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60" r:id="rId3"/>
    <p:sldId id="258" r:id="rId4"/>
    <p:sldId id="257" r:id="rId5"/>
    <p:sldId id="259" r:id="rId6"/>
    <p:sldId id="312" r:id="rId7"/>
    <p:sldId id="263" r:id="rId8"/>
    <p:sldId id="262" r:id="rId9"/>
    <p:sldId id="261" r:id="rId10"/>
    <p:sldId id="269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Nunito Black" panose="020B0604020202020204" charset="0"/>
      <p:bold r:id="rId14"/>
      <p:boldItalic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0404F-B14F-4C58-BEB2-68A0519EAEB0}">
  <a:tblStyle styleId="{C4A0404F-B14F-4C58-BEB2-68A0519EA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6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6f6c8efdfb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16f6c8efdfb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e4957916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e4957916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6f6c8efdf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6f6c8efdf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6f6c8efd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6f6c8efd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6f6c8efdf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6f6c8efdf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e4957916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e4957916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97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16f6c8efdf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16f6c8efdf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16f6c8efdf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16f6c8efdf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16f6c8efdf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16f6c8efdf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10" name="Google Shape;10;p2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2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143000" y="540000"/>
            <a:ext cx="6858000" cy="23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143000" y="28488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1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21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659" name="Google Shape;659;p21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" name="Google Shape;660;p21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661" name="Google Shape;661;p21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1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668" name="Google Shape;668;p21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21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675" name="Google Shape;675;p21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21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1"/>
          <p:cNvSpPr txBox="1">
            <a:spLocks noGrp="1"/>
          </p:cNvSpPr>
          <p:nvPr>
            <p:ph type="body" idx="1"/>
          </p:nvPr>
        </p:nvSpPr>
        <p:spPr>
          <a:xfrm>
            <a:off x="1128000" y="1661338"/>
            <a:ext cx="33471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4" name="Google Shape;684;p21"/>
          <p:cNvSpPr txBox="1">
            <a:spLocks noGrp="1"/>
          </p:cNvSpPr>
          <p:nvPr>
            <p:ph type="body" idx="2"/>
          </p:nvPr>
        </p:nvSpPr>
        <p:spPr>
          <a:xfrm>
            <a:off x="4776000" y="1661350"/>
            <a:ext cx="3347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○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■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●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○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■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●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○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 Medium"/>
              <a:buChar char="■"/>
              <a:defRPr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685" name="Google Shape;685;p21"/>
          <p:cNvGrpSpPr/>
          <p:nvPr/>
        </p:nvGrpSpPr>
        <p:grpSpPr>
          <a:xfrm>
            <a:off x="8411904" y="3863487"/>
            <a:ext cx="658330" cy="975176"/>
            <a:chOff x="5896979" y="2152234"/>
            <a:chExt cx="1028640" cy="1523712"/>
          </a:xfrm>
        </p:grpSpPr>
        <p:sp>
          <p:nvSpPr>
            <p:cNvPr id="686" name="Google Shape;686;p21"/>
            <p:cNvSpPr/>
            <p:nvPr/>
          </p:nvSpPr>
          <p:spPr>
            <a:xfrm>
              <a:off x="5896979" y="2220922"/>
              <a:ext cx="1028640" cy="1455024"/>
            </a:xfrm>
            <a:custGeom>
              <a:avLst/>
              <a:gdLst/>
              <a:ahLst/>
              <a:cxnLst/>
              <a:rect l="l" t="t" r="r" b="b"/>
              <a:pathLst>
                <a:path w="21430" h="30313" extrusionOk="0">
                  <a:moveTo>
                    <a:pt x="8131" y="0"/>
                  </a:moveTo>
                  <a:lnTo>
                    <a:pt x="8131" y="13405"/>
                  </a:lnTo>
                  <a:lnTo>
                    <a:pt x="759" y="23002"/>
                  </a:lnTo>
                  <a:cubicBezTo>
                    <a:pt x="80" y="23886"/>
                    <a:pt x="0" y="25094"/>
                    <a:pt x="559" y="26059"/>
                  </a:cubicBezTo>
                  <a:lnTo>
                    <a:pt x="2092" y="28715"/>
                  </a:lnTo>
                  <a:cubicBezTo>
                    <a:pt x="2662" y="29703"/>
                    <a:pt x="3716" y="30310"/>
                    <a:pt x="4856" y="30312"/>
                  </a:cubicBezTo>
                  <a:lnTo>
                    <a:pt x="16574" y="30312"/>
                  </a:lnTo>
                  <a:cubicBezTo>
                    <a:pt x="17715" y="30312"/>
                    <a:pt x="18768" y="29703"/>
                    <a:pt x="19338" y="28715"/>
                  </a:cubicBezTo>
                  <a:lnTo>
                    <a:pt x="20872" y="26059"/>
                  </a:lnTo>
                  <a:cubicBezTo>
                    <a:pt x="21430" y="25094"/>
                    <a:pt x="21350" y="23886"/>
                    <a:pt x="20671" y="23002"/>
                  </a:cubicBezTo>
                  <a:lnTo>
                    <a:pt x="13300" y="13405"/>
                  </a:lnTo>
                  <a:lnTo>
                    <a:pt x="13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6277139" y="2152234"/>
              <a:ext cx="268224" cy="90480"/>
            </a:xfrm>
            <a:custGeom>
              <a:avLst/>
              <a:gdLst/>
              <a:ahLst/>
              <a:cxnLst/>
              <a:rect l="l" t="t" r="r" b="b"/>
              <a:pathLst>
                <a:path w="5588" h="1885" extrusionOk="0">
                  <a:moveTo>
                    <a:pt x="414" y="1"/>
                  </a:moveTo>
                  <a:cubicBezTo>
                    <a:pt x="186" y="1"/>
                    <a:pt x="0" y="187"/>
                    <a:pt x="0" y="415"/>
                  </a:cubicBezTo>
                  <a:lnTo>
                    <a:pt x="0" y="1471"/>
                  </a:lnTo>
                  <a:cubicBezTo>
                    <a:pt x="0" y="1700"/>
                    <a:pt x="186" y="1884"/>
                    <a:pt x="414" y="1884"/>
                  </a:cubicBezTo>
                  <a:lnTo>
                    <a:pt x="5174" y="1884"/>
                  </a:lnTo>
                  <a:cubicBezTo>
                    <a:pt x="5402" y="1884"/>
                    <a:pt x="5588" y="1700"/>
                    <a:pt x="5588" y="1471"/>
                  </a:cubicBezTo>
                  <a:lnTo>
                    <a:pt x="5588" y="415"/>
                  </a:lnTo>
                  <a:cubicBezTo>
                    <a:pt x="5588" y="187"/>
                    <a:pt x="5402" y="1"/>
                    <a:pt x="5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5935859" y="2256970"/>
              <a:ext cx="950736" cy="1382880"/>
            </a:xfrm>
            <a:custGeom>
              <a:avLst/>
              <a:gdLst/>
              <a:ahLst/>
              <a:cxnLst/>
              <a:rect l="l" t="t" r="r" b="b"/>
              <a:pathLst>
                <a:path w="19807" h="28810" extrusionOk="0">
                  <a:moveTo>
                    <a:pt x="8069" y="1"/>
                  </a:moveTo>
                  <a:lnTo>
                    <a:pt x="8069" y="12654"/>
                  </a:lnTo>
                  <a:cubicBezTo>
                    <a:pt x="8069" y="12820"/>
                    <a:pt x="8015" y="12981"/>
                    <a:pt x="7916" y="13112"/>
                  </a:cubicBezTo>
                  <a:lnTo>
                    <a:pt x="544" y="22710"/>
                  </a:lnTo>
                  <a:cubicBezTo>
                    <a:pt x="65" y="23335"/>
                    <a:pt x="1" y="24250"/>
                    <a:pt x="395" y="24932"/>
                  </a:cubicBezTo>
                  <a:lnTo>
                    <a:pt x="1929" y="27590"/>
                  </a:lnTo>
                  <a:cubicBezTo>
                    <a:pt x="2355" y="28329"/>
                    <a:pt x="3193" y="28810"/>
                    <a:pt x="4046" y="28810"/>
                  </a:cubicBezTo>
                  <a:cubicBezTo>
                    <a:pt x="4047" y="28810"/>
                    <a:pt x="4048" y="28810"/>
                    <a:pt x="4049" y="28810"/>
                  </a:cubicBezTo>
                  <a:lnTo>
                    <a:pt x="15765" y="28810"/>
                  </a:lnTo>
                  <a:cubicBezTo>
                    <a:pt x="16618" y="28810"/>
                    <a:pt x="17454" y="28328"/>
                    <a:pt x="17880" y="27590"/>
                  </a:cubicBezTo>
                  <a:lnTo>
                    <a:pt x="19413" y="24932"/>
                  </a:lnTo>
                  <a:cubicBezTo>
                    <a:pt x="19807" y="24249"/>
                    <a:pt x="19744" y="23335"/>
                    <a:pt x="19263" y="22710"/>
                  </a:cubicBezTo>
                  <a:lnTo>
                    <a:pt x="11892" y="13112"/>
                  </a:lnTo>
                  <a:cubicBezTo>
                    <a:pt x="11791" y="12981"/>
                    <a:pt x="11739" y="12819"/>
                    <a:pt x="11739" y="12654"/>
                  </a:cubicBezTo>
                  <a:lnTo>
                    <a:pt x="1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6407075" y="2256922"/>
              <a:ext cx="296928" cy="886368"/>
            </a:xfrm>
            <a:custGeom>
              <a:avLst/>
              <a:gdLst/>
              <a:ahLst/>
              <a:cxnLst/>
              <a:rect l="l" t="t" r="r" b="b"/>
              <a:pathLst>
                <a:path w="6186" h="18466" extrusionOk="0">
                  <a:moveTo>
                    <a:pt x="1" y="1"/>
                  </a:moveTo>
                  <a:lnTo>
                    <a:pt x="1" y="2"/>
                  </a:lnTo>
                  <a:lnTo>
                    <a:pt x="1" y="13022"/>
                  </a:lnTo>
                  <a:cubicBezTo>
                    <a:pt x="1" y="14592"/>
                    <a:pt x="1960" y="18404"/>
                    <a:pt x="1960" y="18404"/>
                  </a:cubicBezTo>
                  <a:lnTo>
                    <a:pt x="6186" y="18466"/>
                  </a:lnTo>
                  <a:lnTo>
                    <a:pt x="2074" y="13113"/>
                  </a:lnTo>
                  <a:cubicBezTo>
                    <a:pt x="1973" y="12981"/>
                    <a:pt x="1919" y="12820"/>
                    <a:pt x="1919" y="12654"/>
                  </a:cubicBezTo>
                  <a:lnTo>
                    <a:pt x="1919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936003" y="3137626"/>
              <a:ext cx="950640" cy="502272"/>
            </a:xfrm>
            <a:custGeom>
              <a:avLst/>
              <a:gdLst/>
              <a:ahLst/>
              <a:cxnLst/>
              <a:rect l="l" t="t" r="r" b="b"/>
              <a:pathLst>
                <a:path w="19805" h="10464" extrusionOk="0">
                  <a:moveTo>
                    <a:pt x="3890" y="1"/>
                  </a:moveTo>
                  <a:lnTo>
                    <a:pt x="541" y="4363"/>
                  </a:lnTo>
                  <a:cubicBezTo>
                    <a:pt x="62" y="4988"/>
                    <a:pt x="0" y="5903"/>
                    <a:pt x="394" y="6585"/>
                  </a:cubicBezTo>
                  <a:lnTo>
                    <a:pt x="1926" y="9243"/>
                  </a:lnTo>
                  <a:cubicBezTo>
                    <a:pt x="2352" y="9982"/>
                    <a:pt x="3191" y="10464"/>
                    <a:pt x="4046" y="10464"/>
                  </a:cubicBezTo>
                  <a:lnTo>
                    <a:pt x="15765" y="10464"/>
                  </a:lnTo>
                  <a:cubicBezTo>
                    <a:pt x="16616" y="10464"/>
                    <a:pt x="17452" y="9981"/>
                    <a:pt x="17877" y="9243"/>
                  </a:cubicBezTo>
                  <a:lnTo>
                    <a:pt x="19411" y="6585"/>
                  </a:lnTo>
                  <a:cubicBezTo>
                    <a:pt x="19805" y="5902"/>
                    <a:pt x="19741" y="4988"/>
                    <a:pt x="19262" y="4363"/>
                  </a:cubicBezTo>
                  <a:lnTo>
                    <a:pt x="15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6038867" y="3137626"/>
              <a:ext cx="847728" cy="502272"/>
            </a:xfrm>
            <a:custGeom>
              <a:avLst/>
              <a:gdLst/>
              <a:ahLst/>
              <a:cxnLst/>
              <a:rect l="l" t="t" r="r" b="b"/>
              <a:pathLst>
                <a:path w="17661" h="10464" extrusionOk="0">
                  <a:moveTo>
                    <a:pt x="10490" y="1"/>
                  </a:moveTo>
                  <a:cubicBezTo>
                    <a:pt x="9996" y="352"/>
                    <a:pt x="9662" y="612"/>
                    <a:pt x="9662" y="612"/>
                  </a:cubicBezTo>
                  <a:cubicBezTo>
                    <a:pt x="9662" y="612"/>
                    <a:pt x="12140" y="5388"/>
                    <a:pt x="12501" y="6506"/>
                  </a:cubicBezTo>
                  <a:cubicBezTo>
                    <a:pt x="12863" y="7623"/>
                    <a:pt x="10859" y="9598"/>
                    <a:pt x="10063" y="9665"/>
                  </a:cubicBezTo>
                  <a:cubicBezTo>
                    <a:pt x="9940" y="9675"/>
                    <a:pt x="9604" y="9680"/>
                    <a:pt x="9123" y="9680"/>
                  </a:cubicBezTo>
                  <a:cubicBezTo>
                    <a:pt x="6948" y="9680"/>
                    <a:pt x="1809" y="9590"/>
                    <a:pt x="1" y="9557"/>
                  </a:cubicBezTo>
                  <a:lnTo>
                    <a:pt x="1" y="9557"/>
                  </a:lnTo>
                  <a:cubicBezTo>
                    <a:pt x="460" y="10115"/>
                    <a:pt x="1174" y="10464"/>
                    <a:pt x="1898" y="10464"/>
                  </a:cubicBezTo>
                  <a:cubicBezTo>
                    <a:pt x="1899" y="10464"/>
                    <a:pt x="1901" y="10464"/>
                    <a:pt x="1902" y="10464"/>
                  </a:cubicBezTo>
                  <a:lnTo>
                    <a:pt x="13620" y="10464"/>
                  </a:lnTo>
                  <a:cubicBezTo>
                    <a:pt x="14472" y="10464"/>
                    <a:pt x="15308" y="9981"/>
                    <a:pt x="15733" y="9243"/>
                  </a:cubicBezTo>
                  <a:lnTo>
                    <a:pt x="17267" y="6585"/>
                  </a:lnTo>
                  <a:cubicBezTo>
                    <a:pt x="17661" y="5902"/>
                    <a:pt x="17596" y="4988"/>
                    <a:pt x="17117" y="4363"/>
                  </a:cubicBezTo>
                  <a:lnTo>
                    <a:pt x="13768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6124787" y="3103354"/>
              <a:ext cx="573408" cy="6787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6124787" y="3103354"/>
              <a:ext cx="573408" cy="6787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031091" y="2942842"/>
              <a:ext cx="325248" cy="648336"/>
            </a:xfrm>
            <a:custGeom>
              <a:avLst/>
              <a:gdLst/>
              <a:ahLst/>
              <a:cxnLst/>
              <a:rect l="l" t="t" r="r" b="b"/>
              <a:pathLst>
                <a:path w="6776" h="13507" extrusionOk="0">
                  <a:moveTo>
                    <a:pt x="6775" y="1"/>
                  </a:moveTo>
                  <a:cubicBezTo>
                    <a:pt x="6774" y="1"/>
                    <a:pt x="1" y="7318"/>
                    <a:pt x="244" y="9295"/>
                  </a:cubicBezTo>
                  <a:cubicBezTo>
                    <a:pt x="484" y="11271"/>
                    <a:pt x="2117" y="13506"/>
                    <a:pt x="2117" y="13506"/>
                  </a:cubicBezTo>
                  <a:cubicBezTo>
                    <a:pt x="2117" y="13506"/>
                    <a:pt x="762" y="9780"/>
                    <a:pt x="1310" y="8491"/>
                  </a:cubicBezTo>
                  <a:cubicBezTo>
                    <a:pt x="1858" y="7201"/>
                    <a:pt x="6774" y="1"/>
                    <a:pt x="677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6477443" y="3214426"/>
              <a:ext cx="138912" cy="138960"/>
            </a:xfrm>
            <a:custGeom>
              <a:avLst/>
              <a:gdLst/>
              <a:ahLst/>
              <a:cxnLst/>
              <a:rect l="l" t="t" r="r" b="b"/>
              <a:pathLst>
                <a:path w="2894" h="2895" extrusionOk="0">
                  <a:moveTo>
                    <a:pt x="1447" y="1"/>
                  </a:moveTo>
                  <a:cubicBezTo>
                    <a:pt x="648" y="1"/>
                    <a:pt x="0" y="647"/>
                    <a:pt x="0" y="1448"/>
                  </a:cubicBezTo>
                  <a:cubicBezTo>
                    <a:pt x="0" y="2246"/>
                    <a:pt x="648" y="2894"/>
                    <a:pt x="1447" y="2894"/>
                  </a:cubicBezTo>
                  <a:cubicBezTo>
                    <a:pt x="2245" y="2894"/>
                    <a:pt x="2894" y="2246"/>
                    <a:pt x="2894" y="1448"/>
                  </a:cubicBezTo>
                  <a:cubicBezTo>
                    <a:pt x="2894" y="649"/>
                    <a:pt x="2245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6375875" y="3339178"/>
              <a:ext cx="138960" cy="138960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447" y="1"/>
                  </a:moveTo>
                  <a:cubicBezTo>
                    <a:pt x="649" y="1"/>
                    <a:pt x="1" y="648"/>
                    <a:pt x="1" y="1447"/>
                  </a:cubicBezTo>
                  <a:cubicBezTo>
                    <a:pt x="1" y="2246"/>
                    <a:pt x="649" y="2894"/>
                    <a:pt x="1447" y="2894"/>
                  </a:cubicBezTo>
                  <a:cubicBezTo>
                    <a:pt x="2246" y="2894"/>
                    <a:pt x="2894" y="2246"/>
                    <a:pt x="2894" y="1447"/>
                  </a:cubicBezTo>
                  <a:cubicBezTo>
                    <a:pt x="2894" y="649"/>
                    <a:pt x="2247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6562259" y="3373450"/>
              <a:ext cx="111072" cy="111120"/>
            </a:xfrm>
            <a:custGeom>
              <a:avLst/>
              <a:gdLst/>
              <a:ahLst/>
              <a:cxnLst/>
              <a:rect l="l" t="t" r="r" b="b"/>
              <a:pathLst>
                <a:path w="2314" h="2315" extrusionOk="0">
                  <a:moveTo>
                    <a:pt x="1157" y="0"/>
                  </a:moveTo>
                  <a:cubicBezTo>
                    <a:pt x="518" y="0"/>
                    <a:pt x="0" y="518"/>
                    <a:pt x="0" y="1159"/>
                  </a:cubicBezTo>
                  <a:cubicBezTo>
                    <a:pt x="0" y="1796"/>
                    <a:pt x="518" y="2315"/>
                    <a:pt x="1157" y="2315"/>
                  </a:cubicBezTo>
                  <a:cubicBezTo>
                    <a:pt x="1795" y="2315"/>
                    <a:pt x="2313" y="1797"/>
                    <a:pt x="2313" y="1159"/>
                  </a:cubicBezTo>
                  <a:cubicBezTo>
                    <a:pt x="2313" y="519"/>
                    <a:pt x="1796" y="0"/>
                    <a:pt x="115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6227219" y="3503674"/>
              <a:ext cx="111120" cy="111072"/>
            </a:xfrm>
            <a:custGeom>
              <a:avLst/>
              <a:gdLst/>
              <a:ahLst/>
              <a:cxnLst/>
              <a:rect l="l" t="t" r="r" b="b"/>
              <a:pathLst>
                <a:path w="2315" h="2314" extrusionOk="0">
                  <a:moveTo>
                    <a:pt x="1158" y="0"/>
                  </a:moveTo>
                  <a:cubicBezTo>
                    <a:pt x="519" y="0"/>
                    <a:pt x="1" y="519"/>
                    <a:pt x="2" y="1158"/>
                  </a:cubicBezTo>
                  <a:cubicBezTo>
                    <a:pt x="2" y="1795"/>
                    <a:pt x="519" y="2314"/>
                    <a:pt x="1158" y="2314"/>
                  </a:cubicBezTo>
                  <a:cubicBezTo>
                    <a:pt x="1796" y="2314"/>
                    <a:pt x="2315" y="1796"/>
                    <a:pt x="2315" y="1158"/>
                  </a:cubicBezTo>
                  <a:cubicBezTo>
                    <a:pt x="2315" y="519"/>
                    <a:pt x="1797" y="0"/>
                    <a:pt x="1158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6158003" y="3315082"/>
              <a:ext cx="80448" cy="80400"/>
            </a:xfrm>
            <a:custGeom>
              <a:avLst/>
              <a:gdLst/>
              <a:ahLst/>
              <a:cxnLst/>
              <a:rect l="l" t="t" r="r" b="b"/>
              <a:pathLst>
                <a:path w="1676" h="1675" extrusionOk="0">
                  <a:moveTo>
                    <a:pt x="837" y="1"/>
                  </a:moveTo>
                  <a:cubicBezTo>
                    <a:pt x="376" y="1"/>
                    <a:pt x="1" y="375"/>
                    <a:pt x="0" y="837"/>
                  </a:cubicBezTo>
                  <a:cubicBezTo>
                    <a:pt x="0" y="1300"/>
                    <a:pt x="376" y="1675"/>
                    <a:pt x="837" y="1675"/>
                  </a:cubicBezTo>
                  <a:cubicBezTo>
                    <a:pt x="1300" y="1675"/>
                    <a:pt x="1675" y="1300"/>
                    <a:pt x="1675" y="837"/>
                  </a:cubicBezTo>
                  <a:cubicBezTo>
                    <a:pt x="1675" y="375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6213107" y="3200986"/>
              <a:ext cx="65856" cy="65856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65"/>
                    <a:pt x="307" y="1372"/>
                    <a:pt x="686" y="1372"/>
                  </a:cubicBezTo>
                  <a:cubicBezTo>
                    <a:pt x="1064" y="1372"/>
                    <a:pt x="1371" y="1065"/>
                    <a:pt x="1371" y="686"/>
                  </a:cubicBezTo>
                  <a:cubicBezTo>
                    <a:pt x="1371" y="308"/>
                    <a:pt x="1064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6483683" y="3502042"/>
              <a:ext cx="65904" cy="65856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86" y="0"/>
                  </a:moveTo>
                  <a:cubicBezTo>
                    <a:pt x="309" y="0"/>
                    <a:pt x="1" y="307"/>
                    <a:pt x="1" y="686"/>
                  </a:cubicBezTo>
                  <a:cubicBezTo>
                    <a:pt x="1" y="1064"/>
                    <a:pt x="309" y="1371"/>
                    <a:pt x="686" y="1371"/>
                  </a:cubicBezTo>
                  <a:cubicBezTo>
                    <a:pt x="1065" y="1371"/>
                    <a:pt x="1373" y="1064"/>
                    <a:pt x="1373" y="686"/>
                  </a:cubicBezTo>
                  <a:cubicBezTo>
                    <a:pt x="1373" y="307"/>
                    <a:pt x="1066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269843" y="3325690"/>
              <a:ext cx="65952" cy="65856"/>
            </a:xfrm>
            <a:custGeom>
              <a:avLst/>
              <a:gdLst/>
              <a:ahLst/>
              <a:cxnLst/>
              <a:rect l="l" t="t" r="r" b="b"/>
              <a:pathLst>
                <a:path w="1374" h="1372" extrusionOk="0">
                  <a:moveTo>
                    <a:pt x="688" y="1"/>
                  </a:moveTo>
                  <a:cubicBezTo>
                    <a:pt x="308" y="1"/>
                    <a:pt x="1" y="308"/>
                    <a:pt x="2" y="686"/>
                  </a:cubicBezTo>
                  <a:cubicBezTo>
                    <a:pt x="2" y="1065"/>
                    <a:pt x="310" y="1372"/>
                    <a:pt x="688" y="1372"/>
                  </a:cubicBezTo>
                  <a:cubicBezTo>
                    <a:pt x="1067" y="1372"/>
                    <a:pt x="1374" y="1065"/>
                    <a:pt x="1374" y="686"/>
                  </a:cubicBezTo>
                  <a:cubicBezTo>
                    <a:pt x="1374" y="308"/>
                    <a:pt x="1067" y="1"/>
                    <a:pt x="68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953955" y="3370138"/>
              <a:ext cx="80448" cy="80448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7" y="1"/>
                  </a:moveTo>
                  <a:cubicBezTo>
                    <a:pt x="376" y="1"/>
                    <a:pt x="1" y="376"/>
                    <a:pt x="0" y="839"/>
                  </a:cubicBezTo>
                  <a:cubicBezTo>
                    <a:pt x="0" y="1301"/>
                    <a:pt x="376" y="1676"/>
                    <a:pt x="837" y="1676"/>
                  </a:cubicBezTo>
                  <a:cubicBezTo>
                    <a:pt x="1301" y="1676"/>
                    <a:pt x="1675" y="1301"/>
                    <a:pt x="1675" y="839"/>
                  </a:cubicBezTo>
                  <a:cubicBezTo>
                    <a:pt x="1675" y="376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6574691" y="3199786"/>
              <a:ext cx="200496" cy="353952"/>
            </a:xfrm>
            <a:custGeom>
              <a:avLst/>
              <a:gdLst/>
              <a:ahLst/>
              <a:cxnLst/>
              <a:rect l="l" t="t" r="r" b="b"/>
              <a:pathLst>
                <a:path w="4177" h="7374" extrusionOk="0">
                  <a:moveTo>
                    <a:pt x="1" y="1"/>
                  </a:moveTo>
                  <a:lnTo>
                    <a:pt x="1" y="1"/>
                  </a:lnTo>
                  <a:cubicBezTo>
                    <a:pt x="1826" y="2791"/>
                    <a:pt x="2470" y="4527"/>
                    <a:pt x="2325" y="5431"/>
                  </a:cubicBezTo>
                  <a:cubicBezTo>
                    <a:pt x="2180" y="6336"/>
                    <a:pt x="1570" y="7311"/>
                    <a:pt x="1570" y="7311"/>
                  </a:cubicBezTo>
                  <a:lnTo>
                    <a:pt x="2536" y="7373"/>
                  </a:lnTo>
                  <a:cubicBezTo>
                    <a:pt x="2536" y="7373"/>
                    <a:pt x="3433" y="5566"/>
                    <a:pt x="3805" y="4862"/>
                  </a:cubicBezTo>
                  <a:cubicBezTo>
                    <a:pt x="4177" y="4159"/>
                    <a:pt x="3113" y="2258"/>
                    <a:pt x="2563" y="1489"/>
                  </a:cubicBezTo>
                  <a:cubicBezTo>
                    <a:pt x="2014" y="721"/>
                    <a:pt x="1411" y="53"/>
                    <a:pt x="1411" y="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9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4" name="Google Shape;1064;p29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1065" name="Google Shape;1065;p29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6" name="Google Shape;1066;p29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1067" name="Google Shape;1067;p29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9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9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9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9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9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29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1074" name="Google Shape;1074;p29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9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9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9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9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9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29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1081" name="Google Shape;1081;p29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9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9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9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9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9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29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29"/>
          <p:cNvGrpSpPr/>
          <p:nvPr/>
        </p:nvGrpSpPr>
        <p:grpSpPr>
          <a:xfrm>
            <a:off x="8531726" y="4402279"/>
            <a:ext cx="536085" cy="436384"/>
            <a:chOff x="5567801" y="3983389"/>
            <a:chExt cx="536085" cy="436384"/>
          </a:xfrm>
        </p:grpSpPr>
        <p:sp>
          <p:nvSpPr>
            <p:cNvPr id="1089" name="Google Shape;1089;p29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9"/>
          <p:cNvGrpSpPr/>
          <p:nvPr/>
        </p:nvGrpSpPr>
        <p:grpSpPr>
          <a:xfrm>
            <a:off x="76204" y="3863487"/>
            <a:ext cx="658330" cy="975176"/>
            <a:chOff x="5896979" y="2152234"/>
            <a:chExt cx="1028640" cy="1523712"/>
          </a:xfrm>
        </p:grpSpPr>
        <p:sp>
          <p:nvSpPr>
            <p:cNvPr id="1106" name="Google Shape;1106;p29"/>
            <p:cNvSpPr/>
            <p:nvPr/>
          </p:nvSpPr>
          <p:spPr>
            <a:xfrm>
              <a:off x="5896979" y="2220922"/>
              <a:ext cx="1028640" cy="1455024"/>
            </a:xfrm>
            <a:custGeom>
              <a:avLst/>
              <a:gdLst/>
              <a:ahLst/>
              <a:cxnLst/>
              <a:rect l="l" t="t" r="r" b="b"/>
              <a:pathLst>
                <a:path w="21430" h="30313" extrusionOk="0">
                  <a:moveTo>
                    <a:pt x="8131" y="0"/>
                  </a:moveTo>
                  <a:lnTo>
                    <a:pt x="8131" y="13405"/>
                  </a:lnTo>
                  <a:lnTo>
                    <a:pt x="759" y="23002"/>
                  </a:lnTo>
                  <a:cubicBezTo>
                    <a:pt x="80" y="23886"/>
                    <a:pt x="0" y="25094"/>
                    <a:pt x="559" y="26059"/>
                  </a:cubicBezTo>
                  <a:lnTo>
                    <a:pt x="2092" y="28715"/>
                  </a:lnTo>
                  <a:cubicBezTo>
                    <a:pt x="2662" y="29703"/>
                    <a:pt x="3716" y="30310"/>
                    <a:pt x="4856" y="30312"/>
                  </a:cubicBezTo>
                  <a:lnTo>
                    <a:pt x="16574" y="30312"/>
                  </a:lnTo>
                  <a:cubicBezTo>
                    <a:pt x="17715" y="30312"/>
                    <a:pt x="18768" y="29703"/>
                    <a:pt x="19338" y="28715"/>
                  </a:cubicBezTo>
                  <a:lnTo>
                    <a:pt x="20872" y="26059"/>
                  </a:lnTo>
                  <a:cubicBezTo>
                    <a:pt x="21430" y="25094"/>
                    <a:pt x="21350" y="23886"/>
                    <a:pt x="20671" y="23002"/>
                  </a:cubicBezTo>
                  <a:lnTo>
                    <a:pt x="13300" y="13405"/>
                  </a:lnTo>
                  <a:lnTo>
                    <a:pt x="13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6277139" y="2152234"/>
              <a:ext cx="268224" cy="90480"/>
            </a:xfrm>
            <a:custGeom>
              <a:avLst/>
              <a:gdLst/>
              <a:ahLst/>
              <a:cxnLst/>
              <a:rect l="l" t="t" r="r" b="b"/>
              <a:pathLst>
                <a:path w="5588" h="1885" extrusionOk="0">
                  <a:moveTo>
                    <a:pt x="414" y="1"/>
                  </a:moveTo>
                  <a:cubicBezTo>
                    <a:pt x="186" y="1"/>
                    <a:pt x="0" y="187"/>
                    <a:pt x="0" y="415"/>
                  </a:cubicBezTo>
                  <a:lnTo>
                    <a:pt x="0" y="1471"/>
                  </a:lnTo>
                  <a:cubicBezTo>
                    <a:pt x="0" y="1700"/>
                    <a:pt x="186" y="1884"/>
                    <a:pt x="414" y="1884"/>
                  </a:cubicBezTo>
                  <a:lnTo>
                    <a:pt x="5174" y="1884"/>
                  </a:lnTo>
                  <a:cubicBezTo>
                    <a:pt x="5402" y="1884"/>
                    <a:pt x="5588" y="1700"/>
                    <a:pt x="5588" y="1471"/>
                  </a:cubicBezTo>
                  <a:lnTo>
                    <a:pt x="5588" y="415"/>
                  </a:lnTo>
                  <a:cubicBezTo>
                    <a:pt x="5588" y="187"/>
                    <a:pt x="5402" y="1"/>
                    <a:pt x="5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5935859" y="2256970"/>
              <a:ext cx="950736" cy="1382880"/>
            </a:xfrm>
            <a:custGeom>
              <a:avLst/>
              <a:gdLst/>
              <a:ahLst/>
              <a:cxnLst/>
              <a:rect l="l" t="t" r="r" b="b"/>
              <a:pathLst>
                <a:path w="19807" h="28810" extrusionOk="0">
                  <a:moveTo>
                    <a:pt x="8069" y="1"/>
                  </a:moveTo>
                  <a:lnTo>
                    <a:pt x="8069" y="12654"/>
                  </a:lnTo>
                  <a:cubicBezTo>
                    <a:pt x="8069" y="12820"/>
                    <a:pt x="8015" y="12981"/>
                    <a:pt x="7916" y="13112"/>
                  </a:cubicBezTo>
                  <a:lnTo>
                    <a:pt x="544" y="22710"/>
                  </a:lnTo>
                  <a:cubicBezTo>
                    <a:pt x="65" y="23335"/>
                    <a:pt x="1" y="24250"/>
                    <a:pt x="395" y="24932"/>
                  </a:cubicBezTo>
                  <a:lnTo>
                    <a:pt x="1929" y="27590"/>
                  </a:lnTo>
                  <a:cubicBezTo>
                    <a:pt x="2355" y="28329"/>
                    <a:pt x="3193" y="28810"/>
                    <a:pt x="4046" y="28810"/>
                  </a:cubicBezTo>
                  <a:cubicBezTo>
                    <a:pt x="4047" y="28810"/>
                    <a:pt x="4048" y="28810"/>
                    <a:pt x="4049" y="28810"/>
                  </a:cubicBezTo>
                  <a:lnTo>
                    <a:pt x="15765" y="28810"/>
                  </a:lnTo>
                  <a:cubicBezTo>
                    <a:pt x="16618" y="28810"/>
                    <a:pt x="17454" y="28328"/>
                    <a:pt x="17880" y="27590"/>
                  </a:cubicBezTo>
                  <a:lnTo>
                    <a:pt x="19413" y="24932"/>
                  </a:lnTo>
                  <a:cubicBezTo>
                    <a:pt x="19807" y="24249"/>
                    <a:pt x="19744" y="23335"/>
                    <a:pt x="19263" y="22710"/>
                  </a:cubicBezTo>
                  <a:lnTo>
                    <a:pt x="11892" y="13112"/>
                  </a:lnTo>
                  <a:cubicBezTo>
                    <a:pt x="11791" y="12981"/>
                    <a:pt x="11739" y="12819"/>
                    <a:pt x="11739" y="12654"/>
                  </a:cubicBezTo>
                  <a:lnTo>
                    <a:pt x="1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6407075" y="2256922"/>
              <a:ext cx="296928" cy="886368"/>
            </a:xfrm>
            <a:custGeom>
              <a:avLst/>
              <a:gdLst/>
              <a:ahLst/>
              <a:cxnLst/>
              <a:rect l="l" t="t" r="r" b="b"/>
              <a:pathLst>
                <a:path w="6186" h="18466" extrusionOk="0">
                  <a:moveTo>
                    <a:pt x="1" y="1"/>
                  </a:moveTo>
                  <a:lnTo>
                    <a:pt x="1" y="2"/>
                  </a:lnTo>
                  <a:lnTo>
                    <a:pt x="1" y="13022"/>
                  </a:lnTo>
                  <a:cubicBezTo>
                    <a:pt x="1" y="14592"/>
                    <a:pt x="1960" y="18404"/>
                    <a:pt x="1960" y="18404"/>
                  </a:cubicBezTo>
                  <a:lnTo>
                    <a:pt x="6186" y="18466"/>
                  </a:lnTo>
                  <a:lnTo>
                    <a:pt x="2074" y="13113"/>
                  </a:lnTo>
                  <a:cubicBezTo>
                    <a:pt x="1973" y="12981"/>
                    <a:pt x="1919" y="12820"/>
                    <a:pt x="1919" y="12654"/>
                  </a:cubicBezTo>
                  <a:lnTo>
                    <a:pt x="1919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5936003" y="3137626"/>
              <a:ext cx="950640" cy="502272"/>
            </a:xfrm>
            <a:custGeom>
              <a:avLst/>
              <a:gdLst/>
              <a:ahLst/>
              <a:cxnLst/>
              <a:rect l="l" t="t" r="r" b="b"/>
              <a:pathLst>
                <a:path w="19805" h="10464" extrusionOk="0">
                  <a:moveTo>
                    <a:pt x="3890" y="1"/>
                  </a:moveTo>
                  <a:lnTo>
                    <a:pt x="541" y="4363"/>
                  </a:lnTo>
                  <a:cubicBezTo>
                    <a:pt x="62" y="4988"/>
                    <a:pt x="0" y="5903"/>
                    <a:pt x="394" y="6585"/>
                  </a:cubicBezTo>
                  <a:lnTo>
                    <a:pt x="1926" y="9243"/>
                  </a:lnTo>
                  <a:cubicBezTo>
                    <a:pt x="2352" y="9982"/>
                    <a:pt x="3191" y="10464"/>
                    <a:pt x="4046" y="10464"/>
                  </a:cubicBezTo>
                  <a:lnTo>
                    <a:pt x="15765" y="10464"/>
                  </a:lnTo>
                  <a:cubicBezTo>
                    <a:pt x="16616" y="10464"/>
                    <a:pt x="17452" y="9981"/>
                    <a:pt x="17877" y="9243"/>
                  </a:cubicBezTo>
                  <a:lnTo>
                    <a:pt x="19411" y="6585"/>
                  </a:lnTo>
                  <a:cubicBezTo>
                    <a:pt x="19805" y="5902"/>
                    <a:pt x="19741" y="4988"/>
                    <a:pt x="19262" y="4363"/>
                  </a:cubicBezTo>
                  <a:lnTo>
                    <a:pt x="15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6038867" y="3137626"/>
              <a:ext cx="847728" cy="502272"/>
            </a:xfrm>
            <a:custGeom>
              <a:avLst/>
              <a:gdLst/>
              <a:ahLst/>
              <a:cxnLst/>
              <a:rect l="l" t="t" r="r" b="b"/>
              <a:pathLst>
                <a:path w="17661" h="10464" extrusionOk="0">
                  <a:moveTo>
                    <a:pt x="10490" y="1"/>
                  </a:moveTo>
                  <a:cubicBezTo>
                    <a:pt x="9996" y="352"/>
                    <a:pt x="9662" y="612"/>
                    <a:pt x="9662" y="612"/>
                  </a:cubicBezTo>
                  <a:cubicBezTo>
                    <a:pt x="9662" y="612"/>
                    <a:pt x="12140" y="5388"/>
                    <a:pt x="12501" y="6506"/>
                  </a:cubicBezTo>
                  <a:cubicBezTo>
                    <a:pt x="12863" y="7623"/>
                    <a:pt x="10859" y="9598"/>
                    <a:pt x="10063" y="9665"/>
                  </a:cubicBezTo>
                  <a:cubicBezTo>
                    <a:pt x="9940" y="9675"/>
                    <a:pt x="9604" y="9680"/>
                    <a:pt x="9123" y="9680"/>
                  </a:cubicBezTo>
                  <a:cubicBezTo>
                    <a:pt x="6948" y="9680"/>
                    <a:pt x="1809" y="9590"/>
                    <a:pt x="1" y="9557"/>
                  </a:cubicBezTo>
                  <a:lnTo>
                    <a:pt x="1" y="9557"/>
                  </a:lnTo>
                  <a:cubicBezTo>
                    <a:pt x="460" y="10115"/>
                    <a:pt x="1174" y="10464"/>
                    <a:pt x="1898" y="10464"/>
                  </a:cubicBezTo>
                  <a:cubicBezTo>
                    <a:pt x="1899" y="10464"/>
                    <a:pt x="1901" y="10464"/>
                    <a:pt x="1902" y="10464"/>
                  </a:cubicBezTo>
                  <a:lnTo>
                    <a:pt x="13620" y="10464"/>
                  </a:lnTo>
                  <a:cubicBezTo>
                    <a:pt x="14472" y="10464"/>
                    <a:pt x="15308" y="9981"/>
                    <a:pt x="15733" y="9243"/>
                  </a:cubicBezTo>
                  <a:lnTo>
                    <a:pt x="17267" y="6585"/>
                  </a:lnTo>
                  <a:cubicBezTo>
                    <a:pt x="17661" y="5902"/>
                    <a:pt x="17596" y="4988"/>
                    <a:pt x="17117" y="4363"/>
                  </a:cubicBezTo>
                  <a:lnTo>
                    <a:pt x="13768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6124787" y="3103354"/>
              <a:ext cx="573408" cy="6787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6124787" y="3103354"/>
              <a:ext cx="573408" cy="6787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6031091" y="2942842"/>
              <a:ext cx="325248" cy="648336"/>
            </a:xfrm>
            <a:custGeom>
              <a:avLst/>
              <a:gdLst/>
              <a:ahLst/>
              <a:cxnLst/>
              <a:rect l="l" t="t" r="r" b="b"/>
              <a:pathLst>
                <a:path w="6776" h="13507" extrusionOk="0">
                  <a:moveTo>
                    <a:pt x="6775" y="1"/>
                  </a:moveTo>
                  <a:cubicBezTo>
                    <a:pt x="6774" y="1"/>
                    <a:pt x="1" y="7318"/>
                    <a:pt x="244" y="9295"/>
                  </a:cubicBezTo>
                  <a:cubicBezTo>
                    <a:pt x="484" y="11271"/>
                    <a:pt x="2117" y="13506"/>
                    <a:pt x="2117" y="13506"/>
                  </a:cubicBezTo>
                  <a:cubicBezTo>
                    <a:pt x="2117" y="13506"/>
                    <a:pt x="762" y="9780"/>
                    <a:pt x="1310" y="8491"/>
                  </a:cubicBezTo>
                  <a:cubicBezTo>
                    <a:pt x="1858" y="7201"/>
                    <a:pt x="6774" y="1"/>
                    <a:pt x="677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6477443" y="3214426"/>
              <a:ext cx="138912" cy="138960"/>
            </a:xfrm>
            <a:custGeom>
              <a:avLst/>
              <a:gdLst/>
              <a:ahLst/>
              <a:cxnLst/>
              <a:rect l="l" t="t" r="r" b="b"/>
              <a:pathLst>
                <a:path w="2894" h="2895" extrusionOk="0">
                  <a:moveTo>
                    <a:pt x="1447" y="1"/>
                  </a:moveTo>
                  <a:cubicBezTo>
                    <a:pt x="648" y="1"/>
                    <a:pt x="0" y="647"/>
                    <a:pt x="0" y="1448"/>
                  </a:cubicBezTo>
                  <a:cubicBezTo>
                    <a:pt x="0" y="2246"/>
                    <a:pt x="648" y="2894"/>
                    <a:pt x="1447" y="2894"/>
                  </a:cubicBezTo>
                  <a:cubicBezTo>
                    <a:pt x="2245" y="2894"/>
                    <a:pt x="2894" y="2246"/>
                    <a:pt x="2894" y="1448"/>
                  </a:cubicBezTo>
                  <a:cubicBezTo>
                    <a:pt x="2894" y="649"/>
                    <a:pt x="2245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6375875" y="3339178"/>
              <a:ext cx="138960" cy="138960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447" y="1"/>
                  </a:moveTo>
                  <a:cubicBezTo>
                    <a:pt x="649" y="1"/>
                    <a:pt x="1" y="648"/>
                    <a:pt x="1" y="1447"/>
                  </a:cubicBezTo>
                  <a:cubicBezTo>
                    <a:pt x="1" y="2246"/>
                    <a:pt x="649" y="2894"/>
                    <a:pt x="1447" y="2894"/>
                  </a:cubicBezTo>
                  <a:cubicBezTo>
                    <a:pt x="2246" y="2894"/>
                    <a:pt x="2894" y="2246"/>
                    <a:pt x="2894" y="1447"/>
                  </a:cubicBezTo>
                  <a:cubicBezTo>
                    <a:pt x="2894" y="649"/>
                    <a:pt x="2247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6562259" y="3373450"/>
              <a:ext cx="111072" cy="111120"/>
            </a:xfrm>
            <a:custGeom>
              <a:avLst/>
              <a:gdLst/>
              <a:ahLst/>
              <a:cxnLst/>
              <a:rect l="l" t="t" r="r" b="b"/>
              <a:pathLst>
                <a:path w="2314" h="2315" extrusionOk="0">
                  <a:moveTo>
                    <a:pt x="1157" y="0"/>
                  </a:moveTo>
                  <a:cubicBezTo>
                    <a:pt x="518" y="0"/>
                    <a:pt x="0" y="518"/>
                    <a:pt x="0" y="1159"/>
                  </a:cubicBezTo>
                  <a:cubicBezTo>
                    <a:pt x="0" y="1796"/>
                    <a:pt x="518" y="2315"/>
                    <a:pt x="1157" y="2315"/>
                  </a:cubicBezTo>
                  <a:cubicBezTo>
                    <a:pt x="1795" y="2315"/>
                    <a:pt x="2313" y="1797"/>
                    <a:pt x="2313" y="1159"/>
                  </a:cubicBezTo>
                  <a:cubicBezTo>
                    <a:pt x="2313" y="519"/>
                    <a:pt x="1796" y="0"/>
                    <a:pt x="115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6227219" y="3503674"/>
              <a:ext cx="111120" cy="111072"/>
            </a:xfrm>
            <a:custGeom>
              <a:avLst/>
              <a:gdLst/>
              <a:ahLst/>
              <a:cxnLst/>
              <a:rect l="l" t="t" r="r" b="b"/>
              <a:pathLst>
                <a:path w="2315" h="2314" extrusionOk="0">
                  <a:moveTo>
                    <a:pt x="1158" y="0"/>
                  </a:moveTo>
                  <a:cubicBezTo>
                    <a:pt x="519" y="0"/>
                    <a:pt x="1" y="519"/>
                    <a:pt x="2" y="1158"/>
                  </a:cubicBezTo>
                  <a:cubicBezTo>
                    <a:pt x="2" y="1795"/>
                    <a:pt x="519" y="2314"/>
                    <a:pt x="1158" y="2314"/>
                  </a:cubicBezTo>
                  <a:cubicBezTo>
                    <a:pt x="1796" y="2314"/>
                    <a:pt x="2315" y="1796"/>
                    <a:pt x="2315" y="1158"/>
                  </a:cubicBezTo>
                  <a:cubicBezTo>
                    <a:pt x="2315" y="519"/>
                    <a:pt x="1797" y="0"/>
                    <a:pt x="1158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6158003" y="3315082"/>
              <a:ext cx="80448" cy="80400"/>
            </a:xfrm>
            <a:custGeom>
              <a:avLst/>
              <a:gdLst/>
              <a:ahLst/>
              <a:cxnLst/>
              <a:rect l="l" t="t" r="r" b="b"/>
              <a:pathLst>
                <a:path w="1676" h="1675" extrusionOk="0">
                  <a:moveTo>
                    <a:pt x="837" y="1"/>
                  </a:moveTo>
                  <a:cubicBezTo>
                    <a:pt x="376" y="1"/>
                    <a:pt x="1" y="375"/>
                    <a:pt x="0" y="837"/>
                  </a:cubicBezTo>
                  <a:cubicBezTo>
                    <a:pt x="0" y="1300"/>
                    <a:pt x="376" y="1675"/>
                    <a:pt x="837" y="1675"/>
                  </a:cubicBezTo>
                  <a:cubicBezTo>
                    <a:pt x="1300" y="1675"/>
                    <a:pt x="1675" y="1300"/>
                    <a:pt x="1675" y="837"/>
                  </a:cubicBezTo>
                  <a:cubicBezTo>
                    <a:pt x="1675" y="375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6213107" y="3200986"/>
              <a:ext cx="65856" cy="65856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65"/>
                    <a:pt x="307" y="1372"/>
                    <a:pt x="686" y="1372"/>
                  </a:cubicBezTo>
                  <a:cubicBezTo>
                    <a:pt x="1064" y="1372"/>
                    <a:pt x="1371" y="1065"/>
                    <a:pt x="1371" y="686"/>
                  </a:cubicBezTo>
                  <a:cubicBezTo>
                    <a:pt x="1371" y="308"/>
                    <a:pt x="1064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6483683" y="3502042"/>
              <a:ext cx="65904" cy="65856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86" y="0"/>
                  </a:moveTo>
                  <a:cubicBezTo>
                    <a:pt x="309" y="0"/>
                    <a:pt x="1" y="307"/>
                    <a:pt x="1" y="686"/>
                  </a:cubicBezTo>
                  <a:cubicBezTo>
                    <a:pt x="1" y="1064"/>
                    <a:pt x="309" y="1371"/>
                    <a:pt x="686" y="1371"/>
                  </a:cubicBezTo>
                  <a:cubicBezTo>
                    <a:pt x="1065" y="1371"/>
                    <a:pt x="1373" y="1064"/>
                    <a:pt x="1373" y="686"/>
                  </a:cubicBezTo>
                  <a:cubicBezTo>
                    <a:pt x="1373" y="307"/>
                    <a:pt x="1066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6269843" y="3325690"/>
              <a:ext cx="65952" cy="65856"/>
            </a:xfrm>
            <a:custGeom>
              <a:avLst/>
              <a:gdLst/>
              <a:ahLst/>
              <a:cxnLst/>
              <a:rect l="l" t="t" r="r" b="b"/>
              <a:pathLst>
                <a:path w="1374" h="1372" extrusionOk="0">
                  <a:moveTo>
                    <a:pt x="688" y="1"/>
                  </a:moveTo>
                  <a:cubicBezTo>
                    <a:pt x="308" y="1"/>
                    <a:pt x="1" y="308"/>
                    <a:pt x="2" y="686"/>
                  </a:cubicBezTo>
                  <a:cubicBezTo>
                    <a:pt x="2" y="1065"/>
                    <a:pt x="310" y="1372"/>
                    <a:pt x="688" y="1372"/>
                  </a:cubicBezTo>
                  <a:cubicBezTo>
                    <a:pt x="1067" y="1372"/>
                    <a:pt x="1374" y="1065"/>
                    <a:pt x="1374" y="686"/>
                  </a:cubicBezTo>
                  <a:cubicBezTo>
                    <a:pt x="1374" y="308"/>
                    <a:pt x="1067" y="1"/>
                    <a:pt x="68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5953955" y="3370138"/>
              <a:ext cx="80448" cy="80448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7" y="1"/>
                  </a:moveTo>
                  <a:cubicBezTo>
                    <a:pt x="376" y="1"/>
                    <a:pt x="1" y="376"/>
                    <a:pt x="0" y="839"/>
                  </a:cubicBezTo>
                  <a:cubicBezTo>
                    <a:pt x="0" y="1301"/>
                    <a:pt x="376" y="1676"/>
                    <a:pt x="837" y="1676"/>
                  </a:cubicBezTo>
                  <a:cubicBezTo>
                    <a:pt x="1301" y="1676"/>
                    <a:pt x="1675" y="1301"/>
                    <a:pt x="1675" y="839"/>
                  </a:cubicBezTo>
                  <a:cubicBezTo>
                    <a:pt x="1675" y="376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6574691" y="3199786"/>
              <a:ext cx="200496" cy="353952"/>
            </a:xfrm>
            <a:custGeom>
              <a:avLst/>
              <a:gdLst/>
              <a:ahLst/>
              <a:cxnLst/>
              <a:rect l="l" t="t" r="r" b="b"/>
              <a:pathLst>
                <a:path w="4177" h="7374" extrusionOk="0">
                  <a:moveTo>
                    <a:pt x="1" y="1"/>
                  </a:moveTo>
                  <a:lnTo>
                    <a:pt x="1" y="1"/>
                  </a:lnTo>
                  <a:cubicBezTo>
                    <a:pt x="1826" y="2791"/>
                    <a:pt x="2470" y="4527"/>
                    <a:pt x="2325" y="5431"/>
                  </a:cubicBezTo>
                  <a:cubicBezTo>
                    <a:pt x="2180" y="6336"/>
                    <a:pt x="1570" y="7311"/>
                    <a:pt x="1570" y="7311"/>
                  </a:cubicBezTo>
                  <a:lnTo>
                    <a:pt x="2536" y="7373"/>
                  </a:lnTo>
                  <a:cubicBezTo>
                    <a:pt x="2536" y="7373"/>
                    <a:pt x="3433" y="5566"/>
                    <a:pt x="3805" y="4862"/>
                  </a:cubicBezTo>
                  <a:cubicBezTo>
                    <a:pt x="4177" y="4159"/>
                    <a:pt x="3113" y="2258"/>
                    <a:pt x="2563" y="1489"/>
                  </a:cubicBezTo>
                  <a:cubicBezTo>
                    <a:pt x="2014" y="721"/>
                    <a:pt x="1411" y="53"/>
                    <a:pt x="1411" y="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0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30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1128" name="Google Shape;1128;p30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9" name="Google Shape;1129;p30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1130" name="Google Shape;1130;p30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30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1137" name="Google Shape;1137;p30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30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1144" name="Google Shape;1144;p30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30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0"/>
          <p:cNvGrpSpPr/>
          <p:nvPr/>
        </p:nvGrpSpPr>
        <p:grpSpPr>
          <a:xfrm>
            <a:off x="8440500" y="4045830"/>
            <a:ext cx="627242" cy="793451"/>
            <a:chOff x="1864725" y="4055050"/>
            <a:chExt cx="627242" cy="793451"/>
          </a:xfrm>
        </p:grpSpPr>
        <p:sp>
          <p:nvSpPr>
            <p:cNvPr id="1152" name="Google Shape;1152;p30"/>
            <p:cNvSpPr/>
            <p:nvPr/>
          </p:nvSpPr>
          <p:spPr>
            <a:xfrm>
              <a:off x="1864725" y="4076031"/>
              <a:ext cx="627242" cy="772470"/>
            </a:xfrm>
            <a:custGeom>
              <a:avLst/>
              <a:gdLst/>
              <a:ahLst/>
              <a:cxnLst/>
              <a:rect l="l" t="t" r="r" b="b"/>
              <a:pathLst>
                <a:path w="12743" h="15574" extrusionOk="0">
                  <a:moveTo>
                    <a:pt x="4865" y="0"/>
                  </a:moveTo>
                  <a:lnTo>
                    <a:pt x="4865" y="2006"/>
                  </a:lnTo>
                  <a:lnTo>
                    <a:pt x="369" y="12333"/>
                  </a:lnTo>
                  <a:cubicBezTo>
                    <a:pt x="1" y="13178"/>
                    <a:pt x="254" y="14166"/>
                    <a:pt x="983" y="14730"/>
                  </a:cubicBezTo>
                  <a:lnTo>
                    <a:pt x="1615" y="15219"/>
                  </a:lnTo>
                  <a:cubicBezTo>
                    <a:pt x="1913" y="15450"/>
                    <a:pt x="2278" y="15574"/>
                    <a:pt x="2656" y="15574"/>
                  </a:cubicBezTo>
                  <a:lnTo>
                    <a:pt x="10088" y="15574"/>
                  </a:lnTo>
                  <a:cubicBezTo>
                    <a:pt x="10466" y="15574"/>
                    <a:pt x="10831" y="15450"/>
                    <a:pt x="11130" y="15219"/>
                  </a:cubicBezTo>
                  <a:lnTo>
                    <a:pt x="11761" y="14730"/>
                  </a:lnTo>
                  <a:cubicBezTo>
                    <a:pt x="12489" y="14167"/>
                    <a:pt x="12742" y="13178"/>
                    <a:pt x="12375" y="12333"/>
                  </a:cubicBezTo>
                  <a:lnTo>
                    <a:pt x="7878" y="2006"/>
                  </a:lnTo>
                  <a:lnTo>
                    <a:pt x="7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1887758" y="4104411"/>
              <a:ext cx="581184" cy="720912"/>
            </a:xfrm>
            <a:custGeom>
              <a:avLst/>
              <a:gdLst/>
              <a:ahLst/>
              <a:cxnLst/>
              <a:rect l="l" t="t" r="r" b="b"/>
              <a:pathLst>
                <a:path w="12108" h="15019" extrusionOk="0">
                  <a:moveTo>
                    <a:pt x="4825" y="0"/>
                  </a:moveTo>
                  <a:lnTo>
                    <a:pt x="4825" y="1728"/>
                  </a:lnTo>
                  <a:cubicBezTo>
                    <a:pt x="4825" y="1766"/>
                    <a:pt x="4817" y="1805"/>
                    <a:pt x="4803" y="1839"/>
                  </a:cubicBezTo>
                  <a:lnTo>
                    <a:pt x="306" y="12167"/>
                  </a:lnTo>
                  <a:cubicBezTo>
                    <a:pt x="0" y="12868"/>
                    <a:pt x="229" y="13764"/>
                    <a:pt x="835" y="14232"/>
                  </a:cubicBezTo>
                  <a:lnTo>
                    <a:pt x="1468" y="14719"/>
                  </a:lnTo>
                  <a:cubicBezTo>
                    <a:pt x="1713" y="14911"/>
                    <a:pt x="2027" y="15018"/>
                    <a:pt x="2339" y="15018"/>
                  </a:cubicBezTo>
                  <a:lnTo>
                    <a:pt x="9771" y="15018"/>
                  </a:lnTo>
                  <a:cubicBezTo>
                    <a:pt x="10085" y="15018"/>
                    <a:pt x="10396" y="14910"/>
                    <a:pt x="10643" y="14719"/>
                  </a:cubicBezTo>
                  <a:lnTo>
                    <a:pt x="11273" y="14232"/>
                  </a:lnTo>
                  <a:cubicBezTo>
                    <a:pt x="11879" y="13764"/>
                    <a:pt x="12108" y="12868"/>
                    <a:pt x="11802" y="12167"/>
                  </a:cubicBezTo>
                  <a:lnTo>
                    <a:pt x="7307" y="1839"/>
                  </a:lnTo>
                  <a:cubicBezTo>
                    <a:pt x="7292" y="1805"/>
                    <a:pt x="7285" y="1765"/>
                    <a:pt x="7286" y="1728"/>
                  </a:cubicBezTo>
                  <a:lnTo>
                    <a:pt x="7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2181518" y="4104411"/>
              <a:ext cx="179520" cy="369888"/>
            </a:xfrm>
            <a:custGeom>
              <a:avLst/>
              <a:gdLst/>
              <a:ahLst/>
              <a:cxnLst/>
              <a:rect l="l" t="t" r="r" b="b"/>
              <a:pathLst>
                <a:path w="3740" h="7706" extrusionOk="0">
                  <a:moveTo>
                    <a:pt x="1" y="0"/>
                  </a:moveTo>
                  <a:lnTo>
                    <a:pt x="1" y="1692"/>
                  </a:lnTo>
                  <a:cubicBezTo>
                    <a:pt x="1" y="2518"/>
                    <a:pt x="983" y="6929"/>
                    <a:pt x="983" y="6929"/>
                  </a:cubicBezTo>
                  <a:lnTo>
                    <a:pt x="3740" y="7706"/>
                  </a:lnTo>
                  <a:lnTo>
                    <a:pt x="1187" y="1839"/>
                  </a:lnTo>
                  <a:cubicBezTo>
                    <a:pt x="1172" y="1805"/>
                    <a:pt x="1165" y="1765"/>
                    <a:pt x="1165" y="1727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1887806" y="4443819"/>
              <a:ext cx="581280" cy="381504"/>
            </a:xfrm>
            <a:custGeom>
              <a:avLst/>
              <a:gdLst/>
              <a:ahLst/>
              <a:cxnLst/>
              <a:rect l="l" t="t" r="r" b="b"/>
              <a:pathLst>
                <a:path w="12110" h="7948" extrusionOk="0">
                  <a:moveTo>
                    <a:pt x="2524" y="0"/>
                  </a:moveTo>
                  <a:lnTo>
                    <a:pt x="306" y="5096"/>
                  </a:lnTo>
                  <a:cubicBezTo>
                    <a:pt x="0" y="5797"/>
                    <a:pt x="229" y="6693"/>
                    <a:pt x="835" y="7161"/>
                  </a:cubicBezTo>
                  <a:lnTo>
                    <a:pt x="1468" y="7648"/>
                  </a:lnTo>
                  <a:cubicBezTo>
                    <a:pt x="1715" y="7840"/>
                    <a:pt x="2027" y="7947"/>
                    <a:pt x="2339" y="7947"/>
                  </a:cubicBezTo>
                  <a:lnTo>
                    <a:pt x="9773" y="7947"/>
                  </a:lnTo>
                  <a:cubicBezTo>
                    <a:pt x="10085" y="7947"/>
                    <a:pt x="10396" y="7839"/>
                    <a:pt x="10644" y="7648"/>
                  </a:cubicBezTo>
                  <a:lnTo>
                    <a:pt x="11274" y="7161"/>
                  </a:lnTo>
                  <a:cubicBezTo>
                    <a:pt x="11880" y="6693"/>
                    <a:pt x="12109" y="5797"/>
                    <a:pt x="11803" y="5096"/>
                  </a:cubicBezTo>
                  <a:lnTo>
                    <a:pt x="9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2099904" y="4055050"/>
              <a:ext cx="155888" cy="27429"/>
            </a:xfrm>
            <a:custGeom>
              <a:avLst/>
              <a:gdLst/>
              <a:ahLst/>
              <a:cxnLst/>
              <a:rect l="l" t="t" r="r" b="b"/>
              <a:pathLst>
                <a:path w="3167" h="553" extrusionOk="0">
                  <a:moveTo>
                    <a:pt x="102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451"/>
                  </a:lnTo>
                  <a:cubicBezTo>
                    <a:pt x="1" y="507"/>
                    <a:pt x="46" y="553"/>
                    <a:pt x="102" y="553"/>
                  </a:cubicBezTo>
                  <a:lnTo>
                    <a:pt x="3065" y="553"/>
                  </a:lnTo>
                  <a:cubicBezTo>
                    <a:pt x="3121" y="553"/>
                    <a:pt x="3167" y="507"/>
                    <a:pt x="3167" y="451"/>
                  </a:cubicBezTo>
                  <a:lnTo>
                    <a:pt x="3167" y="102"/>
                  </a:lnTo>
                  <a:cubicBezTo>
                    <a:pt x="3167" y="46"/>
                    <a:pt x="3121" y="0"/>
                    <a:pt x="3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1961726" y="4777995"/>
              <a:ext cx="433248" cy="42240"/>
            </a:xfrm>
            <a:custGeom>
              <a:avLst/>
              <a:gdLst/>
              <a:ahLst/>
              <a:cxnLst/>
              <a:rect l="l" t="t" r="r" b="b"/>
              <a:pathLst>
                <a:path w="9026" h="880" extrusionOk="0">
                  <a:moveTo>
                    <a:pt x="4513" y="1"/>
                  </a:moveTo>
                  <a:cubicBezTo>
                    <a:pt x="2022" y="1"/>
                    <a:pt x="0" y="197"/>
                    <a:pt x="0" y="441"/>
                  </a:cubicBezTo>
                  <a:cubicBezTo>
                    <a:pt x="0" y="682"/>
                    <a:pt x="2021" y="879"/>
                    <a:pt x="4513" y="879"/>
                  </a:cubicBezTo>
                  <a:cubicBezTo>
                    <a:pt x="7005" y="879"/>
                    <a:pt x="9026" y="682"/>
                    <a:pt x="9026" y="441"/>
                  </a:cubicBezTo>
                  <a:cubicBezTo>
                    <a:pt x="9026" y="198"/>
                    <a:pt x="7006" y="1"/>
                    <a:pt x="451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1920110" y="4291659"/>
              <a:ext cx="224976" cy="476448"/>
            </a:xfrm>
            <a:custGeom>
              <a:avLst/>
              <a:gdLst/>
              <a:ahLst/>
              <a:cxnLst/>
              <a:rect l="l" t="t" r="r" b="b"/>
              <a:pathLst>
                <a:path w="4687" h="9926" extrusionOk="0">
                  <a:moveTo>
                    <a:pt x="4687" y="1"/>
                  </a:moveTo>
                  <a:lnTo>
                    <a:pt x="4687" y="1"/>
                  </a:lnTo>
                  <a:cubicBezTo>
                    <a:pt x="4687" y="1"/>
                    <a:pt x="4393" y="222"/>
                    <a:pt x="4097" y="549"/>
                  </a:cubicBezTo>
                  <a:cubicBezTo>
                    <a:pt x="3801" y="878"/>
                    <a:pt x="388" y="7453"/>
                    <a:pt x="194" y="8409"/>
                  </a:cubicBezTo>
                  <a:cubicBezTo>
                    <a:pt x="0" y="9364"/>
                    <a:pt x="892" y="9926"/>
                    <a:pt x="892" y="9926"/>
                  </a:cubicBezTo>
                  <a:cubicBezTo>
                    <a:pt x="892" y="9926"/>
                    <a:pt x="521" y="9164"/>
                    <a:pt x="903" y="8477"/>
                  </a:cubicBezTo>
                  <a:cubicBezTo>
                    <a:pt x="1283" y="7789"/>
                    <a:pt x="4687" y="1"/>
                    <a:pt x="468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2112062" y="4546347"/>
              <a:ext cx="49008" cy="48960"/>
            </a:xfrm>
            <a:custGeom>
              <a:avLst/>
              <a:gdLst/>
              <a:ahLst/>
              <a:cxnLst/>
              <a:rect l="l" t="t" r="r" b="b"/>
              <a:pathLst>
                <a:path w="1021" h="1020" extrusionOk="0">
                  <a:moveTo>
                    <a:pt x="512" y="0"/>
                  </a:moveTo>
                  <a:cubicBezTo>
                    <a:pt x="228" y="0"/>
                    <a:pt x="0" y="229"/>
                    <a:pt x="1" y="511"/>
                  </a:cubicBezTo>
                  <a:cubicBezTo>
                    <a:pt x="1" y="792"/>
                    <a:pt x="229" y="1020"/>
                    <a:pt x="512" y="1020"/>
                  </a:cubicBezTo>
                  <a:cubicBezTo>
                    <a:pt x="793" y="1020"/>
                    <a:pt x="1021" y="792"/>
                    <a:pt x="1021" y="511"/>
                  </a:cubicBezTo>
                  <a:cubicBezTo>
                    <a:pt x="1021" y="229"/>
                    <a:pt x="793" y="0"/>
                    <a:pt x="51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2005214" y="4685883"/>
              <a:ext cx="64848" cy="64848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676" y="0"/>
                  </a:moveTo>
                  <a:cubicBezTo>
                    <a:pt x="302" y="0"/>
                    <a:pt x="1" y="302"/>
                    <a:pt x="1" y="675"/>
                  </a:cubicBezTo>
                  <a:cubicBezTo>
                    <a:pt x="1" y="1049"/>
                    <a:pt x="304" y="1351"/>
                    <a:pt x="676" y="1351"/>
                  </a:cubicBezTo>
                  <a:cubicBezTo>
                    <a:pt x="1049" y="1351"/>
                    <a:pt x="1351" y="1048"/>
                    <a:pt x="1351" y="675"/>
                  </a:cubicBezTo>
                  <a:cubicBezTo>
                    <a:pt x="1351" y="302"/>
                    <a:pt x="1048" y="0"/>
                    <a:pt x="67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2032622" y="4573227"/>
              <a:ext cx="35184" cy="35136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65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3" y="732"/>
                    <a:pt x="365" y="732"/>
                  </a:cubicBezTo>
                  <a:cubicBezTo>
                    <a:pt x="569" y="732"/>
                    <a:pt x="732" y="569"/>
                    <a:pt x="732" y="367"/>
                  </a:cubicBezTo>
                  <a:cubicBezTo>
                    <a:pt x="732" y="164"/>
                    <a:pt x="567" y="0"/>
                    <a:pt x="36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2192222" y="4619163"/>
              <a:ext cx="92832" cy="92736"/>
            </a:xfrm>
            <a:custGeom>
              <a:avLst/>
              <a:gdLst/>
              <a:ahLst/>
              <a:cxnLst/>
              <a:rect l="l" t="t" r="r" b="b"/>
              <a:pathLst>
                <a:path w="1934" h="1932" extrusionOk="0">
                  <a:moveTo>
                    <a:pt x="966" y="1"/>
                  </a:moveTo>
                  <a:cubicBezTo>
                    <a:pt x="433" y="1"/>
                    <a:pt x="1" y="433"/>
                    <a:pt x="1" y="966"/>
                  </a:cubicBezTo>
                  <a:cubicBezTo>
                    <a:pt x="1" y="1499"/>
                    <a:pt x="433" y="1932"/>
                    <a:pt x="966" y="1932"/>
                  </a:cubicBezTo>
                  <a:cubicBezTo>
                    <a:pt x="1501" y="1932"/>
                    <a:pt x="1933" y="1499"/>
                    <a:pt x="1933" y="966"/>
                  </a:cubicBezTo>
                  <a:cubicBezTo>
                    <a:pt x="1933" y="433"/>
                    <a:pt x="1501" y="1"/>
                    <a:pt x="9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2213006" y="4482891"/>
              <a:ext cx="73968" cy="73968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70" y="0"/>
                  </a:moveTo>
                  <a:cubicBezTo>
                    <a:pt x="345" y="0"/>
                    <a:pt x="0" y="345"/>
                    <a:pt x="0" y="771"/>
                  </a:cubicBezTo>
                  <a:cubicBezTo>
                    <a:pt x="0" y="1196"/>
                    <a:pt x="345" y="1540"/>
                    <a:pt x="770" y="1540"/>
                  </a:cubicBezTo>
                  <a:cubicBezTo>
                    <a:pt x="1195" y="1540"/>
                    <a:pt x="1540" y="1196"/>
                    <a:pt x="1540" y="771"/>
                  </a:cubicBezTo>
                  <a:cubicBezTo>
                    <a:pt x="1540" y="345"/>
                    <a:pt x="1195" y="0"/>
                    <a:pt x="7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2306750" y="4543275"/>
              <a:ext cx="28656" cy="28656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8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4" y="596"/>
                    <a:pt x="597" y="463"/>
                    <a:pt x="597" y="298"/>
                  </a:cubicBezTo>
                  <a:cubicBezTo>
                    <a:pt x="597" y="134"/>
                    <a:pt x="464" y="0"/>
                    <a:pt x="29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2066414" y="4666251"/>
              <a:ext cx="37968" cy="38016"/>
            </a:xfrm>
            <a:custGeom>
              <a:avLst/>
              <a:gdLst/>
              <a:ahLst/>
              <a:cxnLst/>
              <a:rect l="l" t="t" r="r" b="b"/>
              <a:pathLst>
                <a:path w="791" h="792" extrusionOk="0">
                  <a:moveTo>
                    <a:pt x="395" y="1"/>
                  </a:moveTo>
                  <a:cubicBezTo>
                    <a:pt x="178" y="1"/>
                    <a:pt x="1" y="178"/>
                    <a:pt x="0" y="396"/>
                  </a:cubicBezTo>
                  <a:cubicBezTo>
                    <a:pt x="0" y="616"/>
                    <a:pt x="178" y="792"/>
                    <a:pt x="395" y="792"/>
                  </a:cubicBezTo>
                  <a:cubicBezTo>
                    <a:pt x="614" y="792"/>
                    <a:pt x="791" y="614"/>
                    <a:pt x="791" y="396"/>
                  </a:cubicBezTo>
                  <a:cubicBezTo>
                    <a:pt x="791" y="177"/>
                    <a:pt x="613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2138126" y="4121115"/>
              <a:ext cx="24960" cy="77808"/>
            </a:xfrm>
            <a:custGeom>
              <a:avLst/>
              <a:gdLst/>
              <a:ahLst/>
              <a:cxnLst/>
              <a:rect l="l" t="t" r="r" b="b"/>
              <a:pathLst>
                <a:path w="520" h="1621" extrusionOk="0">
                  <a:moveTo>
                    <a:pt x="202" y="0"/>
                  </a:moveTo>
                  <a:cubicBezTo>
                    <a:pt x="107" y="0"/>
                    <a:pt x="16" y="54"/>
                    <a:pt x="21" y="182"/>
                  </a:cubicBezTo>
                  <a:cubicBezTo>
                    <a:pt x="21" y="182"/>
                    <a:pt x="84" y="1275"/>
                    <a:pt x="21" y="1510"/>
                  </a:cubicBezTo>
                  <a:cubicBezTo>
                    <a:pt x="0" y="1589"/>
                    <a:pt x="39" y="1621"/>
                    <a:pt x="102" y="1621"/>
                  </a:cubicBezTo>
                  <a:cubicBezTo>
                    <a:pt x="224" y="1621"/>
                    <a:pt x="437" y="1497"/>
                    <a:pt x="469" y="1358"/>
                  </a:cubicBezTo>
                  <a:cubicBezTo>
                    <a:pt x="519" y="1148"/>
                    <a:pt x="440" y="298"/>
                    <a:pt x="405" y="131"/>
                  </a:cubicBezTo>
                  <a:cubicBezTo>
                    <a:pt x="388" y="50"/>
                    <a:pt x="29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2010494" y="4717995"/>
              <a:ext cx="38016" cy="37968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6" y="0"/>
                  </a:moveTo>
                  <a:cubicBezTo>
                    <a:pt x="177" y="0"/>
                    <a:pt x="1" y="177"/>
                    <a:pt x="1" y="395"/>
                  </a:cubicBezTo>
                  <a:cubicBezTo>
                    <a:pt x="1" y="614"/>
                    <a:pt x="178" y="790"/>
                    <a:pt x="396" y="790"/>
                  </a:cubicBezTo>
                  <a:cubicBezTo>
                    <a:pt x="614" y="790"/>
                    <a:pt x="792" y="613"/>
                    <a:pt x="792" y="395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2045486" y="4571835"/>
              <a:ext cx="27552" cy="2750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0"/>
                  </a:moveTo>
                  <a:cubicBezTo>
                    <a:pt x="128" y="0"/>
                    <a:pt x="1" y="128"/>
                    <a:pt x="1" y="287"/>
                  </a:cubicBezTo>
                  <a:cubicBezTo>
                    <a:pt x="1" y="444"/>
                    <a:pt x="128" y="573"/>
                    <a:pt x="287" y="573"/>
                  </a:cubicBezTo>
                  <a:cubicBezTo>
                    <a:pt x="445" y="573"/>
                    <a:pt x="573" y="444"/>
                    <a:pt x="573" y="287"/>
                  </a:cubicBezTo>
                  <a:cubicBezTo>
                    <a:pt x="573" y="128"/>
                    <a:pt x="445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2138222" y="4696491"/>
              <a:ext cx="38064" cy="38016"/>
            </a:xfrm>
            <a:custGeom>
              <a:avLst/>
              <a:gdLst/>
              <a:ahLst/>
              <a:cxnLst/>
              <a:rect l="l" t="t" r="r" b="b"/>
              <a:pathLst>
                <a:path w="793" h="792" extrusionOk="0">
                  <a:moveTo>
                    <a:pt x="397" y="0"/>
                  </a:moveTo>
                  <a:cubicBezTo>
                    <a:pt x="179" y="0"/>
                    <a:pt x="3" y="178"/>
                    <a:pt x="1" y="396"/>
                  </a:cubicBezTo>
                  <a:cubicBezTo>
                    <a:pt x="1" y="615"/>
                    <a:pt x="179" y="791"/>
                    <a:pt x="397" y="791"/>
                  </a:cubicBezTo>
                  <a:cubicBezTo>
                    <a:pt x="615" y="791"/>
                    <a:pt x="792" y="614"/>
                    <a:pt x="792" y="396"/>
                  </a:cubicBezTo>
                  <a:cubicBezTo>
                    <a:pt x="792" y="178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2217710" y="4573899"/>
              <a:ext cx="27312" cy="27312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284" y="1"/>
                  </a:moveTo>
                  <a:cubicBezTo>
                    <a:pt x="127" y="1"/>
                    <a:pt x="1" y="129"/>
                    <a:pt x="1" y="285"/>
                  </a:cubicBezTo>
                  <a:cubicBezTo>
                    <a:pt x="1" y="442"/>
                    <a:pt x="127" y="568"/>
                    <a:pt x="284" y="568"/>
                  </a:cubicBezTo>
                  <a:cubicBezTo>
                    <a:pt x="441" y="568"/>
                    <a:pt x="568" y="442"/>
                    <a:pt x="568" y="285"/>
                  </a:cubicBezTo>
                  <a:cubicBezTo>
                    <a:pt x="568" y="129"/>
                    <a:pt x="442" y="1"/>
                    <a:pt x="28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2337230" y="4755339"/>
              <a:ext cx="27312" cy="27264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4" y="0"/>
                  </a:moveTo>
                  <a:cubicBezTo>
                    <a:pt x="127" y="0"/>
                    <a:pt x="1" y="127"/>
                    <a:pt x="1" y="283"/>
                  </a:cubicBezTo>
                  <a:cubicBezTo>
                    <a:pt x="1" y="441"/>
                    <a:pt x="127" y="567"/>
                    <a:pt x="284" y="567"/>
                  </a:cubicBezTo>
                  <a:cubicBezTo>
                    <a:pt x="442" y="567"/>
                    <a:pt x="568" y="441"/>
                    <a:pt x="568" y="283"/>
                  </a:cubicBezTo>
                  <a:cubicBezTo>
                    <a:pt x="568" y="127"/>
                    <a:pt x="442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2260910" y="4475403"/>
              <a:ext cx="140544" cy="282912"/>
            </a:xfrm>
            <a:custGeom>
              <a:avLst/>
              <a:gdLst/>
              <a:ahLst/>
              <a:cxnLst/>
              <a:rect l="l" t="t" r="r" b="b"/>
              <a:pathLst>
                <a:path w="2928" h="5894" extrusionOk="0">
                  <a:moveTo>
                    <a:pt x="1182" y="1"/>
                  </a:moveTo>
                  <a:cubicBezTo>
                    <a:pt x="1182" y="1"/>
                    <a:pt x="669" y="62"/>
                    <a:pt x="335" y="103"/>
                  </a:cubicBezTo>
                  <a:cubicBezTo>
                    <a:pt x="0" y="144"/>
                    <a:pt x="71" y="533"/>
                    <a:pt x="71" y="533"/>
                  </a:cubicBezTo>
                  <a:cubicBezTo>
                    <a:pt x="71" y="533"/>
                    <a:pt x="819" y="3172"/>
                    <a:pt x="898" y="4164"/>
                  </a:cubicBezTo>
                  <a:cubicBezTo>
                    <a:pt x="979" y="5158"/>
                    <a:pt x="445" y="5646"/>
                    <a:pt x="445" y="5646"/>
                  </a:cubicBezTo>
                  <a:lnTo>
                    <a:pt x="2288" y="5893"/>
                  </a:lnTo>
                  <a:cubicBezTo>
                    <a:pt x="2288" y="5893"/>
                    <a:pt x="2928" y="4956"/>
                    <a:pt x="2410" y="3386"/>
                  </a:cubicBezTo>
                  <a:cubicBezTo>
                    <a:pt x="1893" y="1815"/>
                    <a:pt x="1182" y="1"/>
                    <a:pt x="11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0"/>
          <p:cNvGrpSpPr/>
          <p:nvPr/>
        </p:nvGrpSpPr>
        <p:grpSpPr>
          <a:xfrm>
            <a:off x="76192" y="4402279"/>
            <a:ext cx="536085" cy="436384"/>
            <a:chOff x="5567801" y="3983389"/>
            <a:chExt cx="536085" cy="436384"/>
          </a:xfrm>
        </p:grpSpPr>
        <p:sp>
          <p:nvSpPr>
            <p:cNvPr id="1176" name="Google Shape;1176;p30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38" name="Google Shape;38;p3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3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60;p3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720059" y="2241150"/>
            <a:ext cx="77037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59" y="1485150"/>
            <a:ext cx="77037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720059" y="3227250"/>
            <a:ext cx="770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68" name="Google Shape;68;p4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4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4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2092350" y="1448100"/>
            <a:ext cx="4881900" cy="31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6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151" name="Google Shape;151;p6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6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6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160" name="Google Shape;160;p6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166;p6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" name="Google Shape;173;p6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76192" y="4402279"/>
            <a:ext cx="536085" cy="436384"/>
            <a:chOff x="5567801" y="3983389"/>
            <a:chExt cx="536085" cy="436384"/>
          </a:xfrm>
        </p:grpSpPr>
        <p:sp>
          <p:nvSpPr>
            <p:cNvPr id="176" name="Google Shape;176;p6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224" name="Google Shape;224;p8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226" name="Google Shape;226;p8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8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233" name="Google Shape;233;p8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8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8"/>
          <p:cNvSpPr txBox="1">
            <a:spLocks noGrp="1"/>
          </p:cNvSpPr>
          <p:nvPr>
            <p:ph type="title"/>
          </p:nvPr>
        </p:nvSpPr>
        <p:spPr>
          <a:xfrm>
            <a:off x="720000" y="1217250"/>
            <a:ext cx="7704000" cy="27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9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251" name="Google Shape;251;p9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9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9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9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267" name="Google Shape;267;p9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" name="Google Shape;273;p9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9"/>
          <p:cNvSpPr txBox="1">
            <a:spLocks noGrp="1"/>
          </p:cNvSpPr>
          <p:nvPr>
            <p:ph type="subTitle" idx="1"/>
          </p:nvPr>
        </p:nvSpPr>
        <p:spPr>
          <a:xfrm>
            <a:off x="2682000" y="2148450"/>
            <a:ext cx="378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9"/>
          <p:cNvSpPr txBox="1">
            <a:spLocks noGrp="1"/>
          </p:cNvSpPr>
          <p:nvPr>
            <p:ph type="title"/>
          </p:nvPr>
        </p:nvSpPr>
        <p:spPr>
          <a:xfrm>
            <a:off x="2682000" y="1332750"/>
            <a:ext cx="3780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3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340" name="Google Shape;340;p13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3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342" name="Google Shape;342;p13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13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349" name="Google Shape;349;p13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13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356" name="Google Shape;356;p13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3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1685575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82375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"/>
          </p:nvPr>
        </p:nvSpPr>
        <p:spPr>
          <a:xfrm>
            <a:off x="720000" y="2164375"/>
            <a:ext cx="3672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/>
          </p:nvPr>
        </p:nvSpPr>
        <p:spPr>
          <a:xfrm>
            <a:off x="4752000" y="1685575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4" hasCustomPrompt="1"/>
          </p:nvPr>
        </p:nvSpPr>
        <p:spPr>
          <a:xfrm>
            <a:off x="4752000" y="1282375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4752000" y="2164375"/>
            <a:ext cx="3672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/>
          </p:nvPr>
        </p:nvSpPr>
        <p:spPr>
          <a:xfrm>
            <a:off x="720000" y="3263500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860300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720000" y="3741400"/>
            <a:ext cx="3672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/>
          </p:nvPr>
        </p:nvSpPr>
        <p:spPr>
          <a:xfrm>
            <a:off x="4752000" y="3263500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2000" y="2860300"/>
            <a:ext cx="367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752000" y="3741400"/>
            <a:ext cx="3672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3"/>
          <p:cNvGrpSpPr/>
          <p:nvPr/>
        </p:nvGrpSpPr>
        <p:grpSpPr>
          <a:xfrm>
            <a:off x="76200" y="4045830"/>
            <a:ext cx="627242" cy="793451"/>
            <a:chOff x="1864725" y="4055050"/>
            <a:chExt cx="627242" cy="793451"/>
          </a:xfrm>
        </p:grpSpPr>
        <p:sp>
          <p:nvSpPr>
            <p:cNvPr id="377" name="Google Shape;377;p13"/>
            <p:cNvSpPr/>
            <p:nvPr/>
          </p:nvSpPr>
          <p:spPr>
            <a:xfrm>
              <a:off x="1864725" y="4076031"/>
              <a:ext cx="627242" cy="772470"/>
            </a:xfrm>
            <a:custGeom>
              <a:avLst/>
              <a:gdLst/>
              <a:ahLst/>
              <a:cxnLst/>
              <a:rect l="l" t="t" r="r" b="b"/>
              <a:pathLst>
                <a:path w="12743" h="15574" extrusionOk="0">
                  <a:moveTo>
                    <a:pt x="4865" y="0"/>
                  </a:moveTo>
                  <a:lnTo>
                    <a:pt x="4865" y="2006"/>
                  </a:lnTo>
                  <a:lnTo>
                    <a:pt x="369" y="12333"/>
                  </a:lnTo>
                  <a:cubicBezTo>
                    <a:pt x="1" y="13178"/>
                    <a:pt x="254" y="14166"/>
                    <a:pt x="983" y="14730"/>
                  </a:cubicBezTo>
                  <a:lnTo>
                    <a:pt x="1615" y="15219"/>
                  </a:lnTo>
                  <a:cubicBezTo>
                    <a:pt x="1913" y="15450"/>
                    <a:pt x="2278" y="15574"/>
                    <a:pt x="2656" y="15574"/>
                  </a:cubicBezTo>
                  <a:lnTo>
                    <a:pt x="10088" y="15574"/>
                  </a:lnTo>
                  <a:cubicBezTo>
                    <a:pt x="10466" y="15574"/>
                    <a:pt x="10831" y="15450"/>
                    <a:pt x="11130" y="15219"/>
                  </a:cubicBezTo>
                  <a:lnTo>
                    <a:pt x="11761" y="14730"/>
                  </a:lnTo>
                  <a:cubicBezTo>
                    <a:pt x="12489" y="14167"/>
                    <a:pt x="12742" y="13178"/>
                    <a:pt x="12375" y="12333"/>
                  </a:cubicBezTo>
                  <a:lnTo>
                    <a:pt x="7878" y="2006"/>
                  </a:lnTo>
                  <a:lnTo>
                    <a:pt x="7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887758" y="4104411"/>
              <a:ext cx="581184" cy="720912"/>
            </a:xfrm>
            <a:custGeom>
              <a:avLst/>
              <a:gdLst/>
              <a:ahLst/>
              <a:cxnLst/>
              <a:rect l="l" t="t" r="r" b="b"/>
              <a:pathLst>
                <a:path w="12108" h="15019" extrusionOk="0">
                  <a:moveTo>
                    <a:pt x="4825" y="0"/>
                  </a:moveTo>
                  <a:lnTo>
                    <a:pt x="4825" y="1728"/>
                  </a:lnTo>
                  <a:cubicBezTo>
                    <a:pt x="4825" y="1766"/>
                    <a:pt x="4817" y="1805"/>
                    <a:pt x="4803" y="1839"/>
                  </a:cubicBezTo>
                  <a:lnTo>
                    <a:pt x="306" y="12167"/>
                  </a:lnTo>
                  <a:cubicBezTo>
                    <a:pt x="0" y="12868"/>
                    <a:pt x="229" y="13764"/>
                    <a:pt x="835" y="14232"/>
                  </a:cubicBezTo>
                  <a:lnTo>
                    <a:pt x="1468" y="14719"/>
                  </a:lnTo>
                  <a:cubicBezTo>
                    <a:pt x="1713" y="14911"/>
                    <a:pt x="2027" y="15018"/>
                    <a:pt x="2339" y="15018"/>
                  </a:cubicBezTo>
                  <a:lnTo>
                    <a:pt x="9771" y="15018"/>
                  </a:lnTo>
                  <a:cubicBezTo>
                    <a:pt x="10085" y="15018"/>
                    <a:pt x="10396" y="14910"/>
                    <a:pt x="10643" y="14719"/>
                  </a:cubicBezTo>
                  <a:lnTo>
                    <a:pt x="11273" y="14232"/>
                  </a:lnTo>
                  <a:cubicBezTo>
                    <a:pt x="11879" y="13764"/>
                    <a:pt x="12108" y="12868"/>
                    <a:pt x="11802" y="12167"/>
                  </a:cubicBezTo>
                  <a:lnTo>
                    <a:pt x="7307" y="1839"/>
                  </a:lnTo>
                  <a:cubicBezTo>
                    <a:pt x="7292" y="1805"/>
                    <a:pt x="7285" y="1765"/>
                    <a:pt x="7286" y="1728"/>
                  </a:cubicBezTo>
                  <a:lnTo>
                    <a:pt x="7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2181518" y="4104411"/>
              <a:ext cx="179520" cy="369888"/>
            </a:xfrm>
            <a:custGeom>
              <a:avLst/>
              <a:gdLst/>
              <a:ahLst/>
              <a:cxnLst/>
              <a:rect l="l" t="t" r="r" b="b"/>
              <a:pathLst>
                <a:path w="3740" h="7706" extrusionOk="0">
                  <a:moveTo>
                    <a:pt x="1" y="0"/>
                  </a:moveTo>
                  <a:lnTo>
                    <a:pt x="1" y="1692"/>
                  </a:lnTo>
                  <a:cubicBezTo>
                    <a:pt x="1" y="2518"/>
                    <a:pt x="983" y="6929"/>
                    <a:pt x="983" y="6929"/>
                  </a:cubicBezTo>
                  <a:lnTo>
                    <a:pt x="3740" y="7706"/>
                  </a:lnTo>
                  <a:lnTo>
                    <a:pt x="1187" y="1839"/>
                  </a:lnTo>
                  <a:cubicBezTo>
                    <a:pt x="1172" y="1805"/>
                    <a:pt x="1165" y="1765"/>
                    <a:pt x="1165" y="1727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887806" y="4443819"/>
              <a:ext cx="581280" cy="381504"/>
            </a:xfrm>
            <a:custGeom>
              <a:avLst/>
              <a:gdLst/>
              <a:ahLst/>
              <a:cxnLst/>
              <a:rect l="l" t="t" r="r" b="b"/>
              <a:pathLst>
                <a:path w="12110" h="7948" extrusionOk="0">
                  <a:moveTo>
                    <a:pt x="2524" y="0"/>
                  </a:moveTo>
                  <a:lnTo>
                    <a:pt x="306" y="5096"/>
                  </a:lnTo>
                  <a:cubicBezTo>
                    <a:pt x="0" y="5797"/>
                    <a:pt x="229" y="6693"/>
                    <a:pt x="835" y="7161"/>
                  </a:cubicBezTo>
                  <a:lnTo>
                    <a:pt x="1468" y="7648"/>
                  </a:lnTo>
                  <a:cubicBezTo>
                    <a:pt x="1715" y="7840"/>
                    <a:pt x="2027" y="7947"/>
                    <a:pt x="2339" y="7947"/>
                  </a:cubicBezTo>
                  <a:lnTo>
                    <a:pt x="9773" y="7947"/>
                  </a:lnTo>
                  <a:cubicBezTo>
                    <a:pt x="10085" y="7947"/>
                    <a:pt x="10396" y="7839"/>
                    <a:pt x="10644" y="7648"/>
                  </a:cubicBezTo>
                  <a:lnTo>
                    <a:pt x="11274" y="7161"/>
                  </a:lnTo>
                  <a:cubicBezTo>
                    <a:pt x="11880" y="6693"/>
                    <a:pt x="12109" y="5797"/>
                    <a:pt x="11803" y="5096"/>
                  </a:cubicBezTo>
                  <a:lnTo>
                    <a:pt x="9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099904" y="4055050"/>
              <a:ext cx="155888" cy="27429"/>
            </a:xfrm>
            <a:custGeom>
              <a:avLst/>
              <a:gdLst/>
              <a:ahLst/>
              <a:cxnLst/>
              <a:rect l="l" t="t" r="r" b="b"/>
              <a:pathLst>
                <a:path w="3167" h="553" extrusionOk="0">
                  <a:moveTo>
                    <a:pt x="102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451"/>
                  </a:lnTo>
                  <a:cubicBezTo>
                    <a:pt x="1" y="507"/>
                    <a:pt x="46" y="553"/>
                    <a:pt x="102" y="553"/>
                  </a:cubicBezTo>
                  <a:lnTo>
                    <a:pt x="3065" y="553"/>
                  </a:lnTo>
                  <a:cubicBezTo>
                    <a:pt x="3121" y="553"/>
                    <a:pt x="3167" y="507"/>
                    <a:pt x="3167" y="451"/>
                  </a:cubicBezTo>
                  <a:lnTo>
                    <a:pt x="3167" y="102"/>
                  </a:lnTo>
                  <a:cubicBezTo>
                    <a:pt x="3167" y="46"/>
                    <a:pt x="3121" y="0"/>
                    <a:pt x="3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961726" y="4777995"/>
              <a:ext cx="433248" cy="42240"/>
            </a:xfrm>
            <a:custGeom>
              <a:avLst/>
              <a:gdLst/>
              <a:ahLst/>
              <a:cxnLst/>
              <a:rect l="l" t="t" r="r" b="b"/>
              <a:pathLst>
                <a:path w="9026" h="880" extrusionOk="0">
                  <a:moveTo>
                    <a:pt x="4513" y="1"/>
                  </a:moveTo>
                  <a:cubicBezTo>
                    <a:pt x="2022" y="1"/>
                    <a:pt x="0" y="197"/>
                    <a:pt x="0" y="441"/>
                  </a:cubicBezTo>
                  <a:cubicBezTo>
                    <a:pt x="0" y="682"/>
                    <a:pt x="2021" y="879"/>
                    <a:pt x="4513" y="879"/>
                  </a:cubicBezTo>
                  <a:cubicBezTo>
                    <a:pt x="7005" y="879"/>
                    <a:pt x="9026" y="682"/>
                    <a:pt x="9026" y="441"/>
                  </a:cubicBezTo>
                  <a:cubicBezTo>
                    <a:pt x="9026" y="198"/>
                    <a:pt x="7006" y="1"/>
                    <a:pt x="451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920110" y="4291659"/>
              <a:ext cx="224976" cy="476448"/>
            </a:xfrm>
            <a:custGeom>
              <a:avLst/>
              <a:gdLst/>
              <a:ahLst/>
              <a:cxnLst/>
              <a:rect l="l" t="t" r="r" b="b"/>
              <a:pathLst>
                <a:path w="4687" h="9926" extrusionOk="0">
                  <a:moveTo>
                    <a:pt x="4687" y="1"/>
                  </a:moveTo>
                  <a:lnTo>
                    <a:pt x="4687" y="1"/>
                  </a:lnTo>
                  <a:cubicBezTo>
                    <a:pt x="4687" y="1"/>
                    <a:pt x="4393" y="222"/>
                    <a:pt x="4097" y="549"/>
                  </a:cubicBezTo>
                  <a:cubicBezTo>
                    <a:pt x="3801" y="878"/>
                    <a:pt x="388" y="7453"/>
                    <a:pt x="194" y="8409"/>
                  </a:cubicBezTo>
                  <a:cubicBezTo>
                    <a:pt x="0" y="9364"/>
                    <a:pt x="892" y="9926"/>
                    <a:pt x="892" y="9926"/>
                  </a:cubicBezTo>
                  <a:cubicBezTo>
                    <a:pt x="892" y="9926"/>
                    <a:pt x="521" y="9164"/>
                    <a:pt x="903" y="8477"/>
                  </a:cubicBezTo>
                  <a:cubicBezTo>
                    <a:pt x="1283" y="7789"/>
                    <a:pt x="4687" y="1"/>
                    <a:pt x="468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112062" y="4546347"/>
              <a:ext cx="49008" cy="48960"/>
            </a:xfrm>
            <a:custGeom>
              <a:avLst/>
              <a:gdLst/>
              <a:ahLst/>
              <a:cxnLst/>
              <a:rect l="l" t="t" r="r" b="b"/>
              <a:pathLst>
                <a:path w="1021" h="1020" extrusionOk="0">
                  <a:moveTo>
                    <a:pt x="512" y="0"/>
                  </a:moveTo>
                  <a:cubicBezTo>
                    <a:pt x="228" y="0"/>
                    <a:pt x="0" y="229"/>
                    <a:pt x="1" y="511"/>
                  </a:cubicBezTo>
                  <a:cubicBezTo>
                    <a:pt x="1" y="792"/>
                    <a:pt x="229" y="1020"/>
                    <a:pt x="512" y="1020"/>
                  </a:cubicBezTo>
                  <a:cubicBezTo>
                    <a:pt x="793" y="1020"/>
                    <a:pt x="1021" y="792"/>
                    <a:pt x="1021" y="511"/>
                  </a:cubicBezTo>
                  <a:cubicBezTo>
                    <a:pt x="1021" y="229"/>
                    <a:pt x="793" y="0"/>
                    <a:pt x="51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005214" y="4685883"/>
              <a:ext cx="64848" cy="64848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676" y="0"/>
                  </a:moveTo>
                  <a:cubicBezTo>
                    <a:pt x="302" y="0"/>
                    <a:pt x="1" y="302"/>
                    <a:pt x="1" y="675"/>
                  </a:cubicBezTo>
                  <a:cubicBezTo>
                    <a:pt x="1" y="1049"/>
                    <a:pt x="304" y="1351"/>
                    <a:pt x="676" y="1351"/>
                  </a:cubicBezTo>
                  <a:cubicBezTo>
                    <a:pt x="1049" y="1351"/>
                    <a:pt x="1351" y="1048"/>
                    <a:pt x="1351" y="675"/>
                  </a:cubicBezTo>
                  <a:cubicBezTo>
                    <a:pt x="1351" y="302"/>
                    <a:pt x="1048" y="0"/>
                    <a:pt x="67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032622" y="4573227"/>
              <a:ext cx="35184" cy="35136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65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3" y="732"/>
                    <a:pt x="365" y="732"/>
                  </a:cubicBezTo>
                  <a:cubicBezTo>
                    <a:pt x="569" y="732"/>
                    <a:pt x="732" y="569"/>
                    <a:pt x="732" y="367"/>
                  </a:cubicBezTo>
                  <a:cubicBezTo>
                    <a:pt x="732" y="164"/>
                    <a:pt x="567" y="0"/>
                    <a:pt x="36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192222" y="4619163"/>
              <a:ext cx="92832" cy="92736"/>
            </a:xfrm>
            <a:custGeom>
              <a:avLst/>
              <a:gdLst/>
              <a:ahLst/>
              <a:cxnLst/>
              <a:rect l="l" t="t" r="r" b="b"/>
              <a:pathLst>
                <a:path w="1934" h="1932" extrusionOk="0">
                  <a:moveTo>
                    <a:pt x="966" y="1"/>
                  </a:moveTo>
                  <a:cubicBezTo>
                    <a:pt x="433" y="1"/>
                    <a:pt x="1" y="433"/>
                    <a:pt x="1" y="966"/>
                  </a:cubicBezTo>
                  <a:cubicBezTo>
                    <a:pt x="1" y="1499"/>
                    <a:pt x="433" y="1932"/>
                    <a:pt x="966" y="1932"/>
                  </a:cubicBezTo>
                  <a:cubicBezTo>
                    <a:pt x="1501" y="1932"/>
                    <a:pt x="1933" y="1499"/>
                    <a:pt x="1933" y="966"/>
                  </a:cubicBezTo>
                  <a:cubicBezTo>
                    <a:pt x="1933" y="433"/>
                    <a:pt x="1501" y="1"/>
                    <a:pt x="9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213006" y="4482891"/>
              <a:ext cx="73968" cy="73968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70" y="0"/>
                  </a:moveTo>
                  <a:cubicBezTo>
                    <a:pt x="345" y="0"/>
                    <a:pt x="0" y="345"/>
                    <a:pt x="0" y="771"/>
                  </a:cubicBezTo>
                  <a:cubicBezTo>
                    <a:pt x="0" y="1196"/>
                    <a:pt x="345" y="1540"/>
                    <a:pt x="770" y="1540"/>
                  </a:cubicBezTo>
                  <a:cubicBezTo>
                    <a:pt x="1195" y="1540"/>
                    <a:pt x="1540" y="1196"/>
                    <a:pt x="1540" y="771"/>
                  </a:cubicBezTo>
                  <a:cubicBezTo>
                    <a:pt x="1540" y="345"/>
                    <a:pt x="1195" y="0"/>
                    <a:pt x="7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306750" y="4543275"/>
              <a:ext cx="28656" cy="28656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8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4" y="596"/>
                    <a:pt x="597" y="463"/>
                    <a:pt x="597" y="298"/>
                  </a:cubicBezTo>
                  <a:cubicBezTo>
                    <a:pt x="597" y="134"/>
                    <a:pt x="464" y="0"/>
                    <a:pt x="29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066414" y="4666251"/>
              <a:ext cx="37968" cy="38016"/>
            </a:xfrm>
            <a:custGeom>
              <a:avLst/>
              <a:gdLst/>
              <a:ahLst/>
              <a:cxnLst/>
              <a:rect l="l" t="t" r="r" b="b"/>
              <a:pathLst>
                <a:path w="791" h="792" extrusionOk="0">
                  <a:moveTo>
                    <a:pt x="395" y="1"/>
                  </a:moveTo>
                  <a:cubicBezTo>
                    <a:pt x="178" y="1"/>
                    <a:pt x="1" y="178"/>
                    <a:pt x="0" y="396"/>
                  </a:cubicBezTo>
                  <a:cubicBezTo>
                    <a:pt x="0" y="616"/>
                    <a:pt x="178" y="792"/>
                    <a:pt x="395" y="792"/>
                  </a:cubicBezTo>
                  <a:cubicBezTo>
                    <a:pt x="614" y="792"/>
                    <a:pt x="791" y="614"/>
                    <a:pt x="791" y="396"/>
                  </a:cubicBezTo>
                  <a:cubicBezTo>
                    <a:pt x="791" y="177"/>
                    <a:pt x="613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138126" y="4121115"/>
              <a:ext cx="24960" cy="77808"/>
            </a:xfrm>
            <a:custGeom>
              <a:avLst/>
              <a:gdLst/>
              <a:ahLst/>
              <a:cxnLst/>
              <a:rect l="l" t="t" r="r" b="b"/>
              <a:pathLst>
                <a:path w="520" h="1621" extrusionOk="0">
                  <a:moveTo>
                    <a:pt x="202" y="0"/>
                  </a:moveTo>
                  <a:cubicBezTo>
                    <a:pt x="107" y="0"/>
                    <a:pt x="16" y="54"/>
                    <a:pt x="21" y="182"/>
                  </a:cubicBezTo>
                  <a:cubicBezTo>
                    <a:pt x="21" y="182"/>
                    <a:pt x="84" y="1275"/>
                    <a:pt x="21" y="1510"/>
                  </a:cubicBezTo>
                  <a:cubicBezTo>
                    <a:pt x="0" y="1589"/>
                    <a:pt x="39" y="1621"/>
                    <a:pt x="102" y="1621"/>
                  </a:cubicBezTo>
                  <a:cubicBezTo>
                    <a:pt x="224" y="1621"/>
                    <a:pt x="437" y="1497"/>
                    <a:pt x="469" y="1358"/>
                  </a:cubicBezTo>
                  <a:cubicBezTo>
                    <a:pt x="519" y="1148"/>
                    <a:pt x="440" y="298"/>
                    <a:pt x="405" y="131"/>
                  </a:cubicBezTo>
                  <a:cubicBezTo>
                    <a:pt x="388" y="50"/>
                    <a:pt x="29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010494" y="4717995"/>
              <a:ext cx="38016" cy="37968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6" y="0"/>
                  </a:moveTo>
                  <a:cubicBezTo>
                    <a:pt x="177" y="0"/>
                    <a:pt x="1" y="177"/>
                    <a:pt x="1" y="395"/>
                  </a:cubicBezTo>
                  <a:cubicBezTo>
                    <a:pt x="1" y="614"/>
                    <a:pt x="178" y="790"/>
                    <a:pt x="396" y="790"/>
                  </a:cubicBezTo>
                  <a:cubicBezTo>
                    <a:pt x="614" y="790"/>
                    <a:pt x="792" y="613"/>
                    <a:pt x="792" y="395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045486" y="4571835"/>
              <a:ext cx="27552" cy="2750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0"/>
                  </a:moveTo>
                  <a:cubicBezTo>
                    <a:pt x="128" y="0"/>
                    <a:pt x="1" y="128"/>
                    <a:pt x="1" y="287"/>
                  </a:cubicBezTo>
                  <a:cubicBezTo>
                    <a:pt x="1" y="444"/>
                    <a:pt x="128" y="573"/>
                    <a:pt x="287" y="573"/>
                  </a:cubicBezTo>
                  <a:cubicBezTo>
                    <a:pt x="445" y="573"/>
                    <a:pt x="573" y="444"/>
                    <a:pt x="573" y="287"/>
                  </a:cubicBezTo>
                  <a:cubicBezTo>
                    <a:pt x="573" y="128"/>
                    <a:pt x="445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138222" y="4696491"/>
              <a:ext cx="38064" cy="38016"/>
            </a:xfrm>
            <a:custGeom>
              <a:avLst/>
              <a:gdLst/>
              <a:ahLst/>
              <a:cxnLst/>
              <a:rect l="l" t="t" r="r" b="b"/>
              <a:pathLst>
                <a:path w="793" h="792" extrusionOk="0">
                  <a:moveTo>
                    <a:pt x="397" y="0"/>
                  </a:moveTo>
                  <a:cubicBezTo>
                    <a:pt x="179" y="0"/>
                    <a:pt x="3" y="178"/>
                    <a:pt x="1" y="396"/>
                  </a:cubicBezTo>
                  <a:cubicBezTo>
                    <a:pt x="1" y="615"/>
                    <a:pt x="179" y="791"/>
                    <a:pt x="397" y="791"/>
                  </a:cubicBezTo>
                  <a:cubicBezTo>
                    <a:pt x="615" y="791"/>
                    <a:pt x="792" y="614"/>
                    <a:pt x="792" y="396"/>
                  </a:cubicBezTo>
                  <a:cubicBezTo>
                    <a:pt x="792" y="178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217710" y="4573899"/>
              <a:ext cx="27312" cy="27312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284" y="1"/>
                  </a:moveTo>
                  <a:cubicBezTo>
                    <a:pt x="127" y="1"/>
                    <a:pt x="1" y="129"/>
                    <a:pt x="1" y="285"/>
                  </a:cubicBezTo>
                  <a:cubicBezTo>
                    <a:pt x="1" y="442"/>
                    <a:pt x="127" y="568"/>
                    <a:pt x="284" y="568"/>
                  </a:cubicBezTo>
                  <a:cubicBezTo>
                    <a:pt x="441" y="568"/>
                    <a:pt x="568" y="442"/>
                    <a:pt x="568" y="285"/>
                  </a:cubicBezTo>
                  <a:cubicBezTo>
                    <a:pt x="568" y="129"/>
                    <a:pt x="442" y="1"/>
                    <a:pt x="28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337230" y="4755339"/>
              <a:ext cx="27312" cy="27264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4" y="0"/>
                  </a:moveTo>
                  <a:cubicBezTo>
                    <a:pt x="127" y="0"/>
                    <a:pt x="1" y="127"/>
                    <a:pt x="1" y="283"/>
                  </a:cubicBezTo>
                  <a:cubicBezTo>
                    <a:pt x="1" y="441"/>
                    <a:pt x="127" y="567"/>
                    <a:pt x="284" y="567"/>
                  </a:cubicBezTo>
                  <a:cubicBezTo>
                    <a:pt x="442" y="567"/>
                    <a:pt x="568" y="441"/>
                    <a:pt x="568" y="283"/>
                  </a:cubicBezTo>
                  <a:cubicBezTo>
                    <a:pt x="568" y="127"/>
                    <a:pt x="442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260910" y="4475403"/>
              <a:ext cx="140544" cy="282912"/>
            </a:xfrm>
            <a:custGeom>
              <a:avLst/>
              <a:gdLst/>
              <a:ahLst/>
              <a:cxnLst/>
              <a:rect l="l" t="t" r="r" b="b"/>
              <a:pathLst>
                <a:path w="2928" h="5894" extrusionOk="0">
                  <a:moveTo>
                    <a:pt x="1182" y="1"/>
                  </a:moveTo>
                  <a:cubicBezTo>
                    <a:pt x="1182" y="1"/>
                    <a:pt x="669" y="62"/>
                    <a:pt x="335" y="103"/>
                  </a:cubicBezTo>
                  <a:cubicBezTo>
                    <a:pt x="0" y="144"/>
                    <a:pt x="71" y="533"/>
                    <a:pt x="71" y="533"/>
                  </a:cubicBezTo>
                  <a:cubicBezTo>
                    <a:pt x="71" y="533"/>
                    <a:pt x="819" y="3172"/>
                    <a:pt x="898" y="4164"/>
                  </a:cubicBezTo>
                  <a:cubicBezTo>
                    <a:pt x="979" y="5158"/>
                    <a:pt x="445" y="5646"/>
                    <a:pt x="445" y="5646"/>
                  </a:cubicBezTo>
                  <a:lnTo>
                    <a:pt x="2288" y="5893"/>
                  </a:lnTo>
                  <a:cubicBezTo>
                    <a:pt x="2288" y="5893"/>
                    <a:pt x="2928" y="4956"/>
                    <a:pt x="2410" y="3386"/>
                  </a:cubicBezTo>
                  <a:cubicBezTo>
                    <a:pt x="1893" y="1815"/>
                    <a:pt x="1182" y="1"/>
                    <a:pt x="11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3"/>
          <p:cNvGrpSpPr/>
          <p:nvPr/>
        </p:nvGrpSpPr>
        <p:grpSpPr>
          <a:xfrm>
            <a:off x="8531705" y="4402279"/>
            <a:ext cx="536085" cy="436384"/>
            <a:chOff x="5567801" y="3983389"/>
            <a:chExt cx="536085" cy="436384"/>
          </a:xfrm>
        </p:grpSpPr>
        <p:sp>
          <p:nvSpPr>
            <p:cNvPr id="401" name="Google Shape;401;p13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/>
          <p:nvPr/>
        </p:nvSpPr>
        <p:spPr>
          <a:xfrm>
            <a:off x="594000" y="413550"/>
            <a:ext cx="7956000" cy="4316400"/>
          </a:xfrm>
          <a:prstGeom prst="roundRect">
            <a:avLst>
              <a:gd name="adj" fmla="val 3321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16"/>
          <p:cNvGrpSpPr/>
          <p:nvPr/>
        </p:nvGrpSpPr>
        <p:grpSpPr>
          <a:xfrm>
            <a:off x="0" y="4838700"/>
            <a:ext cx="9143939" cy="2943641"/>
            <a:chOff x="0" y="4838700"/>
            <a:chExt cx="9143939" cy="2943641"/>
          </a:xfrm>
        </p:grpSpPr>
        <p:sp>
          <p:nvSpPr>
            <p:cNvPr id="495" name="Google Shape;495;p16"/>
            <p:cNvSpPr/>
            <p:nvPr/>
          </p:nvSpPr>
          <p:spPr>
            <a:xfrm>
              <a:off x="0" y="4838700"/>
              <a:ext cx="9143939" cy="2943641"/>
            </a:xfrm>
            <a:custGeom>
              <a:avLst/>
              <a:gdLst/>
              <a:ahLst/>
              <a:cxnLst/>
              <a:rect l="l" t="t" r="r" b="b"/>
              <a:pathLst>
                <a:path w="74406" h="71361" extrusionOk="0">
                  <a:moveTo>
                    <a:pt x="0" y="0"/>
                  </a:moveTo>
                  <a:lnTo>
                    <a:pt x="0" y="71360"/>
                  </a:lnTo>
                  <a:lnTo>
                    <a:pt x="74406" y="71360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16"/>
            <p:cNvGrpSpPr/>
            <p:nvPr/>
          </p:nvGrpSpPr>
          <p:grpSpPr>
            <a:xfrm>
              <a:off x="3222836" y="5090190"/>
              <a:ext cx="2698369" cy="2580930"/>
              <a:chOff x="3222836" y="5090190"/>
              <a:chExt cx="2698369" cy="2580930"/>
            </a:xfrm>
          </p:grpSpPr>
          <p:sp>
            <p:nvSpPr>
              <p:cNvPr id="497" name="Google Shape;497;p16"/>
              <p:cNvSpPr/>
              <p:nvPr/>
            </p:nvSpPr>
            <p:spPr>
              <a:xfrm>
                <a:off x="3222836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3222836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3222836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40019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40019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40019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" name="Google Shape;503;p16"/>
            <p:cNvGrpSpPr/>
            <p:nvPr/>
          </p:nvGrpSpPr>
          <p:grpSpPr>
            <a:xfrm>
              <a:off x="6274037" y="5090190"/>
              <a:ext cx="2698369" cy="2580930"/>
              <a:chOff x="6274037" y="5090190"/>
              <a:chExt cx="2698369" cy="2580930"/>
            </a:xfrm>
          </p:grpSpPr>
          <p:sp>
            <p:nvSpPr>
              <p:cNvPr id="504" name="Google Shape;504;p16"/>
              <p:cNvSpPr/>
              <p:nvPr/>
            </p:nvSpPr>
            <p:spPr>
              <a:xfrm>
                <a:off x="6274037" y="6193793"/>
                <a:ext cx="2698369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35814" extrusionOk="0">
                    <a:moveTo>
                      <a:pt x="0" y="1"/>
                    </a:moveTo>
                    <a:lnTo>
                      <a:pt x="0" y="35813"/>
                    </a:lnTo>
                    <a:lnTo>
                      <a:pt x="65415" y="35813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6274037" y="5561430"/>
                <a:ext cx="2698369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10788" extrusionOk="0">
                    <a:moveTo>
                      <a:pt x="0" y="0"/>
                    </a:moveTo>
                    <a:lnTo>
                      <a:pt x="0" y="10788"/>
                    </a:lnTo>
                    <a:lnTo>
                      <a:pt x="65415" y="10788"/>
                    </a:lnTo>
                    <a:lnTo>
                      <a:pt x="65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6274037" y="5090190"/>
                <a:ext cx="2698369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5" h="8416" extrusionOk="0">
                    <a:moveTo>
                      <a:pt x="0" y="1"/>
                    </a:moveTo>
                    <a:lnTo>
                      <a:pt x="0" y="8415"/>
                    </a:lnTo>
                    <a:lnTo>
                      <a:pt x="65415" y="8415"/>
                    </a:lnTo>
                    <a:lnTo>
                      <a:pt x="65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7053146" y="5163368"/>
                <a:ext cx="1140150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7" extrusionOk="0">
                    <a:moveTo>
                      <a:pt x="1835" y="0"/>
                    </a:moveTo>
                    <a:cubicBezTo>
                      <a:pt x="823" y="0"/>
                      <a:pt x="1" y="395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0"/>
                      <a:pt x="27639" y="884"/>
                    </a:cubicBezTo>
                    <a:cubicBezTo>
                      <a:pt x="27639" y="395"/>
                      <a:pt x="26819" y="0"/>
                      <a:pt x="2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7053146" y="5655398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2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7053146" y="6313253"/>
                <a:ext cx="1140150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40" h="1768" extrusionOk="0">
                    <a:moveTo>
                      <a:pt x="1835" y="1"/>
                    </a:moveTo>
                    <a:cubicBezTo>
                      <a:pt x="823" y="1"/>
                      <a:pt x="1" y="396"/>
                      <a:pt x="1" y="884"/>
                    </a:cubicBezTo>
                    <a:cubicBezTo>
                      <a:pt x="1" y="1372"/>
                      <a:pt x="823" y="1767"/>
                      <a:pt x="1835" y="1767"/>
                    </a:cubicBezTo>
                    <a:lnTo>
                      <a:pt x="25805" y="1767"/>
                    </a:lnTo>
                    <a:cubicBezTo>
                      <a:pt x="26818" y="1767"/>
                      <a:pt x="27639" y="1371"/>
                      <a:pt x="27639" y="884"/>
                    </a:cubicBezTo>
                    <a:cubicBezTo>
                      <a:pt x="27639" y="396"/>
                      <a:pt x="26819" y="1"/>
                      <a:pt x="258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16"/>
            <p:cNvGrpSpPr/>
            <p:nvPr/>
          </p:nvGrpSpPr>
          <p:grpSpPr>
            <a:xfrm>
              <a:off x="171594" y="5090190"/>
              <a:ext cx="2698410" cy="2580930"/>
              <a:chOff x="171594" y="5090190"/>
              <a:chExt cx="2698410" cy="2580930"/>
            </a:xfrm>
          </p:grpSpPr>
          <p:sp>
            <p:nvSpPr>
              <p:cNvPr id="511" name="Google Shape;511;p16"/>
              <p:cNvSpPr/>
              <p:nvPr/>
            </p:nvSpPr>
            <p:spPr>
              <a:xfrm>
                <a:off x="171594" y="6193793"/>
                <a:ext cx="2698410" cy="1477327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35814" extrusionOk="0">
                    <a:moveTo>
                      <a:pt x="1" y="1"/>
                    </a:moveTo>
                    <a:lnTo>
                      <a:pt x="1" y="35813"/>
                    </a:lnTo>
                    <a:lnTo>
                      <a:pt x="65416" y="35813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171594" y="5561430"/>
                <a:ext cx="2698410" cy="445005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10788" extrusionOk="0">
                    <a:moveTo>
                      <a:pt x="1" y="0"/>
                    </a:moveTo>
                    <a:lnTo>
                      <a:pt x="1" y="10788"/>
                    </a:lnTo>
                    <a:lnTo>
                      <a:pt x="65416" y="10788"/>
                    </a:lnTo>
                    <a:lnTo>
                      <a:pt x="65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171594" y="5090190"/>
                <a:ext cx="2698410" cy="347160"/>
              </a:xfrm>
              <a:custGeom>
                <a:avLst/>
                <a:gdLst/>
                <a:ahLst/>
                <a:cxnLst/>
                <a:rect l="l" t="t" r="r" b="b"/>
                <a:pathLst>
                  <a:path w="65416" h="8416" extrusionOk="0">
                    <a:moveTo>
                      <a:pt x="1" y="1"/>
                    </a:moveTo>
                    <a:lnTo>
                      <a:pt x="1" y="8415"/>
                    </a:lnTo>
                    <a:lnTo>
                      <a:pt x="65416" y="8415"/>
                    </a:lnTo>
                    <a:lnTo>
                      <a:pt x="65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950745" y="5163368"/>
                <a:ext cx="1140109" cy="72889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7" extrusionOk="0">
                    <a:moveTo>
                      <a:pt x="1834" y="0"/>
                    </a:moveTo>
                    <a:cubicBezTo>
                      <a:pt x="821" y="0"/>
                      <a:pt x="0" y="395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0"/>
                      <a:pt x="27638" y="884"/>
                    </a:cubicBezTo>
                    <a:cubicBezTo>
                      <a:pt x="27638" y="395"/>
                      <a:pt x="26816" y="0"/>
                      <a:pt x="25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950745" y="5655398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2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950745" y="6313253"/>
                <a:ext cx="1140109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27639" h="1768" extrusionOk="0">
                    <a:moveTo>
                      <a:pt x="1834" y="1"/>
                    </a:moveTo>
                    <a:cubicBezTo>
                      <a:pt x="821" y="1"/>
                      <a:pt x="0" y="396"/>
                      <a:pt x="0" y="884"/>
                    </a:cubicBezTo>
                    <a:cubicBezTo>
                      <a:pt x="0" y="1372"/>
                      <a:pt x="821" y="1767"/>
                      <a:pt x="1834" y="1767"/>
                    </a:cubicBezTo>
                    <a:lnTo>
                      <a:pt x="25804" y="1767"/>
                    </a:lnTo>
                    <a:cubicBezTo>
                      <a:pt x="26816" y="1767"/>
                      <a:pt x="27638" y="1371"/>
                      <a:pt x="27638" y="884"/>
                    </a:cubicBezTo>
                    <a:cubicBezTo>
                      <a:pt x="27638" y="396"/>
                      <a:pt x="26816" y="1"/>
                      <a:pt x="258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" name="Google Shape;517;p16"/>
            <p:cNvSpPr/>
            <p:nvPr/>
          </p:nvSpPr>
          <p:spPr>
            <a:xfrm>
              <a:off x="0" y="4838700"/>
              <a:ext cx="9143939" cy="120161"/>
            </a:xfrm>
            <a:custGeom>
              <a:avLst/>
              <a:gdLst/>
              <a:ahLst/>
              <a:cxnLst/>
              <a:rect l="l" t="t" r="r" b="b"/>
              <a:pathLst>
                <a:path w="74406" h="2913" extrusionOk="0">
                  <a:moveTo>
                    <a:pt x="0" y="0"/>
                  </a:moveTo>
                  <a:lnTo>
                    <a:pt x="0" y="2912"/>
                  </a:lnTo>
                  <a:lnTo>
                    <a:pt x="74406" y="2912"/>
                  </a:lnTo>
                  <a:lnTo>
                    <a:pt x="7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16"/>
          <p:cNvSpPr txBox="1">
            <a:spLocks noGrp="1"/>
          </p:cNvSpPr>
          <p:nvPr>
            <p:ph type="subTitle" idx="1"/>
          </p:nvPr>
        </p:nvSpPr>
        <p:spPr>
          <a:xfrm>
            <a:off x="1683000" y="3095100"/>
            <a:ext cx="577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title"/>
          </p:nvPr>
        </p:nvSpPr>
        <p:spPr>
          <a:xfrm>
            <a:off x="1683000" y="1371300"/>
            <a:ext cx="57780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Nunito Black"/>
              <a:buNone/>
              <a:defRPr sz="3500">
                <a:solidFill>
                  <a:schemeClr val="accent6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○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■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○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■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○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ontserrat Medium"/>
              <a:buChar char="■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7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>
            <a:spLocks noGrp="1"/>
          </p:cNvSpPr>
          <p:nvPr>
            <p:ph type="subTitle" idx="1"/>
          </p:nvPr>
        </p:nvSpPr>
        <p:spPr>
          <a:xfrm>
            <a:off x="1143000" y="2848800"/>
            <a:ext cx="68580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emester 2</a:t>
            </a:r>
            <a:endParaRPr dirty="0"/>
          </a:p>
        </p:txBody>
      </p:sp>
      <p:sp>
        <p:nvSpPr>
          <p:cNvPr id="1203" name="Google Shape;1203;p34"/>
          <p:cNvSpPr txBox="1">
            <a:spLocks noGrp="1"/>
          </p:cNvSpPr>
          <p:nvPr>
            <p:ph type="ctrTitle"/>
          </p:nvPr>
        </p:nvSpPr>
        <p:spPr>
          <a:xfrm>
            <a:off x="1143000" y="540000"/>
            <a:ext cx="6858000" cy="2308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/>
              <a:t>BAB 8</a:t>
            </a:r>
            <a:br>
              <a:rPr lang="en" sz="6200" dirty="0" smtClean="0"/>
            </a:br>
            <a:r>
              <a:rPr lang="en" sz="3800" dirty="0" smtClean="0">
                <a:solidFill>
                  <a:schemeClr val="accent6"/>
                </a:solidFill>
              </a:rPr>
              <a:t> </a:t>
            </a:r>
            <a:r>
              <a:rPr lang="en" sz="3800" dirty="0" smtClean="0">
                <a:solidFill>
                  <a:schemeClr val="lt2"/>
                </a:solidFill>
              </a:rPr>
              <a:t>Segiempat &amp; Segitiga</a:t>
            </a:r>
            <a:endParaRPr sz="3800" dirty="0">
              <a:solidFill>
                <a:schemeClr val="lt2"/>
              </a:solidFill>
            </a:endParaRPr>
          </a:p>
        </p:txBody>
      </p:sp>
      <p:grpSp>
        <p:nvGrpSpPr>
          <p:cNvPr id="1204" name="Google Shape;1204;p34"/>
          <p:cNvGrpSpPr/>
          <p:nvPr/>
        </p:nvGrpSpPr>
        <p:grpSpPr>
          <a:xfrm>
            <a:off x="2542970" y="3769916"/>
            <a:ext cx="1571460" cy="1122371"/>
            <a:chOff x="3872880" y="3351026"/>
            <a:chExt cx="1571460" cy="1122371"/>
          </a:xfrm>
        </p:grpSpPr>
        <p:sp>
          <p:nvSpPr>
            <p:cNvPr id="1205" name="Google Shape;1205;p34"/>
            <p:cNvSpPr/>
            <p:nvPr/>
          </p:nvSpPr>
          <p:spPr>
            <a:xfrm>
              <a:off x="3872880" y="3605539"/>
              <a:ext cx="1571419" cy="814234"/>
            </a:xfrm>
            <a:custGeom>
              <a:avLst/>
              <a:gdLst/>
              <a:ahLst/>
              <a:cxnLst/>
              <a:rect l="l" t="t" r="r" b="b"/>
              <a:pathLst>
                <a:path w="38095" h="19739" extrusionOk="0">
                  <a:moveTo>
                    <a:pt x="4549" y="0"/>
                  </a:moveTo>
                  <a:cubicBezTo>
                    <a:pt x="4137" y="116"/>
                    <a:pt x="3144" y="652"/>
                    <a:pt x="2877" y="940"/>
                  </a:cubicBezTo>
                  <a:cubicBezTo>
                    <a:pt x="2111" y="1765"/>
                    <a:pt x="0" y="4454"/>
                    <a:pt x="0" y="6342"/>
                  </a:cubicBezTo>
                  <a:lnTo>
                    <a:pt x="0" y="19739"/>
                  </a:lnTo>
                  <a:lnTo>
                    <a:pt x="38094" y="19739"/>
                  </a:lnTo>
                  <a:lnTo>
                    <a:pt x="38094" y="6342"/>
                  </a:lnTo>
                  <a:cubicBezTo>
                    <a:pt x="38094" y="4453"/>
                    <a:pt x="35986" y="1765"/>
                    <a:pt x="35219" y="940"/>
                  </a:cubicBezTo>
                  <a:cubicBezTo>
                    <a:pt x="34952" y="652"/>
                    <a:pt x="33961" y="116"/>
                    <a:pt x="33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222185" y="3635899"/>
              <a:ext cx="170651" cy="783874"/>
            </a:xfrm>
            <a:custGeom>
              <a:avLst/>
              <a:gdLst/>
              <a:ahLst/>
              <a:cxnLst/>
              <a:rect l="l" t="t" r="r" b="b"/>
              <a:pathLst>
                <a:path w="4137" h="19003" extrusionOk="0">
                  <a:moveTo>
                    <a:pt x="2866" y="0"/>
                  </a:moveTo>
                  <a:cubicBezTo>
                    <a:pt x="2866" y="0"/>
                    <a:pt x="1410" y="1693"/>
                    <a:pt x="642" y="7485"/>
                  </a:cubicBezTo>
                  <a:cubicBezTo>
                    <a:pt x="0" y="12325"/>
                    <a:pt x="185" y="17447"/>
                    <a:pt x="263" y="19003"/>
                  </a:cubicBezTo>
                  <a:lnTo>
                    <a:pt x="3067" y="19003"/>
                  </a:lnTo>
                  <a:lnTo>
                    <a:pt x="4137" y="13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4940966" y="3605415"/>
              <a:ext cx="503374" cy="731692"/>
            </a:xfrm>
            <a:custGeom>
              <a:avLst/>
              <a:gdLst/>
              <a:ahLst/>
              <a:cxnLst/>
              <a:rect l="l" t="t" r="r" b="b"/>
              <a:pathLst>
                <a:path w="12203" h="17738" extrusionOk="0">
                  <a:moveTo>
                    <a:pt x="0" y="0"/>
                  </a:moveTo>
                  <a:lnTo>
                    <a:pt x="0" y="3"/>
                  </a:lnTo>
                  <a:lnTo>
                    <a:pt x="346" y="892"/>
                  </a:lnTo>
                  <a:lnTo>
                    <a:pt x="5974" y="1456"/>
                  </a:lnTo>
                  <a:cubicBezTo>
                    <a:pt x="5974" y="1456"/>
                    <a:pt x="8403" y="4684"/>
                    <a:pt x="8787" y="6088"/>
                  </a:cubicBezTo>
                  <a:cubicBezTo>
                    <a:pt x="9169" y="7492"/>
                    <a:pt x="8787" y="17610"/>
                    <a:pt x="8787" y="17610"/>
                  </a:cubicBezTo>
                  <a:lnTo>
                    <a:pt x="12203" y="17737"/>
                  </a:lnTo>
                  <a:lnTo>
                    <a:pt x="12203" y="6345"/>
                  </a:lnTo>
                  <a:cubicBezTo>
                    <a:pt x="12203" y="4457"/>
                    <a:pt x="10095" y="1768"/>
                    <a:pt x="9327" y="941"/>
                  </a:cubicBezTo>
                  <a:cubicBezTo>
                    <a:pt x="9062" y="653"/>
                    <a:pt x="8069" y="117"/>
                    <a:pt x="7656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872921" y="4280595"/>
              <a:ext cx="1571378" cy="139178"/>
            </a:xfrm>
            <a:custGeom>
              <a:avLst/>
              <a:gdLst/>
              <a:ahLst/>
              <a:cxnLst/>
              <a:rect l="l" t="t" r="r" b="b"/>
              <a:pathLst>
                <a:path w="38094" h="3374" extrusionOk="0">
                  <a:moveTo>
                    <a:pt x="1" y="1"/>
                  </a:moveTo>
                  <a:lnTo>
                    <a:pt x="1" y="3374"/>
                  </a:lnTo>
                  <a:lnTo>
                    <a:pt x="38093" y="3374"/>
                  </a:lnTo>
                  <a:lnTo>
                    <a:pt x="38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4229569" y="4280595"/>
              <a:ext cx="99495" cy="139178"/>
            </a:xfrm>
            <a:custGeom>
              <a:avLst/>
              <a:gdLst/>
              <a:ahLst/>
              <a:cxnLst/>
              <a:rect l="l" t="t" r="r" b="b"/>
              <a:pathLst>
                <a:path w="2412" h="3374" extrusionOk="0">
                  <a:moveTo>
                    <a:pt x="0" y="1"/>
                  </a:moveTo>
                  <a:lnTo>
                    <a:pt x="130" y="3374"/>
                  </a:lnTo>
                  <a:lnTo>
                    <a:pt x="2411" y="3374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09329" y="4280595"/>
              <a:ext cx="134970" cy="139178"/>
            </a:xfrm>
            <a:custGeom>
              <a:avLst/>
              <a:gdLst/>
              <a:ahLst/>
              <a:cxnLst/>
              <a:rect l="l" t="t" r="r" b="b"/>
              <a:pathLst>
                <a:path w="3272" h="3374" extrusionOk="0">
                  <a:moveTo>
                    <a:pt x="1" y="1"/>
                  </a:moveTo>
                  <a:lnTo>
                    <a:pt x="1" y="3374"/>
                  </a:lnTo>
                  <a:lnTo>
                    <a:pt x="3271" y="3374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257743" y="3666919"/>
              <a:ext cx="786844" cy="806479"/>
            </a:xfrm>
            <a:custGeom>
              <a:avLst/>
              <a:gdLst/>
              <a:ahLst/>
              <a:cxnLst/>
              <a:rect l="l" t="t" r="r" b="b"/>
              <a:pathLst>
                <a:path w="19075" h="19551" extrusionOk="0">
                  <a:moveTo>
                    <a:pt x="16968" y="0"/>
                  </a:moveTo>
                  <a:lnTo>
                    <a:pt x="2076" y="363"/>
                  </a:lnTo>
                  <a:cubicBezTo>
                    <a:pt x="2076" y="363"/>
                    <a:pt x="720" y="5063"/>
                    <a:pt x="360" y="10033"/>
                  </a:cubicBezTo>
                  <a:cubicBezTo>
                    <a:pt x="0" y="15002"/>
                    <a:pt x="210" y="18451"/>
                    <a:pt x="210" y="18451"/>
                  </a:cubicBezTo>
                  <a:cubicBezTo>
                    <a:pt x="210" y="18451"/>
                    <a:pt x="2674" y="19550"/>
                    <a:pt x="9810" y="19550"/>
                  </a:cubicBezTo>
                  <a:cubicBezTo>
                    <a:pt x="16944" y="19550"/>
                    <a:pt x="18901" y="18039"/>
                    <a:pt x="18901" y="18039"/>
                  </a:cubicBezTo>
                  <a:cubicBezTo>
                    <a:pt x="18901" y="18039"/>
                    <a:pt x="19075" y="15062"/>
                    <a:pt x="18838" y="10271"/>
                  </a:cubicBezTo>
                  <a:cubicBezTo>
                    <a:pt x="18602" y="5479"/>
                    <a:pt x="16968" y="0"/>
                    <a:pt x="16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733479" y="3666795"/>
              <a:ext cx="311107" cy="801116"/>
            </a:xfrm>
            <a:custGeom>
              <a:avLst/>
              <a:gdLst/>
              <a:ahLst/>
              <a:cxnLst/>
              <a:rect l="l" t="t" r="r" b="b"/>
              <a:pathLst>
                <a:path w="7542" h="19421" extrusionOk="0">
                  <a:moveTo>
                    <a:pt x="5437" y="1"/>
                  </a:moveTo>
                  <a:lnTo>
                    <a:pt x="1" y="135"/>
                  </a:lnTo>
                  <a:cubicBezTo>
                    <a:pt x="2234" y="6572"/>
                    <a:pt x="1870" y="15950"/>
                    <a:pt x="1639" y="19421"/>
                  </a:cubicBezTo>
                  <a:cubicBezTo>
                    <a:pt x="6050" y="19054"/>
                    <a:pt x="7368" y="18041"/>
                    <a:pt x="7368" y="18041"/>
                  </a:cubicBezTo>
                  <a:cubicBezTo>
                    <a:pt x="7368" y="18041"/>
                    <a:pt x="7542" y="15064"/>
                    <a:pt x="7305" y="10271"/>
                  </a:cubicBezTo>
                  <a:cubicBezTo>
                    <a:pt x="7069" y="5480"/>
                    <a:pt x="5437" y="1"/>
                    <a:pt x="543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087793" y="3538301"/>
              <a:ext cx="1147451" cy="83449"/>
            </a:xfrm>
            <a:custGeom>
              <a:avLst/>
              <a:gdLst/>
              <a:ahLst/>
              <a:cxnLst/>
              <a:rect l="l" t="t" r="r" b="b"/>
              <a:pathLst>
                <a:path w="27817" h="2023" extrusionOk="0">
                  <a:moveTo>
                    <a:pt x="1" y="1"/>
                  </a:moveTo>
                  <a:lnTo>
                    <a:pt x="1" y="2022"/>
                  </a:lnTo>
                  <a:lnTo>
                    <a:pt x="27817" y="2022"/>
                  </a:lnTo>
                  <a:lnTo>
                    <a:pt x="27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071952" y="3351026"/>
              <a:ext cx="1179172" cy="204476"/>
            </a:xfrm>
            <a:custGeom>
              <a:avLst/>
              <a:gdLst/>
              <a:ahLst/>
              <a:cxnLst/>
              <a:rect l="l" t="t" r="r" b="b"/>
              <a:pathLst>
                <a:path w="28586" h="4957" extrusionOk="0">
                  <a:moveTo>
                    <a:pt x="14288" y="0"/>
                  </a:moveTo>
                  <a:cubicBezTo>
                    <a:pt x="7753" y="2"/>
                    <a:pt x="1973" y="2008"/>
                    <a:pt x="1" y="4957"/>
                  </a:cubicBezTo>
                  <a:lnTo>
                    <a:pt x="28586" y="4957"/>
                  </a:lnTo>
                  <a:cubicBezTo>
                    <a:pt x="26612" y="2005"/>
                    <a:pt x="20828" y="0"/>
                    <a:pt x="14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4720733" y="3352470"/>
              <a:ext cx="530475" cy="203032"/>
            </a:xfrm>
            <a:custGeom>
              <a:avLst/>
              <a:gdLst/>
              <a:ahLst/>
              <a:cxnLst/>
              <a:rect l="l" t="t" r="r" b="b"/>
              <a:pathLst>
                <a:path w="12860" h="4922" extrusionOk="0">
                  <a:moveTo>
                    <a:pt x="1" y="1"/>
                  </a:moveTo>
                  <a:lnTo>
                    <a:pt x="1" y="1"/>
                  </a:lnTo>
                  <a:cubicBezTo>
                    <a:pt x="2433" y="1745"/>
                    <a:pt x="3153" y="3652"/>
                    <a:pt x="3335" y="4922"/>
                  </a:cubicBezTo>
                  <a:lnTo>
                    <a:pt x="12859" y="4922"/>
                  </a:lnTo>
                  <a:cubicBezTo>
                    <a:pt x="11041" y="2210"/>
                    <a:pt x="5981" y="274"/>
                    <a:pt x="1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4344656" y="3619605"/>
              <a:ext cx="613470" cy="336765"/>
            </a:xfrm>
            <a:custGeom>
              <a:avLst/>
              <a:gdLst/>
              <a:ahLst/>
              <a:cxnLst/>
              <a:rect l="l" t="t" r="r" b="b"/>
              <a:pathLst>
                <a:path w="14872" h="8164" extrusionOk="0">
                  <a:moveTo>
                    <a:pt x="7436" y="0"/>
                  </a:moveTo>
                  <a:lnTo>
                    <a:pt x="1" y="16"/>
                  </a:lnTo>
                  <a:lnTo>
                    <a:pt x="1" y="3030"/>
                  </a:lnTo>
                  <a:cubicBezTo>
                    <a:pt x="1" y="3818"/>
                    <a:pt x="292" y="4577"/>
                    <a:pt x="819" y="5163"/>
                  </a:cubicBezTo>
                  <a:lnTo>
                    <a:pt x="2701" y="7254"/>
                  </a:lnTo>
                  <a:cubicBezTo>
                    <a:pt x="3220" y="7832"/>
                    <a:pt x="3961" y="8164"/>
                    <a:pt x="4741" y="8164"/>
                  </a:cubicBezTo>
                  <a:lnTo>
                    <a:pt x="10131" y="8164"/>
                  </a:lnTo>
                  <a:cubicBezTo>
                    <a:pt x="10908" y="8164"/>
                    <a:pt x="11650" y="7832"/>
                    <a:pt x="12171" y="7254"/>
                  </a:cubicBezTo>
                  <a:lnTo>
                    <a:pt x="14053" y="5163"/>
                  </a:lnTo>
                  <a:cubicBezTo>
                    <a:pt x="14578" y="4577"/>
                    <a:pt x="14871" y="3817"/>
                    <a:pt x="14871" y="3030"/>
                  </a:cubicBezTo>
                  <a:lnTo>
                    <a:pt x="14871" y="19"/>
                  </a:lnTo>
                  <a:lnTo>
                    <a:pt x="7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4401416" y="3701363"/>
              <a:ext cx="517069" cy="56224"/>
            </a:xfrm>
            <a:custGeom>
              <a:avLst/>
              <a:gdLst/>
              <a:ahLst/>
              <a:cxnLst/>
              <a:rect l="l" t="t" r="r" b="b"/>
              <a:pathLst>
                <a:path w="12535" h="1363" extrusionOk="0">
                  <a:moveTo>
                    <a:pt x="683" y="1"/>
                  </a:moveTo>
                  <a:cubicBezTo>
                    <a:pt x="305" y="1"/>
                    <a:pt x="1" y="305"/>
                    <a:pt x="2" y="682"/>
                  </a:cubicBezTo>
                  <a:cubicBezTo>
                    <a:pt x="2" y="1057"/>
                    <a:pt x="307" y="1362"/>
                    <a:pt x="683" y="1362"/>
                  </a:cubicBezTo>
                  <a:lnTo>
                    <a:pt x="11853" y="1362"/>
                  </a:lnTo>
                  <a:cubicBezTo>
                    <a:pt x="12228" y="1362"/>
                    <a:pt x="12534" y="1057"/>
                    <a:pt x="12534" y="682"/>
                  </a:cubicBezTo>
                  <a:cubicBezTo>
                    <a:pt x="12534" y="305"/>
                    <a:pt x="12228" y="1"/>
                    <a:pt x="1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4469025" y="3812284"/>
              <a:ext cx="51109" cy="51109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620" y="1"/>
                  </a:moveTo>
                  <a:cubicBezTo>
                    <a:pt x="279" y="1"/>
                    <a:pt x="1" y="279"/>
                    <a:pt x="1" y="619"/>
                  </a:cubicBezTo>
                  <a:cubicBezTo>
                    <a:pt x="1" y="960"/>
                    <a:pt x="279" y="1238"/>
                    <a:pt x="620" y="1238"/>
                  </a:cubicBezTo>
                  <a:cubicBezTo>
                    <a:pt x="960" y="1238"/>
                    <a:pt x="1238" y="960"/>
                    <a:pt x="1238" y="619"/>
                  </a:cubicBezTo>
                  <a:cubicBezTo>
                    <a:pt x="1238" y="279"/>
                    <a:pt x="960" y="1"/>
                    <a:pt x="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4533829" y="3861000"/>
              <a:ext cx="51026" cy="5102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7" y="1"/>
                  </a:moveTo>
                  <a:cubicBezTo>
                    <a:pt x="277" y="1"/>
                    <a:pt x="0" y="279"/>
                    <a:pt x="0" y="619"/>
                  </a:cubicBezTo>
                  <a:cubicBezTo>
                    <a:pt x="0" y="960"/>
                    <a:pt x="275" y="1236"/>
                    <a:pt x="617" y="1236"/>
                  </a:cubicBezTo>
                  <a:cubicBezTo>
                    <a:pt x="960" y="1236"/>
                    <a:pt x="1236" y="960"/>
                    <a:pt x="1236" y="619"/>
                  </a:cubicBezTo>
                  <a:cubicBezTo>
                    <a:pt x="1236" y="277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624249" y="3877294"/>
              <a:ext cx="51026" cy="5102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7" y="1"/>
                  </a:moveTo>
                  <a:cubicBezTo>
                    <a:pt x="277" y="1"/>
                    <a:pt x="1" y="277"/>
                    <a:pt x="1" y="619"/>
                  </a:cubicBezTo>
                  <a:cubicBezTo>
                    <a:pt x="1" y="960"/>
                    <a:pt x="277" y="1236"/>
                    <a:pt x="617" y="1236"/>
                  </a:cubicBezTo>
                  <a:cubicBezTo>
                    <a:pt x="960" y="1236"/>
                    <a:pt x="1237" y="960"/>
                    <a:pt x="1237" y="619"/>
                  </a:cubicBezTo>
                  <a:cubicBezTo>
                    <a:pt x="1237" y="277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4709677" y="3861743"/>
              <a:ext cx="51109" cy="51109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619" y="1"/>
                  </a:moveTo>
                  <a:cubicBezTo>
                    <a:pt x="279" y="1"/>
                    <a:pt x="1" y="279"/>
                    <a:pt x="1" y="620"/>
                  </a:cubicBezTo>
                  <a:cubicBezTo>
                    <a:pt x="1" y="960"/>
                    <a:pt x="276" y="1238"/>
                    <a:pt x="619" y="1238"/>
                  </a:cubicBezTo>
                  <a:cubicBezTo>
                    <a:pt x="960" y="1238"/>
                    <a:pt x="1238" y="963"/>
                    <a:pt x="1238" y="620"/>
                  </a:cubicBezTo>
                  <a:cubicBezTo>
                    <a:pt x="1238" y="279"/>
                    <a:pt x="960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774440" y="3810840"/>
              <a:ext cx="51026" cy="51150"/>
            </a:xfrm>
            <a:custGeom>
              <a:avLst/>
              <a:gdLst/>
              <a:ahLst/>
              <a:cxnLst/>
              <a:rect l="l" t="t" r="r" b="b"/>
              <a:pathLst>
                <a:path w="1237" h="1240" extrusionOk="0">
                  <a:moveTo>
                    <a:pt x="618" y="0"/>
                  </a:moveTo>
                  <a:cubicBezTo>
                    <a:pt x="277" y="0"/>
                    <a:pt x="1" y="278"/>
                    <a:pt x="1" y="620"/>
                  </a:cubicBezTo>
                  <a:cubicBezTo>
                    <a:pt x="1" y="963"/>
                    <a:pt x="277" y="1239"/>
                    <a:pt x="618" y="1239"/>
                  </a:cubicBezTo>
                  <a:cubicBezTo>
                    <a:pt x="960" y="1239"/>
                    <a:pt x="1237" y="963"/>
                    <a:pt x="1237" y="620"/>
                  </a:cubicBezTo>
                  <a:cubicBezTo>
                    <a:pt x="1237" y="278"/>
                    <a:pt x="960" y="0"/>
                    <a:pt x="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262899" y="4277419"/>
              <a:ext cx="777397" cy="195855"/>
            </a:xfrm>
            <a:custGeom>
              <a:avLst/>
              <a:gdLst/>
              <a:ahLst/>
              <a:cxnLst/>
              <a:rect l="l" t="t" r="r" b="b"/>
              <a:pathLst>
                <a:path w="18846" h="4748" extrusionOk="0">
                  <a:moveTo>
                    <a:pt x="30" y="0"/>
                  </a:moveTo>
                  <a:cubicBezTo>
                    <a:pt x="1" y="2269"/>
                    <a:pt x="85" y="3648"/>
                    <a:pt x="85" y="3648"/>
                  </a:cubicBezTo>
                  <a:cubicBezTo>
                    <a:pt x="85" y="3648"/>
                    <a:pt x="2549" y="4748"/>
                    <a:pt x="9685" y="4748"/>
                  </a:cubicBezTo>
                  <a:cubicBezTo>
                    <a:pt x="16819" y="4748"/>
                    <a:pt x="18779" y="3235"/>
                    <a:pt x="18779" y="3235"/>
                  </a:cubicBezTo>
                  <a:cubicBezTo>
                    <a:pt x="18779" y="3235"/>
                    <a:pt x="18845" y="2061"/>
                    <a:pt x="18838" y="1"/>
                  </a:cubicBezTo>
                  <a:lnTo>
                    <a:pt x="18838" y="1"/>
                  </a:lnTo>
                  <a:cubicBezTo>
                    <a:pt x="18217" y="268"/>
                    <a:pt x="15420" y="1305"/>
                    <a:pt x="9594" y="1305"/>
                  </a:cubicBezTo>
                  <a:cubicBezTo>
                    <a:pt x="9587" y="1305"/>
                    <a:pt x="9579" y="1305"/>
                    <a:pt x="9571" y="1305"/>
                  </a:cubicBezTo>
                  <a:cubicBezTo>
                    <a:pt x="3734" y="1305"/>
                    <a:pt x="697" y="261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4801046" y="4277501"/>
              <a:ext cx="238961" cy="190410"/>
            </a:xfrm>
            <a:custGeom>
              <a:avLst/>
              <a:gdLst/>
              <a:ahLst/>
              <a:cxnLst/>
              <a:rect l="l" t="t" r="r" b="b"/>
              <a:pathLst>
                <a:path w="5793" h="4616" extrusionOk="0">
                  <a:moveTo>
                    <a:pt x="5792" y="1"/>
                  </a:moveTo>
                  <a:cubicBezTo>
                    <a:pt x="5318" y="204"/>
                    <a:pt x="3563" y="860"/>
                    <a:pt x="155" y="1156"/>
                  </a:cubicBezTo>
                  <a:cubicBezTo>
                    <a:pt x="122" y="2574"/>
                    <a:pt x="59" y="3769"/>
                    <a:pt x="1" y="4616"/>
                  </a:cubicBezTo>
                  <a:cubicBezTo>
                    <a:pt x="139" y="4604"/>
                    <a:pt x="274" y="4593"/>
                    <a:pt x="407" y="4580"/>
                  </a:cubicBezTo>
                  <a:cubicBezTo>
                    <a:pt x="1197" y="4504"/>
                    <a:pt x="1881" y="4408"/>
                    <a:pt x="2470" y="4301"/>
                  </a:cubicBezTo>
                  <a:cubicBezTo>
                    <a:pt x="2566" y="4283"/>
                    <a:pt x="2659" y="4266"/>
                    <a:pt x="2749" y="4247"/>
                  </a:cubicBezTo>
                  <a:cubicBezTo>
                    <a:pt x="2752" y="4247"/>
                    <a:pt x="2753" y="4247"/>
                    <a:pt x="2756" y="4246"/>
                  </a:cubicBezTo>
                  <a:cubicBezTo>
                    <a:pt x="2759" y="4246"/>
                    <a:pt x="2760" y="4243"/>
                    <a:pt x="2765" y="4243"/>
                  </a:cubicBezTo>
                  <a:cubicBezTo>
                    <a:pt x="3130" y="4171"/>
                    <a:pt x="3452" y="4097"/>
                    <a:pt x="3741" y="4020"/>
                  </a:cubicBezTo>
                  <a:cubicBezTo>
                    <a:pt x="3744" y="4020"/>
                    <a:pt x="3746" y="4018"/>
                    <a:pt x="3751" y="4018"/>
                  </a:cubicBezTo>
                  <a:cubicBezTo>
                    <a:pt x="3754" y="4016"/>
                    <a:pt x="3758" y="4016"/>
                    <a:pt x="3761" y="4015"/>
                  </a:cubicBezTo>
                  <a:cubicBezTo>
                    <a:pt x="3830" y="3996"/>
                    <a:pt x="3899" y="3978"/>
                    <a:pt x="3964" y="3960"/>
                  </a:cubicBezTo>
                  <a:cubicBezTo>
                    <a:pt x="4168" y="3902"/>
                    <a:pt x="4353" y="3845"/>
                    <a:pt x="4520" y="3789"/>
                  </a:cubicBezTo>
                  <a:cubicBezTo>
                    <a:pt x="4573" y="3771"/>
                    <a:pt x="4627" y="3752"/>
                    <a:pt x="4678" y="3733"/>
                  </a:cubicBezTo>
                  <a:cubicBezTo>
                    <a:pt x="4728" y="3714"/>
                    <a:pt x="4776" y="3696"/>
                    <a:pt x="4824" y="3678"/>
                  </a:cubicBezTo>
                  <a:cubicBezTo>
                    <a:pt x="4909" y="3646"/>
                    <a:pt x="4987" y="3614"/>
                    <a:pt x="5059" y="3584"/>
                  </a:cubicBezTo>
                  <a:lnTo>
                    <a:pt x="5080" y="3573"/>
                  </a:lnTo>
                  <a:cubicBezTo>
                    <a:pt x="5084" y="3573"/>
                    <a:pt x="5085" y="3572"/>
                    <a:pt x="5088" y="3570"/>
                  </a:cubicBezTo>
                  <a:cubicBezTo>
                    <a:pt x="5163" y="3538"/>
                    <a:pt x="5229" y="3508"/>
                    <a:pt x="5290" y="3479"/>
                  </a:cubicBezTo>
                  <a:cubicBezTo>
                    <a:pt x="5352" y="3449"/>
                    <a:pt x="5406" y="3421"/>
                    <a:pt x="5455" y="3395"/>
                  </a:cubicBezTo>
                  <a:cubicBezTo>
                    <a:pt x="5489" y="3378"/>
                    <a:pt x="5514" y="3364"/>
                    <a:pt x="5542" y="3350"/>
                  </a:cubicBezTo>
                  <a:cubicBezTo>
                    <a:pt x="5575" y="3330"/>
                    <a:pt x="5609" y="3311"/>
                    <a:pt x="5634" y="3297"/>
                  </a:cubicBezTo>
                  <a:cubicBezTo>
                    <a:pt x="5648" y="3288"/>
                    <a:pt x="5655" y="3284"/>
                    <a:pt x="5667" y="3277"/>
                  </a:cubicBezTo>
                  <a:cubicBezTo>
                    <a:pt x="5678" y="3270"/>
                    <a:pt x="5677" y="3273"/>
                    <a:pt x="5684" y="3267"/>
                  </a:cubicBezTo>
                  <a:cubicBezTo>
                    <a:pt x="5708" y="3249"/>
                    <a:pt x="5733" y="3233"/>
                    <a:pt x="5733" y="3233"/>
                  </a:cubicBezTo>
                  <a:cubicBezTo>
                    <a:pt x="5733" y="3233"/>
                    <a:pt x="5736" y="3157"/>
                    <a:pt x="5743" y="3026"/>
                  </a:cubicBezTo>
                  <a:lnTo>
                    <a:pt x="5743" y="3016"/>
                  </a:lnTo>
                  <a:cubicBezTo>
                    <a:pt x="5747" y="2934"/>
                    <a:pt x="5751" y="2821"/>
                    <a:pt x="5756" y="2691"/>
                  </a:cubicBezTo>
                  <a:cubicBezTo>
                    <a:pt x="5756" y="2674"/>
                    <a:pt x="5757" y="2645"/>
                    <a:pt x="5757" y="2626"/>
                  </a:cubicBezTo>
                  <a:cubicBezTo>
                    <a:pt x="5761" y="2511"/>
                    <a:pt x="5764" y="2364"/>
                    <a:pt x="5770" y="2214"/>
                  </a:cubicBezTo>
                  <a:cubicBezTo>
                    <a:pt x="5771" y="2120"/>
                    <a:pt x="5775" y="2031"/>
                    <a:pt x="5777" y="1927"/>
                  </a:cubicBezTo>
                  <a:cubicBezTo>
                    <a:pt x="5779" y="1757"/>
                    <a:pt x="5784" y="1573"/>
                    <a:pt x="5785" y="1372"/>
                  </a:cubicBezTo>
                  <a:cubicBezTo>
                    <a:pt x="5787" y="1227"/>
                    <a:pt x="5789" y="1066"/>
                    <a:pt x="5789" y="904"/>
                  </a:cubicBezTo>
                  <a:cubicBezTo>
                    <a:pt x="5789" y="808"/>
                    <a:pt x="5791" y="715"/>
                    <a:pt x="5791" y="613"/>
                  </a:cubicBezTo>
                  <a:cubicBezTo>
                    <a:pt x="5792" y="421"/>
                    <a:pt x="5792" y="217"/>
                    <a:pt x="5792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4437139" y="3701363"/>
              <a:ext cx="405281" cy="56265"/>
            </a:xfrm>
            <a:custGeom>
              <a:avLst/>
              <a:gdLst/>
              <a:ahLst/>
              <a:cxnLst/>
              <a:rect l="l" t="t" r="r" b="b"/>
              <a:pathLst>
                <a:path w="9825" h="1364" extrusionOk="0">
                  <a:moveTo>
                    <a:pt x="757" y="1"/>
                  </a:moveTo>
                  <a:lnTo>
                    <a:pt x="1" y="1364"/>
                  </a:lnTo>
                  <a:lnTo>
                    <a:pt x="1715" y="1364"/>
                  </a:lnTo>
                  <a:lnTo>
                    <a:pt x="2515" y="1"/>
                  </a:lnTo>
                  <a:close/>
                  <a:moveTo>
                    <a:pt x="4336" y="1"/>
                  </a:moveTo>
                  <a:lnTo>
                    <a:pt x="3535" y="1364"/>
                  </a:lnTo>
                  <a:lnTo>
                    <a:pt x="4396" y="1364"/>
                  </a:lnTo>
                  <a:lnTo>
                    <a:pt x="5077" y="1"/>
                  </a:lnTo>
                  <a:close/>
                  <a:moveTo>
                    <a:pt x="7144" y="1"/>
                  </a:moveTo>
                  <a:lnTo>
                    <a:pt x="6321" y="1364"/>
                  </a:lnTo>
                  <a:lnTo>
                    <a:pt x="8206" y="1364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4"/>
          <p:cNvGrpSpPr/>
          <p:nvPr/>
        </p:nvGrpSpPr>
        <p:grpSpPr>
          <a:xfrm>
            <a:off x="7449882" y="3261252"/>
            <a:ext cx="974119" cy="1576204"/>
            <a:chOff x="7449882" y="3261253"/>
            <a:chExt cx="974119" cy="1576204"/>
          </a:xfrm>
        </p:grpSpPr>
        <p:sp>
          <p:nvSpPr>
            <p:cNvPr id="1227" name="Google Shape;1227;p34"/>
            <p:cNvSpPr/>
            <p:nvPr/>
          </p:nvSpPr>
          <p:spPr>
            <a:xfrm>
              <a:off x="7885730" y="4128369"/>
              <a:ext cx="63030" cy="525236"/>
            </a:xfrm>
            <a:custGeom>
              <a:avLst/>
              <a:gdLst/>
              <a:ahLst/>
              <a:cxnLst/>
              <a:rect l="l" t="t" r="r" b="b"/>
              <a:pathLst>
                <a:path w="1528" h="12733" extrusionOk="0">
                  <a:moveTo>
                    <a:pt x="764" y="1"/>
                  </a:moveTo>
                  <a:cubicBezTo>
                    <a:pt x="342" y="1"/>
                    <a:pt x="1" y="509"/>
                    <a:pt x="1" y="1135"/>
                  </a:cubicBezTo>
                  <a:lnTo>
                    <a:pt x="1" y="11598"/>
                  </a:lnTo>
                  <a:cubicBezTo>
                    <a:pt x="1" y="12224"/>
                    <a:pt x="342" y="12732"/>
                    <a:pt x="764" y="12732"/>
                  </a:cubicBezTo>
                  <a:cubicBezTo>
                    <a:pt x="1186" y="12732"/>
                    <a:pt x="1527" y="12224"/>
                    <a:pt x="1527" y="11598"/>
                  </a:cubicBezTo>
                  <a:lnTo>
                    <a:pt x="1527" y="1135"/>
                  </a:lnTo>
                  <a:cubicBezTo>
                    <a:pt x="1527" y="509"/>
                    <a:pt x="1186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7573344" y="3271400"/>
              <a:ext cx="725051" cy="1100014"/>
            </a:xfrm>
            <a:custGeom>
              <a:avLst/>
              <a:gdLst/>
              <a:ahLst/>
              <a:cxnLst/>
              <a:rect l="l" t="t" r="r" b="b"/>
              <a:pathLst>
                <a:path w="17577" h="26667" extrusionOk="0">
                  <a:moveTo>
                    <a:pt x="6940" y="0"/>
                  </a:moveTo>
                  <a:lnTo>
                    <a:pt x="6142" y="9501"/>
                  </a:lnTo>
                  <a:cubicBezTo>
                    <a:pt x="2488" y="10656"/>
                    <a:pt x="0" y="14045"/>
                    <a:pt x="0" y="17879"/>
                  </a:cubicBezTo>
                  <a:cubicBezTo>
                    <a:pt x="0" y="22733"/>
                    <a:pt x="3935" y="26666"/>
                    <a:pt x="8788" y="26666"/>
                  </a:cubicBezTo>
                  <a:cubicBezTo>
                    <a:pt x="13642" y="26666"/>
                    <a:pt x="17577" y="22733"/>
                    <a:pt x="17577" y="17879"/>
                  </a:cubicBezTo>
                  <a:cubicBezTo>
                    <a:pt x="17577" y="14045"/>
                    <a:pt x="15091" y="10653"/>
                    <a:pt x="11435" y="9501"/>
                  </a:cubicBezTo>
                  <a:lnTo>
                    <a:pt x="10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7595619" y="3293510"/>
              <a:ext cx="680666" cy="1055794"/>
            </a:xfrm>
            <a:custGeom>
              <a:avLst/>
              <a:gdLst/>
              <a:ahLst/>
              <a:cxnLst/>
              <a:rect l="l" t="t" r="r" b="b"/>
              <a:pathLst>
                <a:path w="16501" h="25595" extrusionOk="0">
                  <a:moveTo>
                    <a:pt x="6895" y="0"/>
                  </a:moveTo>
                  <a:lnTo>
                    <a:pt x="6136" y="9011"/>
                  </a:lnTo>
                  <a:cubicBezTo>
                    <a:pt x="6118" y="9228"/>
                    <a:pt x="5971" y="9412"/>
                    <a:pt x="5764" y="9477"/>
                  </a:cubicBezTo>
                  <a:cubicBezTo>
                    <a:pt x="4106" y="10002"/>
                    <a:pt x="2622" y="11067"/>
                    <a:pt x="1595" y="12469"/>
                  </a:cubicBezTo>
                  <a:cubicBezTo>
                    <a:pt x="566" y="13873"/>
                    <a:pt x="1" y="15605"/>
                    <a:pt x="1" y="17345"/>
                  </a:cubicBezTo>
                  <a:cubicBezTo>
                    <a:pt x="1" y="19505"/>
                    <a:pt x="890" y="21649"/>
                    <a:pt x="2416" y="23179"/>
                  </a:cubicBezTo>
                  <a:cubicBezTo>
                    <a:pt x="3944" y="24705"/>
                    <a:pt x="6090" y="25594"/>
                    <a:pt x="8250" y="25594"/>
                  </a:cubicBezTo>
                  <a:cubicBezTo>
                    <a:pt x="10410" y="25594"/>
                    <a:pt x="12554" y="24705"/>
                    <a:pt x="14084" y="23179"/>
                  </a:cubicBezTo>
                  <a:cubicBezTo>
                    <a:pt x="15612" y="21651"/>
                    <a:pt x="16500" y="19505"/>
                    <a:pt x="16500" y="17345"/>
                  </a:cubicBezTo>
                  <a:cubicBezTo>
                    <a:pt x="16500" y="15605"/>
                    <a:pt x="15933" y="13869"/>
                    <a:pt x="14906" y="12465"/>
                  </a:cubicBezTo>
                  <a:cubicBezTo>
                    <a:pt x="13878" y="11061"/>
                    <a:pt x="12395" y="9997"/>
                    <a:pt x="10737" y="9474"/>
                  </a:cubicBezTo>
                  <a:cubicBezTo>
                    <a:pt x="10530" y="9409"/>
                    <a:pt x="10382" y="9226"/>
                    <a:pt x="10363" y="9008"/>
                  </a:cubicBezTo>
                  <a:lnTo>
                    <a:pt x="9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7920380" y="3303988"/>
              <a:ext cx="350501" cy="646222"/>
            </a:xfrm>
            <a:custGeom>
              <a:avLst/>
              <a:gdLst/>
              <a:ahLst/>
              <a:cxnLst/>
              <a:rect l="l" t="t" r="r" b="b"/>
              <a:pathLst>
                <a:path w="8497" h="15666" extrusionOk="0">
                  <a:moveTo>
                    <a:pt x="1611" y="0"/>
                  </a:moveTo>
                  <a:cubicBezTo>
                    <a:pt x="792" y="9"/>
                    <a:pt x="0" y="302"/>
                    <a:pt x="0" y="302"/>
                  </a:cubicBezTo>
                  <a:lnTo>
                    <a:pt x="0" y="9532"/>
                  </a:lnTo>
                  <a:cubicBezTo>
                    <a:pt x="0" y="9532"/>
                    <a:pt x="1348" y="10848"/>
                    <a:pt x="1654" y="12434"/>
                  </a:cubicBezTo>
                  <a:cubicBezTo>
                    <a:pt x="1961" y="14018"/>
                    <a:pt x="1594" y="15076"/>
                    <a:pt x="1594" y="15076"/>
                  </a:cubicBezTo>
                  <a:lnTo>
                    <a:pt x="8496" y="15666"/>
                  </a:lnTo>
                  <a:cubicBezTo>
                    <a:pt x="8276" y="14423"/>
                    <a:pt x="7775" y="13229"/>
                    <a:pt x="7029" y="12211"/>
                  </a:cubicBezTo>
                  <a:cubicBezTo>
                    <a:pt x="6000" y="10807"/>
                    <a:pt x="4518" y="9743"/>
                    <a:pt x="2860" y="9220"/>
                  </a:cubicBezTo>
                  <a:cubicBezTo>
                    <a:pt x="2653" y="9155"/>
                    <a:pt x="2506" y="8972"/>
                    <a:pt x="2486" y="8754"/>
                  </a:cubicBezTo>
                  <a:lnTo>
                    <a:pt x="1750" y="2"/>
                  </a:lnTo>
                  <a:cubicBezTo>
                    <a:pt x="1704" y="0"/>
                    <a:pt x="1659" y="0"/>
                    <a:pt x="161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7595495" y="3911476"/>
              <a:ext cx="680666" cy="437745"/>
            </a:xfrm>
            <a:custGeom>
              <a:avLst/>
              <a:gdLst/>
              <a:ahLst/>
              <a:cxnLst/>
              <a:rect l="l" t="t" r="r" b="b"/>
              <a:pathLst>
                <a:path w="16501" h="10612" extrusionOk="0">
                  <a:moveTo>
                    <a:pt x="352" y="1"/>
                  </a:moveTo>
                  <a:cubicBezTo>
                    <a:pt x="124" y="765"/>
                    <a:pt x="1" y="1565"/>
                    <a:pt x="1" y="2364"/>
                  </a:cubicBezTo>
                  <a:cubicBezTo>
                    <a:pt x="1" y="4524"/>
                    <a:pt x="890" y="6668"/>
                    <a:pt x="2418" y="8196"/>
                  </a:cubicBezTo>
                  <a:cubicBezTo>
                    <a:pt x="3944" y="9723"/>
                    <a:pt x="6091" y="10612"/>
                    <a:pt x="8251" y="10612"/>
                  </a:cubicBezTo>
                  <a:cubicBezTo>
                    <a:pt x="10411" y="10612"/>
                    <a:pt x="12557" y="9723"/>
                    <a:pt x="14085" y="8196"/>
                  </a:cubicBezTo>
                  <a:cubicBezTo>
                    <a:pt x="15612" y="6668"/>
                    <a:pt x="16501" y="4522"/>
                    <a:pt x="16501" y="2364"/>
                  </a:cubicBezTo>
                  <a:cubicBezTo>
                    <a:pt x="16501" y="1565"/>
                    <a:pt x="16381" y="765"/>
                    <a:pt x="1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7781037" y="4226956"/>
              <a:ext cx="292009" cy="118676"/>
            </a:xfrm>
            <a:custGeom>
              <a:avLst/>
              <a:gdLst/>
              <a:ahLst/>
              <a:cxnLst/>
              <a:rect l="l" t="t" r="r" b="b"/>
              <a:pathLst>
                <a:path w="7079" h="2877" extrusionOk="0">
                  <a:moveTo>
                    <a:pt x="3540" y="1"/>
                  </a:moveTo>
                  <a:cubicBezTo>
                    <a:pt x="1586" y="1"/>
                    <a:pt x="1" y="644"/>
                    <a:pt x="1" y="1439"/>
                  </a:cubicBezTo>
                  <a:cubicBezTo>
                    <a:pt x="1" y="2231"/>
                    <a:pt x="1586" y="2876"/>
                    <a:pt x="3540" y="2876"/>
                  </a:cubicBezTo>
                  <a:cubicBezTo>
                    <a:pt x="5494" y="2876"/>
                    <a:pt x="7079" y="2231"/>
                    <a:pt x="7079" y="1439"/>
                  </a:cubicBezTo>
                  <a:cubicBezTo>
                    <a:pt x="7079" y="644"/>
                    <a:pt x="5494" y="1"/>
                    <a:pt x="35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7772911" y="4203856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50" y="1"/>
                  </a:moveTo>
                  <a:cubicBezTo>
                    <a:pt x="469" y="1"/>
                    <a:pt x="0" y="469"/>
                    <a:pt x="0" y="1049"/>
                  </a:cubicBezTo>
                  <a:cubicBezTo>
                    <a:pt x="0" y="1630"/>
                    <a:pt x="469" y="2099"/>
                    <a:pt x="1050" y="2099"/>
                  </a:cubicBezTo>
                  <a:cubicBezTo>
                    <a:pt x="1630" y="2099"/>
                    <a:pt x="2098" y="1630"/>
                    <a:pt x="2098" y="1049"/>
                  </a:cubicBezTo>
                  <a:cubicBezTo>
                    <a:pt x="2098" y="469"/>
                    <a:pt x="1630" y="1"/>
                    <a:pt x="1050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7944387" y="4209755"/>
              <a:ext cx="69176" cy="69094"/>
            </a:xfrm>
            <a:custGeom>
              <a:avLst/>
              <a:gdLst/>
              <a:ahLst/>
              <a:cxnLst/>
              <a:rect l="l" t="t" r="r" b="b"/>
              <a:pathLst>
                <a:path w="1677" h="1675" extrusionOk="0">
                  <a:moveTo>
                    <a:pt x="839" y="0"/>
                  </a:moveTo>
                  <a:cubicBezTo>
                    <a:pt x="378" y="0"/>
                    <a:pt x="1" y="376"/>
                    <a:pt x="1" y="838"/>
                  </a:cubicBezTo>
                  <a:cubicBezTo>
                    <a:pt x="1" y="1300"/>
                    <a:pt x="375" y="1675"/>
                    <a:pt x="839" y="1675"/>
                  </a:cubicBezTo>
                  <a:cubicBezTo>
                    <a:pt x="1302" y="1675"/>
                    <a:pt x="1677" y="1300"/>
                    <a:pt x="1677" y="838"/>
                  </a:cubicBezTo>
                  <a:cubicBezTo>
                    <a:pt x="1677" y="376"/>
                    <a:pt x="1302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7787802" y="3911476"/>
              <a:ext cx="488482" cy="437828"/>
            </a:xfrm>
            <a:custGeom>
              <a:avLst/>
              <a:gdLst/>
              <a:ahLst/>
              <a:cxnLst/>
              <a:rect l="l" t="t" r="r" b="b"/>
              <a:pathLst>
                <a:path w="11842" h="10614" extrusionOk="0">
                  <a:moveTo>
                    <a:pt x="7829" y="1"/>
                  </a:moveTo>
                  <a:lnTo>
                    <a:pt x="7829" y="2"/>
                  </a:lnTo>
                  <a:lnTo>
                    <a:pt x="7829" y="2"/>
                  </a:lnTo>
                  <a:cubicBezTo>
                    <a:pt x="7829" y="2"/>
                    <a:pt x="7829" y="1"/>
                    <a:pt x="7829" y="1"/>
                  </a:cubicBezTo>
                  <a:close/>
                  <a:moveTo>
                    <a:pt x="7829" y="2"/>
                  </a:moveTo>
                  <a:cubicBezTo>
                    <a:pt x="8526" y="4286"/>
                    <a:pt x="8427" y="6556"/>
                    <a:pt x="4993" y="8751"/>
                  </a:cubicBezTo>
                  <a:cubicBezTo>
                    <a:pt x="3667" y="9600"/>
                    <a:pt x="2277" y="9851"/>
                    <a:pt x="1097" y="9851"/>
                  </a:cubicBezTo>
                  <a:cubicBezTo>
                    <a:pt x="705" y="9851"/>
                    <a:pt x="336" y="9824"/>
                    <a:pt x="0" y="9781"/>
                  </a:cubicBezTo>
                  <a:lnTo>
                    <a:pt x="0" y="9781"/>
                  </a:lnTo>
                  <a:cubicBezTo>
                    <a:pt x="1116" y="10318"/>
                    <a:pt x="2351" y="10613"/>
                    <a:pt x="3591" y="10613"/>
                  </a:cubicBezTo>
                  <a:cubicBezTo>
                    <a:pt x="5751" y="10613"/>
                    <a:pt x="7898" y="9724"/>
                    <a:pt x="9425" y="8198"/>
                  </a:cubicBezTo>
                  <a:cubicBezTo>
                    <a:pt x="10953" y="6670"/>
                    <a:pt x="11841" y="4524"/>
                    <a:pt x="11841" y="2365"/>
                  </a:cubicBezTo>
                  <a:cubicBezTo>
                    <a:pt x="11841" y="1567"/>
                    <a:pt x="11721" y="767"/>
                    <a:pt x="11492" y="2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7610221" y="3878889"/>
              <a:ext cx="651379" cy="65918"/>
            </a:xfrm>
            <a:custGeom>
              <a:avLst/>
              <a:gdLst/>
              <a:ahLst/>
              <a:cxnLst/>
              <a:rect l="l" t="t" r="r" b="b"/>
              <a:pathLst>
                <a:path w="15791" h="1598" extrusionOk="0">
                  <a:moveTo>
                    <a:pt x="7896" y="1"/>
                  </a:moveTo>
                  <a:cubicBezTo>
                    <a:pt x="5802" y="1"/>
                    <a:pt x="3793" y="84"/>
                    <a:pt x="2313" y="235"/>
                  </a:cubicBezTo>
                  <a:cubicBezTo>
                    <a:pt x="832" y="384"/>
                    <a:pt x="1" y="588"/>
                    <a:pt x="1" y="799"/>
                  </a:cubicBezTo>
                  <a:cubicBezTo>
                    <a:pt x="1" y="1011"/>
                    <a:pt x="832" y="1214"/>
                    <a:pt x="2313" y="1364"/>
                  </a:cubicBezTo>
                  <a:cubicBezTo>
                    <a:pt x="3793" y="1515"/>
                    <a:pt x="5802" y="1598"/>
                    <a:pt x="7896" y="1598"/>
                  </a:cubicBezTo>
                  <a:cubicBezTo>
                    <a:pt x="9990" y="1598"/>
                    <a:pt x="11999" y="1515"/>
                    <a:pt x="13479" y="1364"/>
                  </a:cubicBezTo>
                  <a:cubicBezTo>
                    <a:pt x="14960" y="1214"/>
                    <a:pt x="15791" y="1011"/>
                    <a:pt x="15791" y="799"/>
                  </a:cubicBezTo>
                  <a:cubicBezTo>
                    <a:pt x="15791" y="588"/>
                    <a:pt x="14960" y="384"/>
                    <a:pt x="13479" y="235"/>
                  </a:cubicBezTo>
                  <a:cubicBezTo>
                    <a:pt x="11999" y="84"/>
                    <a:pt x="9990" y="1"/>
                    <a:pt x="7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7610221" y="3878889"/>
              <a:ext cx="651379" cy="65918"/>
            </a:xfrm>
            <a:custGeom>
              <a:avLst/>
              <a:gdLst/>
              <a:ahLst/>
              <a:cxnLst/>
              <a:rect l="l" t="t" r="r" b="b"/>
              <a:pathLst>
                <a:path w="15791" h="1598" extrusionOk="0">
                  <a:moveTo>
                    <a:pt x="7896" y="1"/>
                  </a:moveTo>
                  <a:cubicBezTo>
                    <a:pt x="5802" y="1"/>
                    <a:pt x="3793" y="84"/>
                    <a:pt x="2313" y="235"/>
                  </a:cubicBezTo>
                  <a:cubicBezTo>
                    <a:pt x="832" y="384"/>
                    <a:pt x="1" y="588"/>
                    <a:pt x="1" y="799"/>
                  </a:cubicBezTo>
                  <a:cubicBezTo>
                    <a:pt x="1" y="1011"/>
                    <a:pt x="832" y="1214"/>
                    <a:pt x="2313" y="1364"/>
                  </a:cubicBezTo>
                  <a:cubicBezTo>
                    <a:pt x="3793" y="1515"/>
                    <a:pt x="5802" y="1598"/>
                    <a:pt x="7896" y="1598"/>
                  </a:cubicBezTo>
                  <a:cubicBezTo>
                    <a:pt x="9990" y="1598"/>
                    <a:pt x="11999" y="1515"/>
                    <a:pt x="13479" y="1364"/>
                  </a:cubicBezTo>
                  <a:cubicBezTo>
                    <a:pt x="14960" y="1214"/>
                    <a:pt x="15791" y="1011"/>
                    <a:pt x="15791" y="799"/>
                  </a:cubicBezTo>
                  <a:cubicBezTo>
                    <a:pt x="15791" y="588"/>
                    <a:pt x="14960" y="384"/>
                    <a:pt x="13479" y="235"/>
                  </a:cubicBezTo>
                  <a:cubicBezTo>
                    <a:pt x="11999" y="84"/>
                    <a:pt x="9990" y="1"/>
                    <a:pt x="789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7846460" y="3261253"/>
              <a:ext cx="178282" cy="32010"/>
            </a:xfrm>
            <a:custGeom>
              <a:avLst/>
              <a:gdLst/>
              <a:ahLst/>
              <a:cxnLst/>
              <a:rect l="l" t="t" r="r" b="b"/>
              <a:pathLst>
                <a:path w="4322" h="776" extrusionOk="0">
                  <a:moveTo>
                    <a:pt x="126" y="1"/>
                  </a:moveTo>
                  <a:cubicBezTo>
                    <a:pt x="55" y="1"/>
                    <a:pt x="0" y="57"/>
                    <a:pt x="0" y="128"/>
                  </a:cubicBezTo>
                  <a:lnTo>
                    <a:pt x="0" y="648"/>
                  </a:lnTo>
                  <a:cubicBezTo>
                    <a:pt x="0" y="719"/>
                    <a:pt x="55" y="775"/>
                    <a:pt x="126" y="775"/>
                  </a:cubicBezTo>
                  <a:lnTo>
                    <a:pt x="4195" y="775"/>
                  </a:lnTo>
                  <a:cubicBezTo>
                    <a:pt x="4265" y="775"/>
                    <a:pt x="4322" y="719"/>
                    <a:pt x="4322" y="648"/>
                  </a:cubicBezTo>
                  <a:lnTo>
                    <a:pt x="4322" y="128"/>
                  </a:lnTo>
                  <a:cubicBezTo>
                    <a:pt x="4322" y="57"/>
                    <a:pt x="4265" y="1"/>
                    <a:pt x="4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8065291" y="3979869"/>
              <a:ext cx="97515" cy="97515"/>
            </a:xfrm>
            <a:custGeom>
              <a:avLst/>
              <a:gdLst/>
              <a:ahLst/>
              <a:cxnLst/>
              <a:rect l="l" t="t" r="r" b="b"/>
              <a:pathLst>
                <a:path w="2364" h="2364" extrusionOk="0">
                  <a:moveTo>
                    <a:pt x="1181" y="0"/>
                  </a:moveTo>
                  <a:cubicBezTo>
                    <a:pt x="529" y="0"/>
                    <a:pt x="0" y="528"/>
                    <a:pt x="0" y="1181"/>
                  </a:cubicBezTo>
                  <a:cubicBezTo>
                    <a:pt x="0" y="1835"/>
                    <a:pt x="529" y="2364"/>
                    <a:pt x="1181" y="2364"/>
                  </a:cubicBezTo>
                  <a:cubicBezTo>
                    <a:pt x="1834" y="2364"/>
                    <a:pt x="2363" y="1835"/>
                    <a:pt x="2363" y="1181"/>
                  </a:cubicBezTo>
                  <a:cubicBezTo>
                    <a:pt x="2363" y="530"/>
                    <a:pt x="1834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8039427" y="4077631"/>
              <a:ext cx="74580" cy="7458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04" y="1"/>
                  </a:moveTo>
                  <a:cubicBezTo>
                    <a:pt x="404" y="1"/>
                    <a:pt x="1" y="404"/>
                    <a:pt x="1" y="904"/>
                  </a:cubicBezTo>
                  <a:cubicBezTo>
                    <a:pt x="1" y="1403"/>
                    <a:pt x="404" y="1808"/>
                    <a:pt x="904" y="1808"/>
                  </a:cubicBezTo>
                  <a:cubicBezTo>
                    <a:pt x="1403" y="1808"/>
                    <a:pt x="1808" y="1403"/>
                    <a:pt x="1808" y="904"/>
                  </a:cubicBezTo>
                  <a:cubicBezTo>
                    <a:pt x="1808" y="406"/>
                    <a:pt x="1403" y="1"/>
                    <a:pt x="90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7960681" y="3993853"/>
              <a:ext cx="74663" cy="74497"/>
            </a:xfrm>
            <a:custGeom>
              <a:avLst/>
              <a:gdLst/>
              <a:ahLst/>
              <a:cxnLst/>
              <a:rect l="l" t="t" r="r" b="b"/>
              <a:pathLst>
                <a:path w="1810" h="1806" extrusionOk="0">
                  <a:moveTo>
                    <a:pt x="907" y="0"/>
                  </a:moveTo>
                  <a:cubicBezTo>
                    <a:pt x="407" y="0"/>
                    <a:pt x="1" y="404"/>
                    <a:pt x="1" y="903"/>
                  </a:cubicBezTo>
                  <a:cubicBezTo>
                    <a:pt x="1" y="1402"/>
                    <a:pt x="407" y="1806"/>
                    <a:pt x="907" y="1806"/>
                  </a:cubicBezTo>
                  <a:cubicBezTo>
                    <a:pt x="1403" y="1806"/>
                    <a:pt x="1810" y="1402"/>
                    <a:pt x="1810" y="903"/>
                  </a:cubicBezTo>
                  <a:cubicBezTo>
                    <a:pt x="1810" y="404"/>
                    <a:pt x="1405" y="0"/>
                    <a:pt x="90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7951400" y="4000535"/>
              <a:ext cx="50614" cy="62122"/>
            </a:xfrm>
            <a:custGeom>
              <a:avLst/>
              <a:gdLst/>
              <a:ahLst/>
              <a:cxnLst/>
              <a:rect l="l" t="t" r="r" b="b"/>
              <a:pathLst>
                <a:path w="1227" h="1506" extrusionOk="0">
                  <a:moveTo>
                    <a:pt x="1019" y="1"/>
                  </a:moveTo>
                  <a:cubicBezTo>
                    <a:pt x="847" y="1"/>
                    <a:pt x="602" y="56"/>
                    <a:pt x="423" y="323"/>
                  </a:cubicBezTo>
                  <a:cubicBezTo>
                    <a:pt x="0" y="951"/>
                    <a:pt x="569" y="1424"/>
                    <a:pt x="833" y="1506"/>
                  </a:cubicBezTo>
                  <a:cubicBezTo>
                    <a:pt x="833" y="1506"/>
                    <a:pt x="683" y="1321"/>
                    <a:pt x="604" y="1135"/>
                  </a:cubicBezTo>
                  <a:cubicBezTo>
                    <a:pt x="485" y="854"/>
                    <a:pt x="610" y="157"/>
                    <a:pt x="1226" y="29"/>
                  </a:cubicBezTo>
                  <a:cubicBezTo>
                    <a:pt x="1226" y="29"/>
                    <a:pt x="1141" y="1"/>
                    <a:pt x="101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8041201" y="4082664"/>
              <a:ext cx="34980" cy="63113"/>
            </a:xfrm>
            <a:custGeom>
              <a:avLst/>
              <a:gdLst/>
              <a:ahLst/>
              <a:cxnLst/>
              <a:rect l="l" t="t" r="r" b="b"/>
              <a:pathLst>
                <a:path w="848" h="1530" extrusionOk="0">
                  <a:moveTo>
                    <a:pt x="848" y="0"/>
                  </a:moveTo>
                  <a:cubicBezTo>
                    <a:pt x="848" y="0"/>
                    <a:pt x="158" y="126"/>
                    <a:pt x="79" y="663"/>
                  </a:cubicBezTo>
                  <a:cubicBezTo>
                    <a:pt x="0" y="1199"/>
                    <a:pt x="690" y="1529"/>
                    <a:pt x="690" y="1529"/>
                  </a:cubicBezTo>
                  <a:cubicBezTo>
                    <a:pt x="690" y="1529"/>
                    <a:pt x="243" y="1292"/>
                    <a:pt x="260" y="776"/>
                  </a:cubicBezTo>
                  <a:cubicBezTo>
                    <a:pt x="275" y="260"/>
                    <a:pt x="848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8064879" y="3985438"/>
              <a:ext cx="48840" cy="86955"/>
            </a:xfrm>
            <a:custGeom>
              <a:avLst/>
              <a:gdLst/>
              <a:ahLst/>
              <a:cxnLst/>
              <a:rect l="l" t="t" r="r" b="b"/>
              <a:pathLst>
                <a:path w="1184" h="2108" extrusionOk="0">
                  <a:moveTo>
                    <a:pt x="922" y="1"/>
                  </a:moveTo>
                  <a:cubicBezTo>
                    <a:pt x="921" y="1"/>
                    <a:pt x="0" y="382"/>
                    <a:pt x="167" y="1190"/>
                  </a:cubicBezTo>
                  <a:cubicBezTo>
                    <a:pt x="332" y="1996"/>
                    <a:pt x="1184" y="2107"/>
                    <a:pt x="1184" y="2107"/>
                  </a:cubicBezTo>
                  <a:cubicBezTo>
                    <a:pt x="1184" y="2107"/>
                    <a:pt x="514" y="1773"/>
                    <a:pt x="442" y="1204"/>
                  </a:cubicBezTo>
                  <a:cubicBezTo>
                    <a:pt x="367" y="634"/>
                    <a:pt x="921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7629485" y="4025326"/>
              <a:ext cx="84727" cy="84728"/>
            </a:xfrm>
            <a:custGeom>
              <a:avLst/>
              <a:gdLst/>
              <a:ahLst/>
              <a:cxnLst/>
              <a:rect l="l" t="t" r="r" b="b"/>
              <a:pathLst>
                <a:path w="2054" h="2054" extrusionOk="0">
                  <a:moveTo>
                    <a:pt x="1028" y="0"/>
                  </a:moveTo>
                  <a:cubicBezTo>
                    <a:pt x="461" y="0"/>
                    <a:pt x="1" y="460"/>
                    <a:pt x="1" y="1027"/>
                  </a:cubicBezTo>
                  <a:cubicBezTo>
                    <a:pt x="1" y="1593"/>
                    <a:pt x="461" y="2053"/>
                    <a:pt x="1028" y="2053"/>
                  </a:cubicBezTo>
                  <a:cubicBezTo>
                    <a:pt x="1594" y="2053"/>
                    <a:pt x="2054" y="1593"/>
                    <a:pt x="2054" y="1027"/>
                  </a:cubicBezTo>
                  <a:cubicBezTo>
                    <a:pt x="2054" y="460"/>
                    <a:pt x="1594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7751873" y="3952850"/>
              <a:ext cx="66124" cy="66124"/>
            </a:xfrm>
            <a:custGeom>
              <a:avLst/>
              <a:gdLst/>
              <a:ahLst/>
              <a:cxnLst/>
              <a:rect l="l" t="t" r="r" b="b"/>
              <a:pathLst>
                <a:path w="1603" h="1603" extrusionOk="0">
                  <a:moveTo>
                    <a:pt x="801" y="1"/>
                  </a:moveTo>
                  <a:cubicBezTo>
                    <a:pt x="359" y="1"/>
                    <a:pt x="1" y="359"/>
                    <a:pt x="1" y="802"/>
                  </a:cubicBezTo>
                  <a:cubicBezTo>
                    <a:pt x="1" y="1244"/>
                    <a:pt x="359" y="1602"/>
                    <a:pt x="801" y="1602"/>
                  </a:cubicBezTo>
                  <a:cubicBezTo>
                    <a:pt x="1242" y="1602"/>
                    <a:pt x="1602" y="1244"/>
                    <a:pt x="1602" y="802"/>
                  </a:cubicBezTo>
                  <a:cubicBezTo>
                    <a:pt x="1602" y="359"/>
                    <a:pt x="1242" y="1"/>
                    <a:pt x="80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7753524" y="4098628"/>
              <a:ext cx="52429" cy="52429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635" y="1"/>
                  </a:moveTo>
                  <a:cubicBezTo>
                    <a:pt x="285" y="1"/>
                    <a:pt x="0" y="285"/>
                    <a:pt x="0" y="636"/>
                  </a:cubicBezTo>
                  <a:cubicBezTo>
                    <a:pt x="0" y="987"/>
                    <a:pt x="285" y="1271"/>
                    <a:pt x="635" y="1271"/>
                  </a:cubicBezTo>
                  <a:cubicBezTo>
                    <a:pt x="986" y="1271"/>
                    <a:pt x="1270" y="987"/>
                    <a:pt x="1270" y="636"/>
                  </a:cubicBezTo>
                  <a:cubicBezTo>
                    <a:pt x="1270" y="285"/>
                    <a:pt x="986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7880367" y="3987541"/>
              <a:ext cx="52429" cy="52429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636" y="1"/>
                  </a:moveTo>
                  <a:cubicBezTo>
                    <a:pt x="286" y="1"/>
                    <a:pt x="1" y="286"/>
                    <a:pt x="1" y="636"/>
                  </a:cubicBezTo>
                  <a:cubicBezTo>
                    <a:pt x="1" y="987"/>
                    <a:pt x="286" y="1270"/>
                    <a:pt x="636" y="1270"/>
                  </a:cubicBezTo>
                  <a:cubicBezTo>
                    <a:pt x="987" y="1270"/>
                    <a:pt x="1271" y="987"/>
                    <a:pt x="1271" y="636"/>
                  </a:cubicBezTo>
                  <a:cubicBezTo>
                    <a:pt x="1271" y="286"/>
                    <a:pt x="987" y="1"/>
                    <a:pt x="63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7929661" y="4084438"/>
              <a:ext cx="69135" cy="69176"/>
            </a:xfrm>
            <a:custGeom>
              <a:avLst/>
              <a:gdLst/>
              <a:ahLst/>
              <a:cxnLst/>
              <a:rect l="l" t="t" r="r" b="b"/>
              <a:pathLst>
                <a:path w="1676" h="1677" extrusionOk="0">
                  <a:moveTo>
                    <a:pt x="838" y="1"/>
                  </a:moveTo>
                  <a:cubicBezTo>
                    <a:pt x="375" y="1"/>
                    <a:pt x="1" y="377"/>
                    <a:pt x="1" y="839"/>
                  </a:cubicBezTo>
                  <a:cubicBezTo>
                    <a:pt x="1" y="1302"/>
                    <a:pt x="376" y="1677"/>
                    <a:pt x="838" y="1677"/>
                  </a:cubicBezTo>
                  <a:cubicBezTo>
                    <a:pt x="1300" y="1677"/>
                    <a:pt x="1676" y="1302"/>
                    <a:pt x="1676" y="839"/>
                  </a:cubicBezTo>
                  <a:cubicBezTo>
                    <a:pt x="1676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7639179" y="3742186"/>
              <a:ext cx="218666" cy="549326"/>
            </a:xfrm>
            <a:custGeom>
              <a:avLst/>
              <a:gdLst/>
              <a:ahLst/>
              <a:cxnLst/>
              <a:rect l="l" t="t" r="r" b="b"/>
              <a:pathLst>
                <a:path w="5301" h="13317" extrusionOk="0">
                  <a:moveTo>
                    <a:pt x="5301" y="1"/>
                  </a:moveTo>
                  <a:lnTo>
                    <a:pt x="5301" y="1"/>
                  </a:lnTo>
                  <a:cubicBezTo>
                    <a:pt x="5300" y="1"/>
                    <a:pt x="0" y="931"/>
                    <a:pt x="3" y="6248"/>
                  </a:cubicBezTo>
                  <a:cubicBezTo>
                    <a:pt x="3" y="11564"/>
                    <a:pt x="4039" y="13316"/>
                    <a:pt x="4039" y="13316"/>
                  </a:cubicBezTo>
                  <a:cubicBezTo>
                    <a:pt x="4039" y="13316"/>
                    <a:pt x="1889" y="11633"/>
                    <a:pt x="1889" y="7320"/>
                  </a:cubicBezTo>
                  <a:cubicBezTo>
                    <a:pt x="1889" y="3006"/>
                    <a:pt x="5300" y="1"/>
                    <a:pt x="530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7870880" y="3348125"/>
              <a:ext cx="15263" cy="321090"/>
            </a:xfrm>
            <a:custGeom>
              <a:avLst/>
              <a:gdLst/>
              <a:ahLst/>
              <a:cxnLst/>
              <a:rect l="l" t="t" r="r" b="b"/>
              <a:pathLst>
                <a:path w="370" h="7784" extrusionOk="0">
                  <a:moveTo>
                    <a:pt x="369" y="1"/>
                  </a:moveTo>
                  <a:lnTo>
                    <a:pt x="1" y="7783"/>
                  </a:lnTo>
                  <a:cubicBezTo>
                    <a:pt x="1" y="7783"/>
                    <a:pt x="265" y="7556"/>
                    <a:pt x="313" y="7049"/>
                  </a:cubicBezTo>
                  <a:cubicBezTo>
                    <a:pt x="362" y="6546"/>
                    <a:pt x="369" y="2"/>
                    <a:pt x="3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7460360" y="4118427"/>
              <a:ext cx="145777" cy="508365"/>
            </a:xfrm>
            <a:custGeom>
              <a:avLst/>
              <a:gdLst/>
              <a:ahLst/>
              <a:cxnLst/>
              <a:rect l="l" t="t" r="r" b="b"/>
              <a:pathLst>
                <a:path w="3534" h="12324" extrusionOk="0">
                  <a:moveTo>
                    <a:pt x="2670" y="0"/>
                  </a:moveTo>
                  <a:cubicBezTo>
                    <a:pt x="2327" y="0"/>
                    <a:pt x="2013" y="341"/>
                    <a:pt x="1918" y="858"/>
                  </a:cubicBezTo>
                  <a:lnTo>
                    <a:pt x="112" y="10868"/>
                  </a:lnTo>
                  <a:cubicBezTo>
                    <a:pt x="1" y="11485"/>
                    <a:pt x="248" y="12118"/>
                    <a:pt x="663" y="12283"/>
                  </a:cubicBezTo>
                  <a:cubicBezTo>
                    <a:pt x="731" y="12311"/>
                    <a:pt x="799" y="12324"/>
                    <a:pt x="866" y="12324"/>
                  </a:cubicBezTo>
                  <a:cubicBezTo>
                    <a:pt x="1210" y="12324"/>
                    <a:pt x="1523" y="11984"/>
                    <a:pt x="1616" y="11468"/>
                  </a:cubicBezTo>
                  <a:lnTo>
                    <a:pt x="3422" y="1455"/>
                  </a:lnTo>
                  <a:cubicBezTo>
                    <a:pt x="3534" y="839"/>
                    <a:pt x="3288" y="205"/>
                    <a:pt x="2872" y="40"/>
                  </a:cubicBezTo>
                  <a:cubicBezTo>
                    <a:pt x="2804" y="13"/>
                    <a:pt x="2736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7475787" y="4162648"/>
              <a:ext cx="127050" cy="464145"/>
            </a:xfrm>
            <a:custGeom>
              <a:avLst/>
              <a:gdLst/>
              <a:ahLst/>
              <a:cxnLst/>
              <a:rect l="l" t="t" r="r" b="b"/>
              <a:pathLst>
                <a:path w="3080" h="11252" extrusionOk="0">
                  <a:moveTo>
                    <a:pt x="3072" y="1"/>
                  </a:moveTo>
                  <a:lnTo>
                    <a:pt x="2590" y="196"/>
                  </a:lnTo>
                  <a:cubicBezTo>
                    <a:pt x="2590" y="196"/>
                    <a:pt x="730" y="9744"/>
                    <a:pt x="600" y="10434"/>
                  </a:cubicBezTo>
                  <a:cubicBezTo>
                    <a:pt x="524" y="10835"/>
                    <a:pt x="234" y="10957"/>
                    <a:pt x="1" y="10993"/>
                  </a:cubicBezTo>
                  <a:cubicBezTo>
                    <a:pt x="83" y="11091"/>
                    <a:pt x="180" y="11168"/>
                    <a:pt x="289" y="11211"/>
                  </a:cubicBezTo>
                  <a:cubicBezTo>
                    <a:pt x="357" y="11239"/>
                    <a:pt x="425" y="11252"/>
                    <a:pt x="492" y="11252"/>
                  </a:cubicBezTo>
                  <a:cubicBezTo>
                    <a:pt x="836" y="11252"/>
                    <a:pt x="1149" y="10912"/>
                    <a:pt x="1242" y="10396"/>
                  </a:cubicBezTo>
                  <a:lnTo>
                    <a:pt x="3048" y="383"/>
                  </a:lnTo>
                  <a:cubicBezTo>
                    <a:pt x="3072" y="255"/>
                    <a:pt x="3079" y="126"/>
                    <a:pt x="3072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8252442" y="4118427"/>
              <a:ext cx="145777" cy="508365"/>
            </a:xfrm>
            <a:custGeom>
              <a:avLst/>
              <a:gdLst/>
              <a:ahLst/>
              <a:cxnLst/>
              <a:rect l="l" t="t" r="r" b="b"/>
              <a:pathLst>
                <a:path w="3534" h="12324" extrusionOk="0">
                  <a:moveTo>
                    <a:pt x="864" y="0"/>
                  </a:moveTo>
                  <a:cubicBezTo>
                    <a:pt x="797" y="0"/>
                    <a:pt x="729" y="13"/>
                    <a:pt x="662" y="40"/>
                  </a:cubicBezTo>
                  <a:cubicBezTo>
                    <a:pt x="246" y="205"/>
                    <a:pt x="0" y="839"/>
                    <a:pt x="112" y="1455"/>
                  </a:cubicBezTo>
                  <a:lnTo>
                    <a:pt x="1918" y="11468"/>
                  </a:lnTo>
                  <a:cubicBezTo>
                    <a:pt x="2010" y="11984"/>
                    <a:pt x="2324" y="12324"/>
                    <a:pt x="2668" y="12324"/>
                  </a:cubicBezTo>
                  <a:cubicBezTo>
                    <a:pt x="2735" y="12324"/>
                    <a:pt x="2803" y="12311"/>
                    <a:pt x="2871" y="12283"/>
                  </a:cubicBezTo>
                  <a:cubicBezTo>
                    <a:pt x="3286" y="12118"/>
                    <a:pt x="3533" y="11485"/>
                    <a:pt x="3422" y="10868"/>
                  </a:cubicBezTo>
                  <a:lnTo>
                    <a:pt x="1614" y="858"/>
                  </a:lnTo>
                  <a:cubicBezTo>
                    <a:pt x="1521" y="341"/>
                    <a:pt x="1206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8296332" y="4131586"/>
              <a:ext cx="101516" cy="491824"/>
            </a:xfrm>
            <a:custGeom>
              <a:avLst/>
              <a:gdLst/>
              <a:ahLst/>
              <a:cxnLst/>
              <a:rect l="l" t="t" r="r" b="b"/>
              <a:pathLst>
                <a:path w="2461" h="11923" extrusionOk="0">
                  <a:moveTo>
                    <a:pt x="336" y="1"/>
                  </a:moveTo>
                  <a:lnTo>
                    <a:pt x="0" y="755"/>
                  </a:lnTo>
                  <a:lnTo>
                    <a:pt x="1857" y="11311"/>
                  </a:lnTo>
                  <a:cubicBezTo>
                    <a:pt x="1857" y="11311"/>
                    <a:pt x="1915" y="11622"/>
                    <a:pt x="1889" y="11922"/>
                  </a:cubicBezTo>
                  <a:cubicBezTo>
                    <a:pt x="2255" y="11710"/>
                    <a:pt x="2461" y="11123"/>
                    <a:pt x="2358" y="10546"/>
                  </a:cubicBezTo>
                  <a:lnTo>
                    <a:pt x="550" y="539"/>
                  </a:lnTo>
                  <a:cubicBezTo>
                    <a:pt x="511" y="325"/>
                    <a:pt x="435" y="142"/>
                    <a:pt x="336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7502930" y="4198741"/>
              <a:ext cx="59111" cy="221059"/>
            </a:xfrm>
            <a:custGeom>
              <a:avLst/>
              <a:gdLst/>
              <a:ahLst/>
              <a:cxnLst/>
              <a:rect l="l" t="t" r="r" b="b"/>
              <a:pathLst>
                <a:path w="1433" h="5359" extrusionOk="0">
                  <a:moveTo>
                    <a:pt x="1232" y="0"/>
                  </a:moveTo>
                  <a:cubicBezTo>
                    <a:pt x="1128" y="0"/>
                    <a:pt x="1008" y="103"/>
                    <a:pt x="967" y="298"/>
                  </a:cubicBezTo>
                  <a:cubicBezTo>
                    <a:pt x="967" y="298"/>
                    <a:pt x="212" y="3993"/>
                    <a:pt x="78" y="4683"/>
                  </a:cubicBezTo>
                  <a:cubicBezTo>
                    <a:pt x="0" y="5080"/>
                    <a:pt x="45" y="5358"/>
                    <a:pt x="137" y="5358"/>
                  </a:cubicBezTo>
                  <a:cubicBezTo>
                    <a:pt x="206" y="5358"/>
                    <a:pt x="302" y="5205"/>
                    <a:pt x="394" y="4831"/>
                  </a:cubicBezTo>
                  <a:cubicBezTo>
                    <a:pt x="608" y="3955"/>
                    <a:pt x="1328" y="819"/>
                    <a:pt x="1397" y="352"/>
                  </a:cubicBezTo>
                  <a:cubicBezTo>
                    <a:pt x="1432" y="113"/>
                    <a:pt x="1341" y="0"/>
                    <a:pt x="123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8273026" y="4199773"/>
              <a:ext cx="29948" cy="105476"/>
            </a:xfrm>
            <a:custGeom>
              <a:avLst/>
              <a:gdLst/>
              <a:ahLst/>
              <a:cxnLst/>
              <a:rect l="l" t="t" r="r" b="b"/>
              <a:pathLst>
                <a:path w="726" h="2557" extrusionOk="0">
                  <a:moveTo>
                    <a:pt x="279" y="1"/>
                  </a:moveTo>
                  <a:cubicBezTo>
                    <a:pt x="135" y="1"/>
                    <a:pt x="1" y="192"/>
                    <a:pt x="101" y="603"/>
                  </a:cubicBezTo>
                  <a:cubicBezTo>
                    <a:pt x="191" y="1261"/>
                    <a:pt x="259" y="2175"/>
                    <a:pt x="396" y="2390"/>
                  </a:cubicBezTo>
                  <a:cubicBezTo>
                    <a:pt x="458" y="2489"/>
                    <a:pt x="534" y="2556"/>
                    <a:pt x="597" y="2556"/>
                  </a:cubicBezTo>
                  <a:cubicBezTo>
                    <a:pt x="670" y="2556"/>
                    <a:pt x="726" y="2464"/>
                    <a:pt x="720" y="2224"/>
                  </a:cubicBezTo>
                  <a:cubicBezTo>
                    <a:pt x="710" y="1780"/>
                    <a:pt x="609" y="709"/>
                    <a:pt x="523" y="276"/>
                  </a:cubicBezTo>
                  <a:cubicBezTo>
                    <a:pt x="488" y="96"/>
                    <a:pt x="381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7870962" y="4597093"/>
              <a:ext cx="114757" cy="37001"/>
            </a:xfrm>
            <a:custGeom>
              <a:avLst/>
              <a:gdLst/>
              <a:ahLst/>
              <a:cxnLst/>
              <a:rect l="l" t="t" r="r" b="b"/>
              <a:pathLst>
                <a:path w="2782" h="897" extrusionOk="0">
                  <a:moveTo>
                    <a:pt x="0" y="1"/>
                  </a:moveTo>
                  <a:lnTo>
                    <a:pt x="0" y="897"/>
                  </a:lnTo>
                  <a:lnTo>
                    <a:pt x="2781" y="897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7775180" y="4614046"/>
              <a:ext cx="306446" cy="222007"/>
            </a:xfrm>
            <a:custGeom>
              <a:avLst/>
              <a:gdLst/>
              <a:ahLst/>
              <a:cxnLst/>
              <a:rect l="l" t="t" r="r" b="b"/>
              <a:pathLst>
                <a:path w="7429" h="5382" extrusionOk="0">
                  <a:moveTo>
                    <a:pt x="1862" y="0"/>
                  </a:moveTo>
                  <a:cubicBezTo>
                    <a:pt x="1637" y="0"/>
                    <a:pt x="1455" y="182"/>
                    <a:pt x="1455" y="408"/>
                  </a:cubicBezTo>
                  <a:lnTo>
                    <a:pt x="1455" y="1040"/>
                  </a:lnTo>
                  <a:lnTo>
                    <a:pt x="514" y="1583"/>
                  </a:lnTo>
                  <a:cubicBezTo>
                    <a:pt x="195" y="1768"/>
                    <a:pt x="0" y="2108"/>
                    <a:pt x="0" y="2475"/>
                  </a:cubicBezTo>
                  <a:lnTo>
                    <a:pt x="0" y="4930"/>
                  </a:lnTo>
                  <a:cubicBezTo>
                    <a:pt x="0" y="5178"/>
                    <a:pt x="200" y="5381"/>
                    <a:pt x="452" y="5381"/>
                  </a:cubicBezTo>
                  <a:lnTo>
                    <a:pt x="6977" y="5381"/>
                  </a:lnTo>
                  <a:cubicBezTo>
                    <a:pt x="7225" y="5381"/>
                    <a:pt x="7428" y="5181"/>
                    <a:pt x="7428" y="4930"/>
                  </a:cubicBezTo>
                  <a:lnTo>
                    <a:pt x="7428" y="2475"/>
                  </a:lnTo>
                  <a:cubicBezTo>
                    <a:pt x="7428" y="2107"/>
                    <a:pt x="7231" y="1767"/>
                    <a:pt x="6910" y="1583"/>
                  </a:cubicBezTo>
                  <a:lnTo>
                    <a:pt x="5971" y="1040"/>
                  </a:lnTo>
                  <a:lnTo>
                    <a:pt x="5971" y="408"/>
                  </a:lnTo>
                  <a:cubicBezTo>
                    <a:pt x="5971" y="182"/>
                    <a:pt x="5789" y="0"/>
                    <a:pt x="55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7784049" y="4622956"/>
              <a:ext cx="288502" cy="204064"/>
            </a:xfrm>
            <a:custGeom>
              <a:avLst/>
              <a:gdLst/>
              <a:ahLst/>
              <a:cxnLst/>
              <a:rect l="l" t="t" r="r" b="b"/>
              <a:pathLst>
                <a:path w="6994" h="4947" extrusionOk="0">
                  <a:moveTo>
                    <a:pt x="1647" y="0"/>
                  </a:moveTo>
                  <a:cubicBezTo>
                    <a:pt x="1546" y="0"/>
                    <a:pt x="1457" y="92"/>
                    <a:pt x="1457" y="191"/>
                  </a:cubicBezTo>
                  <a:lnTo>
                    <a:pt x="1457" y="821"/>
                  </a:lnTo>
                  <a:cubicBezTo>
                    <a:pt x="1457" y="899"/>
                    <a:pt x="1416" y="972"/>
                    <a:pt x="1348" y="1010"/>
                  </a:cubicBezTo>
                  <a:lnTo>
                    <a:pt x="409" y="1553"/>
                  </a:lnTo>
                  <a:cubicBezTo>
                    <a:pt x="162" y="1696"/>
                    <a:pt x="1" y="1974"/>
                    <a:pt x="1" y="2257"/>
                  </a:cubicBezTo>
                  <a:lnTo>
                    <a:pt x="1" y="4712"/>
                  </a:lnTo>
                  <a:cubicBezTo>
                    <a:pt x="1" y="4835"/>
                    <a:pt x="112" y="4947"/>
                    <a:pt x="235" y="4947"/>
                  </a:cubicBezTo>
                  <a:lnTo>
                    <a:pt x="6759" y="4947"/>
                  </a:lnTo>
                  <a:cubicBezTo>
                    <a:pt x="6883" y="4947"/>
                    <a:pt x="6993" y="4835"/>
                    <a:pt x="6993" y="4712"/>
                  </a:cubicBezTo>
                  <a:lnTo>
                    <a:pt x="6993" y="2259"/>
                  </a:lnTo>
                  <a:cubicBezTo>
                    <a:pt x="6993" y="1975"/>
                    <a:pt x="6831" y="1696"/>
                    <a:pt x="6584" y="1555"/>
                  </a:cubicBezTo>
                  <a:lnTo>
                    <a:pt x="5647" y="1012"/>
                  </a:lnTo>
                  <a:cubicBezTo>
                    <a:pt x="5579" y="974"/>
                    <a:pt x="5537" y="902"/>
                    <a:pt x="5537" y="824"/>
                  </a:cubicBezTo>
                  <a:lnTo>
                    <a:pt x="5537" y="192"/>
                  </a:lnTo>
                  <a:cubicBezTo>
                    <a:pt x="5537" y="92"/>
                    <a:pt x="5445" y="2"/>
                    <a:pt x="5345" y="2"/>
                  </a:cubicBezTo>
                  <a:lnTo>
                    <a:pt x="1647" y="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rgbClr val="BFE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7952101" y="4622998"/>
              <a:ext cx="120491" cy="105394"/>
            </a:xfrm>
            <a:custGeom>
              <a:avLst/>
              <a:gdLst/>
              <a:ahLst/>
              <a:cxnLst/>
              <a:rect l="l" t="t" r="r" b="b"/>
              <a:pathLst>
                <a:path w="2921" h="2555" extrusionOk="0">
                  <a:moveTo>
                    <a:pt x="0" y="1"/>
                  </a:moveTo>
                  <a:lnTo>
                    <a:pt x="0" y="1057"/>
                  </a:lnTo>
                  <a:cubicBezTo>
                    <a:pt x="0" y="1390"/>
                    <a:pt x="483" y="1593"/>
                    <a:pt x="631" y="1870"/>
                  </a:cubicBezTo>
                  <a:cubicBezTo>
                    <a:pt x="779" y="2146"/>
                    <a:pt x="713" y="2554"/>
                    <a:pt x="713" y="2554"/>
                  </a:cubicBezTo>
                  <a:lnTo>
                    <a:pt x="2920" y="2554"/>
                  </a:lnTo>
                  <a:lnTo>
                    <a:pt x="2920" y="2258"/>
                  </a:lnTo>
                  <a:cubicBezTo>
                    <a:pt x="2920" y="1974"/>
                    <a:pt x="2758" y="1695"/>
                    <a:pt x="2511" y="1554"/>
                  </a:cubicBezTo>
                  <a:lnTo>
                    <a:pt x="1573" y="1011"/>
                  </a:lnTo>
                  <a:cubicBezTo>
                    <a:pt x="1505" y="973"/>
                    <a:pt x="1463" y="901"/>
                    <a:pt x="1463" y="823"/>
                  </a:cubicBezTo>
                  <a:lnTo>
                    <a:pt x="1463" y="191"/>
                  </a:lnTo>
                  <a:cubicBezTo>
                    <a:pt x="1463" y="91"/>
                    <a:pt x="1371" y="1"/>
                    <a:pt x="1271" y="1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7784007" y="4716883"/>
              <a:ext cx="288461" cy="110179"/>
            </a:xfrm>
            <a:custGeom>
              <a:avLst/>
              <a:gdLst/>
              <a:ahLst/>
              <a:cxnLst/>
              <a:rect l="l" t="t" r="r" b="b"/>
              <a:pathLst>
                <a:path w="6993" h="2671" extrusionOk="0">
                  <a:moveTo>
                    <a:pt x="1" y="0"/>
                  </a:moveTo>
                  <a:lnTo>
                    <a:pt x="1" y="2437"/>
                  </a:lnTo>
                  <a:cubicBezTo>
                    <a:pt x="1" y="2561"/>
                    <a:pt x="112" y="2671"/>
                    <a:pt x="235" y="2671"/>
                  </a:cubicBezTo>
                  <a:lnTo>
                    <a:pt x="6758" y="2671"/>
                  </a:lnTo>
                  <a:cubicBezTo>
                    <a:pt x="6883" y="2671"/>
                    <a:pt x="6993" y="2561"/>
                    <a:pt x="6993" y="2437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7981182" y="4716883"/>
              <a:ext cx="91410" cy="110179"/>
            </a:xfrm>
            <a:custGeom>
              <a:avLst/>
              <a:gdLst/>
              <a:ahLst/>
              <a:cxnLst/>
              <a:rect l="l" t="t" r="r" b="b"/>
              <a:pathLst>
                <a:path w="2216" h="2671" extrusionOk="0">
                  <a:moveTo>
                    <a:pt x="214" y="0"/>
                  </a:moveTo>
                  <a:lnTo>
                    <a:pt x="214" y="2043"/>
                  </a:lnTo>
                  <a:cubicBezTo>
                    <a:pt x="214" y="2363"/>
                    <a:pt x="109" y="2557"/>
                    <a:pt x="0" y="2671"/>
                  </a:cubicBezTo>
                  <a:lnTo>
                    <a:pt x="1980" y="2671"/>
                  </a:lnTo>
                  <a:cubicBezTo>
                    <a:pt x="2104" y="2671"/>
                    <a:pt x="2215" y="2561"/>
                    <a:pt x="2215" y="2437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7784007" y="4709004"/>
              <a:ext cx="288585" cy="15881"/>
            </a:xfrm>
            <a:custGeom>
              <a:avLst/>
              <a:gdLst/>
              <a:ahLst/>
              <a:cxnLst/>
              <a:rect l="l" t="t" r="r" b="b"/>
              <a:pathLst>
                <a:path w="6996" h="385" extrusionOk="0">
                  <a:moveTo>
                    <a:pt x="3498" y="1"/>
                  </a:moveTo>
                  <a:cubicBezTo>
                    <a:pt x="1567" y="1"/>
                    <a:pt x="1" y="87"/>
                    <a:pt x="1" y="193"/>
                  </a:cubicBezTo>
                  <a:cubicBezTo>
                    <a:pt x="1" y="298"/>
                    <a:pt x="1567" y="385"/>
                    <a:pt x="3498" y="385"/>
                  </a:cubicBezTo>
                  <a:cubicBezTo>
                    <a:pt x="5429" y="385"/>
                    <a:pt x="6995" y="298"/>
                    <a:pt x="6995" y="193"/>
                  </a:cubicBezTo>
                  <a:cubicBezTo>
                    <a:pt x="6995" y="87"/>
                    <a:pt x="5429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7829877" y="4579396"/>
              <a:ext cx="211943" cy="224524"/>
            </a:xfrm>
            <a:custGeom>
              <a:avLst/>
              <a:gdLst/>
              <a:ahLst/>
              <a:cxnLst/>
              <a:rect l="l" t="t" r="r" b="b"/>
              <a:pathLst>
                <a:path w="5138" h="5443" extrusionOk="0">
                  <a:moveTo>
                    <a:pt x="287" y="4161"/>
                  </a:moveTo>
                  <a:cubicBezTo>
                    <a:pt x="391" y="4283"/>
                    <a:pt x="508" y="4435"/>
                    <a:pt x="741" y="4558"/>
                  </a:cubicBezTo>
                  <a:cubicBezTo>
                    <a:pt x="981" y="4685"/>
                    <a:pt x="1336" y="4781"/>
                    <a:pt x="1915" y="4795"/>
                  </a:cubicBezTo>
                  <a:cubicBezTo>
                    <a:pt x="1957" y="4796"/>
                    <a:pt x="1999" y="4796"/>
                    <a:pt x="2040" y="4796"/>
                  </a:cubicBezTo>
                  <a:cubicBezTo>
                    <a:pt x="3118" y="4796"/>
                    <a:pt x="3717" y="4466"/>
                    <a:pt x="4395" y="4357"/>
                  </a:cubicBezTo>
                  <a:cubicBezTo>
                    <a:pt x="4444" y="4349"/>
                    <a:pt x="4490" y="4346"/>
                    <a:pt x="4533" y="4346"/>
                  </a:cubicBezTo>
                  <a:cubicBezTo>
                    <a:pt x="4788" y="4346"/>
                    <a:pt x="4948" y="4474"/>
                    <a:pt x="4981" y="4618"/>
                  </a:cubicBezTo>
                  <a:cubicBezTo>
                    <a:pt x="4999" y="4703"/>
                    <a:pt x="4978" y="4798"/>
                    <a:pt x="4893" y="4898"/>
                  </a:cubicBezTo>
                  <a:cubicBezTo>
                    <a:pt x="4808" y="4999"/>
                    <a:pt x="4656" y="5101"/>
                    <a:pt x="4423" y="5179"/>
                  </a:cubicBezTo>
                  <a:cubicBezTo>
                    <a:pt x="4160" y="5266"/>
                    <a:pt x="3749" y="5306"/>
                    <a:pt x="3287" y="5306"/>
                  </a:cubicBezTo>
                  <a:cubicBezTo>
                    <a:pt x="2939" y="5306"/>
                    <a:pt x="2561" y="5283"/>
                    <a:pt x="2197" y="5242"/>
                  </a:cubicBezTo>
                  <a:cubicBezTo>
                    <a:pt x="1772" y="5196"/>
                    <a:pt x="1365" y="5125"/>
                    <a:pt x="1034" y="5039"/>
                  </a:cubicBezTo>
                  <a:cubicBezTo>
                    <a:pt x="706" y="4954"/>
                    <a:pt x="455" y="4848"/>
                    <a:pt x="360" y="4762"/>
                  </a:cubicBezTo>
                  <a:cubicBezTo>
                    <a:pt x="250" y="4664"/>
                    <a:pt x="188" y="4565"/>
                    <a:pt x="165" y="4473"/>
                  </a:cubicBezTo>
                  <a:cubicBezTo>
                    <a:pt x="143" y="4381"/>
                    <a:pt x="156" y="4297"/>
                    <a:pt x="202" y="4211"/>
                  </a:cubicBezTo>
                  <a:cubicBezTo>
                    <a:pt x="213" y="4194"/>
                    <a:pt x="271" y="4183"/>
                    <a:pt x="287" y="4161"/>
                  </a:cubicBezTo>
                  <a:close/>
                  <a:moveTo>
                    <a:pt x="2248" y="1"/>
                  </a:moveTo>
                  <a:cubicBezTo>
                    <a:pt x="2211" y="1"/>
                    <a:pt x="2180" y="32"/>
                    <a:pt x="2180" y="69"/>
                  </a:cubicBezTo>
                  <a:lnTo>
                    <a:pt x="2180" y="2498"/>
                  </a:lnTo>
                  <a:cubicBezTo>
                    <a:pt x="2180" y="2868"/>
                    <a:pt x="2047" y="3091"/>
                    <a:pt x="1820" y="3260"/>
                  </a:cubicBezTo>
                  <a:cubicBezTo>
                    <a:pt x="1592" y="3429"/>
                    <a:pt x="1263" y="3539"/>
                    <a:pt x="876" y="3641"/>
                  </a:cubicBezTo>
                  <a:cubicBezTo>
                    <a:pt x="477" y="3747"/>
                    <a:pt x="199" y="3920"/>
                    <a:pt x="78" y="4144"/>
                  </a:cubicBezTo>
                  <a:cubicBezTo>
                    <a:pt x="17" y="4257"/>
                    <a:pt x="0" y="4384"/>
                    <a:pt x="31" y="4507"/>
                  </a:cubicBezTo>
                  <a:cubicBezTo>
                    <a:pt x="64" y="4631"/>
                    <a:pt x="140" y="4751"/>
                    <a:pt x="264" y="4861"/>
                  </a:cubicBezTo>
                  <a:cubicBezTo>
                    <a:pt x="402" y="4987"/>
                    <a:pt x="661" y="5083"/>
                    <a:pt x="998" y="5169"/>
                  </a:cubicBezTo>
                  <a:cubicBezTo>
                    <a:pt x="1335" y="5255"/>
                    <a:pt x="1750" y="5327"/>
                    <a:pt x="2180" y="5375"/>
                  </a:cubicBezTo>
                  <a:cubicBezTo>
                    <a:pt x="2558" y="5417"/>
                    <a:pt x="2948" y="5442"/>
                    <a:pt x="3309" y="5442"/>
                  </a:cubicBezTo>
                  <a:cubicBezTo>
                    <a:pt x="3767" y="5442"/>
                    <a:pt x="4179" y="5402"/>
                    <a:pt x="4463" y="5306"/>
                  </a:cubicBezTo>
                  <a:cubicBezTo>
                    <a:pt x="4714" y="5221"/>
                    <a:pt x="4886" y="5111"/>
                    <a:pt x="4992" y="4984"/>
                  </a:cubicBezTo>
                  <a:cubicBezTo>
                    <a:pt x="5100" y="4857"/>
                    <a:pt x="5137" y="4712"/>
                    <a:pt x="5109" y="4585"/>
                  </a:cubicBezTo>
                  <a:cubicBezTo>
                    <a:pt x="5060" y="4363"/>
                    <a:pt x="4830" y="4207"/>
                    <a:pt x="4522" y="4207"/>
                  </a:cubicBezTo>
                  <a:cubicBezTo>
                    <a:pt x="4472" y="4207"/>
                    <a:pt x="4421" y="4211"/>
                    <a:pt x="4368" y="4219"/>
                  </a:cubicBezTo>
                  <a:cubicBezTo>
                    <a:pt x="3662" y="4333"/>
                    <a:pt x="3089" y="4657"/>
                    <a:pt x="2039" y="4657"/>
                  </a:cubicBezTo>
                  <a:cubicBezTo>
                    <a:pt x="1998" y="4657"/>
                    <a:pt x="1957" y="4656"/>
                    <a:pt x="1915" y="4655"/>
                  </a:cubicBezTo>
                  <a:cubicBezTo>
                    <a:pt x="1349" y="4641"/>
                    <a:pt x="1016" y="4549"/>
                    <a:pt x="800" y="4435"/>
                  </a:cubicBezTo>
                  <a:cubicBezTo>
                    <a:pt x="600" y="4329"/>
                    <a:pt x="504" y="4204"/>
                    <a:pt x="404" y="4084"/>
                  </a:cubicBezTo>
                  <a:cubicBezTo>
                    <a:pt x="531" y="3968"/>
                    <a:pt x="644" y="3843"/>
                    <a:pt x="912" y="3771"/>
                  </a:cubicBezTo>
                  <a:cubicBezTo>
                    <a:pt x="1301" y="3668"/>
                    <a:pt x="1645" y="3559"/>
                    <a:pt x="1901" y="3370"/>
                  </a:cubicBezTo>
                  <a:cubicBezTo>
                    <a:pt x="2156" y="3179"/>
                    <a:pt x="2314" y="2900"/>
                    <a:pt x="2314" y="2497"/>
                  </a:cubicBezTo>
                  <a:lnTo>
                    <a:pt x="2314" y="70"/>
                  </a:lnTo>
                  <a:cubicBezTo>
                    <a:pt x="2317" y="33"/>
                    <a:pt x="2287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7784049" y="4713418"/>
              <a:ext cx="288585" cy="11468"/>
            </a:xfrm>
            <a:custGeom>
              <a:avLst/>
              <a:gdLst/>
              <a:ahLst/>
              <a:cxnLst/>
              <a:rect l="l" t="t" r="r" b="b"/>
              <a:pathLst>
                <a:path w="6996" h="278" extrusionOk="0">
                  <a:moveTo>
                    <a:pt x="6642" y="1"/>
                  </a:moveTo>
                  <a:cubicBezTo>
                    <a:pt x="6347" y="93"/>
                    <a:pt x="4895" y="159"/>
                    <a:pt x="3199" y="159"/>
                  </a:cubicBezTo>
                  <a:cubicBezTo>
                    <a:pt x="1862" y="159"/>
                    <a:pt x="642" y="117"/>
                    <a:pt x="56" y="52"/>
                  </a:cubicBezTo>
                  <a:cubicBezTo>
                    <a:pt x="19" y="63"/>
                    <a:pt x="1" y="74"/>
                    <a:pt x="1" y="86"/>
                  </a:cubicBezTo>
                  <a:cubicBezTo>
                    <a:pt x="1" y="191"/>
                    <a:pt x="1567" y="278"/>
                    <a:pt x="3498" y="278"/>
                  </a:cubicBezTo>
                  <a:cubicBezTo>
                    <a:pt x="5430" y="278"/>
                    <a:pt x="6996" y="191"/>
                    <a:pt x="6996" y="86"/>
                  </a:cubicBezTo>
                  <a:cubicBezTo>
                    <a:pt x="6996" y="56"/>
                    <a:pt x="6875" y="28"/>
                    <a:pt x="6642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7856937" y="4397525"/>
              <a:ext cx="135671" cy="187688"/>
            </a:xfrm>
            <a:custGeom>
              <a:avLst/>
              <a:gdLst/>
              <a:ahLst/>
              <a:cxnLst/>
              <a:rect l="l" t="t" r="r" b="b"/>
              <a:pathLst>
                <a:path w="3289" h="4550" extrusionOk="0">
                  <a:moveTo>
                    <a:pt x="1894" y="0"/>
                  </a:moveTo>
                  <a:cubicBezTo>
                    <a:pt x="1840" y="0"/>
                    <a:pt x="1789" y="59"/>
                    <a:pt x="1778" y="184"/>
                  </a:cubicBezTo>
                  <a:cubicBezTo>
                    <a:pt x="1765" y="682"/>
                    <a:pt x="1003" y="1513"/>
                    <a:pt x="503" y="2377"/>
                  </a:cubicBezTo>
                  <a:cubicBezTo>
                    <a:pt x="0" y="3242"/>
                    <a:pt x="134" y="4550"/>
                    <a:pt x="1554" y="4550"/>
                  </a:cubicBezTo>
                  <a:cubicBezTo>
                    <a:pt x="2973" y="4550"/>
                    <a:pt x="3289" y="3841"/>
                    <a:pt x="3252" y="3055"/>
                  </a:cubicBezTo>
                  <a:cubicBezTo>
                    <a:pt x="3214" y="2271"/>
                    <a:pt x="2551" y="1814"/>
                    <a:pt x="2464" y="1227"/>
                  </a:cubicBezTo>
                  <a:cubicBezTo>
                    <a:pt x="2390" y="740"/>
                    <a:pt x="2410" y="612"/>
                    <a:pt x="2358" y="612"/>
                  </a:cubicBezTo>
                  <a:cubicBezTo>
                    <a:pt x="2348" y="612"/>
                    <a:pt x="2335" y="617"/>
                    <a:pt x="2317" y="626"/>
                  </a:cubicBezTo>
                  <a:cubicBezTo>
                    <a:pt x="2213" y="677"/>
                    <a:pt x="2095" y="924"/>
                    <a:pt x="2095" y="924"/>
                  </a:cubicBezTo>
                  <a:cubicBezTo>
                    <a:pt x="2095" y="924"/>
                    <a:pt x="2029" y="608"/>
                    <a:pt x="2039" y="287"/>
                  </a:cubicBezTo>
                  <a:cubicBezTo>
                    <a:pt x="2044" y="104"/>
                    <a:pt x="1966" y="0"/>
                    <a:pt x="1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7882265" y="4468681"/>
              <a:ext cx="83985" cy="116243"/>
            </a:xfrm>
            <a:custGeom>
              <a:avLst/>
              <a:gdLst/>
              <a:ahLst/>
              <a:cxnLst/>
              <a:rect l="l" t="t" r="r" b="b"/>
              <a:pathLst>
                <a:path w="2036" h="2818" extrusionOk="0">
                  <a:moveTo>
                    <a:pt x="1172" y="0"/>
                  </a:moveTo>
                  <a:cubicBezTo>
                    <a:pt x="1139" y="0"/>
                    <a:pt x="1107" y="36"/>
                    <a:pt x="1101" y="114"/>
                  </a:cubicBezTo>
                  <a:cubicBezTo>
                    <a:pt x="1093" y="423"/>
                    <a:pt x="621" y="938"/>
                    <a:pt x="310" y="1472"/>
                  </a:cubicBezTo>
                  <a:cubicBezTo>
                    <a:pt x="0" y="2008"/>
                    <a:pt x="80" y="2817"/>
                    <a:pt x="961" y="2817"/>
                  </a:cubicBezTo>
                  <a:cubicBezTo>
                    <a:pt x="1840" y="2817"/>
                    <a:pt x="2036" y="2379"/>
                    <a:pt x="2013" y="1892"/>
                  </a:cubicBezTo>
                  <a:cubicBezTo>
                    <a:pt x="1991" y="1405"/>
                    <a:pt x="1579" y="1123"/>
                    <a:pt x="1525" y="759"/>
                  </a:cubicBezTo>
                  <a:cubicBezTo>
                    <a:pt x="1480" y="459"/>
                    <a:pt x="1491" y="379"/>
                    <a:pt x="1460" y="379"/>
                  </a:cubicBezTo>
                  <a:cubicBezTo>
                    <a:pt x="1454" y="379"/>
                    <a:pt x="1446" y="382"/>
                    <a:pt x="1435" y="388"/>
                  </a:cubicBezTo>
                  <a:cubicBezTo>
                    <a:pt x="1370" y="419"/>
                    <a:pt x="1297" y="573"/>
                    <a:pt x="1297" y="573"/>
                  </a:cubicBezTo>
                  <a:cubicBezTo>
                    <a:pt x="1297" y="573"/>
                    <a:pt x="1257" y="377"/>
                    <a:pt x="1261" y="178"/>
                  </a:cubicBezTo>
                  <a:cubicBezTo>
                    <a:pt x="1265" y="64"/>
                    <a:pt x="1217" y="0"/>
                    <a:pt x="1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7789287" y="4786306"/>
              <a:ext cx="33248" cy="33206"/>
            </a:xfrm>
            <a:custGeom>
              <a:avLst/>
              <a:gdLst/>
              <a:ahLst/>
              <a:cxnLst/>
              <a:rect l="l" t="t" r="r" b="b"/>
              <a:pathLst>
                <a:path w="806" h="805" extrusionOk="0">
                  <a:moveTo>
                    <a:pt x="403" y="0"/>
                  </a:moveTo>
                  <a:cubicBezTo>
                    <a:pt x="182" y="0"/>
                    <a:pt x="1" y="181"/>
                    <a:pt x="1" y="402"/>
                  </a:cubicBezTo>
                  <a:cubicBezTo>
                    <a:pt x="1" y="625"/>
                    <a:pt x="182" y="805"/>
                    <a:pt x="403" y="805"/>
                  </a:cubicBezTo>
                  <a:cubicBezTo>
                    <a:pt x="626" y="805"/>
                    <a:pt x="805" y="625"/>
                    <a:pt x="805" y="402"/>
                  </a:cubicBezTo>
                  <a:cubicBezTo>
                    <a:pt x="805" y="181"/>
                    <a:pt x="626" y="0"/>
                    <a:pt x="403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7791061" y="4767785"/>
              <a:ext cx="16335" cy="16335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98" y="1"/>
                  </a:moveTo>
                  <a:cubicBezTo>
                    <a:pt x="89" y="1"/>
                    <a:pt x="0" y="88"/>
                    <a:pt x="0" y="198"/>
                  </a:cubicBezTo>
                  <a:cubicBezTo>
                    <a:pt x="0" y="307"/>
                    <a:pt x="89" y="396"/>
                    <a:pt x="198" y="396"/>
                  </a:cubicBezTo>
                  <a:cubicBezTo>
                    <a:pt x="308" y="396"/>
                    <a:pt x="395" y="307"/>
                    <a:pt x="395" y="198"/>
                  </a:cubicBezTo>
                  <a:cubicBezTo>
                    <a:pt x="395" y="88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7960062" y="4806560"/>
              <a:ext cx="16335" cy="16335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98" y="0"/>
                  </a:moveTo>
                  <a:cubicBezTo>
                    <a:pt x="89" y="0"/>
                    <a:pt x="0" y="88"/>
                    <a:pt x="0" y="198"/>
                  </a:cubicBezTo>
                  <a:cubicBezTo>
                    <a:pt x="0" y="306"/>
                    <a:pt x="89" y="395"/>
                    <a:pt x="198" y="395"/>
                  </a:cubicBezTo>
                  <a:cubicBezTo>
                    <a:pt x="308" y="395"/>
                    <a:pt x="395" y="306"/>
                    <a:pt x="395" y="198"/>
                  </a:cubicBezTo>
                  <a:cubicBezTo>
                    <a:pt x="395" y="88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7947605" y="4813078"/>
              <a:ext cx="9941" cy="9941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20" y="0"/>
                  </a:moveTo>
                  <a:cubicBezTo>
                    <a:pt x="55" y="0"/>
                    <a:pt x="0" y="55"/>
                    <a:pt x="0" y="120"/>
                  </a:cubicBezTo>
                  <a:cubicBezTo>
                    <a:pt x="0" y="187"/>
                    <a:pt x="54" y="240"/>
                    <a:pt x="120" y="240"/>
                  </a:cubicBezTo>
                  <a:cubicBezTo>
                    <a:pt x="187" y="240"/>
                    <a:pt x="240" y="188"/>
                    <a:pt x="240" y="120"/>
                  </a:cubicBezTo>
                  <a:cubicBezTo>
                    <a:pt x="240" y="55"/>
                    <a:pt x="188" y="0"/>
                    <a:pt x="120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7975077" y="4738415"/>
              <a:ext cx="9941" cy="9941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5"/>
                    <a:pt x="53" y="240"/>
                    <a:pt x="120" y="240"/>
                  </a:cubicBezTo>
                  <a:cubicBezTo>
                    <a:pt x="185" y="240"/>
                    <a:pt x="240" y="186"/>
                    <a:pt x="240" y="120"/>
                  </a:cubicBezTo>
                  <a:cubicBezTo>
                    <a:pt x="240" y="54"/>
                    <a:pt x="187" y="0"/>
                    <a:pt x="120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7951812" y="4730413"/>
              <a:ext cx="16541" cy="16665"/>
            </a:xfrm>
            <a:custGeom>
              <a:avLst/>
              <a:gdLst/>
              <a:ahLst/>
              <a:cxnLst/>
              <a:rect l="l" t="t" r="r" b="b"/>
              <a:pathLst>
                <a:path w="401" h="404" extrusionOk="0">
                  <a:moveTo>
                    <a:pt x="200" y="1"/>
                  </a:moveTo>
                  <a:cubicBezTo>
                    <a:pt x="89" y="1"/>
                    <a:pt x="0" y="91"/>
                    <a:pt x="0" y="203"/>
                  </a:cubicBezTo>
                  <a:cubicBezTo>
                    <a:pt x="0" y="313"/>
                    <a:pt x="89" y="403"/>
                    <a:pt x="200" y="403"/>
                  </a:cubicBezTo>
                  <a:cubicBezTo>
                    <a:pt x="312" y="403"/>
                    <a:pt x="401" y="314"/>
                    <a:pt x="401" y="203"/>
                  </a:cubicBezTo>
                  <a:cubicBezTo>
                    <a:pt x="401" y="91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7920421" y="4735033"/>
              <a:ext cx="27514" cy="27514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334" y="0"/>
                  </a:moveTo>
                  <a:cubicBezTo>
                    <a:pt x="150" y="0"/>
                    <a:pt x="1" y="149"/>
                    <a:pt x="1" y="333"/>
                  </a:cubicBezTo>
                  <a:cubicBezTo>
                    <a:pt x="1" y="520"/>
                    <a:pt x="149" y="666"/>
                    <a:pt x="334" y="666"/>
                  </a:cubicBezTo>
                  <a:cubicBezTo>
                    <a:pt x="518" y="666"/>
                    <a:pt x="666" y="517"/>
                    <a:pt x="666" y="333"/>
                  </a:cubicBezTo>
                  <a:cubicBezTo>
                    <a:pt x="666" y="150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8003994" y="4733383"/>
              <a:ext cx="8869" cy="8951"/>
            </a:xfrm>
            <a:custGeom>
              <a:avLst/>
              <a:gdLst/>
              <a:ahLst/>
              <a:cxnLst/>
              <a:rect l="l" t="t" r="r" b="b"/>
              <a:pathLst>
                <a:path w="215" h="217" extrusionOk="0">
                  <a:moveTo>
                    <a:pt x="108" y="1"/>
                  </a:moveTo>
                  <a:cubicBezTo>
                    <a:pt x="48" y="1"/>
                    <a:pt x="1" y="50"/>
                    <a:pt x="1" y="110"/>
                  </a:cubicBezTo>
                  <a:cubicBezTo>
                    <a:pt x="1" y="169"/>
                    <a:pt x="48" y="217"/>
                    <a:pt x="108" y="217"/>
                  </a:cubicBezTo>
                  <a:cubicBezTo>
                    <a:pt x="167" y="217"/>
                    <a:pt x="215" y="169"/>
                    <a:pt x="215" y="110"/>
                  </a:cubicBezTo>
                  <a:cubicBezTo>
                    <a:pt x="215" y="50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8039592" y="4791834"/>
              <a:ext cx="16252" cy="1621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197" y="0"/>
                  </a:moveTo>
                  <a:cubicBezTo>
                    <a:pt x="88" y="0"/>
                    <a:pt x="2" y="88"/>
                    <a:pt x="1" y="196"/>
                  </a:cubicBezTo>
                  <a:cubicBezTo>
                    <a:pt x="1" y="304"/>
                    <a:pt x="90" y="393"/>
                    <a:pt x="197" y="393"/>
                  </a:cubicBezTo>
                  <a:cubicBezTo>
                    <a:pt x="306" y="393"/>
                    <a:pt x="393" y="304"/>
                    <a:pt x="393" y="196"/>
                  </a:cubicBezTo>
                  <a:cubicBezTo>
                    <a:pt x="393" y="89"/>
                    <a:pt x="306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7803436" y="4730330"/>
              <a:ext cx="16170" cy="1612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197" y="0"/>
                  </a:moveTo>
                  <a:cubicBezTo>
                    <a:pt x="88" y="0"/>
                    <a:pt x="1" y="88"/>
                    <a:pt x="1" y="196"/>
                  </a:cubicBezTo>
                  <a:cubicBezTo>
                    <a:pt x="1" y="303"/>
                    <a:pt x="88" y="391"/>
                    <a:pt x="197" y="391"/>
                  </a:cubicBezTo>
                  <a:cubicBezTo>
                    <a:pt x="304" y="391"/>
                    <a:pt x="392" y="303"/>
                    <a:pt x="392" y="196"/>
                  </a:cubicBezTo>
                  <a:cubicBezTo>
                    <a:pt x="392" y="88"/>
                    <a:pt x="30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7973386" y="4728639"/>
              <a:ext cx="8168" cy="8168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7811727" y="4771333"/>
              <a:ext cx="13984" cy="14025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4" y="339"/>
                    <a:pt x="339" y="263"/>
                    <a:pt x="339" y="170"/>
                  </a:cubicBezTo>
                  <a:cubicBezTo>
                    <a:pt x="339" y="77"/>
                    <a:pt x="264" y="1"/>
                    <a:pt x="169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7449882" y="4581459"/>
              <a:ext cx="132743" cy="255997"/>
            </a:xfrm>
            <a:custGeom>
              <a:avLst/>
              <a:gdLst/>
              <a:ahLst/>
              <a:cxnLst/>
              <a:rect l="l" t="t" r="r" b="b"/>
              <a:pathLst>
                <a:path w="3218" h="6206" extrusionOk="0">
                  <a:moveTo>
                    <a:pt x="1" y="0"/>
                  </a:moveTo>
                  <a:lnTo>
                    <a:pt x="1" y="6205"/>
                  </a:lnTo>
                  <a:lnTo>
                    <a:pt x="3218" y="6205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8291259" y="4581459"/>
              <a:ext cx="132743" cy="255997"/>
            </a:xfrm>
            <a:custGeom>
              <a:avLst/>
              <a:gdLst/>
              <a:ahLst/>
              <a:cxnLst/>
              <a:rect l="l" t="t" r="r" b="b"/>
              <a:pathLst>
                <a:path w="3218" h="6206" extrusionOk="0">
                  <a:moveTo>
                    <a:pt x="0" y="0"/>
                  </a:moveTo>
                  <a:lnTo>
                    <a:pt x="0" y="6205"/>
                  </a:lnTo>
                  <a:lnTo>
                    <a:pt x="3217" y="6205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7540674" y="4108775"/>
              <a:ext cx="780904" cy="60225"/>
            </a:xfrm>
            <a:custGeom>
              <a:avLst/>
              <a:gdLst/>
              <a:ahLst/>
              <a:cxnLst/>
              <a:rect l="l" t="t" r="r" b="b"/>
              <a:pathLst>
                <a:path w="18931" h="1460" extrusionOk="0">
                  <a:moveTo>
                    <a:pt x="730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2"/>
                    <a:pt x="328" y="1459"/>
                    <a:pt x="730" y="1459"/>
                  </a:cubicBezTo>
                  <a:lnTo>
                    <a:pt x="18202" y="1459"/>
                  </a:lnTo>
                  <a:cubicBezTo>
                    <a:pt x="18604" y="1459"/>
                    <a:pt x="18930" y="1132"/>
                    <a:pt x="18930" y="730"/>
                  </a:cubicBezTo>
                  <a:cubicBezTo>
                    <a:pt x="18930" y="326"/>
                    <a:pt x="18604" y="0"/>
                    <a:pt x="18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7573344" y="4116324"/>
              <a:ext cx="360731" cy="38156"/>
            </a:xfrm>
            <a:custGeom>
              <a:avLst/>
              <a:gdLst/>
              <a:ahLst/>
              <a:cxnLst/>
              <a:rect l="l" t="t" r="r" b="b"/>
              <a:pathLst>
                <a:path w="8745" h="925" extrusionOk="0">
                  <a:moveTo>
                    <a:pt x="463" y="1"/>
                  </a:moveTo>
                  <a:cubicBezTo>
                    <a:pt x="206" y="1"/>
                    <a:pt x="0" y="208"/>
                    <a:pt x="0" y="462"/>
                  </a:cubicBezTo>
                  <a:cubicBezTo>
                    <a:pt x="0" y="719"/>
                    <a:pt x="206" y="925"/>
                    <a:pt x="463" y="925"/>
                  </a:cubicBezTo>
                  <a:lnTo>
                    <a:pt x="8282" y="925"/>
                  </a:lnTo>
                  <a:cubicBezTo>
                    <a:pt x="8537" y="925"/>
                    <a:pt x="8745" y="719"/>
                    <a:pt x="8745" y="462"/>
                  </a:cubicBezTo>
                  <a:cubicBezTo>
                    <a:pt x="8745" y="207"/>
                    <a:pt x="8537" y="1"/>
                    <a:pt x="82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7542365" y="4109064"/>
              <a:ext cx="779213" cy="59854"/>
            </a:xfrm>
            <a:custGeom>
              <a:avLst/>
              <a:gdLst/>
              <a:ahLst/>
              <a:cxnLst/>
              <a:rect l="l" t="t" r="r" b="b"/>
              <a:pathLst>
                <a:path w="18890" h="1451" extrusionOk="0">
                  <a:moveTo>
                    <a:pt x="18254" y="1"/>
                  </a:moveTo>
                  <a:lnTo>
                    <a:pt x="18254" y="1"/>
                  </a:lnTo>
                  <a:cubicBezTo>
                    <a:pt x="18280" y="74"/>
                    <a:pt x="18294" y="154"/>
                    <a:pt x="18294" y="236"/>
                  </a:cubicBezTo>
                  <a:cubicBezTo>
                    <a:pt x="18294" y="640"/>
                    <a:pt x="17969" y="967"/>
                    <a:pt x="17566" y="967"/>
                  </a:cubicBezTo>
                  <a:lnTo>
                    <a:pt x="94" y="967"/>
                  </a:lnTo>
                  <a:cubicBezTo>
                    <a:pt x="61" y="967"/>
                    <a:pt x="30" y="963"/>
                    <a:pt x="1" y="960"/>
                  </a:cubicBezTo>
                  <a:lnTo>
                    <a:pt x="1" y="960"/>
                  </a:lnTo>
                  <a:cubicBezTo>
                    <a:pt x="97" y="1248"/>
                    <a:pt x="369" y="1451"/>
                    <a:pt x="689" y="1451"/>
                  </a:cubicBezTo>
                  <a:lnTo>
                    <a:pt x="18161" y="1451"/>
                  </a:lnTo>
                  <a:cubicBezTo>
                    <a:pt x="18565" y="1451"/>
                    <a:pt x="18889" y="1125"/>
                    <a:pt x="18889" y="721"/>
                  </a:cubicBezTo>
                  <a:cubicBezTo>
                    <a:pt x="18889" y="352"/>
                    <a:pt x="18614" y="46"/>
                    <a:pt x="1825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4"/>
          <p:cNvGrpSpPr/>
          <p:nvPr/>
        </p:nvGrpSpPr>
        <p:grpSpPr>
          <a:xfrm>
            <a:off x="-399150" y="2190278"/>
            <a:ext cx="2267513" cy="5488478"/>
            <a:chOff x="-457200" y="2304788"/>
            <a:chExt cx="2267513" cy="5488478"/>
          </a:xfrm>
        </p:grpSpPr>
        <p:sp>
          <p:nvSpPr>
            <p:cNvPr id="1287" name="Google Shape;1287;p34"/>
            <p:cNvSpPr/>
            <p:nvPr/>
          </p:nvSpPr>
          <p:spPr>
            <a:xfrm>
              <a:off x="1203195" y="2473995"/>
              <a:ext cx="173951" cy="289740"/>
            </a:xfrm>
            <a:custGeom>
              <a:avLst/>
              <a:gdLst/>
              <a:ahLst/>
              <a:cxnLst/>
              <a:rect l="l" t="t" r="r" b="b"/>
              <a:pathLst>
                <a:path w="4217" h="7024" extrusionOk="0">
                  <a:moveTo>
                    <a:pt x="163" y="1"/>
                  </a:moveTo>
                  <a:cubicBezTo>
                    <a:pt x="73" y="1"/>
                    <a:pt x="1" y="74"/>
                    <a:pt x="1" y="164"/>
                  </a:cubicBezTo>
                  <a:lnTo>
                    <a:pt x="1" y="4628"/>
                  </a:lnTo>
                  <a:cubicBezTo>
                    <a:pt x="1" y="4686"/>
                    <a:pt x="30" y="4741"/>
                    <a:pt x="83" y="4771"/>
                  </a:cubicBezTo>
                  <a:lnTo>
                    <a:pt x="3950" y="7001"/>
                  </a:lnTo>
                  <a:cubicBezTo>
                    <a:pt x="3975" y="7016"/>
                    <a:pt x="4003" y="7023"/>
                    <a:pt x="4031" y="7023"/>
                  </a:cubicBezTo>
                  <a:cubicBezTo>
                    <a:pt x="4087" y="7023"/>
                    <a:pt x="4140" y="6994"/>
                    <a:pt x="4170" y="6943"/>
                  </a:cubicBezTo>
                  <a:cubicBezTo>
                    <a:pt x="4216" y="6866"/>
                    <a:pt x="4189" y="6766"/>
                    <a:pt x="4112" y="6719"/>
                  </a:cubicBezTo>
                  <a:lnTo>
                    <a:pt x="329" y="4535"/>
                  </a:lnTo>
                  <a:lnTo>
                    <a:pt x="329" y="164"/>
                  </a:lnTo>
                  <a:cubicBezTo>
                    <a:pt x="329" y="74"/>
                    <a:pt x="256" y="1"/>
                    <a:pt x="167" y="1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1042815" y="2658218"/>
              <a:ext cx="174817" cy="105435"/>
            </a:xfrm>
            <a:custGeom>
              <a:avLst/>
              <a:gdLst/>
              <a:ahLst/>
              <a:cxnLst/>
              <a:rect l="l" t="t" r="r" b="b"/>
              <a:pathLst>
                <a:path w="4238" h="2556" extrusionOk="0">
                  <a:moveTo>
                    <a:pt x="4054" y="0"/>
                  </a:moveTo>
                  <a:cubicBezTo>
                    <a:pt x="4026" y="0"/>
                    <a:pt x="3997" y="7"/>
                    <a:pt x="3971" y="23"/>
                  </a:cubicBezTo>
                  <a:lnTo>
                    <a:pt x="105" y="2252"/>
                  </a:lnTo>
                  <a:cubicBezTo>
                    <a:pt x="27" y="2298"/>
                    <a:pt x="0" y="2397"/>
                    <a:pt x="46" y="2475"/>
                  </a:cubicBezTo>
                  <a:cubicBezTo>
                    <a:pt x="77" y="2527"/>
                    <a:pt x="132" y="2555"/>
                    <a:pt x="188" y="2555"/>
                  </a:cubicBezTo>
                  <a:cubicBezTo>
                    <a:pt x="215" y="2555"/>
                    <a:pt x="243" y="2548"/>
                    <a:pt x="269" y="2534"/>
                  </a:cubicBezTo>
                  <a:lnTo>
                    <a:pt x="4131" y="303"/>
                  </a:lnTo>
                  <a:cubicBezTo>
                    <a:pt x="4210" y="260"/>
                    <a:pt x="4237" y="161"/>
                    <a:pt x="4193" y="80"/>
                  </a:cubicBezTo>
                  <a:lnTo>
                    <a:pt x="4193" y="79"/>
                  </a:lnTo>
                  <a:cubicBezTo>
                    <a:pt x="4163" y="28"/>
                    <a:pt x="4110" y="0"/>
                    <a:pt x="4054" y="0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1000575" y="2450689"/>
              <a:ext cx="173910" cy="289658"/>
            </a:xfrm>
            <a:custGeom>
              <a:avLst/>
              <a:gdLst/>
              <a:ahLst/>
              <a:cxnLst/>
              <a:rect l="l" t="t" r="r" b="b"/>
              <a:pathLst>
                <a:path w="4216" h="7022" extrusionOk="0">
                  <a:moveTo>
                    <a:pt x="4054" y="0"/>
                  </a:moveTo>
                  <a:cubicBezTo>
                    <a:pt x="3965" y="0"/>
                    <a:pt x="3890" y="72"/>
                    <a:pt x="3890" y="162"/>
                  </a:cubicBezTo>
                  <a:lnTo>
                    <a:pt x="3890" y="164"/>
                  </a:lnTo>
                  <a:lnTo>
                    <a:pt x="3890" y="4533"/>
                  </a:lnTo>
                  <a:lnTo>
                    <a:pt x="106" y="6717"/>
                  </a:lnTo>
                  <a:cubicBezTo>
                    <a:pt x="26" y="6761"/>
                    <a:pt x="0" y="6860"/>
                    <a:pt x="44" y="6939"/>
                  </a:cubicBezTo>
                  <a:lnTo>
                    <a:pt x="44" y="6941"/>
                  </a:lnTo>
                  <a:cubicBezTo>
                    <a:pt x="74" y="6993"/>
                    <a:pt x="128" y="7021"/>
                    <a:pt x="183" y="7021"/>
                  </a:cubicBezTo>
                  <a:cubicBezTo>
                    <a:pt x="211" y="7021"/>
                    <a:pt x="239" y="7014"/>
                    <a:pt x="265" y="6999"/>
                  </a:cubicBezTo>
                  <a:lnTo>
                    <a:pt x="4134" y="4766"/>
                  </a:lnTo>
                  <a:cubicBezTo>
                    <a:pt x="4183" y="4736"/>
                    <a:pt x="4214" y="4684"/>
                    <a:pt x="4214" y="4628"/>
                  </a:cubicBezTo>
                  <a:lnTo>
                    <a:pt x="4214" y="164"/>
                  </a:lnTo>
                  <a:cubicBezTo>
                    <a:pt x="4216" y="73"/>
                    <a:pt x="4144" y="0"/>
                    <a:pt x="4054" y="0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724200" y="6155021"/>
              <a:ext cx="516285" cy="1437274"/>
            </a:xfrm>
            <a:custGeom>
              <a:avLst/>
              <a:gdLst/>
              <a:ahLst/>
              <a:cxnLst/>
              <a:rect l="l" t="t" r="r" b="b"/>
              <a:pathLst>
                <a:path w="12516" h="34843" extrusionOk="0">
                  <a:moveTo>
                    <a:pt x="12516" y="0"/>
                  </a:moveTo>
                  <a:lnTo>
                    <a:pt x="1671" y="1434"/>
                  </a:lnTo>
                  <a:cubicBezTo>
                    <a:pt x="1671" y="1434"/>
                    <a:pt x="1885" y="6438"/>
                    <a:pt x="1837" y="13294"/>
                  </a:cubicBezTo>
                  <a:cubicBezTo>
                    <a:pt x="1791" y="20151"/>
                    <a:pt x="0" y="33720"/>
                    <a:pt x="0" y="33720"/>
                  </a:cubicBezTo>
                  <a:cubicBezTo>
                    <a:pt x="0" y="33720"/>
                    <a:pt x="574" y="34391"/>
                    <a:pt x="2217" y="34700"/>
                  </a:cubicBezTo>
                  <a:cubicBezTo>
                    <a:pt x="2794" y="34807"/>
                    <a:pt x="3267" y="34842"/>
                    <a:pt x="3638" y="34842"/>
                  </a:cubicBezTo>
                  <a:cubicBezTo>
                    <a:pt x="4321" y="34842"/>
                    <a:pt x="4656" y="34724"/>
                    <a:pt x="4656" y="34724"/>
                  </a:cubicBezTo>
                  <a:cubicBezTo>
                    <a:pt x="4656" y="34724"/>
                    <a:pt x="10003" y="16742"/>
                    <a:pt x="12516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4241" y="6155021"/>
              <a:ext cx="516244" cy="1429560"/>
            </a:xfrm>
            <a:custGeom>
              <a:avLst/>
              <a:gdLst/>
              <a:ahLst/>
              <a:cxnLst/>
              <a:rect l="l" t="t" r="r" b="b"/>
              <a:pathLst>
                <a:path w="12515" h="34656" extrusionOk="0">
                  <a:moveTo>
                    <a:pt x="12515" y="0"/>
                  </a:moveTo>
                  <a:lnTo>
                    <a:pt x="1671" y="1436"/>
                  </a:lnTo>
                  <a:cubicBezTo>
                    <a:pt x="1671" y="1436"/>
                    <a:pt x="1885" y="6439"/>
                    <a:pt x="1839" y="13296"/>
                  </a:cubicBezTo>
                  <a:cubicBezTo>
                    <a:pt x="1791" y="20152"/>
                    <a:pt x="1" y="33723"/>
                    <a:pt x="1" y="33723"/>
                  </a:cubicBezTo>
                  <a:cubicBezTo>
                    <a:pt x="1" y="33723"/>
                    <a:pt x="527" y="34333"/>
                    <a:pt x="2003" y="34656"/>
                  </a:cubicBezTo>
                  <a:cubicBezTo>
                    <a:pt x="1792" y="34163"/>
                    <a:pt x="1025" y="32843"/>
                    <a:pt x="1107" y="32429"/>
                  </a:cubicBezTo>
                  <a:cubicBezTo>
                    <a:pt x="1861" y="28627"/>
                    <a:pt x="2914" y="16006"/>
                    <a:pt x="2914" y="16006"/>
                  </a:cubicBezTo>
                  <a:cubicBezTo>
                    <a:pt x="2914" y="16006"/>
                    <a:pt x="4697" y="13244"/>
                    <a:pt x="5332" y="10263"/>
                  </a:cubicBezTo>
                  <a:cubicBezTo>
                    <a:pt x="6057" y="5960"/>
                    <a:pt x="6229" y="3767"/>
                    <a:pt x="6229" y="3767"/>
                  </a:cubicBezTo>
                  <a:cubicBezTo>
                    <a:pt x="6229" y="3767"/>
                    <a:pt x="10094" y="3172"/>
                    <a:pt x="12111" y="2552"/>
                  </a:cubicBezTo>
                  <a:cubicBezTo>
                    <a:pt x="12252" y="1699"/>
                    <a:pt x="12388" y="848"/>
                    <a:pt x="12515" y="0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1164791" y="4193831"/>
              <a:ext cx="296752" cy="1701563"/>
            </a:xfrm>
            <a:custGeom>
              <a:avLst/>
              <a:gdLst/>
              <a:ahLst/>
              <a:cxnLst/>
              <a:rect l="l" t="t" r="r" b="b"/>
              <a:pathLst>
                <a:path w="7194" h="41250" extrusionOk="0">
                  <a:moveTo>
                    <a:pt x="1553" y="1"/>
                  </a:moveTo>
                  <a:lnTo>
                    <a:pt x="1" y="2319"/>
                  </a:lnTo>
                  <a:lnTo>
                    <a:pt x="2312" y="41249"/>
                  </a:lnTo>
                  <a:cubicBezTo>
                    <a:pt x="2312" y="41249"/>
                    <a:pt x="6876" y="40484"/>
                    <a:pt x="7193" y="40363"/>
                  </a:cubicBezTo>
                  <a:cubicBezTo>
                    <a:pt x="7193" y="40363"/>
                    <a:pt x="7004" y="37230"/>
                    <a:pt x="6822" y="34872"/>
                  </a:cubicBezTo>
                  <a:cubicBezTo>
                    <a:pt x="6640" y="32513"/>
                    <a:pt x="4143" y="8175"/>
                    <a:pt x="3962" y="6660"/>
                  </a:cubicBezTo>
                  <a:cubicBezTo>
                    <a:pt x="3780" y="5146"/>
                    <a:pt x="1553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1164791" y="4193831"/>
              <a:ext cx="296752" cy="1701563"/>
            </a:xfrm>
            <a:custGeom>
              <a:avLst/>
              <a:gdLst/>
              <a:ahLst/>
              <a:cxnLst/>
              <a:rect l="l" t="t" r="r" b="b"/>
              <a:pathLst>
                <a:path w="7194" h="41250" extrusionOk="0">
                  <a:moveTo>
                    <a:pt x="1553" y="1"/>
                  </a:moveTo>
                  <a:lnTo>
                    <a:pt x="1" y="2319"/>
                  </a:lnTo>
                  <a:lnTo>
                    <a:pt x="2312" y="41249"/>
                  </a:lnTo>
                  <a:cubicBezTo>
                    <a:pt x="2312" y="41249"/>
                    <a:pt x="6876" y="40484"/>
                    <a:pt x="7193" y="40363"/>
                  </a:cubicBezTo>
                  <a:cubicBezTo>
                    <a:pt x="7193" y="40363"/>
                    <a:pt x="7004" y="37230"/>
                    <a:pt x="6822" y="34872"/>
                  </a:cubicBezTo>
                  <a:cubicBezTo>
                    <a:pt x="6640" y="32513"/>
                    <a:pt x="4143" y="8175"/>
                    <a:pt x="3962" y="6660"/>
                  </a:cubicBezTo>
                  <a:cubicBezTo>
                    <a:pt x="3780" y="5146"/>
                    <a:pt x="1553" y="1"/>
                    <a:pt x="155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-457200" y="6202995"/>
              <a:ext cx="520328" cy="299599"/>
            </a:xfrm>
            <a:custGeom>
              <a:avLst/>
              <a:gdLst/>
              <a:ahLst/>
              <a:cxnLst/>
              <a:rect l="l" t="t" r="r" b="b"/>
              <a:pathLst>
                <a:path w="12614" h="7263" extrusionOk="0">
                  <a:moveTo>
                    <a:pt x="9377" y="1"/>
                  </a:moveTo>
                  <a:cubicBezTo>
                    <a:pt x="9079" y="1"/>
                    <a:pt x="8746" y="66"/>
                    <a:pt x="8383" y="234"/>
                  </a:cubicBezTo>
                  <a:cubicBezTo>
                    <a:pt x="7117" y="819"/>
                    <a:pt x="5826" y="2050"/>
                    <a:pt x="4522" y="2685"/>
                  </a:cubicBezTo>
                  <a:cubicBezTo>
                    <a:pt x="3218" y="3319"/>
                    <a:pt x="2080" y="3882"/>
                    <a:pt x="1432" y="4084"/>
                  </a:cubicBezTo>
                  <a:cubicBezTo>
                    <a:pt x="785" y="4284"/>
                    <a:pt x="168" y="4678"/>
                    <a:pt x="226" y="4974"/>
                  </a:cubicBezTo>
                  <a:cubicBezTo>
                    <a:pt x="0" y="6430"/>
                    <a:pt x="785" y="7026"/>
                    <a:pt x="1518" y="7117"/>
                  </a:cubicBezTo>
                  <a:cubicBezTo>
                    <a:pt x="1594" y="7121"/>
                    <a:pt x="1666" y="7123"/>
                    <a:pt x="1735" y="7123"/>
                  </a:cubicBezTo>
                  <a:cubicBezTo>
                    <a:pt x="2501" y="7123"/>
                    <a:pt x="2896" y="6911"/>
                    <a:pt x="3780" y="6734"/>
                  </a:cubicBezTo>
                  <a:cubicBezTo>
                    <a:pt x="4049" y="6680"/>
                    <a:pt x="4377" y="6649"/>
                    <a:pt x="4721" y="6649"/>
                  </a:cubicBezTo>
                  <a:cubicBezTo>
                    <a:pt x="5320" y="6649"/>
                    <a:pt x="5964" y="6741"/>
                    <a:pt x="6422" y="6958"/>
                  </a:cubicBezTo>
                  <a:cubicBezTo>
                    <a:pt x="6885" y="7176"/>
                    <a:pt x="7288" y="7262"/>
                    <a:pt x="7722" y="7262"/>
                  </a:cubicBezTo>
                  <a:cubicBezTo>
                    <a:pt x="7965" y="7262"/>
                    <a:pt x="8217" y="7235"/>
                    <a:pt x="8495" y="7189"/>
                  </a:cubicBezTo>
                  <a:cubicBezTo>
                    <a:pt x="9268" y="7061"/>
                    <a:pt x="12001" y="5255"/>
                    <a:pt x="12001" y="5255"/>
                  </a:cubicBezTo>
                  <a:lnTo>
                    <a:pt x="12069" y="5010"/>
                  </a:lnTo>
                  <a:cubicBezTo>
                    <a:pt x="12466" y="4686"/>
                    <a:pt x="12613" y="4588"/>
                    <a:pt x="12537" y="3810"/>
                  </a:cubicBezTo>
                  <a:cubicBezTo>
                    <a:pt x="12459" y="3033"/>
                    <a:pt x="11222" y="969"/>
                    <a:pt x="10888" y="643"/>
                  </a:cubicBezTo>
                  <a:cubicBezTo>
                    <a:pt x="10650" y="408"/>
                    <a:pt x="10121" y="1"/>
                    <a:pt x="9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-446310" y="6373481"/>
              <a:ext cx="391916" cy="129071"/>
            </a:xfrm>
            <a:custGeom>
              <a:avLst/>
              <a:gdLst/>
              <a:ahLst/>
              <a:cxnLst/>
              <a:rect l="l" t="t" r="r" b="b"/>
              <a:pathLst>
                <a:path w="9501" h="3129" extrusionOk="0">
                  <a:moveTo>
                    <a:pt x="6889" y="0"/>
                  </a:moveTo>
                  <a:cubicBezTo>
                    <a:pt x="6887" y="0"/>
                    <a:pt x="6885" y="0"/>
                    <a:pt x="6882" y="0"/>
                  </a:cubicBezTo>
                  <a:cubicBezTo>
                    <a:pt x="6627" y="2"/>
                    <a:pt x="6356" y="27"/>
                    <a:pt x="6077" y="65"/>
                  </a:cubicBezTo>
                  <a:cubicBezTo>
                    <a:pt x="4969" y="226"/>
                    <a:pt x="3523" y="1205"/>
                    <a:pt x="2154" y="1621"/>
                  </a:cubicBezTo>
                  <a:cubicBezTo>
                    <a:pt x="1347" y="1866"/>
                    <a:pt x="788" y="1999"/>
                    <a:pt x="401" y="1999"/>
                  </a:cubicBezTo>
                  <a:cubicBezTo>
                    <a:pt x="239" y="1999"/>
                    <a:pt x="107" y="1975"/>
                    <a:pt x="0" y="1928"/>
                  </a:cubicBezTo>
                  <a:lnTo>
                    <a:pt x="0" y="1928"/>
                  </a:lnTo>
                  <a:cubicBezTo>
                    <a:pt x="200" y="2606"/>
                    <a:pt x="738" y="2918"/>
                    <a:pt x="1252" y="2982"/>
                  </a:cubicBezTo>
                  <a:cubicBezTo>
                    <a:pt x="1329" y="2985"/>
                    <a:pt x="1402" y="2987"/>
                    <a:pt x="1473" y="2987"/>
                  </a:cubicBezTo>
                  <a:cubicBezTo>
                    <a:pt x="2235" y="2987"/>
                    <a:pt x="2631" y="2775"/>
                    <a:pt x="3512" y="2599"/>
                  </a:cubicBezTo>
                  <a:cubicBezTo>
                    <a:pt x="3781" y="2545"/>
                    <a:pt x="4109" y="2515"/>
                    <a:pt x="4452" y="2515"/>
                  </a:cubicBezTo>
                  <a:cubicBezTo>
                    <a:pt x="5051" y="2515"/>
                    <a:pt x="5697" y="2607"/>
                    <a:pt x="6156" y="2823"/>
                  </a:cubicBezTo>
                  <a:cubicBezTo>
                    <a:pt x="6617" y="3042"/>
                    <a:pt x="7020" y="3128"/>
                    <a:pt x="7454" y="3128"/>
                  </a:cubicBezTo>
                  <a:cubicBezTo>
                    <a:pt x="7697" y="3128"/>
                    <a:pt x="7950" y="3101"/>
                    <a:pt x="8228" y="3055"/>
                  </a:cubicBezTo>
                  <a:cubicBezTo>
                    <a:pt x="8489" y="3010"/>
                    <a:pt x="8973" y="2776"/>
                    <a:pt x="9501" y="2483"/>
                  </a:cubicBezTo>
                  <a:cubicBezTo>
                    <a:pt x="9381" y="1995"/>
                    <a:pt x="8760" y="926"/>
                    <a:pt x="8760" y="926"/>
                  </a:cubicBezTo>
                  <a:cubicBezTo>
                    <a:pt x="8317" y="221"/>
                    <a:pt x="7657" y="0"/>
                    <a:pt x="688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-134336" y="6174780"/>
              <a:ext cx="1070644" cy="837210"/>
            </a:xfrm>
            <a:custGeom>
              <a:avLst/>
              <a:gdLst/>
              <a:ahLst/>
              <a:cxnLst/>
              <a:rect l="l" t="t" r="r" b="b"/>
              <a:pathLst>
                <a:path w="25955" h="20296" extrusionOk="0">
                  <a:moveTo>
                    <a:pt x="25954" y="1"/>
                  </a:moveTo>
                  <a:lnTo>
                    <a:pt x="14268" y="837"/>
                  </a:lnTo>
                  <a:cubicBezTo>
                    <a:pt x="14268" y="837"/>
                    <a:pt x="14734" y="6355"/>
                    <a:pt x="14147" y="8378"/>
                  </a:cubicBezTo>
                  <a:cubicBezTo>
                    <a:pt x="13710" y="9883"/>
                    <a:pt x="12481" y="11298"/>
                    <a:pt x="10812" y="11298"/>
                  </a:cubicBezTo>
                  <a:cubicBezTo>
                    <a:pt x="10239" y="11298"/>
                    <a:pt x="9614" y="11132"/>
                    <a:pt x="8951" y="10744"/>
                  </a:cubicBezTo>
                  <a:cubicBezTo>
                    <a:pt x="6359" y="9229"/>
                    <a:pt x="4182" y="4816"/>
                    <a:pt x="4182" y="4816"/>
                  </a:cubicBezTo>
                  <a:cubicBezTo>
                    <a:pt x="4182" y="4816"/>
                    <a:pt x="3549" y="4623"/>
                    <a:pt x="2787" y="4623"/>
                  </a:cubicBezTo>
                  <a:cubicBezTo>
                    <a:pt x="2260" y="4623"/>
                    <a:pt x="1670" y="4716"/>
                    <a:pt x="1186" y="5029"/>
                  </a:cubicBezTo>
                  <a:cubicBezTo>
                    <a:pt x="1" y="5794"/>
                    <a:pt x="373" y="7337"/>
                    <a:pt x="373" y="7337"/>
                  </a:cubicBezTo>
                  <a:cubicBezTo>
                    <a:pt x="373" y="7337"/>
                    <a:pt x="3883" y="17597"/>
                    <a:pt x="10888" y="19724"/>
                  </a:cubicBezTo>
                  <a:cubicBezTo>
                    <a:pt x="12179" y="20116"/>
                    <a:pt x="13367" y="20296"/>
                    <a:pt x="14458" y="20296"/>
                  </a:cubicBezTo>
                  <a:cubicBezTo>
                    <a:pt x="19288" y="20296"/>
                    <a:pt x="22224" y="16785"/>
                    <a:pt x="23832" y="12674"/>
                  </a:cubicBezTo>
                  <a:cubicBezTo>
                    <a:pt x="25803" y="7633"/>
                    <a:pt x="25954" y="1"/>
                    <a:pt x="25954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-134212" y="6174780"/>
              <a:ext cx="1070520" cy="803179"/>
            </a:xfrm>
            <a:custGeom>
              <a:avLst/>
              <a:gdLst/>
              <a:ahLst/>
              <a:cxnLst/>
              <a:rect l="l" t="t" r="r" b="b"/>
              <a:pathLst>
                <a:path w="25952" h="19471" extrusionOk="0">
                  <a:moveTo>
                    <a:pt x="25951" y="1"/>
                  </a:moveTo>
                  <a:lnTo>
                    <a:pt x="14264" y="837"/>
                  </a:lnTo>
                  <a:cubicBezTo>
                    <a:pt x="14264" y="837"/>
                    <a:pt x="14728" y="6355"/>
                    <a:pt x="14140" y="8378"/>
                  </a:cubicBezTo>
                  <a:cubicBezTo>
                    <a:pt x="13796" y="9565"/>
                    <a:pt x="12959" y="10695"/>
                    <a:pt x="11802" y="11120"/>
                  </a:cubicBezTo>
                  <a:cubicBezTo>
                    <a:pt x="12034" y="11153"/>
                    <a:pt x="12272" y="11172"/>
                    <a:pt x="12518" y="11172"/>
                  </a:cubicBezTo>
                  <a:cubicBezTo>
                    <a:pt x="12575" y="11172"/>
                    <a:pt x="12632" y="11171"/>
                    <a:pt x="12689" y="11169"/>
                  </a:cubicBezTo>
                  <a:cubicBezTo>
                    <a:pt x="15558" y="11069"/>
                    <a:pt x="17474" y="5430"/>
                    <a:pt x="17474" y="5430"/>
                  </a:cubicBezTo>
                  <a:cubicBezTo>
                    <a:pt x="17474" y="5430"/>
                    <a:pt x="20528" y="4322"/>
                    <a:pt x="25292" y="4322"/>
                  </a:cubicBezTo>
                  <a:cubicBezTo>
                    <a:pt x="25408" y="4322"/>
                    <a:pt x="25525" y="4322"/>
                    <a:pt x="25642" y="4324"/>
                  </a:cubicBezTo>
                  <a:cubicBezTo>
                    <a:pt x="25913" y="1849"/>
                    <a:pt x="25951" y="1"/>
                    <a:pt x="25951" y="1"/>
                  </a:cubicBezTo>
                  <a:close/>
                  <a:moveTo>
                    <a:pt x="1849" y="4696"/>
                  </a:moveTo>
                  <a:lnTo>
                    <a:pt x="1849" y="4696"/>
                  </a:lnTo>
                  <a:cubicBezTo>
                    <a:pt x="1624" y="4781"/>
                    <a:pt x="1400" y="4888"/>
                    <a:pt x="1185" y="5025"/>
                  </a:cubicBezTo>
                  <a:cubicBezTo>
                    <a:pt x="0" y="5791"/>
                    <a:pt x="371" y="7334"/>
                    <a:pt x="371" y="7334"/>
                  </a:cubicBezTo>
                  <a:cubicBezTo>
                    <a:pt x="371" y="7334"/>
                    <a:pt x="3642" y="16890"/>
                    <a:pt x="10167" y="19470"/>
                  </a:cubicBezTo>
                  <a:cubicBezTo>
                    <a:pt x="9047" y="18532"/>
                    <a:pt x="7695" y="17271"/>
                    <a:pt x="6108" y="15581"/>
                  </a:cubicBezTo>
                  <a:cubicBezTo>
                    <a:pt x="1849" y="11042"/>
                    <a:pt x="1734" y="6344"/>
                    <a:pt x="1849" y="4696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88095" y="5010293"/>
              <a:ext cx="957371" cy="1273841"/>
            </a:xfrm>
            <a:custGeom>
              <a:avLst/>
              <a:gdLst/>
              <a:ahLst/>
              <a:cxnLst/>
              <a:rect l="l" t="t" r="r" b="b"/>
              <a:pathLst>
                <a:path w="23209" h="30881" extrusionOk="0">
                  <a:moveTo>
                    <a:pt x="5319" y="0"/>
                  </a:moveTo>
                  <a:cubicBezTo>
                    <a:pt x="5319" y="0"/>
                    <a:pt x="2113" y="7785"/>
                    <a:pt x="1516" y="13636"/>
                  </a:cubicBezTo>
                  <a:cubicBezTo>
                    <a:pt x="918" y="19487"/>
                    <a:pt x="1" y="29783"/>
                    <a:pt x="751" y="30035"/>
                  </a:cubicBezTo>
                  <a:cubicBezTo>
                    <a:pt x="1462" y="30274"/>
                    <a:pt x="4351" y="30881"/>
                    <a:pt x="8594" y="30881"/>
                  </a:cubicBezTo>
                  <a:cubicBezTo>
                    <a:pt x="8840" y="30881"/>
                    <a:pt x="9089" y="30879"/>
                    <a:pt x="9343" y="30875"/>
                  </a:cubicBezTo>
                  <a:cubicBezTo>
                    <a:pt x="9347" y="30875"/>
                    <a:pt x="9350" y="30875"/>
                    <a:pt x="9353" y="30875"/>
                  </a:cubicBezTo>
                  <a:cubicBezTo>
                    <a:pt x="12926" y="30875"/>
                    <a:pt x="17031" y="30126"/>
                    <a:pt x="17031" y="30126"/>
                  </a:cubicBezTo>
                  <a:cubicBezTo>
                    <a:pt x="17031" y="30126"/>
                    <a:pt x="21094" y="29400"/>
                    <a:pt x="22008" y="29170"/>
                  </a:cubicBezTo>
                  <a:cubicBezTo>
                    <a:pt x="22921" y="28942"/>
                    <a:pt x="23209" y="23605"/>
                    <a:pt x="22633" y="12444"/>
                  </a:cubicBezTo>
                  <a:cubicBezTo>
                    <a:pt x="22059" y="1283"/>
                    <a:pt x="21433" y="150"/>
                    <a:pt x="21433" y="150"/>
                  </a:cubicBezTo>
                  <a:lnTo>
                    <a:pt x="5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903720" y="5516925"/>
              <a:ext cx="347325" cy="138064"/>
            </a:xfrm>
            <a:custGeom>
              <a:avLst/>
              <a:gdLst/>
              <a:ahLst/>
              <a:cxnLst/>
              <a:rect l="l" t="t" r="r" b="b"/>
              <a:pathLst>
                <a:path w="8420" h="334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59" y="3188"/>
                    <a:pt x="3618" y="3340"/>
                  </a:cubicBezTo>
                  <a:cubicBezTo>
                    <a:pt x="3689" y="3344"/>
                    <a:pt x="3760" y="3346"/>
                    <a:pt x="3830" y="3346"/>
                  </a:cubicBezTo>
                  <a:cubicBezTo>
                    <a:pt x="6390" y="3346"/>
                    <a:pt x="8419" y="718"/>
                    <a:pt x="8419" y="718"/>
                  </a:cubicBezTo>
                  <a:lnTo>
                    <a:pt x="8419" y="718"/>
                  </a:lnTo>
                  <a:cubicBezTo>
                    <a:pt x="7690" y="1039"/>
                    <a:pt x="6815" y="1160"/>
                    <a:pt x="5908" y="1160"/>
                  </a:cubicBezTo>
                  <a:cubicBezTo>
                    <a:pt x="3105" y="11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998636" y="5379109"/>
              <a:ext cx="217594" cy="131216"/>
            </a:xfrm>
            <a:custGeom>
              <a:avLst/>
              <a:gdLst/>
              <a:ahLst/>
              <a:cxnLst/>
              <a:rect l="l" t="t" r="r" b="b"/>
              <a:pathLst>
                <a:path w="5275" h="3181" extrusionOk="0">
                  <a:moveTo>
                    <a:pt x="5274" y="1"/>
                  </a:moveTo>
                  <a:lnTo>
                    <a:pt x="5274" y="1"/>
                  </a:lnTo>
                  <a:cubicBezTo>
                    <a:pt x="2707" y="2364"/>
                    <a:pt x="1" y="2493"/>
                    <a:pt x="1" y="2493"/>
                  </a:cubicBezTo>
                  <a:cubicBezTo>
                    <a:pt x="1" y="2493"/>
                    <a:pt x="857" y="3181"/>
                    <a:pt x="2208" y="3181"/>
                  </a:cubicBezTo>
                  <a:cubicBezTo>
                    <a:pt x="2418" y="3181"/>
                    <a:pt x="2640" y="3164"/>
                    <a:pt x="2872" y="3126"/>
                  </a:cubicBezTo>
                  <a:cubicBezTo>
                    <a:pt x="4604" y="2840"/>
                    <a:pt x="5274" y="1"/>
                    <a:pt x="527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387971" y="5010293"/>
              <a:ext cx="906716" cy="1273470"/>
            </a:xfrm>
            <a:custGeom>
              <a:avLst/>
              <a:gdLst/>
              <a:ahLst/>
              <a:cxnLst/>
              <a:rect l="l" t="t" r="r" b="b"/>
              <a:pathLst>
                <a:path w="21981" h="30872" extrusionOk="0">
                  <a:moveTo>
                    <a:pt x="5322" y="0"/>
                  </a:moveTo>
                  <a:cubicBezTo>
                    <a:pt x="5322" y="0"/>
                    <a:pt x="2116" y="7785"/>
                    <a:pt x="1516" y="13634"/>
                  </a:cubicBezTo>
                  <a:cubicBezTo>
                    <a:pt x="918" y="19485"/>
                    <a:pt x="1" y="29781"/>
                    <a:pt x="753" y="30032"/>
                  </a:cubicBezTo>
                  <a:cubicBezTo>
                    <a:pt x="1423" y="30260"/>
                    <a:pt x="4029" y="30808"/>
                    <a:pt x="7883" y="30872"/>
                  </a:cubicBezTo>
                  <a:cubicBezTo>
                    <a:pt x="8374" y="29358"/>
                    <a:pt x="9410" y="26718"/>
                    <a:pt x="10679" y="26670"/>
                  </a:cubicBezTo>
                  <a:cubicBezTo>
                    <a:pt x="12458" y="26601"/>
                    <a:pt x="14240" y="26134"/>
                    <a:pt x="14973" y="24987"/>
                  </a:cubicBezTo>
                  <a:cubicBezTo>
                    <a:pt x="15703" y="23842"/>
                    <a:pt x="16852" y="4076"/>
                    <a:pt x="16852" y="4076"/>
                  </a:cubicBezTo>
                  <a:cubicBezTo>
                    <a:pt x="16852" y="4076"/>
                    <a:pt x="19943" y="3927"/>
                    <a:pt x="21980" y="3444"/>
                  </a:cubicBezTo>
                  <a:cubicBezTo>
                    <a:pt x="21668" y="586"/>
                    <a:pt x="21436" y="150"/>
                    <a:pt x="21436" y="150"/>
                  </a:cubicBezTo>
                  <a:lnTo>
                    <a:pt x="5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387971" y="5010293"/>
              <a:ext cx="906716" cy="1273470"/>
            </a:xfrm>
            <a:custGeom>
              <a:avLst/>
              <a:gdLst/>
              <a:ahLst/>
              <a:cxnLst/>
              <a:rect l="l" t="t" r="r" b="b"/>
              <a:pathLst>
                <a:path w="21981" h="30872" extrusionOk="0">
                  <a:moveTo>
                    <a:pt x="5322" y="0"/>
                  </a:moveTo>
                  <a:cubicBezTo>
                    <a:pt x="5322" y="0"/>
                    <a:pt x="2116" y="7785"/>
                    <a:pt x="1516" y="13634"/>
                  </a:cubicBezTo>
                  <a:cubicBezTo>
                    <a:pt x="918" y="19485"/>
                    <a:pt x="1" y="29781"/>
                    <a:pt x="753" y="30032"/>
                  </a:cubicBezTo>
                  <a:cubicBezTo>
                    <a:pt x="1423" y="30260"/>
                    <a:pt x="4029" y="30808"/>
                    <a:pt x="7883" y="30872"/>
                  </a:cubicBezTo>
                  <a:cubicBezTo>
                    <a:pt x="8374" y="29358"/>
                    <a:pt x="9410" y="26718"/>
                    <a:pt x="10679" y="26670"/>
                  </a:cubicBezTo>
                  <a:cubicBezTo>
                    <a:pt x="12458" y="26601"/>
                    <a:pt x="14240" y="26134"/>
                    <a:pt x="14973" y="24987"/>
                  </a:cubicBezTo>
                  <a:cubicBezTo>
                    <a:pt x="15703" y="23842"/>
                    <a:pt x="16852" y="4076"/>
                    <a:pt x="16852" y="4076"/>
                  </a:cubicBezTo>
                  <a:cubicBezTo>
                    <a:pt x="16852" y="4076"/>
                    <a:pt x="19943" y="3927"/>
                    <a:pt x="21980" y="3444"/>
                  </a:cubicBezTo>
                  <a:cubicBezTo>
                    <a:pt x="21668" y="586"/>
                    <a:pt x="21436" y="150"/>
                    <a:pt x="21436" y="150"/>
                  </a:cubicBezTo>
                  <a:lnTo>
                    <a:pt x="5322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06380" y="7537804"/>
              <a:ext cx="396536" cy="255461"/>
            </a:xfrm>
            <a:custGeom>
              <a:avLst/>
              <a:gdLst/>
              <a:ahLst/>
              <a:cxnLst/>
              <a:rect l="l" t="t" r="r" b="b"/>
              <a:pathLst>
                <a:path w="9613" h="6193" extrusionOk="0">
                  <a:moveTo>
                    <a:pt x="549" y="0"/>
                  </a:moveTo>
                  <a:cubicBezTo>
                    <a:pt x="516" y="0"/>
                    <a:pt x="488" y="9"/>
                    <a:pt x="463" y="29"/>
                  </a:cubicBezTo>
                  <a:cubicBezTo>
                    <a:pt x="254" y="203"/>
                    <a:pt x="0" y="2591"/>
                    <a:pt x="24" y="3085"/>
                  </a:cubicBezTo>
                  <a:cubicBezTo>
                    <a:pt x="50" y="3582"/>
                    <a:pt x="1359" y="4029"/>
                    <a:pt x="1640" y="4060"/>
                  </a:cubicBezTo>
                  <a:cubicBezTo>
                    <a:pt x="1921" y="4089"/>
                    <a:pt x="3171" y="5045"/>
                    <a:pt x="4517" y="5747"/>
                  </a:cubicBezTo>
                  <a:cubicBezTo>
                    <a:pt x="5179" y="6092"/>
                    <a:pt x="6135" y="6192"/>
                    <a:pt x="6975" y="6192"/>
                  </a:cubicBezTo>
                  <a:cubicBezTo>
                    <a:pt x="7843" y="6192"/>
                    <a:pt x="8587" y="6085"/>
                    <a:pt x="8749" y="6029"/>
                  </a:cubicBezTo>
                  <a:cubicBezTo>
                    <a:pt x="9068" y="5919"/>
                    <a:pt x="9433" y="5472"/>
                    <a:pt x="9524" y="4872"/>
                  </a:cubicBezTo>
                  <a:cubicBezTo>
                    <a:pt x="9612" y="4273"/>
                    <a:pt x="9454" y="3789"/>
                    <a:pt x="9098" y="3610"/>
                  </a:cubicBezTo>
                  <a:cubicBezTo>
                    <a:pt x="8742" y="3432"/>
                    <a:pt x="7259" y="2988"/>
                    <a:pt x="6521" y="2159"/>
                  </a:cubicBezTo>
                  <a:cubicBezTo>
                    <a:pt x="5786" y="1337"/>
                    <a:pt x="5425" y="668"/>
                    <a:pt x="5425" y="668"/>
                  </a:cubicBezTo>
                  <a:cubicBezTo>
                    <a:pt x="5126" y="490"/>
                    <a:pt x="4835" y="422"/>
                    <a:pt x="4573" y="422"/>
                  </a:cubicBezTo>
                  <a:cubicBezTo>
                    <a:pt x="4050" y="422"/>
                    <a:pt x="3635" y="689"/>
                    <a:pt x="3473" y="878"/>
                  </a:cubicBezTo>
                  <a:cubicBezTo>
                    <a:pt x="3388" y="977"/>
                    <a:pt x="3222" y="1016"/>
                    <a:pt x="3018" y="1016"/>
                  </a:cubicBezTo>
                  <a:cubicBezTo>
                    <a:pt x="2633" y="1016"/>
                    <a:pt x="2112" y="875"/>
                    <a:pt x="1751" y="726"/>
                  </a:cubicBezTo>
                  <a:cubicBezTo>
                    <a:pt x="1265" y="525"/>
                    <a:pt x="796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1238175" y="5152564"/>
              <a:ext cx="107291" cy="1073036"/>
            </a:xfrm>
            <a:custGeom>
              <a:avLst/>
              <a:gdLst/>
              <a:ahLst/>
              <a:cxnLst/>
              <a:rect l="l" t="t" r="r" b="b"/>
              <a:pathLst>
                <a:path w="2601" h="26013" extrusionOk="0">
                  <a:moveTo>
                    <a:pt x="1371" y="1"/>
                  </a:moveTo>
                  <a:cubicBezTo>
                    <a:pt x="455" y="382"/>
                    <a:pt x="585" y="1434"/>
                    <a:pt x="533" y="2158"/>
                  </a:cubicBezTo>
                  <a:cubicBezTo>
                    <a:pt x="478" y="2922"/>
                    <a:pt x="1031" y="11853"/>
                    <a:pt x="1118" y="18174"/>
                  </a:cubicBezTo>
                  <a:cubicBezTo>
                    <a:pt x="1172" y="22214"/>
                    <a:pt x="497" y="24725"/>
                    <a:pt x="1" y="26012"/>
                  </a:cubicBezTo>
                  <a:cubicBezTo>
                    <a:pt x="607" y="25895"/>
                    <a:pt x="1139" y="25788"/>
                    <a:pt x="1400" y="25721"/>
                  </a:cubicBezTo>
                  <a:cubicBezTo>
                    <a:pt x="2313" y="25493"/>
                    <a:pt x="2601" y="20156"/>
                    <a:pt x="2025" y="8995"/>
                  </a:cubicBezTo>
                  <a:cubicBezTo>
                    <a:pt x="1801" y="4644"/>
                    <a:pt x="1571" y="1832"/>
                    <a:pt x="137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923355" y="6279720"/>
              <a:ext cx="297289" cy="1259775"/>
            </a:xfrm>
            <a:custGeom>
              <a:avLst/>
              <a:gdLst/>
              <a:ahLst/>
              <a:cxnLst/>
              <a:rect l="l" t="t" r="r" b="b"/>
              <a:pathLst>
                <a:path w="7207" h="30540" extrusionOk="0">
                  <a:moveTo>
                    <a:pt x="7207" y="1"/>
                  </a:moveTo>
                  <a:cubicBezTo>
                    <a:pt x="6933" y="609"/>
                    <a:pt x="6599" y="1478"/>
                    <a:pt x="6559" y="2182"/>
                  </a:cubicBezTo>
                  <a:cubicBezTo>
                    <a:pt x="6493" y="3387"/>
                    <a:pt x="4224" y="14493"/>
                    <a:pt x="2571" y="20355"/>
                  </a:cubicBezTo>
                  <a:cubicBezTo>
                    <a:pt x="916" y="26217"/>
                    <a:pt x="148" y="29313"/>
                    <a:pt x="34" y="29992"/>
                  </a:cubicBezTo>
                  <a:cubicBezTo>
                    <a:pt x="0" y="30192"/>
                    <a:pt x="62" y="30377"/>
                    <a:pt x="165" y="30539"/>
                  </a:cubicBezTo>
                  <a:cubicBezTo>
                    <a:pt x="1275" y="26655"/>
                    <a:pt x="4970" y="13322"/>
                    <a:pt x="7207" y="1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269089" y="6344070"/>
              <a:ext cx="654761" cy="667920"/>
            </a:xfrm>
            <a:custGeom>
              <a:avLst/>
              <a:gdLst/>
              <a:ahLst/>
              <a:cxnLst/>
              <a:rect l="l" t="t" r="r" b="b"/>
              <a:pathLst>
                <a:path w="15873" h="16192" extrusionOk="0">
                  <a:moveTo>
                    <a:pt x="15671" y="1"/>
                  </a:moveTo>
                  <a:cubicBezTo>
                    <a:pt x="15671" y="1"/>
                    <a:pt x="14895" y="10658"/>
                    <a:pt x="9368" y="13576"/>
                  </a:cubicBezTo>
                  <a:cubicBezTo>
                    <a:pt x="6464" y="15110"/>
                    <a:pt x="4026" y="15474"/>
                    <a:pt x="2366" y="15474"/>
                  </a:cubicBezTo>
                  <a:cubicBezTo>
                    <a:pt x="866" y="15474"/>
                    <a:pt x="1" y="15177"/>
                    <a:pt x="0" y="15177"/>
                  </a:cubicBezTo>
                  <a:lnTo>
                    <a:pt x="0" y="15177"/>
                  </a:lnTo>
                  <a:cubicBezTo>
                    <a:pt x="0" y="15177"/>
                    <a:pt x="13" y="15205"/>
                    <a:pt x="16" y="15211"/>
                  </a:cubicBezTo>
                  <a:cubicBezTo>
                    <a:pt x="370" y="15368"/>
                    <a:pt x="734" y="15507"/>
                    <a:pt x="1108" y="15620"/>
                  </a:cubicBezTo>
                  <a:cubicBezTo>
                    <a:pt x="2399" y="16012"/>
                    <a:pt x="3587" y="16192"/>
                    <a:pt x="4678" y="16192"/>
                  </a:cubicBezTo>
                  <a:cubicBezTo>
                    <a:pt x="9508" y="16192"/>
                    <a:pt x="12444" y="12681"/>
                    <a:pt x="14052" y="8570"/>
                  </a:cubicBezTo>
                  <a:cubicBezTo>
                    <a:pt x="15064" y="5981"/>
                    <a:pt x="15593" y="2711"/>
                    <a:pt x="15872" y="141"/>
                  </a:cubicBezTo>
                  <a:cubicBezTo>
                    <a:pt x="15752" y="53"/>
                    <a:pt x="15671" y="1"/>
                    <a:pt x="15671" y="1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706421" y="7537804"/>
              <a:ext cx="250717" cy="201960"/>
            </a:xfrm>
            <a:custGeom>
              <a:avLst/>
              <a:gdLst/>
              <a:ahLst/>
              <a:cxnLst/>
              <a:rect l="l" t="t" r="r" b="b"/>
              <a:pathLst>
                <a:path w="6078" h="4896" extrusionOk="0">
                  <a:moveTo>
                    <a:pt x="551" y="1"/>
                  </a:moveTo>
                  <a:cubicBezTo>
                    <a:pt x="517" y="1"/>
                    <a:pt x="487" y="10"/>
                    <a:pt x="465" y="36"/>
                  </a:cubicBezTo>
                  <a:cubicBezTo>
                    <a:pt x="255" y="210"/>
                    <a:pt x="1" y="2597"/>
                    <a:pt x="25" y="3093"/>
                  </a:cubicBezTo>
                  <a:cubicBezTo>
                    <a:pt x="35" y="3263"/>
                    <a:pt x="194" y="3428"/>
                    <a:pt x="413" y="3573"/>
                  </a:cubicBezTo>
                  <a:cubicBezTo>
                    <a:pt x="416" y="3538"/>
                    <a:pt x="417" y="3500"/>
                    <a:pt x="423" y="3463"/>
                  </a:cubicBezTo>
                  <a:cubicBezTo>
                    <a:pt x="441" y="3323"/>
                    <a:pt x="557" y="3258"/>
                    <a:pt x="709" y="3258"/>
                  </a:cubicBezTo>
                  <a:cubicBezTo>
                    <a:pt x="802" y="3258"/>
                    <a:pt x="909" y="3283"/>
                    <a:pt x="1015" y="3329"/>
                  </a:cubicBezTo>
                  <a:cubicBezTo>
                    <a:pt x="1292" y="3450"/>
                    <a:pt x="1619" y="3462"/>
                    <a:pt x="2330" y="3958"/>
                  </a:cubicBezTo>
                  <a:cubicBezTo>
                    <a:pt x="2626" y="4166"/>
                    <a:pt x="2981" y="4363"/>
                    <a:pt x="3295" y="4523"/>
                  </a:cubicBezTo>
                  <a:cubicBezTo>
                    <a:pt x="3249" y="4493"/>
                    <a:pt x="3202" y="4465"/>
                    <a:pt x="3157" y="4434"/>
                  </a:cubicBezTo>
                  <a:cubicBezTo>
                    <a:pt x="2766" y="4153"/>
                    <a:pt x="2237" y="3759"/>
                    <a:pt x="2006" y="3569"/>
                  </a:cubicBezTo>
                  <a:cubicBezTo>
                    <a:pt x="1777" y="3378"/>
                    <a:pt x="713" y="3016"/>
                    <a:pt x="622" y="2885"/>
                  </a:cubicBezTo>
                  <a:cubicBezTo>
                    <a:pt x="530" y="2752"/>
                    <a:pt x="567" y="2349"/>
                    <a:pt x="768" y="1670"/>
                  </a:cubicBezTo>
                  <a:cubicBezTo>
                    <a:pt x="908" y="1199"/>
                    <a:pt x="1219" y="1056"/>
                    <a:pt x="1522" y="1056"/>
                  </a:cubicBezTo>
                  <a:cubicBezTo>
                    <a:pt x="1658" y="1056"/>
                    <a:pt x="1792" y="1084"/>
                    <a:pt x="1908" y="1125"/>
                  </a:cubicBezTo>
                  <a:cubicBezTo>
                    <a:pt x="2286" y="1257"/>
                    <a:pt x="2902" y="1281"/>
                    <a:pt x="3029" y="1573"/>
                  </a:cubicBezTo>
                  <a:cubicBezTo>
                    <a:pt x="3155" y="1866"/>
                    <a:pt x="3529" y="2494"/>
                    <a:pt x="4087" y="2971"/>
                  </a:cubicBezTo>
                  <a:cubicBezTo>
                    <a:pt x="4644" y="3448"/>
                    <a:pt x="6077" y="4137"/>
                    <a:pt x="6077" y="4137"/>
                  </a:cubicBezTo>
                  <a:cubicBezTo>
                    <a:pt x="6077" y="4137"/>
                    <a:pt x="5361" y="3624"/>
                    <a:pt x="4758" y="3086"/>
                  </a:cubicBezTo>
                  <a:cubicBezTo>
                    <a:pt x="4156" y="2546"/>
                    <a:pt x="3683" y="1746"/>
                    <a:pt x="3780" y="1340"/>
                  </a:cubicBezTo>
                  <a:cubicBezTo>
                    <a:pt x="3860" y="1008"/>
                    <a:pt x="3998" y="618"/>
                    <a:pt x="4881" y="618"/>
                  </a:cubicBezTo>
                  <a:cubicBezTo>
                    <a:pt x="5030" y="618"/>
                    <a:pt x="5199" y="629"/>
                    <a:pt x="5393" y="653"/>
                  </a:cubicBezTo>
                  <a:cubicBezTo>
                    <a:pt x="5104" y="487"/>
                    <a:pt x="4825" y="424"/>
                    <a:pt x="4571" y="424"/>
                  </a:cubicBezTo>
                  <a:cubicBezTo>
                    <a:pt x="4049" y="424"/>
                    <a:pt x="3635" y="690"/>
                    <a:pt x="3473" y="880"/>
                  </a:cubicBezTo>
                  <a:cubicBezTo>
                    <a:pt x="3388" y="978"/>
                    <a:pt x="3222" y="1017"/>
                    <a:pt x="3017" y="1017"/>
                  </a:cubicBezTo>
                  <a:cubicBezTo>
                    <a:pt x="2632" y="1017"/>
                    <a:pt x="2112" y="877"/>
                    <a:pt x="1752" y="727"/>
                  </a:cubicBezTo>
                  <a:cubicBezTo>
                    <a:pt x="1272" y="529"/>
                    <a:pt x="808" y="12"/>
                    <a:pt x="558" y="1"/>
                  </a:cubicBezTo>
                  <a:cubicBezTo>
                    <a:pt x="556" y="1"/>
                    <a:pt x="553" y="1"/>
                    <a:pt x="551" y="1"/>
                  </a:cubicBezTo>
                  <a:close/>
                  <a:moveTo>
                    <a:pt x="3295" y="4518"/>
                  </a:moveTo>
                  <a:lnTo>
                    <a:pt x="3295" y="4518"/>
                  </a:lnTo>
                  <a:cubicBezTo>
                    <a:pt x="3665" y="4746"/>
                    <a:pt x="4091" y="4895"/>
                    <a:pt x="4091" y="4895"/>
                  </a:cubicBezTo>
                  <a:cubicBezTo>
                    <a:pt x="4091" y="4895"/>
                    <a:pt x="3734" y="4741"/>
                    <a:pt x="3295" y="451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-210979" y="2304788"/>
              <a:ext cx="1938049" cy="1883475"/>
            </a:xfrm>
            <a:custGeom>
              <a:avLst/>
              <a:gdLst/>
              <a:ahLst/>
              <a:cxnLst/>
              <a:rect l="l" t="t" r="r" b="b"/>
              <a:pathLst>
                <a:path w="46983" h="45660" extrusionOk="0">
                  <a:moveTo>
                    <a:pt x="20166" y="1"/>
                  </a:moveTo>
                  <a:cubicBezTo>
                    <a:pt x="19732" y="1"/>
                    <a:pt x="19298" y="37"/>
                    <a:pt x="18883" y="126"/>
                  </a:cubicBezTo>
                  <a:lnTo>
                    <a:pt x="17682" y="381"/>
                  </a:lnTo>
                  <a:cubicBezTo>
                    <a:pt x="16018" y="738"/>
                    <a:pt x="14610" y="1496"/>
                    <a:pt x="11905" y="3619"/>
                  </a:cubicBezTo>
                  <a:cubicBezTo>
                    <a:pt x="7151" y="7349"/>
                    <a:pt x="7635" y="14707"/>
                    <a:pt x="7567" y="21342"/>
                  </a:cubicBezTo>
                  <a:cubicBezTo>
                    <a:pt x="7498" y="27975"/>
                    <a:pt x="4129" y="31958"/>
                    <a:pt x="2271" y="34640"/>
                  </a:cubicBezTo>
                  <a:cubicBezTo>
                    <a:pt x="410" y="37322"/>
                    <a:pt x="1" y="39742"/>
                    <a:pt x="3279" y="41962"/>
                  </a:cubicBezTo>
                  <a:cubicBezTo>
                    <a:pt x="4399" y="42721"/>
                    <a:pt x="5377" y="42970"/>
                    <a:pt x="6179" y="42970"/>
                  </a:cubicBezTo>
                  <a:cubicBezTo>
                    <a:pt x="7727" y="42970"/>
                    <a:pt x="8622" y="42042"/>
                    <a:pt x="8622" y="42041"/>
                  </a:cubicBezTo>
                  <a:lnTo>
                    <a:pt x="8622" y="42041"/>
                  </a:lnTo>
                  <a:cubicBezTo>
                    <a:pt x="8622" y="42042"/>
                    <a:pt x="8416" y="44038"/>
                    <a:pt x="10850" y="44846"/>
                  </a:cubicBezTo>
                  <a:cubicBezTo>
                    <a:pt x="11589" y="45092"/>
                    <a:pt x="12292" y="45177"/>
                    <a:pt x="12911" y="45177"/>
                  </a:cubicBezTo>
                  <a:cubicBezTo>
                    <a:pt x="14330" y="45177"/>
                    <a:pt x="15315" y="44729"/>
                    <a:pt x="15315" y="44729"/>
                  </a:cubicBezTo>
                  <a:lnTo>
                    <a:pt x="34989" y="43897"/>
                  </a:lnTo>
                  <a:cubicBezTo>
                    <a:pt x="34989" y="43897"/>
                    <a:pt x="37134" y="45660"/>
                    <a:pt x="39847" y="45660"/>
                  </a:cubicBezTo>
                  <a:cubicBezTo>
                    <a:pt x="40262" y="45660"/>
                    <a:pt x="40690" y="45618"/>
                    <a:pt x="41126" y="45523"/>
                  </a:cubicBezTo>
                  <a:cubicBezTo>
                    <a:pt x="44412" y="44805"/>
                    <a:pt x="45930" y="40183"/>
                    <a:pt x="43474" y="37808"/>
                  </a:cubicBezTo>
                  <a:cubicBezTo>
                    <a:pt x="45675" y="36899"/>
                    <a:pt x="46983" y="34709"/>
                    <a:pt x="46221" y="31030"/>
                  </a:cubicBezTo>
                  <a:cubicBezTo>
                    <a:pt x="45459" y="27352"/>
                    <a:pt x="41389" y="25789"/>
                    <a:pt x="39550" y="22778"/>
                  </a:cubicBezTo>
                  <a:cubicBezTo>
                    <a:pt x="37711" y="19769"/>
                    <a:pt x="38694" y="16682"/>
                    <a:pt x="38694" y="16682"/>
                  </a:cubicBezTo>
                  <a:cubicBezTo>
                    <a:pt x="38694" y="16682"/>
                    <a:pt x="40604" y="14976"/>
                    <a:pt x="40905" y="12356"/>
                  </a:cubicBezTo>
                  <a:cubicBezTo>
                    <a:pt x="41204" y="9738"/>
                    <a:pt x="41400" y="5528"/>
                    <a:pt x="36723" y="2799"/>
                  </a:cubicBezTo>
                  <a:cubicBezTo>
                    <a:pt x="33372" y="843"/>
                    <a:pt x="29305" y="566"/>
                    <a:pt x="27271" y="566"/>
                  </a:cubicBezTo>
                  <a:cubicBezTo>
                    <a:pt x="26467" y="566"/>
                    <a:pt x="25981" y="610"/>
                    <a:pt x="25981" y="610"/>
                  </a:cubicBezTo>
                  <a:cubicBezTo>
                    <a:pt x="25981" y="610"/>
                    <a:pt x="25822" y="617"/>
                    <a:pt x="25558" y="617"/>
                  </a:cubicBezTo>
                  <a:cubicBezTo>
                    <a:pt x="24956" y="617"/>
                    <a:pt x="23810" y="579"/>
                    <a:pt x="22747" y="334"/>
                  </a:cubicBezTo>
                  <a:cubicBezTo>
                    <a:pt x="22002" y="163"/>
                    <a:pt x="21084" y="1"/>
                    <a:pt x="20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1231534" y="2443965"/>
              <a:ext cx="168754" cy="137734"/>
            </a:xfrm>
            <a:custGeom>
              <a:avLst/>
              <a:gdLst/>
              <a:ahLst/>
              <a:cxnLst/>
              <a:rect l="l" t="t" r="r" b="b"/>
              <a:pathLst>
                <a:path w="4091" h="3339" extrusionOk="0">
                  <a:moveTo>
                    <a:pt x="141" y="0"/>
                  </a:moveTo>
                  <a:cubicBezTo>
                    <a:pt x="1" y="0"/>
                    <a:pt x="26" y="94"/>
                    <a:pt x="335" y="332"/>
                  </a:cubicBezTo>
                  <a:cubicBezTo>
                    <a:pt x="1347" y="1111"/>
                    <a:pt x="2262" y="2190"/>
                    <a:pt x="2652" y="2751"/>
                  </a:cubicBezTo>
                  <a:cubicBezTo>
                    <a:pt x="2907" y="3117"/>
                    <a:pt x="3110" y="3339"/>
                    <a:pt x="3328" y="3339"/>
                  </a:cubicBezTo>
                  <a:cubicBezTo>
                    <a:pt x="3445" y="3339"/>
                    <a:pt x="3566" y="3276"/>
                    <a:pt x="3701" y="3137"/>
                  </a:cubicBezTo>
                  <a:cubicBezTo>
                    <a:pt x="4091" y="2741"/>
                    <a:pt x="3916" y="2217"/>
                    <a:pt x="2296" y="877"/>
                  </a:cubicBezTo>
                  <a:cubicBezTo>
                    <a:pt x="1642" y="489"/>
                    <a:pt x="461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1391460" y="2705160"/>
              <a:ext cx="74827" cy="221925"/>
            </a:xfrm>
            <a:custGeom>
              <a:avLst/>
              <a:gdLst/>
              <a:ahLst/>
              <a:cxnLst/>
              <a:rect l="l" t="t" r="r" b="b"/>
              <a:pathLst>
                <a:path w="1814" h="5380" extrusionOk="0">
                  <a:moveTo>
                    <a:pt x="1088" y="0"/>
                  </a:moveTo>
                  <a:cubicBezTo>
                    <a:pt x="1031" y="0"/>
                    <a:pt x="993" y="71"/>
                    <a:pt x="988" y="216"/>
                  </a:cubicBezTo>
                  <a:cubicBezTo>
                    <a:pt x="974" y="703"/>
                    <a:pt x="962" y="819"/>
                    <a:pt x="883" y="1774"/>
                  </a:cubicBezTo>
                  <a:cubicBezTo>
                    <a:pt x="804" y="2728"/>
                    <a:pt x="92" y="4198"/>
                    <a:pt x="33" y="4833"/>
                  </a:cubicBezTo>
                  <a:cubicBezTo>
                    <a:pt x="1" y="5174"/>
                    <a:pt x="118" y="5380"/>
                    <a:pt x="301" y="5380"/>
                  </a:cubicBezTo>
                  <a:cubicBezTo>
                    <a:pt x="459" y="5380"/>
                    <a:pt x="666" y="5225"/>
                    <a:pt x="867" y="4868"/>
                  </a:cubicBezTo>
                  <a:cubicBezTo>
                    <a:pt x="1300" y="4103"/>
                    <a:pt x="1814" y="2691"/>
                    <a:pt x="1636" y="1078"/>
                  </a:cubicBezTo>
                  <a:cubicBezTo>
                    <a:pt x="1463" y="381"/>
                    <a:pt x="1222" y="0"/>
                    <a:pt x="108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1577869" y="3461932"/>
              <a:ext cx="119419" cy="372529"/>
            </a:xfrm>
            <a:custGeom>
              <a:avLst/>
              <a:gdLst/>
              <a:ahLst/>
              <a:cxnLst/>
              <a:rect l="l" t="t" r="r" b="b"/>
              <a:pathLst>
                <a:path w="2895" h="9031" extrusionOk="0">
                  <a:moveTo>
                    <a:pt x="102" y="1"/>
                  </a:moveTo>
                  <a:cubicBezTo>
                    <a:pt x="6" y="1"/>
                    <a:pt x="210" y="335"/>
                    <a:pt x="463" y="839"/>
                  </a:cubicBezTo>
                  <a:cubicBezTo>
                    <a:pt x="1881" y="2673"/>
                    <a:pt x="2049" y="5258"/>
                    <a:pt x="1498" y="6781"/>
                  </a:cubicBezTo>
                  <a:cubicBezTo>
                    <a:pt x="946" y="8305"/>
                    <a:pt x="1" y="8580"/>
                    <a:pt x="214" y="8860"/>
                  </a:cubicBezTo>
                  <a:cubicBezTo>
                    <a:pt x="295" y="8965"/>
                    <a:pt x="435" y="9031"/>
                    <a:pt x="612" y="9031"/>
                  </a:cubicBezTo>
                  <a:cubicBezTo>
                    <a:pt x="898" y="9031"/>
                    <a:pt x="1277" y="8859"/>
                    <a:pt x="1647" y="8408"/>
                  </a:cubicBezTo>
                  <a:cubicBezTo>
                    <a:pt x="2245" y="7677"/>
                    <a:pt x="2894" y="6173"/>
                    <a:pt x="2684" y="4267"/>
                  </a:cubicBezTo>
                  <a:cubicBezTo>
                    <a:pt x="2474" y="2360"/>
                    <a:pt x="1074" y="733"/>
                    <a:pt x="452" y="231"/>
                  </a:cubicBezTo>
                  <a:cubicBezTo>
                    <a:pt x="255" y="72"/>
                    <a:pt x="147" y="1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1517025" y="3882765"/>
              <a:ext cx="102795" cy="252574"/>
            </a:xfrm>
            <a:custGeom>
              <a:avLst/>
              <a:gdLst/>
              <a:ahLst/>
              <a:cxnLst/>
              <a:rect l="l" t="t" r="r" b="b"/>
              <a:pathLst>
                <a:path w="2492" h="6123" extrusionOk="0">
                  <a:moveTo>
                    <a:pt x="653" y="1"/>
                  </a:moveTo>
                  <a:cubicBezTo>
                    <a:pt x="1385" y="1712"/>
                    <a:pt x="1570" y="3462"/>
                    <a:pt x="657" y="4755"/>
                  </a:cubicBezTo>
                  <a:cubicBezTo>
                    <a:pt x="1" y="5685"/>
                    <a:pt x="82" y="6122"/>
                    <a:pt x="478" y="6122"/>
                  </a:cubicBezTo>
                  <a:cubicBezTo>
                    <a:pt x="633" y="6122"/>
                    <a:pt x="837" y="6055"/>
                    <a:pt x="1064" y="5923"/>
                  </a:cubicBezTo>
                  <a:cubicBezTo>
                    <a:pt x="1868" y="5459"/>
                    <a:pt x="2491" y="3596"/>
                    <a:pt x="2317" y="2199"/>
                  </a:cubicBezTo>
                  <a:cubicBezTo>
                    <a:pt x="2142" y="804"/>
                    <a:pt x="653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603998" y="2533890"/>
              <a:ext cx="283511" cy="163020"/>
            </a:xfrm>
            <a:custGeom>
              <a:avLst/>
              <a:gdLst/>
              <a:ahLst/>
              <a:cxnLst/>
              <a:rect l="l" t="t" r="r" b="b"/>
              <a:pathLst>
                <a:path w="6873" h="3952" extrusionOk="0">
                  <a:moveTo>
                    <a:pt x="6873" y="1"/>
                  </a:moveTo>
                  <a:cubicBezTo>
                    <a:pt x="6873" y="1"/>
                    <a:pt x="5837" y="1084"/>
                    <a:pt x="4623" y="1892"/>
                  </a:cubicBezTo>
                  <a:cubicBezTo>
                    <a:pt x="3940" y="2344"/>
                    <a:pt x="3282" y="2481"/>
                    <a:pt x="2674" y="2481"/>
                  </a:cubicBezTo>
                  <a:cubicBezTo>
                    <a:pt x="2198" y="2481"/>
                    <a:pt x="1753" y="2397"/>
                    <a:pt x="1351" y="2316"/>
                  </a:cubicBezTo>
                  <a:cubicBezTo>
                    <a:pt x="1145" y="2273"/>
                    <a:pt x="969" y="2252"/>
                    <a:pt x="820" y="2252"/>
                  </a:cubicBezTo>
                  <a:cubicBezTo>
                    <a:pt x="311" y="2252"/>
                    <a:pt x="115" y="2498"/>
                    <a:pt x="59" y="2952"/>
                  </a:cubicBezTo>
                  <a:cubicBezTo>
                    <a:pt x="0" y="3417"/>
                    <a:pt x="626" y="3952"/>
                    <a:pt x="1760" y="3952"/>
                  </a:cubicBezTo>
                  <a:cubicBezTo>
                    <a:pt x="2055" y="3952"/>
                    <a:pt x="2384" y="3915"/>
                    <a:pt x="2745" y="3832"/>
                  </a:cubicBezTo>
                  <a:cubicBezTo>
                    <a:pt x="4493" y="3430"/>
                    <a:pt x="5922" y="1866"/>
                    <a:pt x="6873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333109" y="2646214"/>
              <a:ext cx="155265" cy="167434"/>
            </a:xfrm>
            <a:custGeom>
              <a:avLst/>
              <a:gdLst/>
              <a:ahLst/>
              <a:cxnLst/>
              <a:rect l="l" t="t" r="r" b="b"/>
              <a:pathLst>
                <a:path w="3764" h="4059" extrusionOk="0">
                  <a:moveTo>
                    <a:pt x="3763" y="0"/>
                  </a:moveTo>
                  <a:cubicBezTo>
                    <a:pt x="3763" y="1"/>
                    <a:pt x="1255" y="2254"/>
                    <a:pt x="624" y="2942"/>
                  </a:cubicBezTo>
                  <a:cubicBezTo>
                    <a:pt x="1" y="3624"/>
                    <a:pt x="349" y="4058"/>
                    <a:pt x="712" y="4058"/>
                  </a:cubicBezTo>
                  <a:cubicBezTo>
                    <a:pt x="716" y="4058"/>
                    <a:pt x="719" y="4058"/>
                    <a:pt x="723" y="4058"/>
                  </a:cubicBezTo>
                  <a:cubicBezTo>
                    <a:pt x="1090" y="4050"/>
                    <a:pt x="2804" y="2283"/>
                    <a:pt x="37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101490" y="2327021"/>
              <a:ext cx="1266210" cy="889969"/>
            </a:xfrm>
            <a:custGeom>
              <a:avLst/>
              <a:gdLst/>
              <a:ahLst/>
              <a:cxnLst/>
              <a:rect l="l" t="t" r="r" b="b"/>
              <a:pathLst>
                <a:path w="30696" h="21575" extrusionOk="0">
                  <a:moveTo>
                    <a:pt x="9487" y="0"/>
                  </a:moveTo>
                  <a:cubicBezTo>
                    <a:pt x="8065" y="412"/>
                    <a:pt x="6693" y="1225"/>
                    <a:pt x="4332" y="3077"/>
                  </a:cubicBezTo>
                  <a:cubicBezTo>
                    <a:pt x="4257" y="3135"/>
                    <a:pt x="4185" y="3196"/>
                    <a:pt x="4113" y="3255"/>
                  </a:cubicBezTo>
                  <a:cubicBezTo>
                    <a:pt x="4045" y="3311"/>
                    <a:pt x="3979" y="3368"/>
                    <a:pt x="3915" y="3424"/>
                  </a:cubicBezTo>
                  <a:cubicBezTo>
                    <a:pt x="3910" y="3430"/>
                    <a:pt x="3904" y="3433"/>
                    <a:pt x="3898" y="3438"/>
                  </a:cubicBezTo>
                  <a:cubicBezTo>
                    <a:pt x="3891" y="3444"/>
                    <a:pt x="3887" y="3450"/>
                    <a:pt x="3881" y="3454"/>
                  </a:cubicBezTo>
                  <a:cubicBezTo>
                    <a:pt x="3749" y="3574"/>
                    <a:pt x="3622" y="3694"/>
                    <a:pt x="3499" y="3819"/>
                  </a:cubicBezTo>
                  <a:cubicBezTo>
                    <a:pt x="3376" y="3940"/>
                    <a:pt x="3262" y="4066"/>
                    <a:pt x="3149" y="4193"/>
                  </a:cubicBezTo>
                  <a:cubicBezTo>
                    <a:pt x="3135" y="4209"/>
                    <a:pt x="3122" y="4223"/>
                    <a:pt x="3108" y="4240"/>
                  </a:cubicBezTo>
                  <a:cubicBezTo>
                    <a:pt x="2994" y="4369"/>
                    <a:pt x="2885" y="4503"/>
                    <a:pt x="2780" y="4639"/>
                  </a:cubicBezTo>
                  <a:cubicBezTo>
                    <a:pt x="2677" y="4771"/>
                    <a:pt x="2578" y="4907"/>
                    <a:pt x="2483" y="5045"/>
                  </a:cubicBezTo>
                  <a:cubicBezTo>
                    <a:pt x="2479" y="5051"/>
                    <a:pt x="2478" y="5054"/>
                    <a:pt x="2473" y="5059"/>
                  </a:cubicBezTo>
                  <a:cubicBezTo>
                    <a:pt x="2464" y="5076"/>
                    <a:pt x="2452" y="5093"/>
                    <a:pt x="2441" y="5110"/>
                  </a:cubicBezTo>
                  <a:cubicBezTo>
                    <a:pt x="2349" y="5246"/>
                    <a:pt x="2259" y="5384"/>
                    <a:pt x="2174" y="5523"/>
                  </a:cubicBezTo>
                  <a:cubicBezTo>
                    <a:pt x="2173" y="5526"/>
                    <a:pt x="2170" y="5528"/>
                    <a:pt x="2169" y="5532"/>
                  </a:cubicBezTo>
                  <a:cubicBezTo>
                    <a:pt x="2167" y="5538"/>
                    <a:pt x="2163" y="5542"/>
                    <a:pt x="2162" y="5546"/>
                  </a:cubicBezTo>
                  <a:cubicBezTo>
                    <a:pt x="2077" y="5686"/>
                    <a:pt x="1998" y="5827"/>
                    <a:pt x="1920" y="5969"/>
                  </a:cubicBezTo>
                  <a:cubicBezTo>
                    <a:pt x="1908" y="5992"/>
                    <a:pt x="1895" y="6013"/>
                    <a:pt x="1884" y="6036"/>
                  </a:cubicBezTo>
                  <a:cubicBezTo>
                    <a:pt x="1803" y="6187"/>
                    <a:pt x="1729" y="6337"/>
                    <a:pt x="1655" y="6491"/>
                  </a:cubicBezTo>
                  <a:cubicBezTo>
                    <a:pt x="1580" y="6649"/>
                    <a:pt x="1510" y="6810"/>
                    <a:pt x="1441" y="6972"/>
                  </a:cubicBezTo>
                  <a:cubicBezTo>
                    <a:pt x="1436" y="6979"/>
                    <a:pt x="1434" y="6985"/>
                    <a:pt x="1432" y="6992"/>
                  </a:cubicBezTo>
                  <a:cubicBezTo>
                    <a:pt x="1415" y="7030"/>
                    <a:pt x="1401" y="7071"/>
                    <a:pt x="1386" y="7111"/>
                  </a:cubicBezTo>
                  <a:cubicBezTo>
                    <a:pt x="1335" y="7232"/>
                    <a:pt x="1286" y="7355"/>
                    <a:pt x="1239" y="7480"/>
                  </a:cubicBezTo>
                  <a:cubicBezTo>
                    <a:pt x="1223" y="7523"/>
                    <a:pt x="1209" y="7566"/>
                    <a:pt x="1194" y="7611"/>
                  </a:cubicBezTo>
                  <a:cubicBezTo>
                    <a:pt x="1147" y="7740"/>
                    <a:pt x="1102" y="7868"/>
                    <a:pt x="1060" y="7999"/>
                  </a:cubicBezTo>
                  <a:cubicBezTo>
                    <a:pt x="1044" y="8052"/>
                    <a:pt x="1027" y="8107"/>
                    <a:pt x="1010" y="8159"/>
                  </a:cubicBezTo>
                  <a:cubicBezTo>
                    <a:pt x="977" y="8265"/>
                    <a:pt x="946" y="8371"/>
                    <a:pt x="913" y="8479"/>
                  </a:cubicBezTo>
                  <a:cubicBezTo>
                    <a:pt x="889" y="8565"/>
                    <a:pt x="864" y="8655"/>
                    <a:pt x="841" y="8743"/>
                  </a:cubicBezTo>
                  <a:lnTo>
                    <a:pt x="772" y="9008"/>
                  </a:lnTo>
                  <a:cubicBezTo>
                    <a:pt x="752" y="9083"/>
                    <a:pt x="735" y="9159"/>
                    <a:pt x="716" y="9237"/>
                  </a:cubicBezTo>
                  <a:cubicBezTo>
                    <a:pt x="687" y="9355"/>
                    <a:pt x="661" y="9474"/>
                    <a:pt x="635" y="9594"/>
                  </a:cubicBezTo>
                  <a:cubicBezTo>
                    <a:pt x="622" y="9650"/>
                    <a:pt x="610" y="9707"/>
                    <a:pt x="597" y="9764"/>
                  </a:cubicBezTo>
                  <a:cubicBezTo>
                    <a:pt x="567" y="9911"/>
                    <a:pt x="539" y="10056"/>
                    <a:pt x="512" y="10205"/>
                  </a:cubicBezTo>
                  <a:cubicBezTo>
                    <a:pt x="508" y="10229"/>
                    <a:pt x="503" y="10250"/>
                    <a:pt x="498" y="10272"/>
                  </a:cubicBezTo>
                  <a:cubicBezTo>
                    <a:pt x="497" y="10279"/>
                    <a:pt x="497" y="10288"/>
                    <a:pt x="495" y="10296"/>
                  </a:cubicBezTo>
                  <a:cubicBezTo>
                    <a:pt x="470" y="10440"/>
                    <a:pt x="446" y="10584"/>
                    <a:pt x="424" y="10731"/>
                  </a:cubicBezTo>
                  <a:cubicBezTo>
                    <a:pt x="414" y="10786"/>
                    <a:pt x="404" y="10839"/>
                    <a:pt x="395" y="10896"/>
                  </a:cubicBezTo>
                  <a:cubicBezTo>
                    <a:pt x="370" y="11051"/>
                    <a:pt x="349" y="11210"/>
                    <a:pt x="328" y="11367"/>
                  </a:cubicBezTo>
                  <a:cubicBezTo>
                    <a:pt x="325" y="11392"/>
                    <a:pt x="319" y="11418"/>
                    <a:pt x="315" y="11445"/>
                  </a:cubicBezTo>
                  <a:cubicBezTo>
                    <a:pt x="315" y="11450"/>
                    <a:pt x="313" y="11453"/>
                    <a:pt x="313" y="11459"/>
                  </a:cubicBezTo>
                  <a:cubicBezTo>
                    <a:pt x="287" y="11654"/>
                    <a:pt x="266" y="11848"/>
                    <a:pt x="244" y="12044"/>
                  </a:cubicBezTo>
                  <a:cubicBezTo>
                    <a:pt x="223" y="12242"/>
                    <a:pt x="205" y="12441"/>
                    <a:pt x="186" y="12642"/>
                  </a:cubicBezTo>
                  <a:lnTo>
                    <a:pt x="186" y="12651"/>
                  </a:lnTo>
                  <a:cubicBezTo>
                    <a:pt x="185" y="12669"/>
                    <a:pt x="185" y="12685"/>
                    <a:pt x="184" y="12702"/>
                  </a:cubicBezTo>
                  <a:cubicBezTo>
                    <a:pt x="171" y="12857"/>
                    <a:pt x="158" y="13015"/>
                    <a:pt x="146" y="13172"/>
                  </a:cubicBezTo>
                  <a:cubicBezTo>
                    <a:pt x="139" y="13266"/>
                    <a:pt x="133" y="13361"/>
                    <a:pt x="127" y="13455"/>
                  </a:cubicBezTo>
                  <a:cubicBezTo>
                    <a:pt x="120" y="13569"/>
                    <a:pt x="113" y="13685"/>
                    <a:pt x="106" y="13801"/>
                  </a:cubicBezTo>
                  <a:cubicBezTo>
                    <a:pt x="102" y="13859"/>
                    <a:pt x="100" y="13918"/>
                    <a:pt x="98" y="13976"/>
                  </a:cubicBezTo>
                  <a:cubicBezTo>
                    <a:pt x="91" y="14120"/>
                    <a:pt x="84" y="14265"/>
                    <a:pt x="76" y="14412"/>
                  </a:cubicBezTo>
                  <a:cubicBezTo>
                    <a:pt x="74" y="14458"/>
                    <a:pt x="71" y="14508"/>
                    <a:pt x="69" y="14556"/>
                  </a:cubicBezTo>
                  <a:cubicBezTo>
                    <a:pt x="54" y="14901"/>
                    <a:pt x="44" y="15250"/>
                    <a:pt x="36" y="15600"/>
                  </a:cubicBezTo>
                  <a:lnTo>
                    <a:pt x="24" y="16044"/>
                  </a:lnTo>
                  <a:cubicBezTo>
                    <a:pt x="17" y="16321"/>
                    <a:pt x="14" y="16597"/>
                    <a:pt x="10" y="16876"/>
                  </a:cubicBezTo>
                  <a:cubicBezTo>
                    <a:pt x="9" y="16984"/>
                    <a:pt x="9" y="17094"/>
                    <a:pt x="7" y="17202"/>
                  </a:cubicBezTo>
                  <a:cubicBezTo>
                    <a:pt x="3" y="17566"/>
                    <a:pt x="2" y="17927"/>
                    <a:pt x="2" y="18290"/>
                  </a:cubicBezTo>
                  <a:cubicBezTo>
                    <a:pt x="2" y="18427"/>
                    <a:pt x="0" y="18558"/>
                    <a:pt x="0" y="18692"/>
                  </a:cubicBezTo>
                  <a:lnTo>
                    <a:pt x="0" y="18716"/>
                  </a:lnTo>
                  <a:cubicBezTo>
                    <a:pt x="1369" y="20230"/>
                    <a:pt x="3448" y="20952"/>
                    <a:pt x="4817" y="21470"/>
                  </a:cubicBezTo>
                  <a:cubicBezTo>
                    <a:pt x="5006" y="21542"/>
                    <a:pt x="5387" y="21574"/>
                    <a:pt x="5919" y="21574"/>
                  </a:cubicBezTo>
                  <a:cubicBezTo>
                    <a:pt x="10384" y="21574"/>
                    <a:pt x="25492" y="19277"/>
                    <a:pt x="27066" y="18495"/>
                  </a:cubicBezTo>
                  <a:cubicBezTo>
                    <a:pt x="28825" y="17620"/>
                    <a:pt x="30696" y="15641"/>
                    <a:pt x="30196" y="14271"/>
                  </a:cubicBezTo>
                  <a:cubicBezTo>
                    <a:pt x="29698" y="12899"/>
                    <a:pt x="30670" y="8179"/>
                    <a:pt x="30670" y="8179"/>
                  </a:cubicBezTo>
                  <a:lnTo>
                    <a:pt x="30670" y="8179"/>
                  </a:lnTo>
                  <a:cubicBezTo>
                    <a:pt x="30670" y="8179"/>
                    <a:pt x="29471" y="8900"/>
                    <a:pt x="27386" y="8900"/>
                  </a:cubicBezTo>
                  <a:cubicBezTo>
                    <a:pt x="27011" y="8900"/>
                    <a:pt x="26609" y="8877"/>
                    <a:pt x="26180" y="8822"/>
                  </a:cubicBezTo>
                  <a:cubicBezTo>
                    <a:pt x="23357" y="8462"/>
                    <a:pt x="19976" y="4897"/>
                    <a:pt x="19976" y="4897"/>
                  </a:cubicBezTo>
                  <a:cubicBezTo>
                    <a:pt x="19976" y="4897"/>
                    <a:pt x="17531" y="9010"/>
                    <a:pt x="14430" y="9588"/>
                  </a:cubicBezTo>
                  <a:cubicBezTo>
                    <a:pt x="14144" y="9641"/>
                    <a:pt x="13874" y="9666"/>
                    <a:pt x="13618" y="9666"/>
                  </a:cubicBezTo>
                  <a:cubicBezTo>
                    <a:pt x="11100" y="9666"/>
                    <a:pt x="10021" y="7319"/>
                    <a:pt x="10021" y="7319"/>
                  </a:cubicBezTo>
                  <a:cubicBezTo>
                    <a:pt x="10021" y="7319"/>
                    <a:pt x="9379" y="9110"/>
                    <a:pt x="8135" y="10866"/>
                  </a:cubicBezTo>
                  <a:cubicBezTo>
                    <a:pt x="6891" y="12621"/>
                    <a:pt x="4931" y="13376"/>
                    <a:pt x="4931" y="13376"/>
                  </a:cubicBezTo>
                  <a:cubicBezTo>
                    <a:pt x="4931" y="13376"/>
                    <a:pt x="3968" y="4925"/>
                    <a:pt x="948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75266" y="3034046"/>
              <a:ext cx="1735470" cy="1083472"/>
            </a:xfrm>
            <a:custGeom>
              <a:avLst/>
              <a:gdLst/>
              <a:ahLst/>
              <a:cxnLst/>
              <a:rect l="l" t="t" r="r" b="b"/>
              <a:pathLst>
                <a:path w="42072" h="26266" extrusionOk="0">
                  <a:moveTo>
                    <a:pt x="29171" y="0"/>
                  </a:moveTo>
                  <a:cubicBezTo>
                    <a:pt x="28192" y="0"/>
                    <a:pt x="27136" y="113"/>
                    <a:pt x="26077" y="422"/>
                  </a:cubicBezTo>
                  <a:cubicBezTo>
                    <a:pt x="22128" y="1570"/>
                    <a:pt x="19076" y="2691"/>
                    <a:pt x="13992" y="3237"/>
                  </a:cubicBezTo>
                  <a:cubicBezTo>
                    <a:pt x="12536" y="3393"/>
                    <a:pt x="11293" y="3449"/>
                    <a:pt x="10259" y="3449"/>
                  </a:cubicBezTo>
                  <a:cubicBezTo>
                    <a:pt x="7678" y="3449"/>
                    <a:pt x="6403" y="3101"/>
                    <a:pt x="6403" y="3101"/>
                  </a:cubicBezTo>
                  <a:cubicBezTo>
                    <a:pt x="6403" y="3101"/>
                    <a:pt x="6229" y="4971"/>
                    <a:pt x="5266" y="8227"/>
                  </a:cubicBezTo>
                  <a:cubicBezTo>
                    <a:pt x="4299" y="11482"/>
                    <a:pt x="995" y="15924"/>
                    <a:pt x="540" y="17969"/>
                  </a:cubicBezTo>
                  <a:cubicBezTo>
                    <a:pt x="82" y="20010"/>
                    <a:pt x="1" y="22442"/>
                    <a:pt x="2149" y="23544"/>
                  </a:cubicBezTo>
                  <a:cubicBezTo>
                    <a:pt x="2567" y="23759"/>
                    <a:pt x="3002" y="23845"/>
                    <a:pt x="3432" y="23845"/>
                  </a:cubicBezTo>
                  <a:cubicBezTo>
                    <a:pt x="5212" y="23845"/>
                    <a:pt x="6904" y="22366"/>
                    <a:pt x="6904" y="22366"/>
                  </a:cubicBezTo>
                  <a:cubicBezTo>
                    <a:pt x="6904" y="22366"/>
                    <a:pt x="7860" y="25199"/>
                    <a:pt x="9819" y="25594"/>
                  </a:cubicBezTo>
                  <a:cubicBezTo>
                    <a:pt x="10015" y="25634"/>
                    <a:pt x="10225" y="25651"/>
                    <a:pt x="10445" y="25651"/>
                  </a:cubicBezTo>
                  <a:cubicBezTo>
                    <a:pt x="12420" y="25651"/>
                    <a:pt x="15151" y="24213"/>
                    <a:pt x="15151" y="24213"/>
                  </a:cubicBezTo>
                  <a:lnTo>
                    <a:pt x="29196" y="25223"/>
                  </a:lnTo>
                  <a:cubicBezTo>
                    <a:pt x="29196" y="25223"/>
                    <a:pt x="31924" y="26265"/>
                    <a:pt x="34634" y="26265"/>
                  </a:cubicBezTo>
                  <a:cubicBezTo>
                    <a:pt x="35102" y="26265"/>
                    <a:pt x="35569" y="26234"/>
                    <a:pt x="36022" y="26161"/>
                  </a:cubicBezTo>
                  <a:cubicBezTo>
                    <a:pt x="39096" y="25665"/>
                    <a:pt x="40363" y="22795"/>
                    <a:pt x="38124" y="19453"/>
                  </a:cubicBezTo>
                  <a:cubicBezTo>
                    <a:pt x="40871" y="18739"/>
                    <a:pt x="42072" y="16322"/>
                    <a:pt x="40716" y="12868"/>
                  </a:cubicBezTo>
                  <a:cubicBezTo>
                    <a:pt x="39360" y="9413"/>
                    <a:pt x="33673" y="7609"/>
                    <a:pt x="33923" y="838"/>
                  </a:cubicBezTo>
                  <a:cubicBezTo>
                    <a:pt x="33923" y="838"/>
                    <a:pt x="31835" y="0"/>
                    <a:pt x="2917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16474" y="2557361"/>
              <a:ext cx="1362240" cy="1150710"/>
            </a:xfrm>
            <a:custGeom>
              <a:avLst/>
              <a:gdLst/>
              <a:ahLst/>
              <a:cxnLst/>
              <a:rect l="l" t="t" r="r" b="b"/>
              <a:pathLst>
                <a:path w="33024" h="27896" extrusionOk="0">
                  <a:moveTo>
                    <a:pt x="22238" y="0"/>
                  </a:moveTo>
                  <a:cubicBezTo>
                    <a:pt x="22238" y="0"/>
                    <a:pt x="22202" y="4804"/>
                    <a:pt x="18149" y="6586"/>
                  </a:cubicBezTo>
                  <a:cubicBezTo>
                    <a:pt x="17220" y="6994"/>
                    <a:pt x="16441" y="7152"/>
                    <a:pt x="15793" y="7152"/>
                  </a:cubicBezTo>
                  <a:cubicBezTo>
                    <a:pt x="13617" y="7152"/>
                    <a:pt x="12914" y="5376"/>
                    <a:pt x="12913" y="5375"/>
                  </a:cubicBezTo>
                  <a:lnTo>
                    <a:pt x="12913" y="5375"/>
                  </a:lnTo>
                  <a:cubicBezTo>
                    <a:pt x="12913" y="5376"/>
                    <a:pt x="13634" y="8864"/>
                    <a:pt x="11130" y="11360"/>
                  </a:cubicBezTo>
                  <a:cubicBezTo>
                    <a:pt x="9492" y="12990"/>
                    <a:pt x="8052" y="13272"/>
                    <a:pt x="7251" y="13272"/>
                  </a:cubicBezTo>
                  <a:cubicBezTo>
                    <a:pt x="6827" y="13272"/>
                    <a:pt x="6582" y="13193"/>
                    <a:pt x="6582" y="13193"/>
                  </a:cubicBezTo>
                  <a:cubicBezTo>
                    <a:pt x="6582" y="13193"/>
                    <a:pt x="5595" y="11430"/>
                    <a:pt x="3626" y="11430"/>
                  </a:cubicBezTo>
                  <a:cubicBezTo>
                    <a:pt x="3441" y="11430"/>
                    <a:pt x="3246" y="11446"/>
                    <a:pt x="3043" y="11480"/>
                  </a:cubicBezTo>
                  <a:cubicBezTo>
                    <a:pt x="684" y="11876"/>
                    <a:pt x="200" y="13725"/>
                    <a:pt x="100" y="15052"/>
                  </a:cubicBezTo>
                  <a:cubicBezTo>
                    <a:pt x="0" y="16380"/>
                    <a:pt x="856" y="18119"/>
                    <a:pt x="2850" y="18389"/>
                  </a:cubicBezTo>
                  <a:cubicBezTo>
                    <a:pt x="3086" y="18421"/>
                    <a:pt x="3307" y="18435"/>
                    <a:pt x="3514" y="18435"/>
                  </a:cubicBezTo>
                  <a:cubicBezTo>
                    <a:pt x="5060" y="18435"/>
                    <a:pt x="5822" y="17654"/>
                    <a:pt x="5823" y="17654"/>
                  </a:cubicBezTo>
                  <a:lnTo>
                    <a:pt x="5823" y="17654"/>
                  </a:lnTo>
                  <a:cubicBezTo>
                    <a:pt x="5823" y="17654"/>
                    <a:pt x="5806" y="21156"/>
                    <a:pt x="7562" y="23208"/>
                  </a:cubicBezTo>
                  <a:cubicBezTo>
                    <a:pt x="9319" y="25260"/>
                    <a:pt x="11872" y="26768"/>
                    <a:pt x="15717" y="27353"/>
                  </a:cubicBezTo>
                  <a:cubicBezTo>
                    <a:pt x="17713" y="27657"/>
                    <a:pt x="19462" y="27895"/>
                    <a:pt x="21168" y="27895"/>
                  </a:cubicBezTo>
                  <a:cubicBezTo>
                    <a:pt x="23264" y="27895"/>
                    <a:pt x="25296" y="27535"/>
                    <a:pt x="27647" y="26494"/>
                  </a:cubicBezTo>
                  <a:cubicBezTo>
                    <a:pt x="32058" y="24540"/>
                    <a:pt x="32745" y="20429"/>
                    <a:pt x="32884" y="18296"/>
                  </a:cubicBezTo>
                  <a:cubicBezTo>
                    <a:pt x="33023" y="16161"/>
                    <a:pt x="31854" y="13345"/>
                    <a:pt x="32310" y="10240"/>
                  </a:cubicBezTo>
                  <a:cubicBezTo>
                    <a:pt x="31819" y="8696"/>
                    <a:pt x="30480" y="5126"/>
                    <a:pt x="30480" y="5126"/>
                  </a:cubicBezTo>
                  <a:cubicBezTo>
                    <a:pt x="30480" y="5126"/>
                    <a:pt x="27937" y="5065"/>
                    <a:pt x="25468" y="3369"/>
                  </a:cubicBezTo>
                  <a:cubicBezTo>
                    <a:pt x="22999" y="1672"/>
                    <a:pt x="22238" y="0"/>
                    <a:pt x="22238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16268" y="2557361"/>
              <a:ext cx="1325775" cy="1117627"/>
            </a:xfrm>
            <a:custGeom>
              <a:avLst/>
              <a:gdLst/>
              <a:ahLst/>
              <a:cxnLst/>
              <a:rect l="l" t="t" r="r" b="b"/>
              <a:pathLst>
                <a:path w="32140" h="27094" extrusionOk="0">
                  <a:moveTo>
                    <a:pt x="22240" y="0"/>
                  </a:moveTo>
                  <a:cubicBezTo>
                    <a:pt x="22240" y="0"/>
                    <a:pt x="22234" y="374"/>
                    <a:pt x="22142" y="943"/>
                  </a:cubicBezTo>
                  <a:cubicBezTo>
                    <a:pt x="22638" y="1649"/>
                    <a:pt x="24181" y="3720"/>
                    <a:pt x="25804" y="4549"/>
                  </a:cubicBezTo>
                  <a:cubicBezTo>
                    <a:pt x="27769" y="5552"/>
                    <a:pt x="30146" y="5745"/>
                    <a:pt x="30146" y="5745"/>
                  </a:cubicBezTo>
                  <a:cubicBezTo>
                    <a:pt x="30146" y="5745"/>
                    <a:pt x="30977" y="8328"/>
                    <a:pt x="32140" y="9724"/>
                  </a:cubicBezTo>
                  <a:cubicBezTo>
                    <a:pt x="31568" y="8021"/>
                    <a:pt x="30482" y="5126"/>
                    <a:pt x="30482" y="5126"/>
                  </a:cubicBezTo>
                  <a:cubicBezTo>
                    <a:pt x="30482" y="5126"/>
                    <a:pt x="27940" y="5065"/>
                    <a:pt x="25471" y="3369"/>
                  </a:cubicBezTo>
                  <a:cubicBezTo>
                    <a:pt x="23002" y="1672"/>
                    <a:pt x="22240" y="0"/>
                    <a:pt x="22240" y="0"/>
                  </a:cubicBezTo>
                  <a:close/>
                  <a:moveTo>
                    <a:pt x="21128" y="3891"/>
                  </a:moveTo>
                  <a:cubicBezTo>
                    <a:pt x="20526" y="4937"/>
                    <a:pt x="19594" y="5952"/>
                    <a:pt x="18151" y="6587"/>
                  </a:cubicBezTo>
                  <a:cubicBezTo>
                    <a:pt x="17222" y="6996"/>
                    <a:pt x="16443" y="7154"/>
                    <a:pt x="15795" y="7154"/>
                  </a:cubicBezTo>
                  <a:cubicBezTo>
                    <a:pt x="13619" y="7154"/>
                    <a:pt x="12916" y="5378"/>
                    <a:pt x="12916" y="5378"/>
                  </a:cubicBezTo>
                  <a:lnTo>
                    <a:pt x="12916" y="5378"/>
                  </a:lnTo>
                  <a:cubicBezTo>
                    <a:pt x="12916" y="5379"/>
                    <a:pt x="13636" y="8866"/>
                    <a:pt x="11132" y="11362"/>
                  </a:cubicBezTo>
                  <a:cubicBezTo>
                    <a:pt x="9494" y="12992"/>
                    <a:pt x="8054" y="13274"/>
                    <a:pt x="7254" y="13274"/>
                  </a:cubicBezTo>
                  <a:cubicBezTo>
                    <a:pt x="6831" y="13274"/>
                    <a:pt x="6587" y="13196"/>
                    <a:pt x="6587" y="13196"/>
                  </a:cubicBezTo>
                  <a:cubicBezTo>
                    <a:pt x="6587" y="13196"/>
                    <a:pt x="5600" y="11432"/>
                    <a:pt x="3628" y="11432"/>
                  </a:cubicBezTo>
                  <a:cubicBezTo>
                    <a:pt x="3443" y="11432"/>
                    <a:pt x="3249" y="11447"/>
                    <a:pt x="3047" y="11481"/>
                  </a:cubicBezTo>
                  <a:cubicBezTo>
                    <a:pt x="686" y="11878"/>
                    <a:pt x="204" y="13726"/>
                    <a:pt x="104" y="15054"/>
                  </a:cubicBezTo>
                  <a:cubicBezTo>
                    <a:pt x="1" y="16383"/>
                    <a:pt x="859" y="18121"/>
                    <a:pt x="2851" y="18390"/>
                  </a:cubicBezTo>
                  <a:cubicBezTo>
                    <a:pt x="3087" y="18422"/>
                    <a:pt x="3310" y="18437"/>
                    <a:pt x="3518" y="18437"/>
                  </a:cubicBezTo>
                  <a:cubicBezTo>
                    <a:pt x="5063" y="18437"/>
                    <a:pt x="5825" y="17655"/>
                    <a:pt x="5825" y="17655"/>
                  </a:cubicBezTo>
                  <a:lnTo>
                    <a:pt x="5825" y="17655"/>
                  </a:lnTo>
                  <a:cubicBezTo>
                    <a:pt x="5825" y="17655"/>
                    <a:pt x="5806" y="21160"/>
                    <a:pt x="7563" y="23211"/>
                  </a:cubicBezTo>
                  <a:cubicBezTo>
                    <a:pt x="9101" y="25006"/>
                    <a:pt x="11251" y="26387"/>
                    <a:pt x="14343" y="27094"/>
                  </a:cubicBezTo>
                  <a:cubicBezTo>
                    <a:pt x="12453" y="26311"/>
                    <a:pt x="9006" y="24341"/>
                    <a:pt x="7986" y="21195"/>
                  </a:cubicBezTo>
                  <a:cubicBezTo>
                    <a:pt x="6944" y="17977"/>
                    <a:pt x="7571" y="14303"/>
                    <a:pt x="7571" y="14303"/>
                  </a:cubicBezTo>
                  <a:lnTo>
                    <a:pt x="7571" y="14303"/>
                  </a:lnTo>
                  <a:cubicBezTo>
                    <a:pt x="7571" y="14303"/>
                    <a:pt x="7583" y="14304"/>
                    <a:pt x="7606" y="14304"/>
                  </a:cubicBezTo>
                  <a:cubicBezTo>
                    <a:pt x="7864" y="14304"/>
                    <a:pt x="9531" y="14239"/>
                    <a:pt x="11550" y="12662"/>
                  </a:cubicBezTo>
                  <a:cubicBezTo>
                    <a:pt x="13749" y="10945"/>
                    <a:pt x="13854" y="7533"/>
                    <a:pt x="13854" y="7533"/>
                  </a:cubicBezTo>
                  <a:cubicBezTo>
                    <a:pt x="13854" y="7533"/>
                    <a:pt x="14419" y="7817"/>
                    <a:pt x="15432" y="7817"/>
                  </a:cubicBezTo>
                  <a:cubicBezTo>
                    <a:pt x="16215" y="7817"/>
                    <a:pt x="17267" y="7647"/>
                    <a:pt x="18532" y="7043"/>
                  </a:cubicBezTo>
                  <a:cubicBezTo>
                    <a:pt x="19796" y="6438"/>
                    <a:pt x="20612" y="5150"/>
                    <a:pt x="21128" y="3891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921705" y="3138863"/>
              <a:ext cx="453874" cy="568507"/>
            </a:xfrm>
            <a:custGeom>
              <a:avLst/>
              <a:gdLst/>
              <a:ahLst/>
              <a:cxnLst/>
              <a:rect l="l" t="t" r="r" b="b"/>
              <a:pathLst>
                <a:path w="11003" h="13782" extrusionOk="0">
                  <a:moveTo>
                    <a:pt x="10424" y="0"/>
                  </a:moveTo>
                  <a:lnTo>
                    <a:pt x="10424" y="0"/>
                  </a:lnTo>
                  <a:cubicBezTo>
                    <a:pt x="10463" y="174"/>
                    <a:pt x="10499" y="354"/>
                    <a:pt x="10534" y="536"/>
                  </a:cubicBezTo>
                  <a:cubicBezTo>
                    <a:pt x="10506" y="364"/>
                    <a:pt x="10477" y="192"/>
                    <a:pt x="10452" y="16"/>
                  </a:cubicBezTo>
                  <a:cubicBezTo>
                    <a:pt x="10444" y="11"/>
                    <a:pt x="10424" y="0"/>
                    <a:pt x="10424" y="0"/>
                  </a:cubicBezTo>
                  <a:close/>
                  <a:moveTo>
                    <a:pt x="3233" y="12991"/>
                  </a:moveTo>
                  <a:cubicBezTo>
                    <a:pt x="3221" y="12995"/>
                    <a:pt x="3205" y="13002"/>
                    <a:pt x="3199" y="13005"/>
                  </a:cubicBezTo>
                  <a:cubicBezTo>
                    <a:pt x="3188" y="13008"/>
                    <a:pt x="3183" y="13010"/>
                    <a:pt x="3182" y="13010"/>
                  </a:cubicBezTo>
                  <a:cubicBezTo>
                    <a:pt x="3179" y="13010"/>
                    <a:pt x="3202" y="13001"/>
                    <a:pt x="3233" y="12991"/>
                  </a:cubicBezTo>
                  <a:close/>
                  <a:moveTo>
                    <a:pt x="10570" y="772"/>
                  </a:moveTo>
                  <a:lnTo>
                    <a:pt x="10570" y="772"/>
                  </a:lnTo>
                  <a:cubicBezTo>
                    <a:pt x="10943" y="3115"/>
                    <a:pt x="10705" y="5951"/>
                    <a:pt x="9165" y="8420"/>
                  </a:cubicBezTo>
                  <a:cubicBezTo>
                    <a:pt x="7546" y="11013"/>
                    <a:pt x="3854" y="12741"/>
                    <a:pt x="3271" y="12977"/>
                  </a:cubicBezTo>
                  <a:cubicBezTo>
                    <a:pt x="3175" y="13009"/>
                    <a:pt x="3353" y="12950"/>
                    <a:pt x="2984" y="13069"/>
                  </a:cubicBezTo>
                  <a:cubicBezTo>
                    <a:pt x="1512" y="13540"/>
                    <a:pt x="273" y="13740"/>
                    <a:pt x="1" y="13781"/>
                  </a:cubicBezTo>
                  <a:cubicBezTo>
                    <a:pt x="1828" y="13698"/>
                    <a:pt x="3642" y="13310"/>
                    <a:pt x="5700" y="12398"/>
                  </a:cubicBezTo>
                  <a:cubicBezTo>
                    <a:pt x="10111" y="10444"/>
                    <a:pt x="10798" y="6333"/>
                    <a:pt x="10937" y="4200"/>
                  </a:cubicBezTo>
                  <a:cubicBezTo>
                    <a:pt x="11002" y="3194"/>
                    <a:pt x="10779" y="2036"/>
                    <a:pt x="10570" y="772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015796" y="2904645"/>
              <a:ext cx="354338" cy="411221"/>
            </a:xfrm>
            <a:custGeom>
              <a:avLst/>
              <a:gdLst/>
              <a:ahLst/>
              <a:cxnLst/>
              <a:rect l="l" t="t" r="r" b="b"/>
              <a:pathLst>
                <a:path w="8590" h="9969" extrusionOk="0">
                  <a:moveTo>
                    <a:pt x="4294" y="533"/>
                  </a:moveTo>
                  <a:cubicBezTo>
                    <a:pt x="6350" y="533"/>
                    <a:pt x="8057" y="2501"/>
                    <a:pt x="8057" y="4984"/>
                  </a:cubicBezTo>
                  <a:cubicBezTo>
                    <a:pt x="8057" y="7467"/>
                    <a:pt x="6350" y="9435"/>
                    <a:pt x="4294" y="9435"/>
                  </a:cubicBezTo>
                  <a:cubicBezTo>
                    <a:pt x="2237" y="9435"/>
                    <a:pt x="534" y="7467"/>
                    <a:pt x="534" y="4984"/>
                  </a:cubicBezTo>
                  <a:cubicBezTo>
                    <a:pt x="534" y="2501"/>
                    <a:pt x="2237" y="533"/>
                    <a:pt x="4294" y="533"/>
                  </a:cubicBezTo>
                  <a:close/>
                  <a:moveTo>
                    <a:pt x="4294" y="1"/>
                  </a:moveTo>
                  <a:cubicBezTo>
                    <a:pt x="1900" y="1"/>
                    <a:pt x="1" y="2257"/>
                    <a:pt x="1" y="4984"/>
                  </a:cubicBezTo>
                  <a:cubicBezTo>
                    <a:pt x="1" y="7713"/>
                    <a:pt x="1900" y="9968"/>
                    <a:pt x="4294" y="9968"/>
                  </a:cubicBezTo>
                  <a:cubicBezTo>
                    <a:pt x="6687" y="9968"/>
                    <a:pt x="8590" y="7713"/>
                    <a:pt x="8590" y="4984"/>
                  </a:cubicBezTo>
                  <a:cubicBezTo>
                    <a:pt x="8590" y="2257"/>
                    <a:pt x="6687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511433" y="2892435"/>
              <a:ext cx="417285" cy="423431"/>
            </a:xfrm>
            <a:custGeom>
              <a:avLst/>
              <a:gdLst/>
              <a:ahLst/>
              <a:cxnLst/>
              <a:rect l="l" t="t" r="r" b="b"/>
              <a:pathLst>
                <a:path w="10116" h="10265" extrusionOk="0">
                  <a:moveTo>
                    <a:pt x="5058" y="533"/>
                  </a:moveTo>
                  <a:cubicBezTo>
                    <a:pt x="7558" y="533"/>
                    <a:pt x="9584" y="2588"/>
                    <a:pt x="9583" y="5135"/>
                  </a:cubicBezTo>
                  <a:cubicBezTo>
                    <a:pt x="9583" y="7680"/>
                    <a:pt x="7557" y="9731"/>
                    <a:pt x="5058" y="9731"/>
                  </a:cubicBezTo>
                  <a:cubicBezTo>
                    <a:pt x="2558" y="9731"/>
                    <a:pt x="532" y="7678"/>
                    <a:pt x="532" y="5135"/>
                  </a:cubicBezTo>
                  <a:cubicBezTo>
                    <a:pt x="532" y="2590"/>
                    <a:pt x="2557" y="533"/>
                    <a:pt x="5058" y="533"/>
                  </a:cubicBezTo>
                  <a:close/>
                  <a:moveTo>
                    <a:pt x="5058" y="1"/>
                  </a:moveTo>
                  <a:cubicBezTo>
                    <a:pt x="2266" y="1"/>
                    <a:pt x="0" y="2306"/>
                    <a:pt x="0" y="5135"/>
                  </a:cubicBezTo>
                  <a:cubicBezTo>
                    <a:pt x="0" y="7962"/>
                    <a:pt x="2265" y="10264"/>
                    <a:pt x="5058" y="10264"/>
                  </a:cubicBezTo>
                  <a:cubicBezTo>
                    <a:pt x="7849" y="10264"/>
                    <a:pt x="10116" y="7962"/>
                    <a:pt x="10116" y="5135"/>
                  </a:cubicBezTo>
                  <a:cubicBezTo>
                    <a:pt x="10116" y="2306"/>
                    <a:pt x="7851" y="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903431" y="3030623"/>
              <a:ext cx="142148" cy="53006"/>
            </a:xfrm>
            <a:custGeom>
              <a:avLst/>
              <a:gdLst/>
              <a:ahLst/>
              <a:cxnLst/>
              <a:rect l="l" t="t" r="r" b="b"/>
              <a:pathLst>
                <a:path w="3446" h="1285" extrusionOk="0">
                  <a:moveTo>
                    <a:pt x="1769" y="1"/>
                  </a:moveTo>
                  <a:cubicBezTo>
                    <a:pt x="1413" y="1"/>
                    <a:pt x="1080" y="109"/>
                    <a:pt x="805" y="255"/>
                  </a:cubicBezTo>
                  <a:cubicBezTo>
                    <a:pt x="473" y="432"/>
                    <a:pt x="219" y="646"/>
                    <a:pt x="78" y="878"/>
                  </a:cubicBezTo>
                  <a:lnTo>
                    <a:pt x="77" y="879"/>
                  </a:lnTo>
                  <a:cubicBezTo>
                    <a:pt x="1" y="1006"/>
                    <a:pt x="41" y="1171"/>
                    <a:pt x="168" y="1246"/>
                  </a:cubicBezTo>
                  <a:cubicBezTo>
                    <a:pt x="211" y="1272"/>
                    <a:pt x="258" y="1284"/>
                    <a:pt x="305" y="1284"/>
                  </a:cubicBezTo>
                  <a:cubicBezTo>
                    <a:pt x="395" y="1284"/>
                    <a:pt x="483" y="1239"/>
                    <a:pt x="532" y="1157"/>
                  </a:cubicBezTo>
                  <a:cubicBezTo>
                    <a:pt x="592" y="1061"/>
                    <a:pt x="798" y="865"/>
                    <a:pt x="1054" y="728"/>
                  </a:cubicBezTo>
                  <a:cubicBezTo>
                    <a:pt x="1273" y="614"/>
                    <a:pt x="1526" y="534"/>
                    <a:pt x="1776" y="534"/>
                  </a:cubicBezTo>
                  <a:cubicBezTo>
                    <a:pt x="1823" y="534"/>
                    <a:pt x="1871" y="537"/>
                    <a:pt x="1918" y="543"/>
                  </a:cubicBezTo>
                  <a:cubicBezTo>
                    <a:pt x="2513" y="617"/>
                    <a:pt x="2934" y="1151"/>
                    <a:pt x="2934" y="1151"/>
                  </a:cubicBezTo>
                  <a:cubicBezTo>
                    <a:pt x="2986" y="1220"/>
                    <a:pt x="3065" y="1257"/>
                    <a:pt x="3146" y="1257"/>
                  </a:cubicBezTo>
                  <a:cubicBezTo>
                    <a:pt x="3201" y="1257"/>
                    <a:pt x="3257" y="1240"/>
                    <a:pt x="3305" y="1203"/>
                  </a:cubicBezTo>
                  <a:cubicBezTo>
                    <a:pt x="3422" y="1116"/>
                    <a:pt x="3446" y="949"/>
                    <a:pt x="3358" y="832"/>
                  </a:cubicBezTo>
                  <a:cubicBezTo>
                    <a:pt x="3358" y="832"/>
                    <a:pt x="2850" y="121"/>
                    <a:pt x="1984" y="14"/>
                  </a:cubicBezTo>
                  <a:cubicBezTo>
                    <a:pt x="1912" y="5"/>
                    <a:pt x="1840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1078249" y="3000098"/>
              <a:ext cx="225844" cy="244695"/>
            </a:xfrm>
            <a:custGeom>
              <a:avLst/>
              <a:gdLst/>
              <a:ahLst/>
              <a:cxnLst/>
              <a:rect l="l" t="t" r="r" b="b"/>
              <a:pathLst>
                <a:path w="5475" h="5932" extrusionOk="0">
                  <a:moveTo>
                    <a:pt x="2422" y="1"/>
                  </a:moveTo>
                  <a:cubicBezTo>
                    <a:pt x="936" y="1"/>
                    <a:pt x="1" y="1043"/>
                    <a:pt x="1" y="3216"/>
                  </a:cubicBezTo>
                  <a:cubicBezTo>
                    <a:pt x="1" y="5387"/>
                    <a:pt x="1362" y="5932"/>
                    <a:pt x="2653" y="5932"/>
                  </a:cubicBezTo>
                  <a:cubicBezTo>
                    <a:pt x="3945" y="5932"/>
                    <a:pt x="5166" y="5421"/>
                    <a:pt x="5318" y="3456"/>
                  </a:cubicBezTo>
                  <a:cubicBezTo>
                    <a:pt x="5475" y="1491"/>
                    <a:pt x="4346" y="1"/>
                    <a:pt x="2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607256" y="2989331"/>
              <a:ext cx="253481" cy="244654"/>
            </a:xfrm>
            <a:custGeom>
              <a:avLst/>
              <a:gdLst/>
              <a:ahLst/>
              <a:cxnLst/>
              <a:rect l="l" t="t" r="r" b="b"/>
              <a:pathLst>
                <a:path w="6145" h="5931" extrusionOk="0">
                  <a:moveTo>
                    <a:pt x="2718" y="1"/>
                  </a:moveTo>
                  <a:cubicBezTo>
                    <a:pt x="1052" y="1"/>
                    <a:pt x="2" y="1043"/>
                    <a:pt x="1" y="3215"/>
                  </a:cubicBezTo>
                  <a:cubicBezTo>
                    <a:pt x="1" y="5387"/>
                    <a:pt x="1530" y="5930"/>
                    <a:pt x="2979" y="5930"/>
                  </a:cubicBezTo>
                  <a:cubicBezTo>
                    <a:pt x="4429" y="5930"/>
                    <a:pt x="5799" y="5421"/>
                    <a:pt x="5973" y="3456"/>
                  </a:cubicBezTo>
                  <a:cubicBezTo>
                    <a:pt x="6145" y="1491"/>
                    <a:pt x="4879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1155015" y="3040523"/>
              <a:ext cx="148252" cy="193875"/>
            </a:xfrm>
            <a:custGeom>
              <a:avLst/>
              <a:gdLst/>
              <a:ahLst/>
              <a:cxnLst/>
              <a:rect l="l" t="t" r="r" b="b"/>
              <a:pathLst>
                <a:path w="3594" h="4700" extrusionOk="0">
                  <a:moveTo>
                    <a:pt x="1769" y="0"/>
                  </a:moveTo>
                  <a:cubicBezTo>
                    <a:pt x="1430" y="0"/>
                    <a:pt x="268" y="364"/>
                    <a:pt x="137" y="2129"/>
                  </a:cubicBezTo>
                  <a:cubicBezTo>
                    <a:pt x="1" y="3946"/>
                    <a:pt x="1088" y="4667"/>
                    <a:pt x="1568" y="4696"/>
                  </a:cubicBezTo>
                  <a:cubicBezTo>
                    <a:pt x="1601" y="4699"/>
                    <a:pt x="1634" y="4700"/>
                    <a:pt x="1667" y="4700"/>
                  </a:cubicBezTo>
                  <a:cubicBezTo>
                    <a:pt x="2126" y="4700"/>
                    <a:pt x="2654" y="4496"/>
                    <a:pt x="3001" y="3932"/>
                  </a:cubicBezTo>
                  <a:cubicBezTo>
                    <a:pt x="3374" y="3327"/>
                    <a:pt x="3594" y="2092"/>
                    <a:pt x="3398" y="1279"/>
                  </a:cubicBezTo>
                  <a:cubicBezTo>
                    <a:pt x="3203" y="474"/>
                    <a:pt x="2772" y="1"/>
                    <a:pt x="1821" y="1"/>
                  </a:cubicBezTo>
                  <a:cubicBezTo>
                    <a:pt x="1812" y="1"/>
                    <a:pt x="1804" y="1"/>
                    <a:pt x="1795" y="1"/>
                  </a:cubicBezTo>
                  <a:cubicBezTo>
                    <a:pt x="1787" y="1"/>
                    <a:pt x="1778" y="0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693593" y="3029756"/>
              <a:ext cx="166237" cy="193875"/>
            </a:xfrm>
            <a:custGeom>
              <a:avLst/>
              <a:gdLst/>
              <a:ahLst/>
              <a:cxnLst/>
              <a:rect l="l" t="t" r="r" b="b"/>
              <a:pathLst>
                <a:path w="4030" h="4700" extrusionOk="0">
                  <a:moveTo>
                    <a:pt x="1983" y="0"/>
                  </a:moveTo>
                  <a:cubicBezTo>
                    <a:pt x="1604" y="0"/>
                    <a:pt x="299" y="366"/>
                    <a:pt x="151" y="2129"/>
                  </a:cubicBezTo>
                  <a:cubicBezTo>
                    <a:pt x="0" y="3946"/>
                    <a:pt x="1220" y="4667"/>
                    <a:pt x="1758" y="4696"/>
                  </a:cubicBezTo>
                  <a:cubicBezTo>
                    <a:pt x="1795" y="4699"/>
                    <a:pt x="1832" y="4700"/>
                    <a:pt x="1869" y="4700"/>
                  </a:cubicBezTo>
                  <a:cubicBezTo>
                    <a:pt x="2383" y="4700"/>
                    <a:pt x="2977" y="4496"/>
                    <a:pt x="3366" y="3932"/>
                  </a:cubicBezTo>
                  <a:cubicBezTo>
                    <a:pt x="3783" y="3327"/>
                    <a:pt x="4029" y="2092"/>
                    <a:pt x="3811" y="1279"/>
                  </a:cubicBezTo>
                  <a:cubicBezTo>
                    <a:pt x="3594" y="474"/>
                    <a:pt x="3108" y="1"/>
                    <a:pt x="2040" y="1"/>
                  </a:cubicBezTo>
                  <a:cubicBezTo>
                    <a:pt x="2031" y="1"/>
                    <a:pt x="2021" y="1"/>
                    <a:pt x="2012" y="1"/>
                  </a:cubicBezTo>
                  <a:cubicBezTo>
                    <a:pt x="2003" y="1"/>
                    <a:pt x="1993" y="0"/>
                    <a:pt x="1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687694" y="3043328"/>
              <a:ext cx="78086" cy="91369"/>
            </a:xfrm>
            <a:custGeom>
              <a:avLst/>
              <a:gdLst/>
              <a:ahLst/>
              <a:cxnLst/>
              <a:rect l="l" t="t" r="r" b="b"/>
              <a:pathLst>
                <a:path w="1893" h="2215" extrusionOk="0">
                  <a:moveTo>
                    <a:pt x="933" y="1"/>
                  </a:moveTo>
                  <a:cubicBezTo>
                    <a:pt x="754" y="1"/>
                    <a:pt x="144" y="174"/>
                    <a:pt x="74" y="1005"/>
                  </a:cubicBezTo>
                  <a:cubicBezTo>
                    <a:pt x="1" y="1859"/>
                    <a:pt x="575" y="2199"/>
                    <a:pt x="827" y="2213"/>
                  </a:cubicBezTo>
                  <a:cubicBezTo>
                    <a:pt x="844" y="2214"/>
                    <a:pt x="861" y="2215"/>
                    <a:pt x="878" y="2215"/>
                  </a:cubicBezTo>
                  <a:cubicBezTo>
                    <a:pt x="1118" y="2215"/>
                    <a:pt x="1399" y="2118"/>
                    <a:pt x="1582" y="1853"/>
                  </a:cubicBezTo>
                  <a:cubicBezTo>
                    <a:pt x="1777" y="1570"/>
                    <a:pt x="1893" y="987"/>
                    <a:pt x="1790" y="605"/>
                  </a:cubicBezTo>
                  <a:cubicBezTo>
                    <a:pt x="1689" y="222"/>
                    <a:pt x="1459" y="1"/>
                    <a:pt x="957" y="1"/>
                  </a:cubicBezTo>
                  <a:cubicBezTo>
                    <a:pt x="954" y="1"/>
                    <a:pt x="950" y="1"/>
                    <a:pt x="947" y="1"/>
                  </a:cubicBezTo>
                  <a:cubicBezTo>
                    <a:pt x="943" y="1"/>
                    <a:pt x="938" y="1"/>
                    <a:pt x="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935771" y="3108173"/>
              <a:ext cx="121399" cy="222296"/>
            </a:xfrm>
            <a:custGeom>
              <a:avLst/>
              <a:gdLst/>
              <a:ahLst/>
              <a:cxnLst/>
              <a:rect l="l" t="t" r="r" b="b"/>
              <a:pathLst>
                <a:path w="2943" h="5389" extrusionOk="0">
                  <a:moveTo>
                    <a:pt x="1619" y="1"/>
                  </a:moveTo>
                  <a:cubicBezTo>
                    <a:pt x="1533" y="1"/>
                    <a:pt x="1456" y="58"/>
                    <a:pt x="1432" y="145"/>
                  </a:cubicBezTo>
                  <a:cubicBezTo>
                    <a:pt x="1317" y="576"/>
                    <a:pt x="1235" y="1070"/>
                    <a:pt x="1257" y="1514"/>
                  </a:cubicBezTo>
                  <a:cubicBezTo>
                    <a:pt x="1278" y="1959"/>
                    <a:pt x="1406" y="2385"/>
                    <a:pt x="1776" y="2588"/>
                  </a:cubicBezTo>
                  <a:cubicBezTo>
                    <a:pt x="2033" y="2729"/>
                    <a:pt x="2244" y="2913"/>
                    <a:pt x="2370" y="3138"/>
                  </a:cubicBezTo>
                  <a:cubicBezTo>
                    <a:pt x="2497" y="3364"/>
                    <a:pt x="2546" y="3631"/>
                    <a:pt x="2463" y="3972"/>
                  </a:cubicBezTo>
                  <a:cubicBezTo>
                    <a:pt x="2384" y="4308"/>
                    <a:pt x="2165" y="4641"/>
                    <a:pt x="1812" y="4831"/>
                  </a:cubicBezTo>
                  <a:cubicBezTo>
                    <a:pt x="1621" y="4935"/>
                    <a:pt x="1386" y="5001"/>
                    <a:pt x="1103" y="5001"/>
                  </a:cubicBezTo>
                  <a:cubicBezTo>
                    <a:pt x="865" y="5001"/>
                    <a:pt x="593" y="4954"/>
                    <a:pt x="285" y="4843"/>
                  </a:cubicBezTo>
                  <a:cubicBezTo>
                    <a:pt x="263" y="4835"/>
                    <a:pt x="241" y="4831"/>
                    <a:pt x="219" y="4831"/>
                  </a:cubicBezTo>
                  <a:cubicBezTo>
                    <a:pt x="141" y="4831"/>
                    <a:pt x="68" y="4879"/>
                    <a:pt x="38" y="4957"/>
                  </a:cubicBezTo>
                  <a:lnTo>
                    <a:pt x="38" y="4958"/>
                  </a:lnTo>
                  <a:cubicBezTo>
                    <a:pt x="1" y="5058"/>
                    <a:pt x="52" y="5170"/>
                    <a:pt x="153" y="5207"/>
                  </a:cubicBezTo>
                  <a:cubicBezTo>
                    <a:pt x="499" y="5332"/>
                    <a:pt x="819" y="5388"/>
                    <a:pt x="1108" y="5388"/>
                  </a:cubicBezTo>
                  <a:cubicBezTo>
                    <a:pt x="1449" y="5388"/>
                    <a:pt x="1747" y="5310"/>
                    <a:pt x="1996" y="5176"/>
                  </a:cubicBezTo>
                  <a:cubicBezTo>
                    <a:pt x="2456" y="4927"/>
                    <a:pt x="2737" y="4497"/>
                    <a:pt x="2841" y="4062"/>
                  </a:cubicBezTo>
                  <a:cubicBezTo>
                    <a:pt x="2943" y="3638"/>
                    <a:pt x="2882" y="3257"/>
                    <a:pt x="2711" y="2949"/>
                  </a:cubicBezTo>
                  <a:cubicBezTo>
                    <a:pt x="2540" y="2643"/>
                    <a:pt x="2267" y="2415"/>
                    <a:pt x="1963" y="2248"/>
                  </a:cubicBezTo>
                  <a:cubicBezTo>
                    <a:pt x="1770" y="2142"/>
                    <a:pt x="1664" y="1877"/>
                    <a:pt x="1645" y="1496"/>
                  </a:cubicBezTo>
                  <a:cubicBezTo>
                    <a:pt x="1625" y="1115"/>
                    <a:pt x="1698" y="648"/>
                    <a:pt x="1805" y="245"/>
                  </a:cubicBezTo>
                  <a:cubicBezTo>
                    <a:pt x="1832" y="142"/>
                    <a:pt x="1772" y="36"/>
                    <a:pt x="1670" y="8"/>
                  </a:cubicBezTo>
                  <a:cubicBezTo>
                    <a:pt x="1653" y="3"/>
                    <a:pt x="1636" y="1"/>
                    <a:pt x="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804555" y="3323910"/>
              <a:ext cx="208931" cy="117728"/>
            </a:xfrm>
            <a:custGeom>
              <a:avLst/>
              <a:gdLst/>
              <a:ahLst/>
              <a:cxnLst/>
              <a:rect l="l" t="t" r="r" b="b"/>
              <a:pathLst>
                <a:path w="5065" h="2854" extrusionOk="0">
                  <a:moveTo>
                    <a:pt x="223" y="1"/>
                  </a:moveTo>
                  <a:cubicBezTo>
                    <a:pt x="190" y="1"/>
                    <a:pt x="158" y="10"/>
                    <a:pt x="128" y="27"/>
                  </a:cubicBezTo>
                  <a:cubicBezTo>
                    <a:pt x="34" y="80"/>
                    <a:pt x="1" y="195"/>
                    <a:pt x="51" y="288"/>
                  </a:cubicBezTo>
                  <a:cubicBezTo>
                    <a:pt x="410" y="947"/>
                    <a:pt x="839" y="1588"/>
                    <a:pt x="1339" y="2067"/>
                  </a:cubicBezTo>
                  <a:cubicBezTo>
                    <a:pt x="1827" y="2532"/>
                    <a:pt x="2391" y="2854"/>
                    <a:pt x="3012" y="2854"/>
                  </a:cubicBezTo>
                  <a:cubicBezTo>
                    <a:pt x="3029" y="2854"/>
                    <a:pt x="3046" y="2854"/>
                    <a:pt x="3063" y="2853"/>
                  </a:cubicBezTo>
                  <a:cubicBezTo>
                    <a:pt x="4291" y="2819"/>
                    <a:pt x="4992" y="2005"/>
                    <a:pt x="4992" y="2005"/>
                  </a:cubicBezTo>
                  <a:lnTo>
                    <a:pt x="4993" y="2003"/>
                  </a:lnTo>
                  <a:cubicBezTo>
                    <a:pt x="5064" y="1922"/>
                    <a:pt x="5056" y="1801"/>
                    <a:pt x="4974" y="1730"/>
                  </a:cubicBezTo>
                  <a:lnTo>
                    <a:pt x="4972" y="1727"/>
                  </a:lnTo>
                  <a:cubicBezTo>
                    <a:pt x="4936" y="1697"/>
                    <a:pt x="4892" y="1683"/>
                    <a:pt x="4848" y="1683"/>
                  </a:cubicBezTo>
                  <a:cubicBezTo>
                    <a:pt x="4792" y="1683"/>
                    <a:pt x="4737" y="1706"/>
                    <a:pt x="4699" y="1751"/>
                  </a:cubicBezTo>
                  <a:cubicBezTo>
                    <a:pt x="4699" y="1751"/>
                    <a:pt x="4117" y="2437"/>
                    <a:pt x="3054" y="2467"/>
                  </a:cubicBezTo>
                  <a:cubicBezTo>
                    <a:pt x="3041" y="2467"/>
                    <a:pt x="3027" y="2467"/>
                    <a:pt x="3014" y="2467"/>
                  </a:cubicBezTo>
                  <a:cubicBezTo>
                    <a:pt x="2526" y="2467"/>
                    <a:pt x="2054" y="2211"/>
                    <a:pt x="1609" y="1785"/>
                  </a:cubicBezTo>
                  <a:cubicBezTo>
                    <a:pt x="1152" y="1348"/>
                    <a:pt x="738" y="737"/>
                    <a:pt x="393" y="102"/>
                  </a:cubicBezTo>
                  <a:cubicBezTo>
                    <a:pt x="367" y="57"/>
                    <a:pt x="326" y="23"/>
                    <a:pt x="277" y="9"/>
                  </a:cubicBezTo>
                  <a:cubicBezTo>
                    <a:pt x="259" y="4"/>
                    <a:pt x="24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1072103" y="2782545"/>
              <a:ext cx="195855" cy="111334"/>
            </a:xfrm>
            <a:custGeom>
              <a:avLst/>
              <a:gdLst/>
              <a:ahLst/>
              <a:cxnLst/>
              <a:rect l="l" t="t" r="r" b="b"/>
              <a:pathLst>
                <a:path w="4748" h="2699" extrusionOk="0">
                  <a:moveTo>
                    <a:pt x="2281" y="0"/>
                  </a:moveTo>
                  <a:cubicBezTo>
                    <a:pt x="2237" y="0"/>
                    <a:pt x="2193" y="2"/>
                    <a:pt x="2150" y="5"/>
                  </a:cubicBezTo>
                  <a:cubicBezTo>
                    <a:pt x="879" y="60"/>
                    <a:pt x="195" y="685"/>
                    <a:pt x="97" y="857"/>
                  </a:cubicBezTo>
                  <a:cubicBezTo>
                    <a:pt x="0" y="1028"/>
                    <a:pt x="18" y="1386"/>
                    <a:pt x="69" y="2042"/>
                  </a:cubicBezTo>
                  <a:cubicBezTo>
                    <a:pt x="120" y="2699"/>
                    <a:pt x="279" y="2635"/>
                    <a:pt x="470" y="2644"/>
                  </a:cubicBezTo>
                  <a:cubicBezTo>
                    <a:pt x="472" y="2644"/>
                    <a:pt x="473" y="2644"/>
                    <a:pt x="475" y="2644"/>
                  </a:cubicBezTo>
                  <a:cubicBezTo>
                    <a:pt x="667" y="2644"/>
                    <a:pt x="1505" y="2209"/>
                    <a:pt x="2297" y="2209"/>
                  </a:cubicBezTo>
                  <a:cubicBezTo>
                    <a:pt x="2335" y="2209"/>
                    <a:pt x="2373" y="2210"/>
                    <a:pt x="2411" y="2212"/>
                  </a:cubicBezTo>
                  <a:cubicBezTo>
                    <a:pt x="3242" y="2258"/>
                    <a:pt x="3983" y="2604"/>
                    <a:pt x="4193" y="2656"/>
                  </a:cubicBezTo>
                  <a:cubicBezTo>
                    <a:pt x="4246" y="2669"/>
                    <a:pt x="4289" y="2675"/>
                    <a:pt x="4326" y="2675"/>
                  </a:cubicBezTo>
                  <a:cubicBezTo>
                    <a:pt x="4432" y="2675"/>
                    <a:pt x="4479" y="2624"/>
                    <a:pt x="4543" y="2545"/>
                  </a:cubicBezTo>
                  <a:cubicBezTo>
                    <a:pt x="4630" y="2439"/>
                    <a:pt x="4704" y="1873"/>
                    <a:pt x="4745" y="1409"/>
                  </a:cubicBezTo>
                  <a:cubicBezTo>
                    <a:pt x="4748" y="1109"/>
                    <a:pt x="4742" y="787"/>
                    <a:pt x="4616" y="649"/>
                  </a:cubicBezTo>
                  <a:cubicBezTo>
                    <a:pt x="4496" y="516"/>
                    <a:pt x="3839" y="28"/>
                    <a:pt x="2325" y="1"/>
                  </a:cubicBezTo>
                  <a:cubicBezTo>
                    <a:pt x="2311" y="1"/>
                    <a:pt x="2296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623798" y="2783411"/>
              <a:ext cx="215614" cy="111334"/>
            </a:xfrm>
            <a:custGeom>
              <a:avLst/>
              <a:gdLst/>
              <a:ahLst/>
              <a:cxnLst/>
              <a:rect l="l" t="t" r="r" b="b"/>
              <a:pathLst>
                <a:path w="5227" h="2699" extrusionOk="0">
                  <a:moveTo>
                    <a:pt x="2719" y="1"/>
                  </a:moveTo>
                  <a:cubicBezTo>
                    <a:pt x="2702" y="1"/>
                    <a:pt x="2684" y="1"/>
                    <a:pt x="2667" y="1"/>
                  </a:cubicBezTo>
                  <a:cubicBezTo>
                    <a:pt x="1002" y="28"/>
                    <a:pt x="278" y="516"/>
                    <a:pt x="147" y="649"/>
                  </a:cubicBezTo>
                  <a:cubicBezTo>
                    <a:pt x="9" y="787"/>
                    <a:pt x="0" y="1109"/>
                    <a:pt x="6" y="1409"/>
                  </a:cubicBezTo>
                  <a:cubicBezTo>
                    <a:pt x="50" y="1873"/>
                    <a:pt x="133" y="2439"/>
                    <a:pt x="228" y="2545"/>
                  </a:cubicBezTo>
                  <a:cubicBezTo>
                    <a:pt x="299" y="2624"/>
                    <a:pt x="350" y="2675"/>
                    <a:pt x="468" y="2675"/>
                  </a:cubicBezTo>
                  <a:cubicBezTo>
                    <a:pt x="508" y="2675"/>
                    <a:pt x="555" y="2669"/>
                    <a:pt x="614" y="2656"/>
                  </a:cubicBezTo>
                  <a:cubicBezTo>
                    <a:pt x="846" y="2604"/>
                    <a:pt x="1658" y="2259"/>
                    <a:pt x="2574" y="2212"/>
                  </a:cubicBezTo>
                  <a:cubicBezTo>
                    <a:pt x="2616" y="2210"/>
                    <a:pt x="2657" y="2209"/>
                    <a:pt x="2699" y="2209"/>
                  </a:cubicBezTo>
                  <a:cubicBezTo>
                    <a:pt x="3570" y="2209"/>
                    <a:pt x="4492" y="2644"/>
                    <a:pt x="4703" y="2644"/>
                  </a:cubicBezTo>
                  <a:cubicBezTo>
                    <a:pt x="4705" y="2644"/>
                    <a:pt x="4707" y="2644"/>
                    <a:pt x="4708" y="2644"/>
                  </a:cubicBezTo>
                  <a:cubicBezTo>
                    <a:pt x="4919" y="2635"/>
                    <a:pt x="5094" y="2699"/>
                    <a:pt x="5150" y="2043"/>
                  </a:cubicBezTo>
                  <a:cubicBezTo>
                    <a:pt x="5206" y="1387"/>
                    <a:pt x="5226" y="1028"/>
                    <a:pt x="5120" y="858"/>
                  </a:cubicBezTo>
                  <a:cubicBezTo>
                    <a:pt x="5015" y="685"/>
                    <a:pt x="4260" y="60"/>
                    <a:pt x="2863" y="4"/>
                  </a:cubicBezTo>
                  <a:cubicBezTo>
                    <a:pt x="2813" y="2"/>
                    <a:pt x="2766" y="1"/>
                    <a:pt x="2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90353" y="3106069"/>
              <a:ext cx="154688" cy="132578"/>
            </a:xfrm>
            <a:custGeom>
              <a:avLst/>
              <a:gdLst/>
              <a:ahLst/>
              <a:cxnLst/>
              <a:rect l="l" t="t" r="r" b="b"/>
              <a:pathLst>
                <a:path w="3750" h="3214" extrusionOk="0">
                  <a:moveTo>
                    <a:pt x="1440" y="0"/>
                  </a:moveTo>
                  <a:cubicBezTo>
                    <a:pt x="1283" y="0"/>
                    <a:pt x="1132" y="19"/>
                    <a:pt x="994" y="49"/>
                  </a:cubicBezTo>
                  <a:cubicBezTo>
                    <a:pt x="485" y="157"/>
                    <a:pt x="111" y="409"/>
                    <a:pt x="114" y="409"/>
                  </a:cubicBezTo>
                  <a:cubicBezTo>
                    <a:pt x="23" y="468"/>
                    <a:pt x="1" y="588"/>
                    <a:pt x="59" y="677"/>
                  </a:cubicBezTo>
                  <a:cubicBezTo>
                    <a:pt x="96" y="733"/>
                    <a:pt x="157" y="763"/>
                    <a:pt x="219" y="763"/>
                  </a:cubicBezTo>
                  <a:cubicBezTo>
                    <a:pt x="256" y="763"/>
                    <a:pt x="293" y="753"/>
                    <a:pt x="327" y="732"/>
                  </a:cubicBezTo>
                  <a:cubicBezTo>
                    <a:pt x="327" y="732"/>
                    <a:pt x="650" y="520"/>
                    <a:pt x="1077" y="428"/>
                  </a:cubicBezTo>
                  <a:cubicBezTo>
                    <a:pt x="1202" y="402"/>
                    <a:pt x="1333" y="384"/>
                    <a:pt x="1466" y="384"/>
                  </a:cubicBezTo>
                  <a:cubicBezTo>
                    <a:pt x="1790" y="384"/>
                    <a:pt x="2128" y="488"/>
                    <a:pt x="2430" y="821"/>
                  </a:cubicBezTo>
                  <a:cubicBezTo>
                    <a:pt x="3311" y="1786"/>
                    <a:pt x="2827" y="2947"/>
                    <a:pt x="2827" y="2947"/>
                  </a:cubicBezTo>
                  <a:lnTo>
                    <a:pt x="2827" y="2948"/>
                  </a:lnTo>
                  <a:cubicBezTo>
                    <a:pt x="2787" y="3048"/>
                    <a:pt x="2837" y="3161"/>
                    <a:pt x="2935" y="3201"/>
                  </a:cubicBezTo>
                  <a:cubicBezTo>
                    <a:pt x="2958" y="3209"/>
                    <a:pt x="2982" y="3214"/>
                    <a:pt x="3005" y="3214"/>
                  </a:cubicBezTo>
                  <a:cubicBezTo>
                    <a:pt x="3081" y="3214"/>
                    <a:pt x="3154" y="3168"/>
                    <a:pt x="3185" y="3092"/>
                  </a:cubicBezTo>
                  <a:cubicBezTo>
                    <a:pt x="3185" y="3092"/>
                    <a:pt x="3749" y="1692"/>
                    <a:pt x="2717" y="560"/>
                  </a:cubicBezTo>
                  <a:cubicBezTo>
                    <a:pt x="2330" y="136"/>
                    <a:pt x="1862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114938" y="3125745"/>
              <a:ext cx="90172" cy="63113"/>
            </a:xfrm>
            <a:custGeom>
              <a:avLst/>
              <a:gdLst/>
              <a:ahLst/>
              <a:cxnLst/>
              <a:rect l="l" t="t" r="r" b="b"/>
              <a:pathLst>
                <a:path w="2186" h="1530" extrusionOk="0">
                  <a:moveTo>
                    <a:pt x="1530" y="0"/>
                  </a:moveTo>
                  <a:cubicBezTo>
                    <a:pt x="652" y="0"/>
                    <a:pt x="65" y="652"/>
                    <a:pt x="7" y="1321"/>
                  </a:cubicBezTo>
                  <a:cubicBezTo>
                    <a:pt x="0" y="1428"/>
                    <a:pt x="79" y="1522"/>
                    <a:pt x="186" y="1529"/>
                  </a:cubicBezTo>
                  <a:cubicBezTo>
                    <a:pt x="192" y="1529"/>
                    <a:pt x="197" y="1529"/>
                    <a:pt x="202" y="1529"/>
                  </a:cubicBezTo>
                  <a:cubicBezTo>
                    <a:pt x="301" y="1529"/>
                    <a:pt x="386" y="1454"/>
                    <a:pt x="395" y="1354"/>
                  </a:cubicBezTo>
                  <a:cubicBezTo>
                    <a:pt x="434" y="883"/>
                    <a:pt x="813" y="383"/>
                    <a:pt x="1503" y="383"/>
                  </a:cubicBezTo>
                  <a:cubicBezTo>
                    <a:pt x="1632" y="383"/>
                    <a:pt x="1772" y="401"/>
                    <a:pt x="1923" y="439"/>
                  </a:cubicBezTo>
                  <a:cubicBezTo>
                    <a:pt x="1939" y="443"/>
                    <a:pt x="1955" y="445"/>
                    <a:pt x="1970" y="445"/>
                  </a:cubicBezTo>
                  <a:cubicBezTo>
                    <a:pt x="2057" y="445"/>
                    <a:pt x="2136" y="388"/>
                    <a:pt x="2159" y="300"/>
                  </a:cubicBezTo>
                  <a:cubicBezTo>
                    <a:pt x="2186" y="195"/>
                    <a:pt x="2123" y="90"/>
                    <a:pt x="2019" y="64"/>
                  </a:cubicBezTo>
                  <a:cubicBezTo>
                    <a:pt x="1848" y="21"/>
                    <a:pt x="168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1079321" y="2994694"/>
              <a:ext cx="221348" cy="113396"/>
            </a:xfrm>
            <a:custGeom>
              <a:avLst/>
              <a:gdLst/>
              <a:ahLst/>
              <a:cxnLst/>
              <a:rect l="l" t="t" r="r" b="b"/>
              <a:pathLst>
                <a:path w="5366" h="2749" extrusionOk="0">
                  <a:moveTo>
                    <a:pt x="2408" y="0"/>
                  </a:moveTo>
                  <a:cubicBezTo>
                    <a:pt x="2346" y="0"/>
                    <a:pt x="2283" y="2"/>
                    <a:pt x="2219" y="5"/>
                  </a:cubicBezTo>
                  <a:cubicBezTo>
                    <a:pt x="1092" y="57"/>
                    <a:pt x="713" y="613"/>
                    <a:pt x="380" y="1047"/>
                  </a:cubicBezTo>
                  <a:cubicBezTo>
                    <a:pt x="48" y="1479"/>
                    <a:pt x="0" y="2613"/>
                    <a:pt x="0" y="2613"/>
                  </a:cubicBezTo>
                  <a:cubicBezTo>
                    <a:pt x="0" y="2613"/>
                    <a:pt x="406" y="469"/>
                    <a:pt x="1975" y="290"/>
                  </a:cubicBezTo>
                  <a:cubicBezTo>
                    <a:pt x="2133" y="272"/>
                    <a:pt x="2283" y="264"/>
                    <a:pt x="2426" y="264"/>
                  </a:cubicBezTo>
                  <a:cubicBezTo>
                    <a:pt x="3705" y="264"/>
                    <a:pt x="4396" y="927"/>
                    <a:pt x="4718" y="1327"/>
                  </a:cubicBezTo>
                  <a:cubicBezTo>
                    <a:pt x="5076" y="1771"/>
                    <a:pt x="5260" y="2749"/>
                    <a:pt x="5260" y="2749"/>
                  </a:cubicBezTo>
                  <a:cubicBezTo>
                    <a:pt x="5260" y="2749"/>
                    <a:pt x="5365" y="1922"/>
                    <a:pt x="4817" y="1149"/>
                  </a:cubicBezTo>
                  <a:cubicBezTo>
                    <a:pt x="4299" y="421"/>
                    <a:pt x="3450" y="0"/>
                    <a:pt x="2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03296" y="2981329"/>
              <a:ext cx="250841" cy="126720"/>
            </a:xfrm>
            <a:custGeom>
              <a:avLst/>
              <a:gdLst/>
              <a:ahLst/>
              <a:cxnLst/>
              <a:rect l="l" t="t" r="r" b="b"/>
              <a:pathLst>
                <a:path w="6081" h="3072" extrusionOk="0">
                  <a:moveTo>
                    <a:pt x="2745" y="1"/>
                  </a:moveTo>
                  <a:cubicBezTo>
                    <a:pt x="1437" y="1"/>
                    <a:pt x="651" y="760"/>
                    <a:pt x="349" y="1510"/>
                  </a:cubicBezTo>
                  <a:cubicBezTo>
                    <a:pt x="1" y="2370"/>
                    <a:pt x="131" y="3071"/>
                    <a:pt x="131" y="3071"/>
                  </a:cubicBezTo>
                  <a:cubicBezTo>
                    <a:pt x="131" y="3071"/>
                    <a:pt x="181" y="2651"/>
                    <a:pt x="232" y="2420"/>
                  </a:cubicBezTo>
                  <a:cubicBezTo>
                    <a:pt x="284" y="2190"/>
                    <a:pt x="496" y="1354"/>
                    <a:pt x="1106" y="969"/>
                  </a:cubicBezTo>
                  <a:cubicBezTo>
                    <a:pt x="1513" y="710"/>
                    <a:pt x="2169" y="402"/>
                    <a:pt x="2973" y="402"/>
                  </a:cubicBezTo>
                  <a:cubicBezTo>
                    <a:pt x="3369" y="402"/>
                    <a:pt x="3800" y="477"/>
                    <a:pt x="4256" y="669"/>
                  </a:cubicBezTo>
                  <a:cubicBezTo>
                    <a:pt x="5634" y="1251"/>
                    <a:pt x="6055" y="2736"/>
                    <a:pt x="6055" y="2736"/>
                  </a:cubicBezTo>
                  <a:cubicBezTo>
                    <a:pt x="6055" y="2736"/>
                    <a:pt x="6080" y="2119"/>
                    <a:pt x="5921" y="1735"/>
                  </a:cubicBezTo>
                  <a:cubicBezTo>
                    <a:pt x="5758" y="1354"/>
                    <a:pt x="5057" y="339"/>
                    <a:pt x="3371" y="55"/>
                  </a:cubicBezTo>
                  <a:cubicBezTo>
                    <a:pt x="3151" y="18"/>
                    <a:pt x="2942" y="1"/>
                    <a:pt x="2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144991" y="3069274"/>
              <a:ext cx="78004" cy="91328"/>
            </a:xfrm>
            <a:custGeom>
              <a:avLst/>
              <a:gdLst/>
              <a:ahLst/>
              <a:cxnLst/>
              <a:rect l="l" t="t" r="r" b="b"/>
              <a:pathLst>
                <a:path w="1891" h="2214" extrusionOk="0">
                  <a:moveTo>
                    <a:pt x="930" y="1"/>
                  </a:moveTo>
                  <a:cubicBezTo>
                    <a:pt x="752" y="1"/>
                    <a:pt x="141" y="172"/>
                    <a:pt x="71" y="1004"/>
                  </a:cubicBezTo>
                  <a:cubicBezTo>
                    <a:pt x="1" y="1858"/>
                    <a:pt x="572" y="2198"/>
                    <a:pt x="825" y="2212"/>
                  </a:cubicBezTo>
                  <a:cubicBezTo>
                    <a:pt x="842" y="2213"/>
                    <a:pt x="859" y="2213"/>
                    <a:pt x="876" y="2213"/>
                  </a:cubicBezTo>
                  <a:cubicBezTo>
                    <a:pt x="1118" y="2213"/>
                    <a:pt x="1397" y="2119"/>
                    <a:pt x="1580" y="1852"/>
                  </a:cubicBezTo>
                  <a:cubicBezTo>
                    <a:pt x="1776" y="1569"/>
                    <a:pt x="1890" y="986"/>
                    <a:pt x="1787" y="604"/>
                  </a:cubicBezTo>
                  <a:cubicBezTo>
                    <a:pt x="1686" y="222"/>
                    <a:pt x="1458" y="1"/>
                    <a:pt x="959" y="1"/>
                  </a:cubicBezTo>
                  <a:cubicBezTo>
                    <a:pt x="954" y="1"/>
                    <a:pt x="950" y="1"/>
                    <a:pt x="945" y="1"/>
                  </a:cubicBezTo>
                  <a:cubicBezTo>
                    <a:pt x="940" y="1"/>
                    <a:pt x="935" y="1"/>
                    <a:pt x="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1100359" y="3932141"/>
              <a:ext cx="471157" cy="974078"/>
            </a:xfrm>
            <a:custGeom>
              <a:avLst/>
              <a:gdLst/>
              <a:ahLst/>
              <a:cxnLst/>
              <a:rect l="l" t="t" r="r" b="b"/>
              <a:pathLst>
                <a:path w="11422" h="23614" extrusionOk="0">
                  <a:moveTo>
                    <a:pt x="1197" y="0"/>
                  </a:moveTo>
                  <a:cubicBezTo>
                    <a:pt x="1197" y="0"/>
                    <a:pt x="122" y="2033"/>
                    <a:pt x="60" y="2901"/>
                  </a:cubicBezTo>
                  <a:cubicBezTo>
                    <a:pt x="1" y="3767"/>
                    <a:pt x="372" y="4594"/>
                    <a:pt x="757" y="7091"/>
                  </a:cubicBezTo>
                  <a:cubicBezTo>
                    <a:pt x="794" y="7336"/>
                    <a:pt x="830" y="7592"/>
                    <a:pt x="868" y="7857"/>
                  </a:cubicBezTo>
                  <a:lnTo>
                    <a:pt x="894" y="7825"/>
                  </a:lnTo>
                  <a:cubicBezTo>
                    <a:pt x="1331" y="7353"/>
                    <a:pt x="1793" y="7122"/>
                    <a:pt x="2248" y="7122"/>
                  </a:cubicBezTo>
                  <a:cubicBezTo>
                    <a:pt x="3252" y="7122"/>
                    <a:pt x="4219" y="8246"/>
                    <a:pt x="4793" y="10392"/>
                  </a:cubicBezTo>
                  <a:cubicBezTo>
                    <a:pt x="5390" y="12616"/>
                    <a:pt x="5943" y="19704"/>
                    <a:pt x="6213" y="23602"/>
                  </a:cubicBezTo>
                  <a:cubicBezTo>
                    <a:pt x="6292" y="23610"/>
                    <a:pt x="6371" y="23614"/>
                    <a:pt x="6451" y="23614"/>
                  </a:cubicBezTo>
                  <a:cubicBezTo>
                    <a:pt x="6798" y="23614"/>
                    <a:pt x="7154" y="23540"/>
                    <a:pt x="7518" y="23416"/>
                  </a:cubicBezTo>
                  <a:cubicBezTo>
                    <a:pt x="9367" y="22786"/>
                    <a:pt x="11421" y="19031"/>
                    <a:pt x="10684" y="17346"/>
                  </a:cubicBezTo>
                  <a:cubicBezTo>
                    <a:pt x="9949" y="15660"/>
                    <a:pt x="6852" y="3155"/>
                    <a:pt x="6509" y="2401"/>
                  </a:cubicBezTo>
                  <a:cubicBezTo>
                    <a:pt x="6168" y="1649"/>
                    <a:pt x="3299" y="143"/>
                    <a:pt x="1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903720" y="3824561"/>
              <a:ext cx="659464" cy="2184188"/>
            </a:xfrm>
            <a:custGeom>
              <a:avLst/>
              <a:gdLst/>
              <a:ahLst/>
              <a:cxnLst/>
              <a:rect l="l" t="t" r="r" b="b"/>
              <a:pathLst>
                <a:path w="15987" h="52950" extrusionOk="0">
                  <a:moveTo>
                    <a:pt x="517" y="0"/>
                  </a:moveTo>
                  <a:cubicBezTo>
                    <a:pt x="331" y="0"/>
                    <a:pt x="230" y="55"/>
                    <a:pt x="143" y="220"/>
                  </a:cubicBezTo>
                  <a:cubicBezTo>
                    <a:pt x="1" y="498"/>
                    <a:pt x="389" y="1077"/>
                    <a:pt x="389" y="1077"/>
                  </a:cubicBezTo>
                  <a:cubicBezTo>
                    <a:pt x="389" y="1077"/>
                    <a:pt x="6166" y="7223"/>
                    <a:pt x="7628" y="11248"/>
                  </a:cubicBezTo>
                  <a:cubicBezTo>
                    <a:pt x="9089" y="15272"/>
                    <a:pt x="11021" y="33040"/>
                    <a:pt x="11277" y="39243"/>
                  </a:cubicBezTo>
                  <a:cubicBezTo>
                    <a:pt x="11536" y="45448"/>
                    <a:pt x="11301" y="52656"/>
                    <a:pt x="11703" y="52855"/>
                  </a:cubicBezTo>
                  <a:cubicBezTo>
                    <a:pt x="11836" y="52920"/>
                    <a:pt x="12195" y="52949"/>
                    <a:pt x="12638" y="52949"/>
                  </a:cubicBezTo>
                  <a:cubicBezTo>
                    <a:pt x="13544" y="52949"/>
                    <a:pt x="14801" y="52828"/>
                    <a:pt x="15191" y="52650"/>
                  </a:cubicBezTo>
                  <a:cubicBezTo>
                    <a:pt x="15774" y="52384"/>
                    <a:pt x="15987" y="52457"/>
                    <a:pt x="15731" y="50961"/>
                  </a:cubicBezTo>
                  <a:cubicBezTo>
                    <a:pt x="15476" y="49466"/>
                    <a:pt x="11956" y="21481"/>
                    <a:pt x="11713" y="18450"/>
                  </a:cubicBezTo>
                  <a:cubicBezTo>
                    <a:pt x="11472" y="15418"/>
                    <a:pt x="11339" y="12244"/>
                    <a:pt x="11084" y="11230"/>
                  </a:cubicBezTo>
                  <a:cubicBezTo>
                    <a:pt x="10829" y="10215"/>
                    <a:pt x="7882" y="4238"/>
                    <a:pt x="7168" y="3397"/>
                  </a:cubicBezTo>
                  <a:cubicBezTo>
                    <a:pt x="6454" y="2555"/>
                    <a:pt x="6313" y="2667"/>
                    <a:pt x="5710" y="2236"/>
                  </a:cubicBezTo>
                  <a:cubicBezTo>
                    <a:pt x="5109" y="1803"/>
                    <a:pt x="1593" y="139"/>
                    <a:pt x="1033" y="57"/>
                  </a:cubicBezTo>
                  <a:cubicBezTo>
                    <a:pt x="808" y="25"/>
                    <a:pt x="643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310421" y="3914363"/>
              <a:ext cx="1023949" cy="1113874"/>
            </a:xfrm>
            <a:custGeom>
              <a:avLst/>
              <a:gdLst/>
              <a:ahLst/>
              <a:cxnLst/>
              <a:rect l="l" t="t" r="r" b="b"/>
              <a:pathLst>
                <a:path w="24823" h="27003" extrusionOk="0">
                  <a:moveTo>
                    <a:pt x="17424" y="1"/>
                  </a:moveTo>
                  <a:cubicBezTo>
                    <a:pt x="17424" y="1"/>
                    <a:pt x="4001" y="22"/>
                    <a:pt x="1999" y="1378"/>
                  </a:cubicBezTo>
                  <a:cubicBezTo>
                    <a:pt x="0" y="2736"/>
                    <a:pt x="676" y="3943"/>
                    <a:pt x="1173" y="5417"/>
                  </a:cubicBezTo>
                  <a:cubicBezTo>
                    <a:pt x="1668" y="6888"/>
                    <a:pt x="6806" y="14230"/>
                    <a:pt x="7535" y="15417"/>
                  </a:cubicBezTo>
                  <a:cubicBezTo>
                    <a:pt x="8266" y="16605"/>
                    <a:pt x="9272" y="27003"/>
                    <a:pt x="9272" y="27003"/>
                  </a:cubicBezTo>
                  <a:lnTo>
                    <a:pt x="22871" y="27003"/>
                  </a:lnTo>
                  <a:cubicBezTo>
                    <a:pt x="22871" y="27003"/>
                    <a:pt x="21977" y="23604"/>
                    <a:pt x="22801" y="18223"/>
                  </a:cubicBezTo>
                  <a:cubicBezTo>
                    <a:pt x="23230" y="15430"/>
                    <a:pt x="24822" y="9793"/>
                    <a:pt x="23658" y="7275"/>
                  </a:cubicBezTo>
                  <a:cubicBezTo>
                    <a:pt x="22494" y="4755"/>
                    <a:pt x="17424" y="1"/>
                    <a:pt x="1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1047229" y="4020829"/>
              <a:ext cx="321461" cy="830899"/>
            </a:xfrm>
            <a:custGeom>
              <a:avLst/>
              <a:gdLst/>
              <a:ahLst/>
              <a:cxnLst/>
              <a:rect l="l" t="t" r="r" b="b"/>
              <a:pathLst>
                <a:path w="7793" h="20143" extrusionOk="0">
                  <a:moveTo>
                    <a:pt x="928" y="1"/>
                  </a:moveTo>
                  <a:cubicBezTo>
                    <a:pt x="454" y="1"/>
                    <a:pt x="1" y="548"/>
                    <a:pt x="1" y="548"/>
                  </a:cubicBezTo>
                  <a:cubicBezTo>
                    <a:pt x="1" y="548"/>
                    <a:pt x="2845" y="5478"/>
                    <a:pt x="3495" y="7043"/>
                  </a:cubicBezTo>
                  <a:cubicBezTo>
                    <a:pt x="4146" y="8606"/>
                    <a:pt x="4092" y="8540"/>
                    <a:pt x="4043" y="9447"/>
                  </a:cubicBezTo>
                  <a:cubicBezTo>
                    <a:pt x="3995" y="10353"/>
                    <a:pt x="2884" y="12179"/>
                    <a:pt x="2659" y="12373"/>
                  </a:cubicBezTo>
                  <a:cubicBezTo>
                    <a:pt x="2433" y="12566"/>
                    <a:pt x="3366" y="13163"/>
                    <a:pt x="3198" y="13424"/>
                  </a:cubicBezTo>
                  <a:cubicBezTo>
                    <a:pt x="3028" y="13685"/>
                    <a:pt x="3415" y="20143"/>
                    <a:pt x="3415" y="20143"/>
                  </a:cubicBezTo>
                  <a:lnTo>
                    <a:pt x="7793" y="16735"/>
                  </a:lnTo>
                  <a:cubicBezTo>
                    <a:pt x="7793" y="16735"/>
                    <a:pt x="5293" y="6089"/>
                    <a:pt x="3851" y="3170"/>
                  </a:cubicBezTo>
                  <a:cubicBezTo>
                    <a:pt x="2408" y="250"/>
                    <a:pt x="1815" y="473"/>
                    <a:pt x="1251" y="99"/>
                  </a:cubicBezTo>
                  <a:cubicBezTo>
                    <a:pt x="1146" y="29"/>
                    <a:pt x="1036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875794" y="3930450"/>
              <a:ext cx="241849" cy="1105706"/>
            </a:xfrm>
            <a:custGeom>
              <a:avLst/>
              <a:gdLst/>
              <a:ahLst/>
              <a:cxnLst/>
              <a:rect l="l" t="t" r="r" b="b"/>
              <a:pathLst>
                <a:path w="5863" h="26805" extrusionOk="0">
                  <a:moveTo>
                    <a:pt x="913" y="0"/>
                  </a:moveTo>
                  <a:lnTo>
                    <a:pt x="0" y="258"/>
                  </a:lnTo>
                  <a:cubicBezTo>
                    <a:pt x="0" y="258"/>
                    <a:pt x="3111" y="5892"/>
                    <a:pt x="4233" y="9217"/>
                  </a:cubicBezTo>
                  <a:cubicBezTo>
                    <a:pt x="5356" y="12538"/>
                    <a:pt x="4325" y="26805"/>
                    <a:pt x="4325" y="26805"/>
                  </a:cubicBezTo>
                  <a:lnTo>
                    <a:pt x="5363" y="26656"/>
                  </a:lnTo>
                  <a:cubicBezTo>
                    <a:pt x="5363" y="26656"/>
                    <a:pt x="5862" y="14156"/>
                    <a:pt x="5750" y="11862"/>
                  </a:cubicBezTo>
                  <a:cubicBezTo>
                    <a:pt x="5637" y="9567"/>
                    <a:pt x="913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601523" y="5009921"/>
              <a:ext cx="675056" cy="62947"/>
            </a:xfrm>
            <a:custGeom>
              <a:avLst/>
              <a:gdLst/>
              <a:ahLst/>
              <a:cxnLst/>
              <a:rect l="l" t="t" r="r" b="b"/>
              <a:pathLst>
                <a:path w="16365" h="1526" extrusionOk="0">
                  <a:moveTo>
                    <a:pt x="309" y="1"/>
                  </a:moveTo>
                  <a:cubicBezTo>
                    <a:pt x="140" y="1"/>
                    <a:pt x="0" y="138"/>
                    <a:pt x="0" y="310"/>
                  </a:cubicBezTo>
                  <a:lnTo>
                    <a:pt x="0" y="1217"/>
                  </a:lnTo>
                  <a:cubicBezTo>
                    <a:pt x="0" y="1386"/>
                    <a:pt x="138" y="1526"/>
                    <a:pt x="309" y="1526"/>
                  </a:cubicBezTo>
                  <a:lnTo>
                    <a:pt x="16055" y="1526"/>
                  </a:lnTo>
                  <a:cubicBezTo>
                    <a:pt x="16225" y="1526"/>
                    <a:pt x="16364" y="1389"/>
                    <a:pt x="16364" y="1217"/>
                  </a:cubicBezTo>
                  <a:lnTo>
                    <a:pt x="16364" y="310"/>
                  </a:lnTo>
                  <a:cubicBezTo>
                    <a:pt x="16364" y="138"/>
                    <a:pt x="16225" y="1"/>
                    <a:pt x="16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11473" y="3827531"/>
              <a:ext cx="885349" cy="2275721"/>
            </a:xfrm>
            <a:custGeom>
              <a:avLst/>
              <a:gdLst/>
              <a:ahLst/>
              <a:cxnLst/>
              <a:rect l="l" t="t" r="r" b="b"/>
              <a:pathLst>
                <a:path w="21463" h="55169" extrusionOk="0">
                  <a:moveTo>
                    <a:pt x="12014" y="1"/>
                  </a:moveTo>
                  <a:cubicBezTo>
                    <a:pt x="11866" y="1"/>
                    <a:pt x="11701" y="33"/>
                    <a:pt x="11533" y="125"/>
                  </a:cubicBezTo>
                  <a:cubicBezTo>
                    <a:pt x="10996" y="421"/>
                    <a:pt x="6156" y="3378"/>
                    <a:pt x="5440" y="3838"/>
                  </a:cubicBezTo>
                  <a:cubicBezTo>
                    <a:pt x="4724" y="4300"/>
                    <a:pt x="4499" y="5046"/>
                    <a:pt x="4819" y="6137"/>
                  </a:cubicBezTo>
                  <a:cubicBezTo>
                    <a:pt x="5142" y="7230"/>
                    <a:pt x="10953" y="15949"/>
                    <a:pt x="11340" y="17003"/>
                  </a:cubicBezTo>
                  <a:cubicBezTo>
                    <a:pt x="11725" y="18055"/>
                    <a:pt x="11671" y="18184"/>
                    <a:pt x="10792" y="22536"/>
                  </a:cubicBezTo>
                  <a:cubicBezTo>
                    <a:pt x="9915" y="26888"/>
                    <a:pt x="1049" y="49616"/>
                    <a:pt x="526" y="50806"/>
                  </a:cubicBezTo>
                  <a:cubicBezTo>
                    <a:pt x="1" y="51994"/>
                    <a:pt x="2600" y="54774"/>
                    <a:pt x="9932" y="55123"/>
                  </a:cubicBezTo>
                  <a:cubicBezTo>
                    <a:pt x="10582" y="55154"/>
                    <a:pt x="11194" y="55168"/>
                    <a:pt x="11768" y="55168"/>
                  </a:cubicBezTo>
                  <a:cubicBezTo>
                    <a:pt x="17678" y="55168"/>
                    <a:pt x="19708" y="53669"/>
                    <a:pt x="19915" y="53392"/>
                  </a:cubicBezTo>
                  <a:cubicBezTo>
                    <a:pt x="20143" y="53089"/>
                    <a:pt x="20503" y="43232"/>
                    <a:pt x="20983" y="35771"/>
                  </a:cubicBezTo>
                  <a:cubicBezTo>
                    <a:pt x="21463" y="28312"/>
                    <a:pt x="21142" y="15565"/>
                    <a:pt x="21056" y="14795"/>
                  </a:cubicBezTo>
                  <a:cubicBezTo>
                    <a:pt x="20970" y="14023"/>
                    <a:pt x="20385" y="11800"/>
                    <a:pt x="19548" y="10273"/>
                  </a:cubicBezTo>
                  <a:cubicBezTo>
                    <a:pt x="18713" y="8745"/>
                    <a:pt x="13608" y="2220"/>
                    <a:pt x="13608" y="2220"/>
                  </a:cubicBezTo>
                  <a:lnTo>
                    <a:pt x="12586" y="156"/>
                  </a:lnTo>
                  <a:cubicBezTo>
                    <a:pt x="12586" y="156"/>
                    <a:pt x="12342" y="1"/>
                    <a:pt x="1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115102" y="4033905"/>
              <a:ext cx="803674" cy="2052806"/>
            </a:xfrm>
            <a:custGeom>
              <a:avLst/>
              <a:gdLst/>
              <a:ahLst/>
              <a:cxnLst/>
              <a:rect l="l" t="t" r="r" b="b"/>
              <a:pathLst>
                <a:path w="19483" h="49765" extrusionOk="0">
                  <a:moveTo>
                    <a:pt x="6318" y="1"/>
                  </a:moveTo>
                  <a:cubicBezTo>
                    <a:pt x="6318" y="1"/>
                    <a:pt x="5559" y="242"/>
                    <a:pt x="4659" y="833"/>
                  </a:cubicBezTo>
                  <a:cubicBezTo>
                    <a:pt x="4680" y="932"/>
                    <a:pt x="4706" y="1031"/>
                    <a:pt x="4735" y="1134"/>
                  </a:cubicBezTo>
                  <a:cubicBezTo>
                    <a:pt x="5055" y="2227"/>
                    <a:pt x="10867" y="10946"/>
                    <a:pt x="11253" y="12000"/>
                  </a:cubicBezTo>
                  <a:cubicBezTo>
                    <a:pt x="11640" y="13052"/>
                    <a:pt x="11585" y="13181"/>
                    <a:pt x="10706" y="17533"/>
                  </a:cubicBezTo>
                  <a:cubicBezTo>
                    <a:pt x="9828" y="21885"/>
                    <a:pt x="963" y="44614"/>
                    <a:pt x="439" y="45803"/>
                  </a:cubicBezTo>
                  <a:cubicBezTo>
                    <a:pt x="0" y="46795"/>
                    <a:pt x="1743" y="48896"/>
                    <a:pt x="6596" y="49765"/>
                  </a:cubicBezTo>
                  <a:cubicBezTo>
                    <a:pt x="6456" y="49256"/>
                    <a:pt x="6394" y="48669"/>
                    <a:pt x="6507" y="48034"/>
                  </a:cubicBezTo>
                  <a:cubicBezTo>
                    <a:pt x="6881" y="45944"/>
                    <a:pt x="13024" y="22560"/>
                    <a:pt x="13024" y="22560"/>
                  </a:cubicBezTo>
                  <a:cubicBezTo>
                    <a:pt x="13024" y="22560"/>
                    <a:pt x="13391" y="18780"/>
                    <a:pt x="14738" y="18780"/>
                  </a:cubicBezTo>
                  <a:cubicBezTo>
                    <a:pt x="16082" y="18780"/>
                    <a:pt x="19483" y="18614"/>
                    <a:pt x="19483" y="18614"/>
                  </a:cubicBezTo>
                  <a:lnTo>
                    <a:pt x="14169" y="17154"/>
                  </a:lnTo>
                  <a:lnTo>
                    <a:pt x="14686" y="15578"/>
                  </a:lnTo>
                  <a:lnTo>
                    <a:pt x="18324" y="14984"/>
                  </a:lnTo>
                  <a:lnTo>
                    <a:pt x="14085" y="14710"/>
                  </a:lnTo>
                  <a:cubicBezTo>
                    <a:pt x="14085" y="14710"/>
                    <a:pt x="13642" y="12924"/>
                    <a:pt x="13388" y="11615"/>
                  </a:cubicBezTo>
                  <a:cubicBezTo>
                    <a:pt x="13132" y="10307"/>
                    <a:pt x="10268" y="3579"/>
                    <a:pt x="6092" y="318"/>
                  </a:cubicBezTo>
                  <a:lnTo>
                    <a:pt x="6318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431861" y="3785168"/>
              <a:ext cx="551100" cy="977543"/>
            </a:xfrm>
            <a:custGeom>
              <a:avLst/>
              <a:gdLst/>
              <a:ahLst/>
              <a:cxnLst/>
              <a:rect l="l" t="t" r="r" b="b"/>
              <a:pathLst>
                <a:path w="13360" h="23698" extrusionOk="0">
                  <a:moveTo>
                    <a:pt x="5957" y="1"/>
                  </a:moveTo>
                  <a:cubicBezTo>
                    <a:pt x="5957" y="1"/>
                    <a:pt x="4606" y="624"/>
                    <a:pt x="3068" y="1424"/>
                  </a:cubicBezTo>
                  <a:cubicBezTo>
                    <a:pt x="1531" y="2223"/>
                    <a:pt x="1" y="3085"/>
                    <a:pt x="10" y="3460"/>
                  </a:cubicBezTo>
                  <a:cubicBezTo>
                    <a:pt x="19" y="3837"/>
                    <a:pt x="6073" y="11117"/>
                    <a:pt x="6431" y="11513"/>
                  </a:cubicBezTo>
                  <a:cubicBezTo>
                    <a:pt x="6525" y="11617"/>
                    <a:pt x="6653" y="11654"/>
                    <a:pt x="6799" y="11654"/>
                  </a:cubicBezTo>
                  <a:cubicBezTo>
                    <a:pt x="7183" y="11654"/>
                    <a:pt x="7692" y="11395"/>
                    <a:pt x="8022" y="11395"/>
                  </a:cubicBezTo>
                  <a:cubicBezTo>
                    <a:pt x="8048" y="11395"/>
                    <a:pt x="8072" y="11397"/>
                    <a:pt x="8096" y="11400"/>
                  </a:cubicBezTo>
                  <a:cubicBezTo>
                    <a:pt x="8535" y="11464"/>
                    <a:pt x="8244" y="12094"/>
                    <a:pt x="7925" y="12432"/>
                  </a:cubicBezTo>
                  <a:cubicBezTo>
                    <a:pt x="7605" y="12767"/>
                    <a:pt x="7577" y="13291"/>
                    <a:pt x="7736" y="13854"/>
                  </a:cubicBezTo>
                  <a:cubicBezTo>
                    <a:pt x="7893" y="14415"/>
                    <a:pt x="11170" y="19290"/>
                    <a:pt x="12210" y="21426"/>
                  </a:cubicBezTo>
                  <a:cubicBezTo>
                    <a:pt x="13248" y="23557"/>
                    <a:pt x="13298" y="23697"/>
                    <a:pt x="13298" y="23697"/>
                  </a:cubicBezTo>
                  <a:cubicBezTo>
                    <a:pt x="13298" y="23697"/>
                    <a:pt x="13360" y="17741"/>
                    <a:pt x="13354" y="16167"/>
                  </a:cubicBezTo>
                  <a:cubicBezTo>
                    <a:pt x="13350" y="14594"/>
                    <a:pt x="12479" y="12433"/>
                    <a:pt x="11809" y="11018"/>
                  </a:cubicBezTo>
                  <a:cubicBezTo>
                    <a:pt x="11139" y="9601"/>
                    <a:pt x="8113" y="5377"/>
                    <a:pt x="7221" y="4247"/>
                  </a:cubicBezTo>
                  <a:cubicBezTo>
                    <a:pt x="6328" y="3114"/>
                    <a:pt x="5957" y="1"/>
                    <a:pt x="59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431861" y="3785168"/>
              <a:ext cx="551100" cy="977543"/>
            </a:xfrm>
            <a:custGeom>
              <a:avLst/>
              <a:gdLst/>
              <a:ahLst/>
              <a:cxnLst/>
              <a:rect l="l" t="t" r="r" b="b"/>
              <a:pathLst>
                <a:path w="13360" h="23698" extrusionOk="0">
                  <a:moveTo>
                    <a:pt x="5957" y="1"/>
                  </a:moveTo>
                  <a:cubicBezTo>
                    <a:pt x="5957" y="1"/>
                    <a:pt x="4606" y="624"/>
                    <a:pt x="3068" y="1424"/>
                  </a:cubicBezTo>
                  <a:cubicBezTo>
                    <a:pt x="1531" y="2223"/>
                    <a:pt x="1" y="3085"/>
                    <a:pt x="10" y="3460"/>
                  </a:cubicBezTo>
                  <a:cubicBezTo>
                    <a:pt x="19" y="3837"/>
                    <a:pt x="6073" y="11117"/>
                    <a:pt x="6431" y="11513"/>
                  </a:cubicBezTo>
                  <a:cubicBezTo>
                    <a:pt x="6525" y="11617"/>
                    <a:pt x="6653" y="11654"/>
                    <a:pt x="6799" y="11654"/>
                  </a:cubicBezTo>
                  <a:cubicBezTo>
                    <a:pt x="7183" y="11654"/>
                    <a:pt x="7692" y="11395"/>
                    <a:pt x="8022" y="11395"/>
                  </a:cubicBezTo>
                  <a:cubicBezTo>
                    <a:pt x="8048" y="11395"/>
                    <a:pt x="8072" y="11397"/>
                    <a:pt x="8096" y="11400"/>
                  </a:cubicBezTo>
                  <a:cubicBezTo>
                    <a:pt x="8535" y="11464"/>
                    <a:pt x="8244" y="12094"/>
                    <a:pt x="7925" y="12432"/>
                  </a:cubicBezTo>
                  <a:cubicBezTo>
                    <a:pt x="7605" y="12767"/>
                    <a:pt x="7577" y="13291"/>
                    <a:pt x="7736" y="13854"/>
                  </a:cubicBezTo>
                  <a:cubicBezTo>
                    <a:pt x="7893" y="14415"/>
                    <a:pt x="11170" y="19290"/>
                    <a:pt x="12210" y="21426"/>
                  </a:cubicBezTo>
                  <a:cubicBezTo>
                    <a:pt x="13248" y="23557"/>
                    <a:pt x="13298" y="23697"/>
                    <a:pt x="13298" y="23697"/>
                  </a:cubicBezTo>
                  <a:cubicBezTo>
                    <a:pt x="13298" y="23697"/>
                    <a:pt x="13360" y="17741"/>
                    <a:pt x="13354" y="16167"/>
                  </a:cubicBezTo>
                  <a:cubicBezTo>
                    <a:pt x="13350" y="14594"/>
                    <a:pt x="12479" y="12433"/>
                    <a:pt x="11809" y="11018"/>
                  </a:cubicBezTo>
                  <a:cubicBezTo>
                    <a:pt x="11139" y="9601"/>
                    <a:pt x="8113" y="5377"/>
                    <a:pt x="7221" y="4247"/>
                  </a:cubicBezTo>
                  <a:cubicBezTo>
                    <a:pt x="6328" y="3114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898729" y="3831780"/>
              <a:ext cx="461876" cy="936746"/>
            </a:xfrm>
            <a:custGeom>
              <a:avLst/>
              <a:gdLst/>
              <a:ahLst/>
              <a:cxnLst/>
              <a:rect l="l" t="t" r="r" b="b"/>
              <a:pathLst>
                <a:path w="11197" h="22709" extrusionOk="0">
                  <a:moveTo>
                    <a:pt x="0" y="1"/>
                  </a:moveTo>
                  <a:cubicBezTo>
                    <a:pt x="0" y="1"/>
                    <a:pt x="692" y="1952"/>
                    <a:pt x="1133" y="2361"/>
                  </a:cubicBezTo>
                  <a:cubicBezTo>
                    <a:pt x="1576" y="2770"/>
                    <a:pt x="4172" y="5236"/>
                    <a:pt x="6339" y="8882"/>
                  </a:cubicBezTo>
                  <a:cubicBezTo>
                    <a:pt x="8510" y="12528"/>
                    <a:pt x="9878" y="22708"/>
                    <a:pt x="9878" y="22708"/>
                  </a:cubicBezTo>
                  <a:cubicBezTo>
                    <a:pt x="10381" y="20506"/>
                    <a:pt x="11197" y="12416"/>
                    <a:pt x="11112" y="11824"/>
                  </a:cubicBezTo>
                  <a:cubicBezTo>
                    <a:pt x="11027" y="11231"/>
                    <a:pt x="9855" y="10476"/>
                    <a:pt x="9690" y="10156"/>
                  </a:cubicBezTo>
                  <a:cubicBezTo>
                    <a:pt x="9528" y="9836"/>
                    <a:pt x="10507" y="9537"/>
                    <a:pt x="10711" y="8816"/>
                  </a:cubicBezTo>
                  <a:cubicBezTo>
                    <a:pt x="10916" y="8093"/>
                    <a:pt x="9264" y="5221"/>
                    <a:pt x="7895" y="3621"/>
                  </a:cubicBezTo>
                  <a:cubicBezTo>
                    <a:pt x="6527" y="2023"/>
                    <a:pt x="5251" y="1747"/>
                    <a:pt x="3572" y="876"/>
                  </a:cubicBezTo>
                  <a:cubicBezTo>
                    <a:pt x="1894" y="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898729" y="3831780"/>
              <a:ext cx="461876" cy="936746"/>
            </a:xfrm>
            <a:custGeom>
              <a:avLst/>
              <a:gdLst/>
              <a:ahLst/>
              <a:cxnLst/>
              <a:rect l="l" t="t" r="r" b="b"/>
              <a:pathLst>
                <a:path w="11197" h="22709" extrusionOk="0">
                  <a:moveTo>
                    <a:pt x="0" y="1"/>
                  </a:moveTo>
                  <a:cubicBezTo>
                    <a:pt x="0" y="1"/>
                    <a:pt x="692" y="1952"/>
                    <a:pt x="1133" y="2361"/>
                  </a:cubicBezTo>
                  <a:cubicBezTo>
                    <a:pt x="1576" y="2770"/>
                    <a:pt x="4172" y="5236"/>
                    <a:pt x="6339" y="8882"/>
                  </a:cubicBezTo>
                  <a:cubicBezTo>
                    <a:pt x="8510" y="12528"/>
                    <a:pt x="9878" y="22708"/>
                    <a:pt x="9878" y="22708"/>
                  </a:cubicBezTo>
                  <a:cubicBezTo>
                    <a:pt x="10381" y="20506"/>
                    <a:pt x="11197" y="12416"/>
                    <a:pt x="11112" y="11824"/>
                  </a:cubicBezTo>
                  <a:cubicBezTo>
                    <a:pt x="11027" y="11231"/>
                    <a:pt x="9855" y="10476"/>
                    <a:pt x="9690" y="10156"/>
                  </a:cubicBezTo>
                  <a:cubicBezTo>
                    <a:pt x="9528" y="9836"/>
                    <a:pt x="10507" y="9537"/>
                    <a:pt x="10711" y="8816"/>
                  </a:cubicBezTo>
                  <a:cubicBezTo>
                    <a:pt x="10916" y="8093"/>
                    <a:pt x="9264" y="5221"/>
                    <a:pt x="7895" y="3621"/>
                  </a:cubicBezTo>
                  <a:cubicBezTo>
                    <a:pt x="6527" y="2023"/>
                    <a:pt x="5251" y="1747"/>
                    <a:pt x="3572" y="876"/>
                  </a:cubicBezTo>
                  <a:cubicBezTo>
                    <a:pt x="1894" y="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627056" y="3758438"/>
              <a:ext cx="427680" cy="341055"/>
            </a:xfrm>
            <a:custGeom>
              <a:avLst/>
              <a:gdLst/>
              <a:ahLst/>
              <a:cxnLst/>
              <a:rect l="l" t="t" r="r" b="b"/>
              <a:pathLst>
                <a:path w="10368" h="8268" extrusionOk="0">
                  <a:moveTo>
                    <a:pt x="4586" y="1"/>
                  </a:moveTo>
                  <a:cubicBezTo>
                    <a:pt x="3242" y="1"/>
                    <a:pt x="1601" y="340"/>
                    <a:pt x="910" y="939"/>
                  </a:cubicBezTo>
                  <a:cubicBezTo>
                    <a:pt x="0" y="1731"/>
                    <a:pt x="143" y="3597"/>
                    <a:pt x="1025" y="5084"/>
                  </a:cubicBezTo>
                  <a:cubicBezTo>
                    <a:pt x="1779" y="6463"/>
                    <a:pt x="3712" y="8268"/>
                    <a:pt x="4089" y="8268"/>
                  </a:cubicBezTo>
                  <a:cubicBezTo>
                    <a:pt x="4092" y="8268"/>
                    <a:pt x="4095" y="8268"/>
                    <a:pt x="4098" y="8267"/>
                  </a:cubicBezTo>
                  <a:cubicBezTo>
                    <a:pt x="4452" y="8238"/>
                    <a:pt x="5360" y="6206"/>
                    <a:pt x="5758" y="5645"/>
                  </a:cubicBezTo>
                  <a:cubicBezTo>
                    <a:pt x="6157" y="5087"/>
                    <a:pt x="6667" y="4735"/>
                    <a:pt x="6667" y="4735"/>
                  </a:cubicBezTo>
                  <a:cubicBezTo>
                    <a:pt x="6735" y="4720"/>
                    <a:pt x="6804" y="4713"/>
                    <a:pt x="6875" y="4713"/>
                  </a:cubicBezTo>
                  <a:cubicBezTo>
                    <a:pt x="8184" y="4713"/>
                    <a:pt x="9787" y="7140"/>
                    <a:pt x="10036" y="7140"/>
                  </a:cubicBezTo>
                  <a:cubicBezTo>
                    <a:pt x="10041" y="7140"/>
                    <a:pt x="10046" y="7139"/>
                    <a:pt x="10050" y="7137"/>
                  </a:cubicBezTo>
                  <a:cubicBezTo>
                    <a:pt x="10257" y="7029"/>
                    <a:pt x="10367" y="5244"/>
                    <a:pt x="9481" y="3435"/>
                  </a:cubicBezTo>
                  <a:cubicBezTo>
                    <a:pt x="8697" y="1830"/>
                    <a:pt x="7098" y="403"/>
                    <a:pt x="5743" y="107"/>
                  </a:cubicBezTo>
                  <a:cubicBezTo>
                    <a:pt x="5414" y="35"/>
                    <a:pt x="5015" y="1"/>
                    <a:pt x="4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664470" y="3687488"/>
              <a:ext cx="279840" cy="266970"/>
            </a:xfrm>
            <a:custGeom>
              <a:avLst/>
              <a:gdLst/>
              <a:ahLst/>
              <a:cxnLst/>
              <a:rect l="l" t="t" r="r" b="b"/>
              <a:pathLst>
                <a:path w="6784" h="6472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8" y="344"/>
                    <a:pt x="314" y="799"/>
                    <a:pt x="328" y="1361"/>
                  </a:cubicBezTo>
                  <a:cubicBezTo>
                    <a:pt x="355" y="2435"/>
                    <a:pt x="1" y="3152"/>
                    <a:pt x="1" y="3152"/>
                  </a:cubicBezTo>
                  <a:cubicBezTo>
                    <a:pt x="1" y="3152"/>
                    <a:pt x="241" y="3767"/>
                    <a:pt x="1641" y="5059"/>
                  </a:cubicBezTo>
                  <a:cubicBezTo>
                    <a:pt x="2944" y="6262"/>
                    <a:pt x="4612" y="6472"/>
                    <a:pt x="5375" y="6472"/>
                  </a:cubicBezTo>
                  <a:cubicBezTo>
                    <a:pt x="5434" y="6472"/>
                    <a:pt x="5487" y="6471"/>
                    <a:pt x="5534" y="6469"/>
                  </a:cubicBezTo>
                  <a:cubicBezTo>
                    <a:pt x="6198" y="6440"/>
                    <a:pt x="6784" y="5918"/>
                    <a:pt x="6784" y="5918"/>
                  </a:cubicBezTo>
                  <a:cubicBezTo>
                    <a:pt x="6784" y="5918"/>
                    <a:pt x="6763" y="5645"/>
                    <a:pt x="6723" y="4056"/>
                  </a:cubicBezTo>
                  <a:cubicBezTo>
                    <a:pt x="6695" y="2977"/>
                    <a:pt x="6728" y="1376"/>
                    <a:pt x="6753" y="449"/>
                  </a:cubicBezTo>
                  <a:lnTo>
                    <a:pt x="6753" y="449"/>
                  </a:lnTo>
                  <a:cubicBezTo>
                    <a:pt x="6323" y="482"/>
                    <a:pt x="5893" y="498"/>
                    <a:pt x="5460" y="498"/>
                  </a:cubicBezTo>
                  <a:cubicBezTo>
                    <a:pt x="3839" y="498"/>
                    <a:pt x="2179" y="282"/>
                    <a:pt x="307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677092" y="3687488"/>
              <a:ext cx="265939" cy="157328"/>
            </a:xfrm>
            <a:custGeom>
              <a:avLst/>
              <a:gdLst/>
              <a:ahLst/>
              <a:cxnLst/>
              <a:rect l="l" t="t" r="r" b="b"/>
              <a:pathLst>
                <a:path w="6447" h="3814" extrusionOk="0">
                  <a:moveTo>
                    <a:pt x="1" y="0"/>
                  </a:moveTo>
                  <a:cubicBezTo>
                    <a:pt x="1" y="189"/>
                    <a:pt x="5" y="413"/>
                    <a:pt x="6" y="666"/>
                  </a:cubicBezTo>
                  <a:cubicBezTo>
                    <a:pt x="259" y="975"/>
                    <a:pt x="595" y="1350"/>
                    <a:pt x="1036" y="1783"/>
                  </a:cubicBezTo>
                  <a:cubicBezTo>
                    <a:pt x="2117" y="2840"/>
                    <a:pt x="3800" y="3814"/>
                    <a:pt x="5120" y="3814"/>
                  </a:cubicBezTo>
                  <a:cubicBezTo>
                    <a:pt x="5329" y="3814"/>
                    <a:pt x="5528" y="3789"/>
                    <a:pt x="5715" y="3737"/>
                  </a:cubicBezTo>
                  <a:cubicBezTo>
                    <a:pt x="6017" y="3653"/>
                    <a:pt x="6241" y="3521"/>
                    <a:pt x="6406" y="3369"/>
                  </a:cubicBezTo>
                  <a:cubicBezTo>
                    <a:pt x="6403" y="2372"/>
                    <a:pt x="6427" y="1194"/>
                    <a:pt x="6447" y="449"/>
                  </a:cubicBezTo>
                  <a:lnTo>
                    <a:pt x="6447" y="449"/>
                  </a:lnTo>
                  <a:cubicBezTo>
                    <a:pt x="6017" y="482"/>
                    <a:pt x="5587" y="498"/>
                    <a:pt x="5154" y="498"/>
                  </a:cubicBezTo>
                  <a:cubicBezTo>
                    <a:pt x="3533" y="498"/>
                    <a:pt x="1873" y="282"/>
                    <a:pt x="1" y="0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919684" y="4516984"/>
              <a:ext cx="304260" cy="65010"/>
            </a:xfrm>
            <a:custGeom>
              <a:avLst/>
              <a:gdLst/>
              <a:ahLst/>
              <a:cxnLst/>
              <a:rect l="l" t="t" r="r" b="b"/>
              <a:pathLst>
                <a:path w="7376" h="1576" extrusionOk="0">
                  <a:moveTo>
                    <a:pt x="4824" y="1"/>
                  </a:moveTo>
                  <a:cubicBezTo>
                    <a:pt x="4745" y="1"/>
                    <a:pt x="4664" y="2"/>
                    <a:pt x="4581" y="4"/>
                  </a:cubicBezTo>
                  <a:cubicBezTo>
                    <a:pt x="2564" y="59"/>
                    <a:pt x="0" y="1575"/>
                    <a:pt x="0" y="1575"/>
                  </a:cubicBezTo>
                  <a:cubicBezTo>
                    <a:pt x="0" y="1575"/>
                    <a:pt x="3105" y="917"/>
                    <a:pt x="7376" y="575"/>
                  </a:cubicBezTo>
                  <a:cubicBezTo>
                    <a:pt x="7376" y="575"/>
                    <a:pt x="6663" y="1"/>
                    <a:pt x="4824" y="1"/>
                  </a:cubicBezTo>
                  <a:close/>
                </a:path>
              </a:pathLst>
            </a:custGeom>
            <a:solidFill>
              <a:srgbClr val="019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541091" y="5571334"/>
              <a:ext cx="391463" cy="514594"/>
            </a:xfrm>
            <a:custGeom>
              <a:avLst/>
              <a:gdLst/>
              <a:ahLst/>
              <a:cxnLst/>
              <a:rect l="l" t="t" r="r" b="b"/>
              <a:pathLst>
                <a:path w="9490" h="12475" extrusionOk="0">
                  <a:moveTo>
                    <a:pt x="9490" y="1"/>
                  </a:moveTo>
                  <a:cubicBezTo>
                    <a:pt x="9490" y="1"/>
                    <a:pt x="8940" y="1550"/>
                    <a:pt x="8659" y="4085"/>
                  </a:cubicBezTo>
                  <a:cubicBezTo>
                    <a:pt x="8378" y="6619"/>
                    <a:pt x="8130" y="9153"/>
                    <a:pt x="7289" y="10581"/>
                  </a:cubicBezTo>
                  <a:cubicBezTo>
                    <a:pt x="6450" y="12010"/>
                    <a:pt x="1" y="12474"/>
                    <a:pt x="1" y="12474"/>
                  </a:cubicBezTo>
                  <a:cubicBezTo>
                    <a:pt x="1" y="12474"/>
                    <a:pt x="4024" y="12339"/>
                    <a:pt x="5736" y="12097"/>
                  </a:cubicBezTo>
                  <a:cubicBezTo>
                    <a:pt x="7446" y="11856"/>
                    <a:pt x="8865" y="11341"/>
                    <a:pt x="8828" y="10046"/>
                  </a:cubicBezTo>
                  <a:cubicBezTo>
                    <a:pt x="8792" y="8752"/>
                    <a:pt x="9490" y="2"/>
                    <a:pt x="949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100417" y="4002555"/>
              <a:ext cx="471158" cy="1041769"/>
            </a:xfrm>
            <a:custGeom>
              <a:avLst/>
              <a:gdLst/>
              <a:ahLst/>
              <a:cxnLst/>
              <a:rect l="l" t="t" r="r" b="b"/>
              <a:pathLst>
                <a:path w="11422" h="25255" extrusionOk="0">
                  <a:moveTo>
                    <a:pt x="5207" y="0"/>
                  </a:moveTo>
                  <a:cubicBezTo>
                    <a:pt x="5207" y="0"/>
                    <a:pt x="4682" y="683"/>
                    <a:pt x="4366" y="1788"/>
                  </a:cubicBezTo>
                  <a:cubicBezTo>
                    <a:pt x="4053" y="2894"/>
                    <a:pt x="579" y="19104"/>
                    <a:pt x="290" y="20621"/>
                  </a:cubicBezTo>
                  <a:cubicBezTo>
                    <a:pt x="1" y="22138"/>
                    <a:pt x="354" y="23588"/>
                    <a:pt x="1248" y="24298"/>
                  </a:cubicBezTo>
                  <a:cubicBezTo>
                    <a:pt x="2120" y="24990"/>
                    <a:pt x="3386" y="25255"/>
                    <a:pt x="4336" y="25255"/>
                  </a:cubicBezTo>
                  <a:cubicBezTo>
                    <a:pt x="4361" y="25255"/>
                    <a:pt x="4385" y="25254"/>
                    <a:pt x="4410" y="25254"/>
                  </a:cubicBezTo>
                  <a:cubicBezTo>
                    <a:pt x="5368" y="25240"/>
                    <a:pt x="7001" y="24121"/>
                    <a:pt x="7398" y="23491"/>
                  </a:cubicBezTo>
                  <a:cubicBezTo>
                    <a:pt x="7793" y="22858"/>
                    <a:pt x="11386" y="12373"/>
                    <a:pt x="11405" y="11934"/>
                  </a:cubicBezTo>
                  <a:cubicBezTo>
                    <a:pt x="11422" y="11494"/>
                    <a:pt x="11210" y="9715"/>
                    <a:pt x="10507" y="6915"/>
                  </a:cubicBezTo>
                  <a:cubicBezTo>
                    <a:pt x="9805" y="4114"/>
                    <a:pt x="7159" y="686"/>
                    <a:pt x="5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106646" y="4002555"/>
              <a:ext cx="424669" cy="935179"/>
            </a:xfrm>
            <a:custGeom>
              <a:avLst/>
              <a:gdLst/>
              <a:ahLst/>
              <a:cxnLst/>
              <a:rect l="l" t="t" r="r" b="b"/>
              <a:pathLst>
                <a:path w="10295" h="22671" extrusionOk="0">
                  <a:moveTo>
                    <a:pt x="5056" y="0"/>
                  </a:moveTo>
                  <a:cubicBezTo>
                    <a:pt x="5056" y="0"/>
                    <a:pt x="4527" y="680"/>
                    <a:pt x="4214" y="1786"/>
                  </a:cubicBezTo>
                  <a:cubicBezTo>
                    <a:pt x="3899" y="2892"/>
                    <a:pt x="427" y="19103"/>
                    <a:pt x="138" y="20620"/>
                  </a:cubicBezTo>
                  <a:cubicBezTo>
                    <a:pt x="1" y="21342"/>
                    <a:pt x="9" y="22050"/>
                    <a:pt x="152" y="22671"/>
                  </a:cubicBezTo>
                  <a:lnTo>
                    <a:pt x="6591" y="16669"/>
                  </a:lnTo>
                  <a:cubicBezTo>
                    <a:pt x="6591" y="16669"/>
                    <a:pt x="4603" y="16366"/>
                    <a:pt x="4805" y="15395"/>
                  </a:cubicBezTo>
                  <a:cubicBezTo>
                    <a:pt x="5005" y="14426"/>
                    <a:pt x="6192" y="7808"/>
                    <a:pt x="6657" y="6425"/>
                  </a:cubicBezTo>
                  <a:cubicBezTo>
                    <a:pt x="6885" y="5752"/>
                    <a:pt x="7402" y="5294"/>
                    <a:pt x="8080" y="5294"/>
                  </a:cubicBezTo>
                  <a:cubicBezTo>
                    <a:pt x="8712" y="5294"/>
                    <a:pt x="9484" y="5691"/>
                    <a:pt x="10294" y="6681"/>
                  </a:cubicBezTo>
                  <a:cubicBezTo>
                    <a:pt x="9507" y="3928"/>
                    <a:pt x="6953" y="668"/>
                    <a:pt x="5056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643598" y="4479240"/>
              <a:ext cx="319605" cy="312221"/>
            </a:xfrm>
            <a:custGeom>
              <a:avLst/>
              <a:gdLst/>
              <a:ahLst/>
              <a:cxnLst/>
              <a:rect l="l" t="t" r="r" b="b"/>
              <a:pathLst>
                <a:path w="7748" h="7569" extrusionOk="0">
                  <a:moveTo>
                    <a:pt x="5670" y="0"/>
                  </a:moveTo>
                  <a:cubicBezTo>
                    <a:pt x="5185" y="0"/>
                    <a:pt x="4653" y="110"/>
                    <a:pt x="4292" y="240"/>
                  </a:cubicBezTo>
                  <a:cubicBezTo>
                    <a:pt x="3649" y="473"/>
                    <a:pt x="292" y="3152"/>
                    <a:pt x="292" y="3152"/>
                  </a:cubicBezTo>
                  <a:cubicBezTo>
                    <a:pt x="292" y="3152"/>
                    <a:pt x="0" y="4305"/>
                    <a:pt x="500" y="5555"/>
                  </a:cubicBezTo>
                  <a:cubicBezTo>
                    <a:pt x="998" y="6803"/>
                    <a:pt x="1424" y="7481"/>
                    <a:pt x="1997" y="7565"/>
                  </a:cubicBezTo>
                  <a:cubicBezTo>
                    <a:pt x="2011" y="7567"/>
                    <a:pt x="2027" y="7568"/>
                    <a:pt x="2042" y="7568"/>
                  </a:cubicBezTo>
                  <a:cubicBezTo>
                    <a:pt x="2631" y="7568"/>
                    <a:pt x="3765" y="6046"/>
                    <a:pt x="4485" y="5473"/>
                  </a:cubicBezTo>
                  <a:cubicBezTo>
                    <a:pt x="5223" y="4883"/>
                    <a:pt x="6362" y="4206"/>
                    <a:pt x="6795" y="3973"/>
                  </a:cubicBezTo>
                  <a:cubicBezTo>
                    <a:pt x="7226" y="3740"/>
                    <a:pt x="7747" y="2596"/>
                    <a:pt x="7744" y="2016"/>
                  </a:cubicBezTo>
                  <a:cubicBezTo>
                    <a:pt x="7739" y="1434"/>
                    <a:pt x="7099" y="658"/>
                    <a:pt x="6617" y="249"/>
                  </a:cubicBezTo>
                  <a:cubicBezTo>
                    <a:pt x="6403" y="68"/>
                    <a:pt x="6051" y="0"/>
                    <a:pt x="5670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858345" y="4476518"/>
              <a:ext cx="210169" cy="225968"/>
            </a:xfrm>
            <a:custGeom>
              <a:avLst/>
              <a:gdLst/>
              <a:ahLst/>
              <a:cxnLst/>
              <a:rect l="l" t="t" r="r" b="b"/>
              <a:pathLst>
                <a:path w="5095" h="5478" extrusionOk="0">
                  <a:moveTo>
                    <a:pt x="1133" y="1"/>
                  </a:moveTo>
                  <a:cubicBezTo>
                    <a:pt x="860" y="1"/>
                    <a:pt x="599" y="13"/>
                    <a:pt x="401" y="28"/>
                  </a:cubicBezTo>
                  <a:cubicBezTo>
                    <a:pt x="401" y="28"/>
                    <a:pt x="0" y="878"/>
                    <a:pt x="50" y="1281"/>
                  </a:cubicBezTo>
                  <a:cubicBezTo>
                    <a:pt x="97" y="1686"/>
                    <a:pt x="436" y="1817"/>
                    <a:pt x="691" y="2050"/>
                  </a:cubicBezTo>
                  <a:cubicBezTo>
                    <a:pt x="947" y="2286"/>
                    <a:pt x="1709" y="2889"/>
                    <a:pt x="2095" y="3012"/>
                  </a:cubicBezTo>
                  <a:cubicBezTo>
                    <a:pt x="2482" y="3132"/>
                    <a:pt x="2993" y="3651"/>
                    <a:pt x="3217" y="4348"/>
                  </a:cubicBezTo>
                  <a:cubicBezTo>
                    <a:pt x="3440" y="5044"/>
                    <a:pt x="3783" y="5389"/>
                    <a:pt x="4151" y="5470"/>
                  </a:cubicBezTo>
                  <a:cubicBezTo>
                    <a:pt x="4174" y="5475"/>
                    <a:pt x="4199" y="5478"/>
                    <a:pt x="4224" y="5478"/>
                  </a:cubicBezTo>
                  <a:cubicBezTo>
                    <a:pt x="4593" y="5478"/>
                    <a:pt x="5095" y="4923"/>
                    <a:pt x="4868" y="4477"/>
                  </a:cubicBezTo>
                  <a:cubicBezTo>
                    <a:pt x="4626" y="4001"/>
                    <a:pt x="4426" y="2549"/>
                    <a:pt x="4116" y="1971"/>
                  </a:cubicBezTo>
                  <a:cubicBezTo>
                    <a:pt x="3804" y="1393"/>
                    <a:pt x="2864" y="405"/>
                    <a:pt x="2465" y="186"/>
                  </a:cubicBezTo>
                  <a:cubicBezTo>
                    <a:pt x="2205" y="43"/>
                    <a:pt x="1648" y="1"/>
                    <a:pt x="1133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1018271" y="4826441"/>
              <a:ext cx="76436" cy="83449"/>
            </a:xfrm>
            <a:custGeom>
              <a:avLst/>
              <a:gdLst/>
              <a:ahLst/>
              <a:cxnLst/>
              <a:rect l="l" t="t" r="r" b="b"/>
              <a:pathLst>
                <a:path w="1853" h="2023" extrusionOk="0">
                  <a:moveTo>
                    <a:pt x="1306" y="1"/>
                  </a:moveTo>
                  <a:cubicBezTo>
                    <a:pt x="1234" y="1"/>
                    <a:pt x="1158" y="8"/>
                    <a:pt x="1078" y="26"/>
                  </a:cubicBezTo>
                  <a:cubicBezTo>
                    <a:pt x="703" y="109"/>
                    <a:pt x="0" y="589"/>
                    <a:pt x="89" y="734"/>
                  </a:cubicBezTo>
                  <a:cubicBezTo>
                    <a:pt x="175" y="877"/>
                    <a:pt x="1552" y="2022"/>
                    <a:pt x="1724" y="2022"/>
                  </a:cubicBezTo>
                  <a:cubicBezTo>
                    <a:pt x="1728" y="2022"/>
                    <a:pt x="1731" y="2022"/>
                    <a:pt x="1734" y="2021"/>
                  </a:cubicBezTo>
                  <a:cubicBezTo>
                    <a:pt x="1853" y="1967"/>
                    <a:pt x="1751" y="95"/>
                    <a:pt x="1751" y="95"/>
                  </a:cubicBezTo>
                  <a:cubicBezTo>
                    <a:pt x="1751" y="95"/>
                    <a:pt x="1566" y="1"/>
                    <a:pt x="1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810041" y="4352809"/>
              <a:ext cx="280459" cy="509396"/>
            </a:xfrm>
            <a:custGeom>
              <a:avLst/>
              <a:gdLst/>
              <a:ahLst/>
              <a:cxnLst/>
              <a:rect l="l" t="t" r="r" b="b"/>
              <a:pathLst>
                <a:path w="6799" h="12349" extrusionOk="0">
                  <a:moveTo>
                    <a:pt x="1081" y="1"/>
                  </a:moveTo>
                  <a:cubicBezTo>
                    <a:pt x="956" y="1"/>
                    <a:pt x="800" y="25"/>
                    <a:pt x="627" y="107"/>
                  </a:cubicBezTo>
                  <a:cubicBezTo>
                    <a:pt x="196" y="309"/>
                    <a:pt x="0" y="773"/>
                    <a:pt x="0" y="773"/>
                  </a:cubicBezTo>
                  <a:lnTo>
                    <a:pt x="5145" y="12184"/>
                  </a:lnTo>
                  <a:cubicBezTo>
                    <a:pt x="5145" y="12184"/>
                    <a:pt x="5349" y="12348"/>
                    <a:pt x="5657" y="12348"/>
                  </a:cubicBezTo>
                  <a:cubicBezTo>
                    <a:pt x="5800" y="12348"/>
                    <a:pt x="5966" y="12313"/>
                    <a:pt x="6144" y="12209"/>
                  </a:cubicBezTo>
                  <a:cubicBezTo>
                    <a:pt x="6634" y="12047"/>
                    <a:pt x="6799" y="11577"/>
                    <a:pt x="6799" y="11577"/>
                  </a:cubicBezTo>
                  <a:lnTo>
                    <a:pt x="1383" y="55"/>
                  </a:lnTo>
                  <a:cubicBezTo>
                    <a:pt x="1383" y="55"/>
                    <a:pt x="1266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834008" y="4518180"/>
              <a:ext cx="165536" cy="248779"/>
            </a:xfrm>
            <a:custGeom>
              <a:avLst/>
              <a:gdLst/>
              <a:ahLst/>
              <a:cxnLst/>
              <a:rect l="l" t="t" r="r" b="b"/>
              <a:pathLst>
                <a:path w="4013" h="6031" extrusionOk="0">
                  <a:moveTo>
                    <a:pt x="634" y="0"/>
                  </a:moveTo>
                  <a:cubicBezTo>
                    <a:pt x="634" y="0"/>
                    <a:pt x="246" y="672"/>
                    <a:pt x="147" y="954"/>
                  </a:cubicBezTo>
                  <a:cubicBezTo>
                    <a:pt x="50" y="1236"/>
                    <a:pt x="0" y="1528"/>
                    <a:pt x="198" y="1680"/>
                  </a:cubicBezTo>
                  <a:cubicBezTo>
                    <a:pt x="395" y="1833"/>
                    <a:pt x="1142" y="2774"/>
                    <a:pt x="1432" y="3217"/>
                  </a:cubicBezTo>
                  <a:cubicBezTo>
                    <a:pt x="1724" y="3660"/>
                    <a:pt x="2349" y="6030"/>
                    <a:pt x="2515" y="6030"/>
                  </a:cubicBezTo>
                  <a:cubicBezTo>
                    <a:pt x="2515" y="6030"/>
                    <a:pt x="2516" y="6030"/>
                    <a:pt x="2516" y="6030"/>
                  </a:cubicBezTo>
                  <a:cubicBezTo>
                    <a:pt x="2681" y="6017"/>
                    <a:pt x="3320" y="5597"/>
                    <a:pt x="3461" y="5096"/>
                  </a:cubicBezTo>
                  <a:cubicBezTo>
                    <a:pt x="3604" y="4595"/>
                    <a:pt x="4013" y="3255"/>
                    <a:pt x="3777" y="2715"/>
                  </a:cubicBezTo>
                  <a:cubicBezTo>
                    <a:pt x="3539" y="2173"/>
                    <a:pt x="2939" y="1219"/>
                    <a:pt x="2491" y="864"/>
                  </a:cubicBezTo>
                  <a:cubicBezTo>
                    <a:pt x="2043" y="511"/>
                    <a:pt x="1379" y="361"/>
                    <a:pt x="634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795810" y="4568753"/>
              <a:ext cx="163474" cy="250057"/>
            </a:xfrm>
            <a:custGeom>
              <a:avLst/>
              <a:gdLst/>
              <a:ahLst/>
              <a:cxnLst/>
              <a:rect l="l" t="t" r="r" b="b"/>
              <a:pathLst>
                <a:path w="3963" h="6062" extrusionOk="0">
                  <a:moveTo>
                    <a:pt x="966" y="0"/>
                  </a:moveTo>
                  <a:cubicBezTo>
                    <a:pt x="745" y="0"/>
                    <a:pt x="494" y="25"/>
                    <a:pt x="225" y="75"/>
                  </a:cubicBezTo>
                  <a:cubicBezTo>
                    <a:pt x="225" y="75"/>
                    <a:pt x="1" y="1017"/>
                    <a:pt x="35" y="1259"/>
                  </a:cubicBezTo>
                  <a:cubicBezTo>
                    <a:pt x="71" y="1498"/>
                    <a:pt x="475" y="1758"/>
                    <a:pt x="698" y="1944"/>
                  </a:cubicBezTo>
                  <a:cubicBezTo>
                    <a:pt x="919" y="2132"/>
                    <a:pt x="2079" y="3440"/>
                    <a:pt x="2138" y="3627"/>
                  </a:cubicBezTo>
                  <a:cubicBezTo>
                    <a:pt x="2200" y="3814"/>
                    <a:pt x="2305" y="5020"/>
                    <a:pt x="2483" y="5406"/>
                  </a:cubicBezTo>
                  <a:cubicBezTo>
                    <a:pt x="2660" y="5792"/>
                    <a:pt x="2880" y="5984"/>
                    <a:pt x="3174" y="6048"/>
                  </a:cubicBezTo>
                  <a:cubicBezTo>
                    <a:pt x="3214" y="6057"/>
                    <a:pt x="3256" y="6062"/>
                    <a:pt x="3298" y="6062"/>
                  </a:cubicBezTo>
                  <a:cubicBezTo>
                    <a:pt x="3562" y="6062"/>
                    <a:pt x="3842" y="5893"/>
                    <a:pt x="3865" y="5634"/>
                  </a:cubicBezTo>
                  <a:cubicBezTo>
                    <a:pt x="3893" y="5335"/>
                    <a:pt x="3733" y="4945"/>
                    <a:pt x="3731" y="4583"/>
                  </a:cubicBezTo>
                  <a:cubicBezTo>
                    <a:pt x="3730" y="4221"/>
                    <a:pt x="3963" y="2469"/>
                    <a:pt x="3613" y="1923"/>
                  </a:cubicBezTo>
                  <a:cubicBezTo>
                    <a:pt x="3261" y="1380"/>
                    <a:pt x="1927" y="264"/>
                    <a:pt x="1645" y="122"/>
                  </a:cubicBezTo>
                  <a:cubicBezTo>
                    <a:pt x="1485" y="41"/>
                    <a:pt x="1250" y="0"/>
                    <a:pt x="966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97365" y="4556708"/>
              <a:ext cx="687803" cy="526309"/>
            </a:xfrm>
            <a:custGeom>
              <a:avLst/>
              <a:gdLst/>
              <a:ahLst/>
              <a:cxnLst/>
              <a:rect l="l" t="t" r="r" b="b"/>
              <a:pathLst>
                <a:path w="16674" h="12759" extrusionOk="0">
                  <a:moveTo>
                    <a:pt x="12729" y="0"/>
                  </a:moveTo>
                  <a:cubicBezTo>
                    <a:pt x="11946" y="0"/>
                    <a:pt x="1844" y="5357"/>
                    <a:pt x="1844" y="5357"/>
                  </a:cubicBezTo>
                  <a:cubicBezTo>
                    <a:pt x="364" y="6600"/>
                    <a:pt x="0" y="9000"/>
                    <a:pt x="413" y="10353"/>
                  </a:cubicBezTo>
                  <a:cubicBezTo>
                    <a:pt x="824" y="11689"/>
                    <a:pt x="1638" y="12759"/>
                    <a:pt x="3214" y="12759"/>
                  </a:cubicBezTo>
                  <a:cubicBezTo>
                    <a:pt x="3235" y="12759"/>
                    <a:pt x="3255" y="12759"/>
                    <a:pt x="3276" y="12758"/>
                  </a:cubicBezTo>
                  <a:cubicBezTo>
                    <a:pt x="4893" y="12731"/>
                    <a:pt x="15755" y="8167"/>
                    <a:pt x="16031" y="7918"/>
                  </a:cubicBezTo>
                  <a:cubicBezTo>
                    <a:pt x="16309" y="7667"/>
                    <a:pt x="16673" y="6058"/>
                    <a:pt x="15682" y="3462"/>
                  </a:cubicBezTo>
                  <a:cubicBezTo>
                    <a:pt x="14690" y="868"/>
                    <a:pt x="13512" y="0"/>
                    <a:pt x="1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776629" y="4613344"/>
              <a:ext cx="143839" cy="192844"/>
            </a:xfrm>
            <a:custGeom>
              <a:avLst/>
              <a:gdLst/>
              <a:ahLst/>
              <a:cxnLst/>
              <a:rect l="l" t="t" r="r" b="b"/>
              <a:pathLst>
                <a:path w="3487" h="4675" extrusionOk="0">
                  <a:moveTo>
                    <a:pt x="951" y="0"/>
                  </a:moveTo>
                  <a:cubicBezTo>
                    <a:pt x="710" y="0"/>
                    <a:pt x="465" y="25"/>
                    <a:pt x="350" y="86"/>
                  </a:cubicBezTo>
                  <a:cubicBezTo>
                    <a:pt x="105" y="217"/>
                    <a:pt x="0" y="1296"/>
                    <a:pt x="628" y="1857"/>
                  </a:cubicBezTo>
                  <a:cubicBezTo>
                    <a:pt x="628" y="1857"/>
                    <a:pt x="960" y="2019"/>
                    <a:pt x="1152" y="2089"/>
                  </a:cubicBezTo>
                  <a:cubicBezTo>
                    <a:pt x="1342" y="2161"/>
                    <a:pt x="1702" y="2627"/>
                    <a:pt x="1757" y="2857"/>
                  </a:cubicBezTo>
                  <a:cubicBezTo>
                    <a:pt x="1812" y="3085"/>
                    <a:pt x="1734" y="4014"/>
                    <a:pt x="2009" y="4320"/>
                  </a:cubicBezTo>
                  <a:cubicBezTo>
                    <a:pt x="2235" y="4573"/>
                    <a:pt x="2474" y="4675"/>
                    <a:pt x="2708" y="4675"/>
                  </a:cubicBezTo>
                  <a:cubicBezTo>
                    <a:pt x="2757" y="4675"/>
                    <a:pt x="2807" y="4670"/>
                    <a:pt x="2856" y="4661"/>
                  </a:cubicBezTo>
                  <a:cubicBezTo>
                    <a:pt x="3134" y="4612"/>
                    <a:pt x="3190" y="4278"/>
                    <a:pt x="3183" y="3963"/>
                  </a:cubicBezTo>
                  <a:cubicBezTo>
                    <a:pt x="3176" y="3647"/>
                    <a:pt x="3487" y="1948"/>
                    <a:pt x="3265" y="1672"/>
                  </a:cubicBezTo>
                  <a:cubicBezTo>
                    <a:pt x="3042" y="1395"/>
                    <a:pt x="1693" y="165"/>
                    <a:pt x="1561" y="77"/>
                  </a:cubicBezTo>
                  <a:cubicBezTo>
                    <a:pt x="1491" y="32"/>
                    <a:pt x="1223" y="0"/>
                    <a:pt x="951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833636" y="4613715"/>
              <a:ext cx="81469" cy="172590"/>
            </a:xfrm>
            <a:custGeom>
              <a:avLst/>
              <a:gdLst/>
              <a:ahLst/>
              <a:cxnLst/>
              <a:rect l="l" t="t" r="r" b="b"/>
              <a:pathLst>
                <a:path w="1975" h="4184" extrusionOk="0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142" y="36"/>
                    <a:pt x="338" y="191"/>
                    <a:pt x="564" y="372"/>
                  </a:cubicBezTo>
                  <a:cubicBezTo>
                    <a:pt x="651" y="441"/>
                    <a:pt x="742" y="513"/>
                    <a:pt x="838" y="585"/>
                  </a:cubicBezTo>
                  <a:cubicBezTo>
                    <a:pt x="925" y="653"/>
                    <a:pt x="1235" y="894"/>
                    <a:pt x="1509" y="1199"/>
                  </a:cubicBezTo>
                  <a:cubicBezTo>
                    <a:pt x="1635" y="1338"/>
                    <a:pt x="1733" y="1471"/>
                    <a:pt x="1804" y="1594"/>
                  </a:cubicBezTo>
                  <a:cubicBezTo>
                    <a:pt x="1886" y="1736"/>
                    <a:pt x="1932" y="1867"/>
                    <a:pt x="1939" y="1982"/>
                  </a:cubicBezTo>
                  <a:cubicBezTo>
                    <a:pt x="1970" y="2468"/>
                    <a:pt x="1724" y="4167"/>
                    <a:pt x="1722" y="4184"/>
                  </a:cubicBezTo>
                  <a:cubicBezTo>
                    <a:pt x="1726" y="4166"/>
                    <a:pt x="1975" y="2468"/>
                    <a:pt x="1941" y="1982"/>
                  </a:cubicBezTo>
                  <a:cubicBezTo>
                    <a:pt x="1934" y="1866"/>
                    <a:pt x="1889" y="1735"/>
                    <a:pt x="1805" y="1592"/>
                  </a:cubicBezTo>
                  <a:cubicBezTo>
                    <a:pt x="1735" y="1468"/>
                    <a:pt x="1635" y="1337"/>
                    <a:pt x="1511" y="1197"/>
                  </a:cubicBezTo>
                  <a:cubicBezTo>
                    <a:pt x="1237" y="892"/>
                    <a:pt x="926" y="650"/>
                    <a:pt x="839" y="583"/>
                  </a:cubicBezTo>
                  <a:cubicBezTo>
                    <a:pt x="742" y="511"/>
                    <a:pt x="651" y="438"/>
                    <a:pt x="565" y="370"/>
                  </a:cubicBezTo>
                  <a:cubicBezTo>
                    <a:pt x="340" y="190"/>
                    <a:pt x="143" y="35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lose/>
                  <a:moveTo>
                    <a:pt x="1723" y="4183"/>
                  </a:moveTo>
                  <a:cubicBezTo>
                    <a:pt x="1723" y="4183"/>
                    <a:pt x="1723" y="4183"/>
                    <a:pt x="1722" y="4184"/>
                  </a:cubicBezTo>
                  <a:cubicBezTo>
                    <a:pt x="1723" y="4184"/>
                    <a:pt x="1723" y="4183"/>
                    <a:pt x="1723" y="4183"/>
                  </a:cubicBezTo>
                  <a:close/>
                </a:path>
              </a:pathLst>
            </a:custGeom>
            <a:solidFill>
              <a:srgbClr val="862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104089" y="4726493"/>
              <a:ext cx="678439" cy="356606"/>
            </a:xfrm>
            <a:custGeom>
              <a:avLst/>
              <a:gdLst/>
              <a:ahLst/>
              <a:cxnLst/>
              <a:rect l="l" t="t" r="r" b="b"/>
              <a:pathLst>
                <a:path w="16447" h="8645" extrusionOk="0">
                  <a:moveTo>
                    <a:pt x="15747" y="1"/>
                  </a:moveTo>
                  <a:cubicBezTo>
                    <a:pt x="14562" y="512"/>
                    <a:pt x="3985" y="5060"/>
                    <a:pt x="2601" y="5198"/>
                  </a:cubicBezTo>
                  <a:cubicBezTo>
                    <a:pt x="2435" y="5215"/>
                    <a:pt x="2273" y="5224"/>
                    <a:pt x="2118" y="5224"/>
                  </a:cubicBezTo>
                  <a:cubicBezTo>
                    <a:pt x="1079" y="5224"/>
                    <a:pt x="325" y="4798"/>
                    <a:pt x="442" y="3085"/>
                  </a:cubicBezTo>
                  <a:lnTo>
                    <a:pt x="442" y="3085"/>
                  </a:lnTo>
                  <a:cubicBezTo>
                    <a:pt x="37" y="4191"/>
                    <a:pt x="1" y="5410"/>
                    <a:pt x="255" y="6238"/>
                  </a:cubicBezTo>
                  <a:cubicBezTo>
                    <a:pt x="666" y="7574"/>
                    <a:pt x="1478" y="8644"/>
                    <a:pt x="3054" y="8644"/>
                  </a:cubicBezTo>
                  <a:cubicBezTo>
                    <a:pt x="3075" y="8644"/>
                    <a:pt x="3095" y="8644"/>
                    <a:pt x="3116" y="8644"/>
                  </a:cubicBezTo>
                  <a:cubicBezTo>
                    <a:pt x="4734" y="8615"/>
                    <a:pt x="15593" y="4053"/>
                    <a:pt x="15871" y="3803"/>
                  </a:cubicBezTo>
                  <a:cubicBezTo>
                    <a:pt x="16122" y="3573"/>
                    <a:pt x="16447" y="2212"/>
                    <a:pt x="15747" y="1"/>
                  </a:cubicBezTo>
                  <a:close/>
                </a:path>
              </a:pathLst>
            </a:custGeom>
            <a:solidFill>
              <a:srgbClr val="D9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370358" y="4025243"/>
              <a:ext cx="206704" cy="435930"/>
            </a:xfrm>
            <a:custGeom>
              <a:avLst/>
              <a:gdLst/>
              <a:ahLst/>
              <a:cxnLst/>
              <a:rect l="l" t="t" r="r" b="b"/>
              <a:pathLst>
                <a:path w="5011" h="10568" extrusionOk="0">
                  <a:moveTo>
                    <a:pt x="0" y="0"/>
                  </a:moveTo>
                  <a:cubicBezTo>
                    <a:pt x="0" y="1"/>
                    <a:pt x="964" y="1321"/>
                    <a:pt x="1781" y="2450"/>
                  </a:cubicBezTo>
                  <a:cubicBezTo>
                    <a:pt x="2598" y="3580"/>
                    <a:pt x="4777" y="6070"/>
                    <a:pt x="4982" y="10568"/>
                  </a:cubicBezTo>
                  <a:cubicBezTo>
                    <a:pt x="4982" y="10568"/>
                    <a:pt x="5010" y="7007"/>
                    <a:pt x="4083" y="5202"/>
                  </a:cubicBezTo>
                  <a:cubicBezTo>
                    <a:pt x="3159" y="340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102109" y="4678313"/>
              <a:ext cx="284584" cy="179314"/>
            </a:xfrm>
            <a:custGeom>
              <a:avLst/>
              <a:gdLst/>
              <a:ahLst/>
              <a:cxnLst/>
              <a:rect l="l" t="t" r="r" b="b"/>
              <a:pathLst>
                <a:path w="6899" h="4347" extrusionOk="0">
                  <a:moveTo>
                    <a:pt x="6898" y="1"/>
                  </a:moveTo>
                  <a:lnTo>
                    <a:pt x="6898" y="1"/>
                  </a:lnTo>
                  <a:cubicBezTo>
                    <a:pt x="6898" y="1"/>
                    <a:pt x="2728" y="1368"/>
                    <a:pt x="1364" y="2031"/>
                  </a:cubicBezTo>
                  <a:cubicBezTo>
                    <a:pt x="1" y="2695"/>
                    <a:pt x="442" y="4346"/>
                    <a:pt x="442" y="4346"/>
                  </a:cubicBezTo>
                  <a:cubicBezTo>
                    <a:pt x="442" y="4346"/>
                    <a:pt x="788" y="3280"/>
                    <a:pt x="1341" y="2892"/>
                  </a:cubicBezTo>
                  <a:cubicBezTo>
                    <a:pt x="1896" y="2505"/>
                    <a:pt x="4185" y="1087"/>
                    <a:pt x="6898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66883" y="4887244"/>
              <a:ext cx="473261" cy="131794"/>
            </a:xfrm>
            <a:custGeom>
              <a:avLst/>
              <a:gdLst/>
              <a:ahLst/>
              <a:cxnLst/>
              <a:rect l="l" t="t" r="r" b="b"/>
              <a:pathLst>
                <a:path w="11473" h="3195" extrusionOk="0">
                  <a:moveTo>
                    <a:pt x="11472" y="1"/>
                  </a:moveTo>
                  <a:lnTo>
                    <a:pt x="11472" y="1"/>
                  </a:lnTo>
                  <a:cubicBezTo>
                    <a:pt x="11472" y="1"/>
                    <a:pt x="11252" y="100"/>
                    <a:pt x="10902" y="249"/>
                  </a:cubicBezTo>
                  <a:lnTo>
                    <a:pt x="10902" y="249"/>
                  </a:lnTo>
                  <a:cubicBezTo>
                    <a:pt x="11294" y="98"/>
                    <a:pt x="11472" y="1"/>
                    <a:pt x="11472" y="1"/>
                  </a:cubicBezTo>
                  <a:close/>
                  <a:moveTo>
                    <a:pt x="10902" y="249"/>
                  </a:moveTo>
                  <a:lnTo>
                    <a:pt x="10902" y="249"/>
                  </a:lnTo>
                  <a:cubicBezTo>
                    <a:pt x="10531" y="392"/>
                    <a:pt x="9969" y="583"/>
                    <a:pt x="9187" y="788"/>
                  </a:cubicBezTo>
                  <a:cubicBezTo>
                    <a:pt x="7984" y="1101"/>
                    <a:pt x="5936" y="1141"/>
                    <a:pt x="4981" y="1141"/>
                  </a:cubicBezTo>
                  <a:cubicBezTo>
                    <a:pt x="4660" y="1141"/>
                    <a:pt x="4462" y="1136"/>
                    <a:pt x="4462" y="1136"/>
                  </a:cubicBezTo>
                  <a:cubicBezTo>
                    <a:pt x="4462" y="1136"/>
                    <a:pt x="1522" y="2567"/>
                    <a:pt x="1" y="3181"/>
                  </a:cubicBezTo>
                  <a:cubicBezTo>
                    <a:pt x="1" y="3181"/>
                    <a:pt x="137" y="3194"/>
                    <a:pt x="365" y="3194"/>
                  </a:cubicBezTo>
                  <a:cubicBezTo>
                    <a:pt x="774" y="3194"/>
                    <a:pt x="1477" y="3150"/>
                    <a:pt x="2226" y="2904"/>
                  </a:cubicBezTo>
                  <a:cubicBezTo>
                    <a:pt x="3395" y="2523"/>
                    <a:pt x="4462" y="1938"/>
                    <a:pt x="4462" y="1938"/>
                  </a:cubicBezTo>
                  <a:cubicBezTo>
                    <a:pt x="4462" y="1938"/>
                    <a:pt x="6000" y="1809"/>
                    <a:pt x="7530" y="1447"/>
                  </a:cubicBezTo>
                  <a:cubicBezTo>
                    <a:pt x="8598" y="1196"/>
                    <a:pt x="10094" y="591"/>
                    <a:pt x="10902" y="249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219571" y="3977516"/>
              <a:ext cx="144952" cy="242138"/>
            </a:xfrm>
            <a:custGeom>
              <a:avLst/>
              <a:gdLst/>
              <a:ahLst/>
              <a:cxnLst/>
              <a:rect l="l" t="t" r="r" b="b"/>
              <a:pathLst>
                <a:path w="3514" h="5870" extrusionOk="0">
                  <a:moveTo>
                    <a:pt x="0" y="1"/>
                  </a:moveTo>
                  <a:lnTo>
                    <a:pt x="0" y="1"/>
                  </a:lnTo>
                  <a:cubicBezTo>
                    <a:pt x="1965" y="2620"/>
                    <a:pt x="2754" y="4433"/>
                    <a:pt x="2796" y="4953"/>
                  </a:cubicBezTo>
                  <a:cubicBezTo>
                    <a:pt x="2840" y="5470"/>
                    <a:pt x="2630" y="5870"/>
                    <a:pt x="2630" y="5870"/>
                  </a:cubicBezTo>
                  <a:cubicBezTo>
                    <a:pt x="2630" y="5870"/>
                    <a:pt x="3513" y="5576"/>
                    <a:pt x="3206" y="4419"/>
                  </a:cubicBezTo>
                  <a:cubicBezTo>
                    <a:pt x="2899" y="326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200201" y="4641971"/>
              <a:ext cx="167846" cy="39518"/>
            </a:xfrm>
            <a:custGeom>
              <a:avLst/>
              <a:gdLst/>
              <a:ahLst/>
              <a:cxnLst/>
              <a:rect l="l" t="t" r="r" b="b"/>
              <a:pathLst>
                <a:path w="4069" h="958" extrusionOk="0">
                  <a:moveTo>
                    <a:pt x="1673" y="1"/>
                  </a:moveTo>
                  <a:cubicBezTo>
                    <a:pt x="1633" y="1"/>
                    <a:pt x="1593" y="2"/>
                    <a:pt x="1553" y="4"/>
                  </a:cubicBezTo>
                  <a:cubicBezTo>
                    <a:pt x="332" y="75"/>
                    <a:pt x="0" y="720"/>
                    <a:pt x="0" y="720"/>
                  </a:cubicBezTo>
                  <a:cubicBezTo>
                    <a:pt x="0" y="720"/>
                    <a:pt x="767" y="507"/>
                    <a:pt x="1779" y="507"/>
                  </a:cubicBezTo>
                  <a:cubicBezTo>
                    <a:pt x="2483" y="507"/>
                    <a:pt x="3305" y="610"/>
                    <a:pt x="4069" y="958"/>
                  </a:cubicBezTo>
                  <a:cubicBezTo>
                    <a:pt x="4069" y="958"/>
                    <a:pt x="2860" y="1"/>
                    <a:pt x="167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853973" y="4569660"/>
              <a:ext cx="99619" cy="186697"/>
            </a:xfrm>
            <a:custGeom>
              <a:avLst/>
              <a:gdLst/>
              <a:ahLst/>
              <a:cxnLst/>
              <a:rect l="l" t="t" r="r" b="b"/>
              <a:pathLst>
                <a:path w="2415" h="4526" extrusionOk="0">
                  <a:moveTo>
                    <a:pt x="2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178" y="29"/>
                    <a:pt x="672" y="361"/>
                    <a:pt x="1177" y="789"/>
                  </a:cubicBezTo>
                  <a:cubicBezTo>
                    <a:pt x="1438" y="1011"/>
                    <a:pt x="1675" y="1238"/>
                    <a:pt x="1863" y="1443"/>
                  </a:cubicBezTo>
                  <a:cubicBezTo>
                    <a:pt x="2077" y="1678"/>
                    <a:pt x="2218" y="1877"/>
                    <a:pt x="2282" y="2034"/>
                  </a:cubicBezTo>
                  <a:cubicBezTo>
                    <a:pt x="2344" y="2186"/>
                    <a:pt x="2383" y="2412"/>
                    <a:pt x="2399" y="2704"/>
                  </a:cubicBezTo>
                  <a:cubicBezTo>
                    <a:pt x="2411" y="2938"/>
                    <a:pt x="2409" y="3216"/>
                    <a:pt x="2392" y="3529"/>
                  </a:cubicBezTo>
                  <a:cubicBezTo>
                    <a:pt x="2362" y="4063"/>
                    <a:pt x="2299" y="4521"/>
                    <a:pt x="2299" y="4525"/>
                  </a:cubicBezTo>
                  <a:cubicBezTo>
                    <a:pt x="2300" y="4521"/>
                    <a:pt x="2363" y="4064"/>
                    <a:pt x="2395" y="3531"/>
                  </a:cubicBezTo>
                  <a:cubicBezTo>
                    <a:pt x="2413" y="3217"/>
                    <a:pt x="2414" y="2941"/>
                    <a:pt x="2402" y="2705"/>
                  </a:cubicBezTo>
                  <a:cubicBezTo>
                    <a:pt x="2387" y="2413"/>
                    <a:pt x="2348" y="2186"/>
                    <a:pt x="2286" y="2034"/>
                  </a:cubicBezTo>
                  <a:cubicBezTo>
                    <a:pt x="2221" y="1877"/>
                    <a:pt x="2080" y="1678"/>
                    <a:pt x="1864" y="1441"/>
                  </a:cubicBezTo>
                  <a:cubicBezTo>
                    <a:pt x="1678" y="1237"/>
                    <a:pt x="1441" y="1010"/>
                    <a:pt x="1178" y="787"/>
                  </a:cubicBezTo>
                  <a:cubicBezTo>
                    <a:pt x="673" y="356"/>
                    <a:pt x="178" y="26"/>
                    <a:pt x="2" y="1"/>
                  </a:cubicBezTo>
                  <a:close/>
                </a:path>
              </a:pathLst>
            </a:custGeom>
            <a:solidFill>
              <a:srgbClr val="862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405361" y="4320098"/>
              <a:ext cx="178530" cy="113726"/>
            </a:xfrm>
            <a:custGeom>
              <a:avLst/>
              <a:gdLst/>
              <a:ahLst/>
              <a:cxnLst/>
              <a:rect l="l" t="t" r="r" b="b"/>
              <a:pathLst>
                <a:path w="4328" h="2757" extrusionOk="0">
                  <a:moveTo>
                    <a:pt x="2414" y="0"/>
                  </a:moveTo>
                  <a:cubicBezTo>
                    <a:pt x="1905" y="0"/>
                    <a:pt x="1419" y="246"/>
                    <a:pt x="1087" y="654"/>
                  </a:cubicBezTo>
                  <a:cubicBezTo>
                    <a:pt x="516" y="1358"/>
                    <a:pt x="1" y="2601"/>
                    <a:pt x="1" y="2601"/>
                  </a:cubicBezTo>
                  <a:lnTo>
                    <a:pt x="3477" y="2756"/>
                  </a:lnTo>
                  <a:cubicBezTo>
                    <a:pt x="3477" y="2756"/>
                    <a:pt x="4328" y="1111"/>
                    <a:pt x="3510" y="420"/>
                  </a:cubicBezTo>
                  <a:cubicBezTo>
                    <a:pt x="3166" y="130"/>
                    <a:pt x="2784" y="0"/>
                    <a:pt x="2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930367" y="4380570"/>
              <a:ext cx="868395" cy="704426"/>
            </a:xfrm>
            <a:custGeom>
              <a:avLst/>
              <a:gdLst/>
              <a:ahLst/>
              <a:cxnLst/>
              <a:rect l="l" t="t" r="r" b="b"/>
              <a:pathLst>
                <a:path w="21052" h="17077" extrusionOk="0">
                  <a:moveTo>
                    <a:pt x="8659" y="1"/>
                  </a:moveTo>
                  <a:lnTo>
                    <a:pt x="1" y="17076"/>
                  </a:lnTo>
                  <a:lnTo>
                    <a:pt x="12633" y="16903"/>
                  </a:lnTo>
                  <a:lnTo>
                    <a:pt x="21052" y="1061"/>
                  </a:lnTo>
                  <a:lnTo>
                    <a:pt x="86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41959" y="4397194"/>
              <a:ext cx="868354" cy="704426"/>
            </a:xfrm>
            <a:custGeom>
              <a:avLst/>
              <a:gdLst/>
              <a:ahLst/>
              <a:cxnLst/>
              <a:rect l="l" t="t" r="r" b="b"/>
              <a:pathLst>
                <a:path w="21051" h="17077" extrusionOk="0">
                  <a:moveTo>
                    <a:pt x="8657" y="0"/>
                  </a:moveTo>
                  <a:lnTo>
                    <a:pt x="1" y="17077"/>
                  </a:lnTo>
                  <a:lnTo>
                    <a:pt x="1" y="17077"/>
                  </a:lnTo>
                  <a:lnTo>
                    <a:pt x="12633" y="16902"/>
                  </a:lnTo>
                  <a:lnTo>
                    <a:pt x="21050" y="1058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930450" y="4380653"/>
              <a:ext cx="368651" cy="720967"/>
            </a:xfrm>
            <a:custGeom>
              <a:avLst/>
              <a:gdLst/>
              <a:ahLst/>
              <a:cxnLst/>
              <a:rect l="l" t="t" r="r" b="b"/>
              <a:pathLst>
                <a:path w="8937" h="17478" extrusionOk="0">
                  <a:moveTo>
                    <a:pt x="8657" y="0"/>
                  </a:moveTo>
                  <a:lnTo>
                    <a:pt x="0" y="17076"/>
                  </a:lnTo>
                  <a:lnTo>
                    <a:pt x="280" y="17478"/>
                  </a:lnTo>
                  <a:lnTo>
                    <a:pt x="8936" y="402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88068" y="4342661"/>
              <a:ext cx="40508" cy="40466"/>
            </a:xfrm>
            <a:custGeom>
              <a:avLst/>
              <a:gdLst/>
              <a:ahLst/>
              <a:cxnLst/>
              <a:rect l="l" t="t" r="r" b="b"/>
              <a:pathLst>
                <a:path w="982" h="981" extrusionOk="0">
                  <a:moveTo>
                    <a:pt x="492" y="0"/>
                  </a:moveTo>
                  <a:cubicBezTo>
                    <a:pt x="219" y="0"/>
                    <a:pt x="1" y="217"/>
                    <a:pt x="1" y="490"/>
                  </a:cubicBezTo>
                  <a:cubicBezTo>
                    <a:pt x="1" y="762"/>
                    <a:pt x="221" y="981"/>
                    <a:pt x="492" y="981"/>
                  </a:cubicBezTo>
                  <a:cubicBezTo>
                    <a:pt x="763" y="981"/>
                    <a:pt x="981" y="759"/>
                    <a:pt x="981" y="490"/>
                  </a:cubicBezTo>
                  <a:cubicBezTo>
                    <a:pt x="981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79478" y="4596844"/>
              <a:ext cx="146685" cy="151470"/>
            </a:xfrm>
            <a:custGeom>
              <a:avLst/>
              <a:gdLst/>
              <a:ahLst/>
              <a:cxnLst/>
              <a:rect l="l" t="t" r="r" b="b"/>
              <a:pathLst>
                <a:path w="3556" h="3672" extrusionOk="0">
                  <a:moveTo>
                    <a:pt x="504" y="1"/>
                  </a:moveTo>
                  <a:cubicBezTo>
                    <a:pt x="196" y="1"/>
                    <a:pt x="0" y="584"/>
                    <a:pt x="107" y="874"/>
                  </a:cubicBezTo>
                  <a:cubicBezTo>
                    <a:pt x="226" y="1191"/>
                    <a:pt x="676" y="1340"/>
                    <a:pt x="1174" y="1712"/>
                  </a:cubicBezTo>
                  <a:cubicBezTo>
                    <a:pt x="1674" y="2084"/>
                    <a:pt x="1896" y="2327"/>
                    <a:pt x="1914" y="2700"/>
                  </a:cubicBezTo>
                  <a:cubicBezTo>
                    <a:pt x="1934" y="3072"/>
                    <a:pt x="2171" y="3552"/>
                    <a:pt x="2323" y="3610"/>
                  </a:cubicBezTo>
                  <a:cubicBezTo>
                    <a:pt x="2481" y="3666"/>
                    <a:pt x="2679" y="3672"/>
                    <a:pt x="2679" y="3672"/>
                  </a:cubicBezTo>
                  <a:cubicBezTo>
                    <a:pt x="3235" y="3432"/>
                    <a:pt x="3476" y="3119"/>
                    <a:pt x="3517" y="2670"/>
                  </a:cubicBezTo>
                  <a:cubicBezTo>
                    <a:pt x="3555" y="2218"/>
                    <a:pt x="3365" y="1522"/>
                    <a:pt x="3232" y="1163"/>
                  </a:cubicBezTo>
                  <a:cubicBezTo>
                    <a:pt x="3102" y="805"/>
                    <a:pt x="2747" y="523"/>
                    <a:pt x="2407" y="370"/>
                  </a:cubicBezTo>
                  <a:cubicBezTo>
                    <a:pt x="2067" y="216"/>
                    <a:pt x="958" y="147"/>
                    <a:pt x="595" y="18"/>
                  </a:cubicBezTo>
                  <a:cubicBezTo>
                    <a:pt x="564" y="6"/>
                    <a:pt x="533" y="1"/>
                    <a:pt x="504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34350" y="4687429"/>
              <a:ext cx="162401" cy="105270"/>
            </a:xfrm>
            <a:custGeom>
              <a:avLst/>
              <a:gdLst/>
              <a:ahLst/>
              <a:cxnLst/>
              <a:rect l="l" t="t" r="r" b="b"/>
              <a:pathLst>
                <a:path w="3937" h="2552" extrusionOk="0">
                  <a:moveTo>
                    <a:pt x="2076" y="1"/>
                  </a:moveTo>
                  <a:cubicBezTo>
                    <a:pt x="1618" y="1"/>
                    <a:pt x="1042" y="105"/>
                    <a:pt x="710" y="105"/>
                  </a:cubicBezTo>
                  <a:cubicBezTo>
                    <a:pt x="693" y="105"/>
                    <a:pt x="676" y="105"/>
                    <a:pt x="661" y="104"/>
                  </a:cubicBezTo>
                  <a:cubicBezTo>
                    <a:pt x="655" y="104"/>
                    <a:pt x="649" y="104"/>
                    <a:pt x="643" y="104"/>
                  </a:cubicBezTo>
                  <a:cubicBezTo>
                    <a:pt x="194" y="104"/>
                    <a:pt x="1" y="729"/>
                    <a:pt x="136" y="1006"/>
                  </a:cubicBezTo>
                  <a:cubicBezTo>
                    <a:pt x="275" y="1287"/>
                    <a:pt x="926" y="1512"/>
                    <a:pt x="1221" y="1525"/>
                  </a:cubicBezTo>
                  <a:cubicBezTo>
                    <a:pt x="1516" y="1539"/>
                    <a:pt x="2136" y="1842"/>
                    <a:pt x="2361" y="2037"/>
                  </a:cubicBezTo>
                  <a:cubicBezTo>
                    <a:pt x="2557" y="2210"/>
                    <a:pt x="2978" y="2551"/>
                    <a:pt x="3210" y="2551"/>
                  </a:cubicBezTo>
                  <a:cubicBezTo>
                    <a:pt x="3243" y="2551"/>
                    <a:pt x="3272" y="2544"/>
                    <a:pt x="3296" y="2529"/>
                  </a:cubicBezTo>
                  <a:cubicBezTo>
                    <a:pt x="3755" y="2177"/>
                    <a:pt x="3937" y="1514"/>
                    <a:pt x="3901" y="1281"/>
                  </a:cubicBezTo>
                  <a:cubicBezTo>
                    <a:pt x="3866" y="1048"/>
                    <a:pt x="3014" y="291"/>
                    <a:pt x="2591" y="83"/>
                  </a:cubicBezTo>
                  <a:cubicBezTo>
                    <a:pt x="2465" y="22"/>
                    <a:pt x="2282" y="1"/>
                    <a:pt x="2076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489181" y="4778880"/>
              <a:ext cx="149366" cy="87203"/>
            </a:xfrm>
            <a:custGeom>
              <a:avLst/>
              <a:gdLst/>
              <a:ahLst/>
              <a:cxnLst/>
              <a:rect l="l" t="t" r="r" b="b"/>
              <a:pathLst>
                <a:path w="3621" h="2114" extrusionOk="0">
                  <a:moveTo>
                    <a:pt x="920" y="1"/>
                  </a:moveTo>
                  <a:cubicBezTo>
                    <a:pt x="636" y="1"/>
                    <a:pt x="246" y="429"/>
                    <a:pt x="130" y="846"/>
                  </a:cubicBezTo>
                  <a:cubicBezTo>
                    <a:pt x="1" y="1316"/>
                    <a:pt x="628" y="1665"/>
                    <a:pt x="1035" y="1784"/>
                  </a:cubicBezTo>
                  <a:cubicBezTo>
                    <a:pt x="1369" y="1880"/>
                    <a:pt x="2223" y="2114"/>
                    <a:pt x="2710" y="2114"/>
                  </a:cubicBezTo>
                  <a:cubicBezTo>
                    <a:pt x="2817" y="2114"/>
                    <a:pt x="2907" y="2102"/>
                    <a:pt x="2969" y="2076"/>
                  </a:cubicBezTo>
                  <a:cubicBezTo>
                    <a:pt x="3312" y="1929"/>
                    <a:pt x="3621" y="1114"/>
                    <a:pt x="3526" y="695"/>
                  </a:cubicBezTo>
                  <a:cubicBezTo>
                    <a:pt x="3526" y="695"/>
                    <a:pt x="1308" y="157"/>
                    <a:pt x="1025" y="23"/>
                  </a:cubicBezTo>
                  <a:cubicBezTo>
                    <a:pt x="992" y="8"/>
                    <a:pt x="957" y="1"/>
                    <a:pt x="920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516076" y="4733835"/>
              <a:ext cx="162236" cy="87203"/>
            </a:xfrm>
            <a:custGeom>
              <a:avLst/>
              <a:gdLst/>
              <a:ahLst/>
              <a:cxnLst/>
              <a:rect l="l" t="t" r="r" b="b"/>
              <a:pathLst>
                <a:path w="3933" h="2114" extrusionOk="0">
                  <a:moveTo>
                    <a:pt x="722" y="0"/>
                  </a:moveTo>
                  <a:cubicBezTo>
                    <a:pt x="429" y="0"/>
                    <a:pt x="56" y="481"/>
                    <a:pt x="29" y="734"/>
                  </a:cubicBezTo>
                  <a:cubicBezTo>
                    <a:pt x="0" y="997"/>
                    <a:pt x="593" y="1599"/>
                    <a:pt x="936" y="1730"/>
                  </a:cubicBezTo>
                  <a:cubicBezTo>
                    <a:pt x="1242" y="1850"/>
                    <a:pt x="2393" y="2113"/>
                    <a:pt x="2957" y="2113"/>
                  </a:cubicBezTo>
                  <a:cubicBezTo>
                    <a:pt x="3019" y="2113"/>
                    <a:pt x="3075" y="2110"/>
                    <a:pt x="3121" y="2103"/>
                  </a:cubicBezTo>
                  <a:cubicBezTo>
                    <a:pt x="3582" y="2031"/>
                    <a:pt x="3932" y="1129"/>
                    <a:pt x="3777" y="753"/>
                  </a:cubicBezTo>
                  <a:cubicBezTo>
                    <a:pt x="3777" y="753"/>
                    <a:pt x="2080" y="418"/>
                    <a:pt x="1741" y="324"/>
                  </a:cubicBezTo>
                  <a:cubicBezTo>
                    <a:pt x="1401" y="226"/>
                    <a:pt x="1051" y="40"/>
                    <a:pt x="754" y="2"/>
                  </a:cubicBezTo>
                  <a:cubicBezTo>
                    <a:pt x="743" y="1"/>
                    <a:pt x="733" y="0"/>
                    <a:pt x="722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1545364" y="4731154"/>
              <a:ext cx="124699" cy="57214"/>
            </a:xfrm>
            <a:custGeom>
              <a:avLst/>
              <a:gdLst/>
              <a:ahLst/>
              <a:cxnLst/>
              <a:rect l="l" t="t" r="r" b="b"/>
              <a:pathLst>
                <a:path w="3023" h="1387" extrusionOk="0"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4" y="4"/>
                    <a:pt x="1385" y="6"/>
                    <a:pt x="1735" y="22"/>
                  </a:cubicBezTo>
                  <a:cubicBezTo>
                    <a:pt x="2112" y="39"/>
                    <a:pt x="2702" y="617"/>
                    <a:pt x="2816" y="734"/>
                  </a:cubicBezTo>
                  <a:cubicBezTo>
                    <a:pt x="2898" y="815"/>
                    <a:pt x="2954" y="928"/>
                    <a:pt x="2987" y="1072"/>
                  </a:cubicBezTo>
                  <a:cubicBezTo>
                    <a:pt x="3011" y="1163"/>
                    <a:pt x="3021" y="1271"/>
                    <a:pt x="3022" y="1386"/>
                  </a:cubicBezTo>
                  <a:cubicBezTo>
                    <a:pt x="3022" y="1271"/>
                    <a:pt x="3012" y="1165"/>
                    <a:pt x="2988" y="1069"/>
                  </a:cubicBezTo>
                  <a:cubicBezTo>
                    <a:pt x="2956" y="926"/>
                    <a:pt x="2899" y="812"/>
                    <a:pt x="2817" y="730"/>
                  </a:cubicBezTo>
                  <a:cubicBezTo>
                    <a:pt x="2703" y="615"/>
                    <a:pt x="2112" y="36"/>
                    <a:pt x="1735" y="18"/>
                  </a:cubicBezTo>
                  <a:cubicBezTo>
                    <a:pt x="1385" y="1"/>
                    <a:pt x="1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1522470" y="4781396"/>
              <a:ext cx="110633" cy="38197"/>
            </a:xfrm>
            <a:custGeom>
              <a:avLst/>
              <a:gdLst/>
              <a:ahLst/>
              <a:cxnLst/>
              <a:rect l="l" t="t" r="r" b="b"/>
              <a:pathLst>
                <a:path w="2682" h="926" extrusionOk="0">
                  <a:moveTo>
                    <a:pt x="2" y="0"/>
                  </a:move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15" y="5"/>
                    <a:pt x="1204" y="38"/>
                    <a:pt x="1531" y="102"/>
                  </a:cubicBezTo>
                  <a:cubicBezTo>
                    <a:pt x="1866" y="167"/>
                    <a:pt x="2223" y="380"/>
                    <a:pt x="2371" y="500"/>
                  </a:cubicBezTo>
                  <a:cubicBezTo>
                    <a:pt x="2517" y="618"/>
                    <a:pt x="2644" y="841"/>
                    <a:pt x="2681" y="926"/>
                  </a:cubicBezTo>
                  <a:cubicBezTo>
                    <a:pt x="2649" y="838"/>
                    <a:pt x="2519" y="617"/>
                    <a:pt x="2372" y="497"/>
                  </a:cubicBezTo>
                  <a:cubicBezTo>
                    <a:pt x="2224" y="377"/>
                    <a:pt x="1864" y="163"/>
                    <a:pt x="1531" y="98"/>
                  </a:cubicBezTo>
                  <a:cubicBezTo>
                    <a:pt x="1204" y="34"/>
                    <a:pt x="1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287551" y="4380653"/>
              <a:ext cx="522761" cy="60266"/>
            </a:xfrm>
            <a:custGeom>
              <a:avLst/>
              <a:gdLst/>
              <a:ahLst/>
              <a:cxnLst/>
              <a:rect l="l" t="t" r="r" b="b"/>
              <a:pathLst>
                <a:path w="12673" h="1461" extrusionOk="0">
                  <a:moveTo>
                    <a:pt x="0" y="0"/>
                  </a:moveTo>
                  <a:lnTo>
                    <a:pt x="279" y="402"/>
                  </a:lnTo>
                  <a:lnTo>
                    <a:pt x="12672" y="1461"/>
                  </a:lnTo>
                  <a:lnTo>
                    <a:pt x="12393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30450" y="4380653"/>
              <a:ext cx="368651" cy="720967"/>
            </a:xfrm>
            <a:custGeom>
              <a:avLst/>
              <a:gdLst/>
              <a:ahLst/>
              <a:cxnLst/>
              <a:rect l="l" t="t" r="r" b="b"/>
              <a:pathLst>
                <a:path w="8937" h="17478" extrusionOk="0">
                  <a:moveTo>
                    <a:pt x="8657" y="0"/>
                  </a:moveTo>
                  <a:lnTo>
                    <a:pt x="0" y="17076"/>
                  </a:lnTo>
                  <a:lnTo>
                    <a:pt x="280" y="17478"/>
                  </a:lnTo>
                  <a:lnTo>
                    <a:pt x="8936" y="402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1287551" y="4380653"/>
              <a:ext cx="522761" cy="60266"/>
            </a:xfrm>
            <a:custGeom>
              <a:avLst/>
              <a:gdLst/>
              <a:ahLst/>
              <a:cxnLst/>
              <a:rect l="l" t="t" r="r" b="b"/>
              <a:pathLst>
                <a:path w="12673" h="1461" extrusionOk="0">
                  <a:moveTo>
                    <a:pt x="0" y="0"/>
                  </a:moveTo>
                  <a:lnTo>
                    <a:pt x="279" y="402"/>
                  </a:lnTo>
                  <a:lnTo>
                    <a:pt x="12672" y="1461"/>
                  </a:lnTo>
                  <a:lnTo>
                    <a:pt x="12393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659420" y="4700711"/>
              <a:ext cx="36176" cy="43931"/>
            </a:xfrm>
            <a:custGeom>
              <a:avLst/>
              <a:gdLst/>
              <a:ahLst/>
              <a:cxnLst/>
              <a:rect l="l" t="t" r="r" b="b"/>
              <a:pathLst>
                <a:path w="877" h="1065" extrusionOk="0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107" y="39"/>
                    <a:pt x="242" y="100"/>
                  </a:cubicBezTo>
                  <a:cubicBezTo>
                    <a:pt x="466" y="203"/>
                    <a:pt x="594" y="296"/>
                    <a:pt x="665" y="356"/>
                  </a:cubicBezTo>
                  <a:cubicBezTo>
                    <a:pt x="765" y="443"/>
                    <a:pt x="828" y="565"/>
                    <a:pt x="854" y="723"/>
                  </a:cubicBezTo>
                  <a:cubicBezTo>
                    <a:pt x="874" y="853"/>
                    <a:pt x="864" y="972"/>
                    <a:pt x="858" y="1044"/>
                  </a:cubicBezTo>
                  <a:lnTo>
                    <a:pt x="858" y="1065"/>
                  </a:lnTo>
                  <a:cubicBezTo>
                    <a:pt x="861" y="1058"/>
                    <a:pt x="861" y="1051"/>
                    <a:pt x="862" y="1044"/>
                  </a:cubicBezTo>
                  <a:cubicBezTo>
                    <a:pt x="868" y="972"/>
                    <a:pt x="876" y="852"/>
                    <a:pt x="855" y="723"/>
                  </a:cubicBezTo>
                  <a:cubicBezTo>
                    <a:pt x="831" y="564"/>
                    <a:pt x="768" y="441"/>
                    <a:pt x="666" y="354"/>
                  </a:cubicBezTo>
                  <a:cubicBezTo>
                    <a:pt x="539" y="245"/>
                    <a:pt x="367" y="155"/>
                    <a:pt x="243" y="98"/>
                  </a:cubicBezTo>
                  <a:cubicBezTo>
                    <a:pt x="109" y="36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4"/>
          <p:cNvGrpSpPr/>
          <p:nvPr/>
        </p:nvGrpSpPr>
        <p:grpSpPr>
          <a:xfrm>
            <a:off x="4789038" y="4239900"/>
            <a:ext cx="1297734" cy="599381"/>
            <a:chOff x="7770058" y="4239900"/>
            <a:chExt cx="1297734" cy="599381"/>
          </a:xfrm>
        </p:grpSpPr>
        <p:grpSp>
          <p:nvGrpSpPr>
            <p:cNvPr id="1388" name="Google Shape;1388;p34"/>
            <p:cNvGrpSpPr/>
            <p:nvPr/>
          </p:nvGrpSpPr>
          <p:grpSpPr>
            <a:xfrm>
              <a:off x="7770058" y="4239900"/>
              <a:ext cx="422736" cy="599381"/>
              <a:chOff x="7434833" y="4143608"/>
              <a:chExt cx="422736" cy="599381"/>
            </a:xfrm>
          </p:grpSpPr>
          <p:sp>
            <p:nvSpPr>
              <p:cNvPr id="1389" name="Google Shape;1389;p34"/>
              <p:cNvSpPr/>
              <p:nvPr/>
            </p:nvSpPr>
            <p:spPr>
              <a:xfrm>
                <a:off x="7434833" y="4203032"/>
                <a:ext cx="422736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5" y="2080"/>
                      <a:pt x="1266" y="2194"/>
                    </a:cubicBezTo>
                    <a:cubicBezTo>
                      <a:pt x="525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0" y="12930"/>
                    </a:cubicBezTo>
                    <a:lnTo>
                      <a:pt x="8183" y="12930"/>
                    </a:lnTo>
                    <a:cubicBezTo>
                      <a:pt x="9259" y="12930"/>
                      <a:pt x="10123" y="12064"/>
                      <a:pt x="10123" y="10988"/>
                    </a:cubicBezTo>
                    <a:lnTo>
                      <a:pt x="10123" y="4015"/>
                    </a:lnTo>
                    <a:cubicBezTo>
                      <a:pt x="10123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>
                <a:off x="7453040" y="4221240"/>
                <a:ext cx="386322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4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3" y="12055"/>
                      <a:pt x="1503" y="12055"/>
                    </a:cubicBezTo>
                    <a:lnTo>
                      <a:pt x="7743" y="12055"/>
                    </a:lnTo>
                    <a:cubicBezTo>
                      <a:pt x="8586" y="12055"/>
                      <a:pt x="9250" y="11392"/>
                      <a:pt x="9250" y="10552"/>
                    </a:cubicBezTo>
                    <a:lnTo>
                      <a:pt x="9250" y="3579"/>
                    </a:lnTo>
                    <a:cubicBezTo>
                      <a:pt x="9250" y="2924"/>
                      <a:pt x="8838" y="2379"/>
                      <a:pt x="8265" y="2167"/>
                    </a:cubicBezTo>
                    <a:cubicBezTo>
                      <a:pt x="7824" y="2006"/>
                      <a:pt x="7399" y="1617"/>
                      <a:pt x="7399" y="1043"/>
                    </a:cubicBezTo>
                    <a:lnTo>
                      <a:pt x="73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>
                <a:off x="7670401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29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5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>
                <a:off x="745299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2" y="7482"/>
                      <a:pt x="1503" y="7482"/>
                    </a:cubicBezTo>
                    <a:lnTo>
                      <a:pt x="7744" y="7482"/>
                    </a:lnTo>
                    <a:cubicBezTo>
                      <a:pt x="8587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>
                <a:off x="7470538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5" y="0"/>
                    </a:moveTo>
                    <a:lnTo>
                      <a:pt x="6245" y="1"/>
                    </a:lnTo>
                    <a:lnTo>
                      <a:pt x="6245" y="3561"/>
                    </a:lnTo>
                    <a:cubicBezTo>
                      <a:pt x="6245" y="5891"/>
                      <a:pt x="2797" y="7063"/>
                      <a:pt x="682" y="7063"/>
                    </a:cubicBezTo>
                    <a:cubicBezTo>
                      <a:pt x="533" y="7063"/>
                      <a:pt x="390" y="7057"/>
                      <a:pt x="256" y="7045"/>
                    </a:cubicBezTo>
                    <a:cubicBezTo>
                      <a:pt x="166" y="7037"/>
                      <a:pt x="82" y="7032"/>
                      <a:pt x="1" y="7030"/>
                    </a:cubicBezTo>
                    <a:lnTo>
                      <a:pt x="1" y="7030"/>
                    </a:lnTo>
                    <a:cubicBezTo>
                      <a:pt x="271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7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>
                <a:off x="7452915" y="4392873"/>
                <a:ext cx="386489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937" extrusionOk="0">
                    <a:moveTo>
                      <a:pt x="4628" y="1"/>
                    </a:moveTo>
                    <a:cubicBezTo>
                      <a:pt x="2072" y="1"/>
                      <a:pt x="1" y="210"/>
                      <a:pt x="2" y="469"/>
                    </a:cubicBezTo>
                    <a:cubicBezTo>
                      <a:pt x="2" y="728"/>
                      <a:pt x="2073" y="936"/>
                      <a:pt x="4628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7490290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9" y="7948"/>
                      <a:pt x="887" y="7948"/>
                    </a:cubicBezTo>
                    <a:lnTo>
                      <a:pt x="6627" y="7948"/>
                    </a:lnTo>
                    <a:cubicBezTo>
                      <a:pt x="7118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8" y="1"/>
                      <a:pt x="66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7482857" y="4143608"/>
                <a:ext cx="326647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1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2" y="2308"/>
                      <a:pt x="7822" y="2035"/>
                    </a:cubicBezTo>
                    <a:lnTo>
                      <a:pt x="7822" y="494"/>
                    </a:lnTo>
                    <a:cubicBezTo>
                      <a:pt x="7822" y="221"/>
                      <a:pt x="7600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751877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2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2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751877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7"/>
                      <a:pt x="1" y="169"/>
                    </a:cubicBezTo>
                    <a:cubicBezTo>
                      <a:pt x="1" y="263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3"/>
                      <a:pt x="6152" y="169"/>
                    </a:cubicBezTo>
                    <a:cubicBezTo>
                      <a:pt x="6152" y="76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751877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1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1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751877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69" y="1"/>
                    </a:moveTo>
                    <a:cubicBezTo>
                      <a:pt x="76" y="1"/>
                      <a:pt x="1" y="77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7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751877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5"/>
                      <a:pt x="1" y="169"/>
                    </a:cubicBezTo>
                    <a:cubicBezTo>
                      <a:pt x="1" y="262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2"/>
                      <a:pt x="6152" y="169"/>
                    </a:cubicBezTo>
                    <a:cubicBezTo>
                      <a:pt x="6152" y="75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751877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6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6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>
                <a:off x="7482941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7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6" y="2334"/>
                      <a:pt x="237" y="2528"/>
                      <a:pt x="492" y="2528"/>
                    </a:cubicBezTo>
                    <a:lnTo>
                      <a:pt x="7326" y="2528"/>
                    </a:lnTo>
                    <a:cubicBezTo>
                      <a:pt x="7600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600" y="1"/>
                      <a:pt x="7326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4"/>
              <p:cNvSpPr/>
              <p:nvPr/>
            </p:nvSpPr>
            <p:spPr>
              <a:xfrm>
                <a:off x="7491000" y="4178394"/>
                <a:ext cx="35914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112" extrusionOk="0">
                    <a:moveTo>
                      <a:pt x="266" y="0"/>
                    </a:moveTo>
                    <a:cubicBezTo>
                      <a:pt x="155" y="0"/>
                      <a:pt x="65" y="127"/>
                      <a:pt x="60" y="217"/>
                    </a:cubicBezTo>
                    <a:cubicBezTo>
                      <a:pt x="70" y="717"/>
                      <a:pt x="0" y="1024"/>
                      <a:pt x="258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6" y="1112"/>
                      <a:pt x="860" y="1058"/>
                      <a:pt x="802" y="928"/>
                    </a:cubicBezTo>
                    <a:cubicBezTo>
                      <a:pt x="718" y="745"/>
                      <a:pt x="590" y="303"/>
                      <a:pt x="422" y="92"/>
                    </a:cubicBezTo>
                    <a:cubicBezTo>
                      <a:pt x="370" y="26"/>
                      <a:pt x="316" y="0"/>
                      <a:pt x="266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>
                <a:off x="7500396" y="4152085"/>
                <a:ext cx="27854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7" y="247"/>
                      <a:pt x="608" y="80"/>
                    </a:cubicBezTo>
                    <a:cubicBezTo>
                      <a:pt x="588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>
                <a:off x="7540235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7" y="1"/>
                    </a:moveTo>
                    <a:cubicBezTo>
                      <a:pt x="54" y="1"/>
                      <a:pt x="1" y="41"/>
                      <a:pt x="13" y="117"/>
                    </a:cubicBezTo>
                    <a:cubicBezTo>
                      <a:pt x="4" y="415"/>
                      <a:pt x="13" y="1076"/>
                      <a:pt x="33" y="1346"/>
                    </a:cubicBezTo>
                    <a:cubicBezTo>
                      <a:pt x="51" y="1583"/>
                      <a:pt x="238" y="1641"/>
                      <a:pt x="349" y="1641"/>
                    </a:cubicBezTo>
                    <a:cubicBezTo>
                      <a:pt x="365" y="1641"/>
                      <a:pt x="378" y="1640"/>
                      <a:pt x="390" y="1638"/>
                    </a:cubicBezTo>
                    <a:cubicBezTo>
                      <a:pt x="489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7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>
                <a:off x="7558860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3" y="27"/>
                      <a:pt x="90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1" y="814"/>
                      <a:pt x="1005" y="504"/>
                      <a:pt x="1032" y="316"/>
                    </a:cubicBezTo>
                    <a:cubicBezTo>
                      <a:pt x="1052" y="167"/>
                      <a:pt x="604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>
                <a:off x="7549589" y="4385565"/>
                <a:ext cx="254527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4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4"/>
              <p:cNvSpPr/>
              <p:nvPr/>
            </p:nvSpPr>
            <p:spPr>
              <a:xfrm>
                <a:off x="7527081" y="4375585"/>
                <a:ext cx="34076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194" extrusionOk="0">
                    <a:moveTo>
                      <a:pt x="140" y="0"/>
                    </a:moveTo>
                    <a:cubicBezTo>
                      <a:pt x="62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2" y="7193"/>
                      <a:pt x="140" y="7193"/>
                    </a:cubicBezTo>
                    <a:lnTo>
                      <a:pt x="675" y="7193"/>
                    </a:lnTo>
                    <a:cubicBezTo>
                      <a:pt x="753" y="7193"/>
                      <a:pt x="815" y="7131"/>
                      <a:pt x="815" y="7053"/>
                    </a:cubicBezTo>
                    <a:lnTo>
                      <a:pt x="815" y="140"/>
                    </a:lnTo>
                    <a:cubicBezTo>
                      <a:pt x="815" y="62"/>
                      <a:pt x="752" y="0"/>
                      <a:pt x="675" y="0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7490666" y="4329440"/>
                <a:ext cx="42762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4" y="9168"/>
                      <a:pt x="805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7524533" y="4259659"/>
                <a:ext cx="36707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164" extrusionOk="0">
                    <a:moveTo>
                      <a:pt x="543" y="1"/>
                    </a:moveTo>
                    <a:cubicBezTo>
                      <a:pt x="465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6" y="1164"/>
                      <a:pt x="411" y="1121"/>
                      <a:pt x="612" y="770"/>
                    </a:cubicBezTo>
                    <a:cubicBezTo>
                      <a:pt x="878" y="307"/>
                      <a:pt x="543" y="1"/>
                      <a:pt x="543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6" name="Google Shape;1416;p34"/>
            <p:cNvGrpSpPr/>
            <p:nvPr/>
          </p:nvGrpSpPr>
          <p:grpSpPr>
            <a:xfrm>
              <a:off x="8207494" y="4239900"/>
              <a:ext cx="422820" cy="599381"/>
              <a:chOff x="7865128" y="4143608"/>
              <a:chExt cx="422820" cy="599381"/>
            </a:xfrm>
          </p:grpSpPr>
          <p:sp>
            <p:nvSpPr>
              <p:cNvPr id="1417" name="Google Shape;1417;p34"/>
              <p:cNvSpPr/>
              <p:nvPr/>
            </p:nvSpPr>
            <p:spPr>
              <a:xfrm>
                <a:off x="7865128" y="4203032"/>
                <a:ext cx="422820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5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6" y="2080"/>
                      <a:pt x="1268" y="2194"/>
                    </a:cubicBezTo>
                    <a:cubicBezTo>
                      <a:pt x="526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2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7883419" y="4221240"/>
                <a:ext cx="386238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2055" extrusionOk="0">
                    <a:moveTo>
                      <a:pt x="1847" y="1"/>
                    </a:moveTo>
                    <a:lnTo>
                      <a:pt x="1847" y="1043"/>
                    </a:lnTo>
                    <a:cubicBezTo>
                      <a:pt x="1847" y="1616"/>
                      <a:pt x="1422" y="2006"/>
                      <a:pt x="981" y="2167"/>
                    </a:cubicBezTo>
                    <a:cubicBezTo>
                      <a:pt x="408" y="2379"/>
                      <a:pt x="0" y="2923"/>
                      <a:pt x="0" y="3579"/>
                    </a:cubicBezTo>
                    <a:lnTo>
                      <a:pt x="0" y="10552"/>
                    </a:lnTo>
                    <a:cubicBezTo>
                      <a:pt x="0" y="11393"/>
                      <a:pt x="662" y="12055"/>
                      <a:pt x="1502" y="12055"/>
                    </a:cubicBezTo>
                    <a:lnTo>
                      <a:pt x="7743" y="12055"/>
                    </a:lnTo>
                    <a:cubicBezTo>
                      <a:pt x="8584" y="12055"/>
                      <a:pt x="9249" y="11392"/>
                      <a:pt x="9249" y="10552"/>
                    </a:cubicBezTo>
                    <a:lnTo>
                      <a:pt x="9249" y="3579"/>
                    </a:lnTo>
                    <a:cubicBezTo>
                      <a:pt x="9249" y="2924"/>
                      <a:pt x="8838" y="2379"/>
                      <a:pt x="8263" y="2167"/>
                    </a:cubicBezTo>
                    <a:cubicBezTo>
                      <a:pt x="7823" y="2006"/>
                      <a:pt x="7397" y="1617"/>
                      <a:pt x="7397" y="1043"/>
                    </a:cubicBezTo>
                    <a:lnTo>
                      <a:pt x="7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4"/>
              <p:cNvSpPr/>
              <p:nvPr/>
            </p:nvSpPr>
            <p:spPr>
              <a:xfrm>
                <a:off x="8100738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9" y="37"/>
                      <a:pt x="0" y="105"/>
                      <a:pt x="0" y="105"/>
                    </a:cubicBezTo>
                    <a:lnTo>
                      <a:pt x="0" y="1702"/>
                    </a:lnTo>
                    <a:cubicBezTo>
                      <a:pt x="0" y="2340"/>
                      <a:pt x="653" y="2485"/>
                      <a:pt x="1030" y="3321"/>
                    </a:cubicBezTo>
                    <a:cubicBezTo>
                      <a:pt x="1405" y="4157"/>
                      <a:pt x="1226" y="5119"/>
                      <a:pt x="1226" y="5119"/>
                    </a:cubicBezTo>
                    <a:lnTo>
                      <a:pt x="4047" y="5349"/>
                    </a:lnTo>
                    <a:lnTo>
                      <a:pt x="4047" y="3579"/>
                    </a:lnTo>
                    <a:cubicBezTo>
                      <a:pt x="4047" y="2925"/>
                      <a:pt x="3635" y="2378"/>
                      <a:pt x="3061" y="2168"/>
                    </a:cubicBezTo>
                    <a:cubicBezTo>
                      <a:pt x="2621" y="2005"/>
                      <a:pt x="2193" y="1615"/>
                      <a:pt x="2193" y="1043"/>
                    </a:cubicBezTo>
                    <a:lnTo>
                      <a:pt x="2193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4"/>
              <p:cNvSpPr/>
              <p:nvPr/>
            </p:nvSpPr>
            <p:spPr>
              <a:xfrm>
                <a:off x="7883419" y="4412250"/>
                <a:ext cx="386280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0" h="7482" extrusionOk="0">
                    <a:moveTo>
                      <a:pt x="0" y="0"/>
                    </a:moveTo>
                    <a:lnTo>
                      <a:pt x="0" y="5978"/>
                    </a:lnTo>
                    <a:cubicBezTo>
                      <a:pt x="0" y="6819"/>
                      <a:pt x="661" y="7482"/>
                      <a:pt x="1502" y="7482"/>
                    </a:cubicBezTo>
                    <a:lnTo>
                      <a:pt x="7744" y="7482"/>
                    </a:lnTo>
                    <a:cubicBezTo>
                      <a:pt x="8585" y="7482"/>
                      <a:pt x="9250" y="6818"/>
                      <a:pt x="9250" y="5978"/>
                    </a:cubicBezTo>
                    <a:lnTo>
                      <a:pt x="92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>
                <a:off x="7900958" y="4412208"/>
                <a:ext cx="368783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7482" extrusionOk="0">
                    <a:moveTo>
                      <a:pt x="6244" y="0"/>
                    </a:moveTo>
                    <a:lnTo>
                      <a:pt x="6244" y="1"/>
                    </a:lnTo>
                    <a:lnTo>
                      <a:pt x="6244" y="3561"/>
                    </a:lnTo>
                    <a:cubicBezTo>
                      <a:pt x="6244" y="5891"/>
                      <a:pt x="2796" y="7063"/>
                      <a:pt x="682" y="7063"/>
                    </a:cubicBezTo>
                    <a:cubicBezTo>
                      <a:pt x="532" y="7063"/>
                      <a:pt x="390" y="7057"/>
                      <a:pt x="255" y="7045"/>
                    </a:cubicBezTo>
                    <a:cubicBezTo>
                      <a:pt x="164" y="7037"/>
                      <a:pt x="80" y="7032"/>
                      <a:pt x="0" y="7030"/>
                    </a:cubicBezTo>
                    <a:lnTo>
                      <a:pt x="0" y="7030"/>
                    </a:lnTo>
                    <a:cubicBezTo>
                      <a:pt x="271" y="7310"/>
                      <a:pt x="653" y="7482"/>
                      <a:pt x="1082" y="7482"/>
                    </a:cubicBezTo>
                    <a:lnTo>
                      <a:pt x="7324" y="7482"/>
                    </a:lnTo>
                    <a:cubicBezTo>
                      <a:pt x="8165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7883252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3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4"/>
              <p:cNvSpPr/>
              <p:nvPr/>
            </p:nvSpPr>
            <p:spPr>
              <a:xfrm>
                <a:off x="7920669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8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8" y="7948"/>
                    </a:cubicBezTo>
                    <a:lnTo>
                      <a:pt x="6628" y="7948"/>
                    </a:lnTo>
                    <a:cubicBezTo>
                      <a:pt x="7117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4"/>
              <p:cNvSpPr/>
              <p:nvPr/>
            </p:nvSpPr>
            <p:spPr>
              <a:xfrm>
                <a:off x="7913152" y="4143608"/>
                <a:ext cx="326730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2529" extrusionOk="0">
                    <a:moveTo>
                      <a:pt x="494" y="1"/>
                    </a:moveTo>
                    <a:cubicBezTo>
                      <a:pt x="222" y="1"/>
                      <a:pt x="2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4"/>
              <p:cNvSpPr/>
              <p:nvPr/>
            </p:nvSpPr>
            <p:spPr>
              <a:xfrm>
                <a:off x="7949107" y="4390034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2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4"/>
              <p:cNvSpPr/>
              <p:nvPr/>
            </p:nvSpPr>
            <p:spPr>
              <a:xfrm>
                <a:off x="7949107" y="4441232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3"/>
                      <a:pt x="6153" y="169"/>
                    </a:cubicBezTo>
                    <a:cubicBezTo>
                      <a:pt x="6153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4"/>
              <p:cNvSpPr/>
              <p:nvPr/>
            </p:nvSpPr>
            <p:spPr>
              <a:xfrm>
                <a:off x="7949107" y="4492513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1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4"/>
              <p:cNvSpPr/>
              <p:nvPr/>
            </p:nvSpPr>
            <p:spPr>
              <a:xfrm>
                <a:off x="7949107" y="4543669"/>
                <a:ext cx="256991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9" extrusionOk="0">
                    <a:moveTo>
                      <a:pt x="170" y="1"/>
                    </a:moveTo>
                    <a:cubicBezTo>
                      <a:pt x="77" y="1"/>
                      <a:pt x="0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4"/>
              <p:cNvSpPr/>
              <p:nvPr/>
            </p:nvSpPr>
            <p:spPr>
              <a:xfrm>
                <a:off x="7949107" y="4594908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2"/>
                      <a:pt x="6153" y="169"/>
                    </a:cubicBezTo>
                    <a:cubicBezTo>
                      <a:pt x="6153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4"/>
              <p:cNvSpPr/>
              <p:nvPr/>
            </p:nvSpPr>
            <p:spPr>
              <a:xfrm>
                <a:off x="7949107" y="4646106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4"/>
              <p:cNvSpPr/>
              <p:nvPr/>
            </p:nvSpPr>
            <p:spPr>
              <a:xfrm>
                <a:off x="7913277" y="4143608"/>
                <a:ext cx="326605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2528" extrusionOk="0">
                    <a:moveTo>
                      <a:pt x="5946" y="1"/>
                    </a:moveTo>
                    <a:cubicBezTo>
                      <a:pt x="6001" y="1131"/>
                      <a:pt x="5824" y="2085"/>
                      <a:pt x="5824" y="2085"/>
                    </a:cubicBezTo>
                    <a:lnTo>
                      <a:pt x="1" y="2085"/>
                    </a:lnTo>
                    <a:cubicBezTo>
                      <a:pt x="24" y="2334"/>
                      <a:pt x="235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67" y="0"/>
                      <a:pt x="0" y="167"/>
                      <a:pt x="0" y="374"/>
                    </a:cubicBezTo>
                    <a:cubicBezTo>
                      <a:pt x="0" y="581"/>
                      <a:pt x="168" y="748"/>
                      <a:pt x="375" y="748"/>
                    </a:cubicBezTo>
                    <a:cubicBezTo>
                      <a:pt x="581" y="748"/>
                      <a:pt x="748" y="579"/>
                      <a:pt x="748" y="374"/>
                    </a:cubicBezTo>
                    <a:cubicBezTo>
                      <a:pt x="748" y="167"/>
                      <a:pt x="581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4"/>
              <p:cNvSpPr/>
              <p:nvPr/>
            </p:nvSpPr>
            <p:spPr>
              <a:xfrm>
                <a:off x="8154734" y="4164530"/>
                <a:ext cx="21548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17" extrusionOk="0">
                    <a:moveTo>
                      <a:pt x="257" y="0"/>
                    </a:moveTo>
                    <a:cubicBezTo>
                      <a:pt x="115" y="0"/>
                      <a:pt x="0" y="116"/>
                      <a:pt x="0" y="259"/>
                    </a:cubicBezTo>
                    <a:cubicBezTo>
                      <a:pt x="0" y="402"/>
                      <a:pt x="115" y="517"/>
                      <a:pt x="257" y="517"/>
                    </a:cubicBezTo>
                    <a:cubicBezTo>
                      <a:pt x="401" y="517"/>
                      <a:pt x="516" y="402"/>
                      <a:pt x="516" y="259"/>
                    </a:cubicBezTo>
                    <a:cubicBezTo>
                      <a:pt x="516" y="117"/>
                      <a:pt x="401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4"/>
              <p:cNvSpPr/>
              <p:nvPr/>
            </p:nvSpPr>
            <p:spPr>
              <a:xfrm>
                <a:off x="7921379" y="4178394"/>
                <a:ext cx="35955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112" extrusionOk="0">
                    <a:moveTo>
                      <a:pt x="265" y="0"/>
                    </a:moveTo>
                    <a:cubicBezTo>
                      <a:pt x="155" y="0"/>
                      <a:pt x="65" y="127"/>
                      <a:pt x="61" y="217"/>
                    </a:cubicBezTo>
                    <a:cubicBezTo>
                      <a:pt x="69" y="717"/>
                      <a:pt x="1" y="1024"/>
                      <a:pt x="259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7" y="1112"/>
                      <a:pt x="860" y="1058"/>
                      <a:pt x="802" y="928"/>
                    </a:cubicBezTo>
                    <a:cubicBezTo>
                      <a:pt x="717" y="745"/>
                      <a:pt x="591" y="303"/>
                      <a:pt x="422" y="92"/>
                    </a:cubicBezTo>
                    <a:cubicBezTo>
                      <a:pt x="369" y="26"/>
                      <a:pt x="315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>
                <a:off x="7930733" y="4152085"/>
                <a:ext cx="27937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8" y="224"/>
                    </a:cubicBezTo>
                    <a:cubicBezTo>
                      <a:pt x="1" y="407"/>
                      <a:pt x="127" y="492"/>
                      <a:pt x="296" y="540"/>
                    </a:cubicBezTo>
                    <a:cubicBezTo>
                      <a:pt x="308" y="543"/>
                      <a:pt x="319" y="545"/>
                      <a:pt x="331" y="545"/>
                    </a:cubicBezTo>
                    <a:cubicBezTo>
                      <a:pt x="493" y="545"/>
                      <a:pt x="668" y="247"/>
                      <a:pt x="609" y="80"/>
                    </a:cubicBezTo>
                    <a:cubicBezTo>
                      <a:pt x="589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7970572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6" y="1"/>
                    </a:moveTo>
                    <a:cubicBezTo>
                      <a:pt x="53" y="1"/>
                      <a:pt x="0" y="41"/>
                      <a:pt x="13" y="117"/>
                    </a:cubicBezTo>
                    <a:cubicBezTo>
                      <a:pt x="4" y="415"/>
                      <a:pt x="13" y="1076"/>
                      <a:pt x="34" y="1346"/>
                    </a:cubicBezTo>
                    <a:cubicBezTo>
                      <a:pt x="50" y="1583"/>
                      <a:pt x="238" y="1641"/>
                      <a:pt x="349" y="1641"/>
                    </a:cubicBezTo>
                    <a:cubicBezTo>
                      <a:pt x="364" y="1641"/>
                      <a:pt x="378" y="1640"/>
                      <a:pt x="390" y="1638"/>
                    </a:cubicBezTo>
                    <a:cubicBezTo>
                      <a:pt x="488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>
                <a:off x="7989197" y="4150498"/>
                <a:ext cx="44015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2" y="93"/>
                    </a:cubicBezTo>
                    <a:cubicBezTo>
                      <a:pt x="112" y="412"/>
                      <a:pt x="1" y="720"/>
                      <a:pt x="169" y="802"/>
                    </a:cubicBezTo>
                    <a:cubicBezTo>
                      <a:pt x="185" y="810"/>
                      <a:pt x="207" y="814"/>
                      <a:pt x="232" y="814"/>
                    </a:cubicBezTo>
                    <a:cubicBezTo>
                      <a:pt x="462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>
                <a:off x="7979885" y="4385565"/>
                <a:ext cx="254569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7306" extrusionOk="0">
                    <a:moveTo>
                      <a:pt x="6061" y="1"/>
                    </a:moveTo>
                    <a:cubicBezTo>
                      <a:pt x="6073" y="1717"/>
                      <a:pt x="5775" y="4687"/>
                      <a:pt x="3705" y="5804"/>
                    </a:cubicBezTo>
                    <a:cubicBezTo>
                      <a:pt x="1954" y="6750"/>
                      <a:pt x="721" y="7142"/>
                      <a:pt x="1" y="7306"/>
                    </a:cubicBezTo>
                    <a:lnTo>
                      <a:pt x="5210" y="7306"/>
                    </a:lnTo>
                    <a:cubicBezTo>
                      <a:pt x="5701" y="7306"/>
                      <a:pt x="6095" y="6911"/>
                      <a:pt x="6095" y="6419"/>
                    </a:cubicBezTo>
                    <a:lnTo>
                      <a:pt x="6095" y="244"/>
                    </a:lnTo>
                    <a:cubicBezTo>
                      <a:pt x="6095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4"/>
              <p:cNvSpPr/>
              <p:nvPr/>
            </p:nvSpPr>
            <p:spPr>
              <a:xfrm>
                <a:off x="7957376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0" y="0"/>
                    </a:moveTo>
                    <a:cubicBezTo>
                      <a:pt x="65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3" y="7193"/>
                      <a:pt x="140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2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4"/>
              <p:cNvSpPr/>
              <p:nvPr/>
            </p:nvSpPr>
            <p:spPr>
              <a:xfrm>
                <a:off x="7921086" y="4329440"/>
                <a:ext cx="42720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169" extrusionOk="0">
                    <a:moveTo>
                      <a:pt x="576" y="1"/>
                    </a:moveTo>
                    <a:cubicBezTo>
                      <a:pt x="576" y="1"/>
                      <a:pt x="0" y="451"/>
                      <a:pt x="0" y="1420"/>
                    </a:cubicBezTo>
                    <a:lnTo>
                      <a:pt x="0" y="8377"/>
                    </a:lnTo>
                    <a:cubicBezTo>
                      <a:pt x="0" y="9065"/>
                      <a:pt x="504" y="9168"/>
                      <a:pt x="804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4"/>
              <p:cNvSpPr/>
              <p:nvPr/>
            </p:nvSpPr>
            <p:spPr>
              <a:xfrm>
                <a:off x="7954912" y="4259659"/>
                <a:ext cx="36624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4" extrusionOk="0">
                    <a:moveTo>
                      <a:pt x="542" y="1"/>
                    </a:moveTo>
                    <a:cubicBezTo>
                      <a:pt x="463" y="745"/>
                      <a:pt x="0" y="1159"/>
                      <a:pt x="0" y="1159"/>
                    </a:cubicBezTo>
                    <a:cubicBezTo>
                      <a:pt x="0" y="1159"/>
                      <a:pt x="21" y="1164"/>
                      <a:pt x="56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4"/>
              <p:cNvSpPr/>
              <p:nvPr/>
            </p:nvSpPr>
            <p:spPr>
              <a:xfrm>
                <a:off x="815473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4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4" name="Google Shape;1444;p34"/>
            <p:cNvGrpSpPr/>
            <p:nvPr/>
          </p:nvGrpSpPr>
          <p:grpSpPr>
            <a:xfrm>
              <a:off x="8645014" y="4239900"/>
              <a:ext cx="422778" cy="599381"/>
              <a:chOff x="8309789" y="4143608"/>
              <a:chExt cx="422778" cy="599381"/>
            </a:xfrm>
          </p:grpSpPr>
          <p:sp>
            <p:nvSpPr>
              <p:cNvPr id="1445" name="Google Shape;1445;p34"/>
              <p:cNvSpPr/>
              <p:nvPr/>
            </p:nvSpPr>
            <p:spPr>
              <a:xfrm>
                <a:off x="8309789" y="4203032"/>
                <a:ext cx="422778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4" h="12930" extrusionOk="0">
                    <a:moveTo>
                      <a:pt x="1851" y="0"/>
                    </a:moveTo>
                    <a:lnTo>
                      <a:pt x="1851" y="1479"/>
                    </a:lnTo>
                    <a:cubicBezTo>
                      <a:pt x="1851" y="1809"/>
                      <a:pt x="1576" y="2080"/>
                      <a:pt x="1268" y="2194"/>
                    </a:cubicBezTo>
                    <a:cubicBezTo>
                      <a:pt x="527" y="2466"/>
                      <a:pt x="1" y="3178"/>
                      <a:pt x="1" y="4015"/>
                    </a:cubicBezTo>
                    <a:lnTo>
                      <a:pt x="1" y="10988"/>
                    </a:lnTo>
                    <a:cubicBezTo>
                      <a:pt x="1" y="12064"/>
                      <a:pt x="867" y="12930"/>
                      <a:pt x="1941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8" y="2466"/>
                      <a:pt x="8858" y="2194"/>
                    </a:cubicBezTo>
                    <a:cubicBezTo>
                      <a:pt x="8551" y="2081"/>
                      <a:pt x="8276" y="1810"/>
                      <a:pt x="8276" y="1479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4"/>
              <p:cNvSpPr/>
              <p:nvPr/>
            </p:nvSpPr>
            <p:spPr>
              <a:xfrm>
                <a:off x="8328079" y="4221240"/>
                <a:ext cx="386364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3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2" y="12055"/>
                      <a:pt x="1503" y="12055"/>
                    </a:cubicBezTo>
                    <a:lnTo>
                      <a:pt x="7745" y="12055"/>
                    </a:lnTo>
                    <a:cubicBezTo>
                      <a:pt x="8586" y="12055"/>
                      <a:pt x="9251" y="11392"/>
                      <a:pt x="9251" y="10552"/>
                    </a:cubicBezTo>
                    <a:lnTo>
                      <a:pt x="9251" y="3579"/>
                    </a:lnTo>
                    <a:cubicBezTo>
                      <a:pt x="9251" y="2924"/>
                      <a:pt x="8841" y="2379"/>
                      <a:pt x="8266" y="2167"/>
                    </a:cubicBezTo>
                    <a:cubicBezTo>
                      <a:pt x="7825" y="2006"/>
                      <a:pt x="7400" y="1617"/>
                      <a:pt x="7400" y="1043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4"/>
              <p:cNvSpPr/>
              <p:nvPr/>
            </p:nvSpPr>
            <p:spPr>
              <a:xfrm>
                <a:off x="8545440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8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30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6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8" y="1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832807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3" y="7482"/>
                      <a:pt x="1503" y="7482"/>
                    </a:cubicBezTo>
                    <a:lnTo>
                      <a:pt x="7745" y="7482"/>
                    </a:lnTo>
                    <a:cubicBezTo>
                      <a:pt x="8586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8345619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6" y="0"/>
                    </a:moveTo>
                    <a:lnTo>
                      <a:pt x="6246" y="1"/>
                    </a:lnTo>
                    <a:lnTo>
                      <a:pt x="6246" y="3561"/>
                    </a:lnTo>
                    <a:cubicBezTo>
                      <a:pt x="6246" y="5891"/>
                      <a:pt x="2797" y="7063"/>
                      <a:pt x="683" y="7063"/>
                    </a:cubicBezTo>
                    <a:cubicBezTo>
                      <a:pt x="534" y="7063"/>
                      <a:pt x="391" y="7057"/>
                      <a:pt x="257" y="7045"/>
                    </a:cubicBezTo>
                    <a:cubicBezTo>
                      <a:pt x="166" y="7037"/>
                      <a:pt x="83" y="7032"/>
                      <a:pt x="1" y="7030"/>
                    </a:cubicBezTo>
                    <a:lnTo>
                      <a:pt x="1" y="7030"/>
                    </a:lnTo>
                    <a:cubicBezTo>
                      <a:pt x="273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6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8327996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2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2" y="936"/>
                      <a:pt x="9253" y="727"/>
                      <a:pt x="9253" y="469"/>
                    </a:cubicBezTo>
                    <a:cubicBezTo>
                      <a:pt x="9253" y="209"/>
                      <a:pt x="7182" y="1"/>
                      <a:pt x="46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365413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7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7" y="7948"/>
                    </a:cubicBezTo>
                    <a:lnTo>
                      <a:pt x="6627" y="7948"/>
                    </a:lnTo>
                    <a:cubicBezTo>
                      <a:pt x="7116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8357938" y="4143608"/>
                <a:ext cx="326688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839385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2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4"/>
              <p:cNvSpPr/>
              <p:nvPr/>
            </p:nvSpPr>
            <p:spPr>
              <a:xfrm>
                <a:off x="839385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3"/>
                      <a:pt x="6152" y="169"/>
                    </a:cubicBezTo>
                    <a:cubicBezTo>
                      <a:pt x="6152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4"/>
              <p:cNvSpPr/>
              <p:nvPr/>
            </p:nvSpPr>
            <p:spPr>
              <a:xfrm>
                <a:off x="839385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1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>
                <a:off x="839385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70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>
                <a:off x="839385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2"/>
                      <a:pt x="6152" y="169"/>
                    </a:cubicBezTo>
                    <a:cubicBezTo>
                      <a:pt x="6152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>
                <a:off x="839385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8358063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6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4" y="2334"/>
                      <a:pt x="236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4"/>
              <p:cNvSpPr/>
              <p:nvPr/>
            </p:nvSpPr>
            <p:spPr>
              <a:xfrm>
                <a:off x="8588996" y="4192342"/>
                <a:ext cx="31320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8" extrusionOk="0">
                    <a:moveTo>
                      <a:pt x="376" y="0"/>
                    </a:moveTo>
                    <a:cubicBezTo>
                      <a:pt x="169" y="0"/>
                      <a:pt x="1" y="167"/>
                      <a:pt x="3" y="374"/>
                    </a:cubicBezTo>
                    <a:cubicBezTo>
                      <a:pt x="3" y="581"/>
                      <a:pt x="170" y="748"/>
                      <a:pt x="376" y="748"/>
                    </a:cubicBezTo>
                    <a:cubicBezTo>
                      <a:pt x="582" y="748"/>
                      <a:pt x="750" y="579"/>
                      <a:pt x="750" y="374"/>
                    </a:cubicBezTo>
                    <a:cubicBezTo>
                      <a:pt x="750" y="167"/>
                      <a:pt x="582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4"/>
              <p:cNvSpPr/>
              <p:nvPr/>
            </p:nvSpPr>
            <p:spPr>
              <a:xfrm>
                <a:off x="8599394" y="4164530"/>
                <a:ext cx="21673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17" extrusionOk="0">
                    <a:moveTo>
                      <a:pt x="260" y="0"/>
                    </a:moveTo>
                    <a:cubicBezTo>
                      <a:pt x="118" y="0"/>
                      <a:pt x="1" y="116"/>
                      <a:pt x="3" y="259"/>
                    </a:cubicBezTo>
                    <a:cubicBezTo>
                      <a:pt x="3" y="402"/>
                      <a:pt x="118" y="517"/>
                      <a:pt x="260" y="517"/>
                    </a:cubicBezTo>
                    <a:cubicBezTo>
                      <a:pt x="403" y="517"/>
                      <a:pt x="518" y="402"/>
                      <a:pt x="518" y="259"/>
                    </a:cubicBezTo>
                    <a:cubicBezTo>
                      <a:pt x="518" y="117"/>
                      <a:pt x="403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4"/>
              <p:cNvSpPr/>
              <p:nvPr/>
            </p:nvSpPr>
            <p:spPr>
              <a:xfrm>
                <a:off x="8366123" y="4178394"/>
                <a:ext cx="35872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112" extrusionOk="0">
                    <a:moveTo>
                      <a:pt x="265" y="0"/>
                    </a:moveTo>
                    <a:cubicBezTo>
                      <a:pt x="154" y="0"/>
                      <a:pt x="64" y="127"/>
                      <a:pt x="59" y="217"/>
                    </a:cubicBezTo>
                    <a:cubicBezTo>
                      <a:pt x="69" y="717"/>
                      <a:pt x="0" y="1024"/>
                      <a:pt x="256" y="1084"/>
                    </a:cubicBezTo>
                    <a:cubicBezTo>
                      <a:pt x="334" y="1102"/>
                      <a:pt x="421" y="1112"/>
                      <a:pt x="503" y="1112"/>
                    </a:cubicBezTo>
                    <a:cubicBezTo>
                      <a:pt x="695" y="1112"/>
                      <a:pt x="859" y="1058"/>
                      <a:pt x="800" y="928"/>
                    </a:cubicBezTo>
                    <a:cubicBezTo>
                      <a:pt x="716" y="745"/>
                      <a:pt x="590" y="303"/>
                      <a:pt x="421" y="92"/>
                    </a:cubicBezTo>
                    <a:cubicBezTo>
                      <a:pt x="368" y="26"/>
                      <a:pt x="314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4"/>
              <p:cNvSpPr/>
              <p:nvPr/>
            </p:nvSpPr>
            <p:spPr>
              <a:xfrm>
                <a:off x="8375477" y="4152085"/>
                <a:ext cx="27896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45" extrusionOk="0">
                    <a:moveTo>
                      <a:pt x="462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8" y="247"/>
                      <a:pt x="610" y="80"/>
                    </a:cubicBezTo>
                    <a:cubicBezTo>
                      <a:pt x="590" y="24"/>
                      <a:pt x="533" y="1"/>
                      <a:pt x="462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4"/>
              <p:cNvSpPr/>
              <p:nvPr/>
            </p:nvSpPr>
            <p:spPr>
              <a:xfrm>
                <a:off x="8415316" y="4153046"/>
                <a:ext cx="2037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642" extrusionOk="0">
                    <a:moveTo>
                      <a:pt x="116" y="1"/>
                    </a:moveTo>
                    <a:cubicBezTo>
                      <a:pt x="54" y="1"/>
                      <a:pt x="0" y="41"/>
                      <a:pt x="12" y="117"/>
                    </a:cubicBezTo>
                    <a:cubicBezTo>
                      <a:pt x="3" y="415"/>
                      <a:pt x="12" y="1076"/>
                      <a:pt x="32" y="1346"/>
                    </a:cubicBezTo>
                    <a:cubicBezTo>
                      <a:pt x="50" y="1583"/>
                      <a:pt x="237" y="1641"/>
                      <a:pt x="348" y="1641"/>
                    </a:cubicBezTo>
                    <a:cubicBezTo>
                      <a:pt x="364" y="1641"/>
                      <a:pt x="377" y="1640"/>
                      <a:pt x="389" y="1638"/>
                    </a:cubicBezTo>
                    <a:cubicBezTo>
                      <a:pt x="488" y="1623"/>
                      <a:pt x="336" y="239"/>
                      <a:pt x="265" y="97"/>
                    </a:cubicBezTo>
                    <a:cubicBezTo>
                      <a:pt x="233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4"/>
              <p:cNvSpPr/>
              <p:nvPr/>
            </p:nvSpPr>
            <p:spPr>
              <a:xfrm>
                <a:off x="8433941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1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0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4"/>
              <p:cNvSpPr/>
              <p:nvPr/>
            </p:nvSpPr>
            <p:spPr>
              <a:xfrm>
                <a:off x="8424629" y="4385565"/>
                <a:ext cx="254611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6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4"/>
              <p:cNvSpPr/>
              <p:nvPr/>
            </p:nvSpPr>
            <p:spPr>
              <a:xfrm>
                <a:off x="8402078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1" y="0"/>
                    </a:moveTo>
                    <a:cubicBezTo>
                      <a:pt x="64" y="0"/>
                      <a:pt x="2" y="62"/>
                      <a:pt x="1" y="140"/>
                    </a:cubicBezTo>
                    <a:lnTo>
                      <a:pt x="1" y="7053"/>
                    </a:lnTo>
                    <a:cubicBezTo>
                      <a:pt x="1" y="7131"/>
                      <a:pt x="64" y="7193"/>
                      <a:pt x="141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3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4"/>
              <p:cNvSpPr/>
              <p:nvPr/>
            </p:nvSpPr>
            <p:spPr>
              <a:xfrm>
                <a:off x="8365747" y="4329440"/>
                <a:ext cx="42804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5" y="9168"/>
                      <a:pt x="806" y="9168"/>
                    </a:cubicBezTo>
                    <a:cubicBezTo>
                      <a:pt x="933" y="9168"/>
                      <a:pt x="1024" y="9150"/>
                      <a:pt x="1024" y="9150"/>
                    </a:cubicBezTo>
                    <a:cubicBezTo>
                      <a:pt x="1024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>
                <a:off x="8399614" y="4259659"/>
                <a:ext cx="36665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64" extrusionOk="0">
                    <a:moveTo>
                      <a:pt x="542" y="1"/>
                    </a:moveTo>
                    <a:cubicBezTo>
                      <a:pt x="464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>
                <a:off x="859939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4"/>
              <p:cNvSpPr/>
              <p:nvPr/>
            </p:nvSpPr>
            <p:spPr>
              <a:xfrm>
                <a:off x="8588996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2" name="Google Shape;1472;p34"/>
          <p:cNvGrpSpPr/>
          <p:nvPr/>
        </p:nvGrpSpPr>
        <p:grpSpPr>
          <a:xfrm>
            <a:off x="6761380" y="4402279"/>
            <a:ext cx="536085" cy="436384"/>
            <a:chOff x="5567801" y="3983389"/>
            <a:chExt cx="536085" cy="436384"/>
          </a:xfrm>
        </p:grpSpPr>
        <p:sp>
          <p:nvSpPr>
            <p:cNvPr id="1473" name="Google Shape;1473;p34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47"/>
          <p:cNvSpPr txBox="1">
            <a:spLocks noGrp="1"/>
          </p:cNvSpPr>
          <p:nvPr>
            <p:ph type="title"/>
          </p:nvPr>
        </p:nvSpPr>
        <p:spPr>
          <a:xfrm>
            <a:off x="698521" y="821872"/>
            <a:ext cx="7704000" cy="2709000"/>
          </a:xfrm>
          <a:prstGeom prst="rect">
            <a:avLst/>
          </a:prstGeom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you…</a:t>
            </a:r>
            <a:endParaRPr dirty="0"/>
          </a:p>
        </p:txBody>
      </p:sp>
      <p:grpSp>
        <p:nvGrpSpPr>
          <p:cNvPr id="3471" name="Google Shape;3471;p47"/>
          <p:cNvGrpSpPr/>
          <p:nvPr/>
        </p:nvGrpSpPr>
        <p:grpSpPr>
          <a:xfrm>
            <a:off x="6857779" y="1983742"/>
            <a:ext cx="2412500" cy="5695025"/>
            <a:chOff x="6883954" y="1983742"/>
            <a:chExt cx="2412500" cy="5695025"/>
          </a:xfrm>
        </p:grpSpPr>
        <p:sp>
          <p:nvSpPr>
            <p:cNvPr id="3472" name="Google Shape;3472;p47"/>
            <p:cNvSpPr/>
            <p:nvPr/>
          </p:nvSpPr>
          <p:spPr>
            <a:xfrm>
              <a:off x="7824406" y="5406698"/>
              <a:ext cx="665916" cy="1913011"/>
            </a:xfrm>
            <a:custGeom>
              <a:avLst/>
              <a:gdLst/>
              <a:ahLst/>
              <a:cxnLst/>
              <a:rect l="l" t="t" r="r" b="b"/>
              <a:pathLst>
                <a:path w="21045" h="60457" extrusionOk="0">
                  <a:moveTo>
                    <a:pt x="1022" y="0"/>
                  </a:moveTo>
                  <a:cubicBezTo>
                    <a:pt x="1022" y="1"/>
                    <a:pt x="0" y="11369"/>
                    <a:pt x="4438" y="32735"/>
                  </a:cubicBezTo>
                  <a:cubicBezTo>
                    <a:pt x="8875" y="54101"/>
                    <a:pt x="10864" y="59979"/>
                    <a:pt x="10864" y="59979"/>
                  </a:cubicBezTo>
                  <a:cubicBezTo>
                    <a:pt x="10864" y="59979"/>
                    <a:pt x="12043" y="60456"/>
                    <a:pt x="14222" y="60456"/>
                  </a:cubicBezTo>
                  <a:cubicBezTo>
                    <a:pt x="14802" y="60456"/>
                    <a:pt x="15452" y="60422"/>
                    <a:pt x="16170" y="60337"/>
                  </a:cubicBezTo>
                  <a:cubicBezTo>
                    <a:pt x="19587" y="59929"/>
                    <a:pt x="20775" y="58844"/>
                    <a:pt x="20775" y="58844"/>
                  </a:cubicBezTo>
                  <a:cubicBezTo>
                    <a:pt x="20775" y="58844"/>
                    <a:pt x="19472" y="50617"/>
                    <a:pt x="18543" y="37223"/>
                  </a:cubicBezTo>
                  <a:cubicBezTo>
                    <a:pt x="17614" y="23831"/>
                    <a:pt x="21045" y="1960"/>
                    <a:pt x="21045" y="196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7"/>
            <p:cNvSpPr/>
            <p:nvPr/>
          </p:nvSpPr>
          <p:spPr>
            <a:xfrm>
              <a:off x="7852851" y="5406698"/>
              <a:ext cx="637375" cy="1910859"/>
            </a:xfrm>
            <a:custGeom>
              <a:avLst/>
              <a:gdLst/>
              <a:ahLst/>
              <a:cxnLst/>
              <a:rect l="l" t="t" r="r" b="b"/>
              <a:pathLst>
                <a:path w="20143" h="60389" extrusionOk="0">
                  <a:moveTo>
                    <a:pt x="123" y="0"/>
                  </a:moveTo>
                  <a:cubicBezTo>
                    <a:pt x="123" y="0"/>
                    <a:pt x="0" y="1412"/>
                    <a:pt x="26" y="4114"/>
                  </a:cubicBezTo>
                  <a:lnTo>
                    <a:pt x="4713" y="6153"/>
                  </a:lnTo>
                  <a:cubicBezTo>
                    <a:pt x="4713" y="6153"/>
                    <a:pt x="4774" y="8746"/>
                    <a:pt x="6106" y="16077"/>
                  </a:cubicBezTo>
                  <a:cubicBezTo>
                    <a:pt x="7435" y="23409"/>
                    <a:pt x="11143" y="31933"/>
                    <a:pt x="11143" y="31933"/>
                  </a:cubicBezTo>
                  <a:cubicBezTo>
                    <a:pt x="11143" y="31933"/>
                    <a:pt x="11805" y="35153"/>
                    <a:pt x="12906" y="41133"/>
                  </a:cubicBezTo>
                  <a:cubicBezTo>
                    <a:pt x="14006" y="47112"/>
                    <a:pt x="15943" y="58018"/>
                    <a:pt x="15943" y="58018"/>
                  </a:cubicBezTo>
                  <a:cubicBezTo>
                    <a:pt x="15943" y="58018"/>
                    <a:pt x="16238" y="60094"/>
                    <a:pt x="14610" y="60176"/>
                  </a:cubicBezTo>
                  <a:cubicBezTo>
                    <a:pt x="14610" y="60176"/>
                    <a:pt x="14654" y="60260"/>
                    <a:pt x="14750" y="60389"/>
                  </a:cubicBezTo>
                  <a:cubicBezTo>
                    <a:pt x="14919" y="60373"/>
                    <a:pt x="15092" y="60359"/>
                    <a:pt x="15270" y="60337"/>
                  </a:cubicBezTo>
                  <a:cubicBezTo>
                    <a:pt x="18687" y="59929"/>
                    <a:pt x="19875" y="58843"/>
                    <a:pt x="19875" y="58843"/>
                  </a:cubicBezTo>
                  <a:cubicBezTo>
                    <a:pt x="19875" y="58843"/>
                    <a:pt x="18571" y="50617"/>
                    <a:pt x="17641" y="37223"/>
                  </a:cubicBezTo>
                  <a:cubicBezTo>
                    <a:pt x="16712" y="23830"/>
                    <a:pt x="20142" y="1958"/>
                    <a:pt x="20142" y="1958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7"/>
            <p:cNvSpPr/>
            <p:nvPr/>
          </p:nvSpPr>
          <p:spPr>
            <a:xfrm>
              <a:off x="8089847" y="5366197"/>
              <a:ext cx="977184" cy="1934559"/>
            </a:xfrm>
            <a:custGeom>
              <a:avLst/>
              <a:gdLst/>
              <a:ahLst/>
              <a:cxnLst/>
              <a:rect l="l" t="t" r="r" b="b"/>
              <a:pathLst>
                <a:path w="30882" h="61138" extrusionOk="0">
                  <a:moveTo>
                    <a:pt x="1281" y="1"/>
                  </a:moveTo>
                  <a:cubicBezTo>
                    <a:pt x="1281" y="1"/>
                    <a:pt x="0" y="8405"/>
                    <a:pt x="4487" y="25356"/>
                  </a:cubicBezTo>
                  <a:cubicBezTo>
                    <a:pt x="8973" y="42308"/>
                    <a:pt x="22660" y="61023"/>
                    <a:pt x="22660" y="61023"/>
                  </a:cubicBezTo>
                  <a:cubicBezTo>
                    <a:pt x="22660" y="61023"/>
                    <a:pt x="23008" y="61138"/>
                    <a:pt x="23629" y="61138"/>
                  </a:cubicBezTo>
                  <a:cubicBezTo>
                    <a:pt x="24396" y="61138"/>
                    <a:pt x="25580" y="60962"/>
                    <a:pt x="27039" y="60177"/>
                  </a:cubicBezTo>
                  <a:cubicBezTo>
                    <a:pt x="29678" y="58755"/>
                    <a:pt x="30882" y="56935"/>
                    <a:pt x="30882" y="56935"/>
                  </a:cubicBezTo>
                  <a:cubicBezTo>
                    <a:pt x="30882" y="56935"/>
                    <a:pt x="25183" y="44352"/>
                    <a:pt x="23068" y="32355"/>
                  </a:cubicBezTo>
                  <a:cubicBezTo>
                    <a:pt x="20952" y="20357"/>
                    <a:pt x="20275" y="2644"/>
                    <a:pt x="20275" y="2644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7"/>
            <p:cNvSpPr/>
            <p:nvPr/>
          </p:nvSpPr>
          <p:spPr>
            <a:xfrm>
              <a:off x="8020963" y="5448370"/>
              <a:ext cx="595892" cy="46103"/>
            </a:xfrm>
            <a:custGeom>
              <a:avLst/>
              <a:gdLst/>
              <a:ahLst/>
              <a:cxnLst/>
              <a:rect l="l" t="t" r="r" b="b"/>
              <a:pathLst>
                <a:path w="18832" h="1457" extrusionOk="0">
                  <a:moveTo>
                    <a:pt x="1250" y="0"/>
                  </a:moveTo>
                  <a:cubicBezTo>
                    <a:pt x="560" y="0"/>
                    <a:pt x="0" y="326"/>
                    <a:pt x="0" y="729"/>
                  </a:cubicBezTo>
                  <a:cubicBezTo>
                    <a:pt x="0" y="1131"/>
                    <a:pt x="560" y="1457"/>
                    <a:pt x="1250" y="1457"/>
                  </a:cubicBezTo>
                  <a:lnTo>
                    <a:pt x="17583" y="1457"/>
                  </a:lnTo>
                  <a:cubicBezTo>
                    <a:pt x="18271" y="1457"/>
                    <a:pt x="18831" y="1131"/>
                    <a:pt x="18831" y="729"/>
                  </a:cubicBezTo>
                  <a:cubicBezTo>
                    <a:pt x="18831" y="326"/>
                    <a:pt x="18272" y="0"/>
                    <a:pt x="17583" y="0"/>
                  </a:cubicBezTo>
                  <a:close/>
                </a:path>
              </a:pathLst>
            </a:custGeom>
            <a:solidFill>
              <a:srgbClr val="688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7"/>
            <p:cNvSpPr/>
            <p:nvPr/>
          </p:nvSpPr>
          <p:spPr>
            <a:xfrm>
              <a:off x="8024475" y="7334399"/>
              <a:ext cx="469227" cy="305603"/>
            </a:xfrm>
            <a:custGeom>
              <a:avLst/>
              <a:gdLst/>
              <a:ahLst/>
              <a:cxnLst/>
              <a:rect l="l" t="t" r="r" b="b"/>
              <a:pathLst>
                <a:path w="14829" h="9658" extrusionOk="0">
                  <a:moveTo>
                    <a:pt x="12770" y="0"/>
                  </a:moveTo>
                  <a:cubicBezTo>
                    <a:pt x="10959" y="0"/>
                    <a:pt x="7026" y="494"/>
                    <a:pt x="7026" y="494"/>
                  </a:cubicBezTo>
                  <a:cubicBezTo>
                    <a:pt x="6102" y="738"/>
                    <a:pt x="5905" y="2252"/>
                    <a:pt x="5881" y="2614"/>
                  </a:cubicBezTo>
                  <a:cubicBezTo>
                    <a:pt x="5858" y="2976"/>
                    <a:pt x="3487" y="5284"/>
                    <a:pt x="1745" y="5618"/>
                  </a:cubicBezTo>
                  <a:cubicBezTo>
                    <a:pt x="0" y="5953"/>
                    <a:pt x="358" y="7526"/>
                    <a:pt x="552" y="8104"/>
                  </a:cubicBezTo>
                  <a:cubicBezTo>
                    <a:pt x="744" y="8681"/>
                    <a:pt x="2934" y="9483"/>
                    <a:pt x="4193" y="9614"/>
                  </a:cubicBezTo>
                  <a:cubicBezTo>
                    <a:pt x="4481" y="9643"/>
                    <a:pt x="4763" y="9657"/>
                    <a:pt x="5036" y="9657"/>
                  </a:cubicBezTo>
                  <a:cubicBezTo>
                    <a:pt x="5953" y="9657"/>
                    <a:pt x="6758" y="9503"/>
                    <a:pt x="7296" y="9301"/>
                  </a:cubicBezTo>
                  <a:cubicBezTo>
                    <a:pt x="7994" y="9039"/>
                    <a:pt x="9349" y="7599"/>
                    <a:pt x="11034" y="7079"/>
                  </a:cubicBezTo>
                  <a:cubicBezTo>
                    <a:pt x="12716" y="6559"/>
                    <a:pt x="13879" y="6178"/>
                    <a:pt x="14353" y="5600"/>
                  </a:cubicBezTo>
                  <a:cubicBezTo>
                    <a:pt x="14828" y="5021"/>
                    <a:pt x="14823" y="4166"/>
                    <a:pt x="14644" y="2759"/>
                  </a:cubicBezTo>
                  <a:cubicBezTo>
                    <a:pt x="14465" y="1350"/>
                    <a:pt x="14359" y="379"/>
                    <a:pt x="13573" y="75"/>
                  </a:cubicBezTo>
                  <a:cubicBezTo>
                    <a:pt x="13437" y="22"/>
                    <a:pt x="13150" y="0"/>
                    <a:pt x="12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7"/>
            <p:cNvSpPr/>
            <p:nvPr/>
          </p:nvSpPr>
          <p:spPr>
            <a:xfrm>
              <a:off x="8044821" y="7334368"/>
              <a:ext cx="448786" cy="281555"/>
            </a:xfrm>
            <a:custGeom>
              <a:avLst/>
              <a:gdLst/>
              <a:ahLst/>
              <a:cxnLst/>
              <a:rect l="l" t="t" r="r" b="b"/>
              <a:pathLst>
                <a:path w="14183" h="8898" extrusionOk="0">
                  <a:moveTo>
                    <a:pt x="12130" y="0"/>
                  </a:moveTo>
                  <a:cubicBezTo>
                    <a:pt x="12088" y="0"/>
                    <a:pt x="12044" y="0"/>
                    <a:pt x="11999" y="1"/>
                  </a:cubicBezTo>
                  <a:cubicBezTo>
                    <a:pt x="11407" y="691"/>
                    <a:pt x="10899" y="1391"/>
                    <a:pt x="10899" y="1391"/>
                  </a:cubicBezTo>
                  <a:cubicBezTo>
                    <a:pt x="10117" y="3854"/>
                    <a:pt x="11190" y="3173"/>
                    <a:pt x="10572" y="4275"/>
                  </a:cubicBezTo>
                  <a:cubicBezTo>
                    <a:pt x="9953" y="5375"/>
                    <a:pt x="8722" y="5674"/>
                    <a:pt x="7554" y="6837"/>
                  </a:cubicBezTo>
                  <a:cubicBezTo>
                    <a:pt x="6609" y="7781"/>
                    <a:pt x="5027" y="8202"/>
                    <a:pt x="3692" y="8202"/>
                  </a:cubicBezTo>
                  <a:cubicBezTo>
                    <a:pt x="3378" y="8202"/>
                    <a:pt x="3078" y="8179"/>
                    <a:pt x="2804" y="8134"/>
                  </a:cubicBezTo>
                  <a:cubicBezTo>
                    <a:pt x="1358" y="7895"/>
                    <a:pt x="1" y="7317"/>
                    <a:pt x="0" y="7316"/>
                  </a:cubicBezTo>
                  <a:lnTo>
                    <a:pt x="0" y="7316"/>
                  </a:lnTo>
                  <a:cubicBezTo>
                    <a:pt x="0" y="7317"/>
                    <a:pt x="1259" y="8566"/>
                    <a:pt x="2980" y="8807"/>
                  </a:cubicBezTo>
                  <a:cubicBezTo>
                    <a:pt x="3414" y="8868"/>
                    <a:pt x="3800" y="8898"/>
                    <a:pt x="4151" y="8898"/>
                  </a:cubicBezTo>
                  <a:cubicBezTo>
                    <a:pt x="5190" y="8898"/>
                    <a:pt x="5929" y="8639"/>
                    <a:pt x="6740" y="8177"/>
                  </a:cubicBezTo>
                  <a:cubicBezTo>
                    <a:pt x="7827" y="7561"/>
                    <a:pt x="9788" y="6303"/>
                    <a:pt x="10790" y="5917"/>
                  </a:cubicBezTo>
                  <a:cubicBezTo>
                    <a:pt x="11428" y="5671"/>
                    <a:pt x="11865" y="5397"/>
                    <a:pt x="12180" y="5397"/>
                  </a:cubicBezTo>
                  <a:cubicBezTo>
                    <a:pt x="12360" y="5397"/>
                    <a:pt x="12501" y="5486"/>
                    <a:pt x="12616" y="5720"/>
                  </a:cubicBezTo>
                  <a:cubicBezTo>
                    <a:pt x="12699" y="5890"/>
                    <a:pt x="12771" y="6057"/>
                    <a:pt x="12832" y="6215"/>
                  </a:cubicBezTo>
                  <a:cubicBezTo>
                    <a:pt x="13225" y="6027"/>
                    <a:pt x="13521" y="5830"/>
                    <a:pt x="13708" y="5602"/>
                  </a:cubicBezTo>
                  <a:cubicBezTo>
                    <a:pt x="14182" y="5025"/>
                    <a:pt x="14179" y="4167"/>
                    <a:pt x="14000" y="2760"/>
                  </a:cubicBezTo>
                  <a:cubicBezTo>
                    <a:pt x="13821" y="1351"/>
                    <a:pt x="13714" y="380"/>
                    <a:pt x="12929" y="76"/>
                  </a:cubicBezTo>
                  <a:cubicBezTo>
                    <a:pt x="12794" y="22"/>
                    <a:pt x="12509" y="0"/>
                    <a:pt x="12130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7"/>
            <p:cNvSpPr/>
            <p:nvPr/>
          </p:nvSpPr>
          <p:spPr>
            <a:xfrm>
              <a:off x="8238183" y="7257985"/>
              <a:ext cx="219884" cy="145904"/>
            </a:xfrm>
            <a:custGeom>
              <a:avLst/>
              <a:gdLst/>
              <a:ahLst/>
              <a:cxnLst/>
              <a:rect l="l" t="t" r="r" b="b"/>
              <a:pathLst>
                <a:path w="6949" h="4611" extrusionOk="0">
                  <a:moveTo>
                    <a:pt x="6375" y="1"/>
                  </a:moveTo>
                  <a:lnTo>
                    <a:pt x="1" y="1027"/>
                  </a:lnTo>
                  <a:lnTo>
                    <a:pt x="157" y="3083"/>
                  </a:lnTo>
                  <a:cubicBezTo>
                    <a:pt x="157" y="3083"/>
                    <a:pt x="571" y="3021"/>
                    <a:pt x="1104" y="3021"/>
                  </a:cubicBezTo>
                  <a:cubicBezTo>
                    <a:pt x="1457" y="3021"/>
                    <a:pt x="1861" y="3048"/>
                    <a:pt x="2231" y="3138"/>
                  </a:cubicBezTo>
                  <a:cubicBezTo>
                    <a:pt x="3164" y="3365"/>
                    <a:pt x="3968" y="4609"/>
                    <a:pt x="3968" y="4609"/>
                  </a:cubicBezTo>
                  <a:cubicBezTo>
                    <a:pt x="3968" y="4609"/>
                    <a:pt x="3981" y="4610"/>
                    <a:pt x="4008" y="4610"/>
                  </a:cubicBezTo>
                  <a:cubicBezTo>
                    <a:pt x="4184" y="4610"/>
                    <a:pt x="4913" y="4582"/>
                    <a:pt x="5716" y="4147"/>
                  </a:cubicBezTo>
                  <a:cubicBezTo>
                    <a:pt x="6639" y="3645"/>
                    <a:pt x="6948" y="2992"/>
                    <a:pt x="6948" y="2992"/>
                  </a:cubicBezTo>
                  <a:lnTo>
                    <a:pt x="6375" y="1"/>
                  </a:ln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7"/>
            <p:cNvSpPr/>
            <p:nvPr/>
          </p:nvSpPr>
          <p:spPr>
            <a:xfrm>
              <a:off x="8343897" y="7257985"/>
              <a:ext cx="114166" cy="138942"/>
            </a:xfrm>
            <a:custGeom>
              <a:avLst/>
              <a:gdLst/>
              <a:ahLst/>
              <a:cxnLst/>
              <a:rect l="l" t="t" r="r" b="b"/>
              <a:pathLst>
                <a:path w="3608" h="4391" extrusionOk="0">
                  <a:moveTo>
                    <a:pt x="3034" y="1"/>
                  </a:moveTo>
                  <a:lnTo>
                    <a:pt x="560" y="400"/>
                  </a:lnTo>
                  <a:lnTo>
                    <a:pt x="559" y="400"/>
                  </a:lnTo>
                  <a:cubicBezTo>
                    <a:pt x="219" y="626"/>
                    <a:pt x="0" y="797"/>
                    <a:pt x="0" y="797"/>
                  </a:cubicBezTo>
                  <a:cubicBezTo>
                    <a:pt x="1197" y="2100"/>
                    <a:pt x="1657" y="3461"/>
                    <a:pt x="1832" y="4391"/>
                  </a:cubicBezTo>
                  <a:cubicBezTo>
                    <a:pt x="2005" y="4328"/>
                    <a:pt x="2188" y="4250"/>
                    <a:pt x="2375" y="4147"/>
                  </a:cubicBezTo>
                  <a:cubicBezTo>
                    <a:pt x="3298" y="3645"/>
                    <a:pt x="3607" y="2992"/>
                    <a:pt x="3607" y="2992"/>
                  </a:cubicBezTo>
                  <a:lnTo>
                    <a:pt x="3034" y="1"/>
                  </a:ln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7"/>
            <p:cNvSpPr/>
            <p:nvPr/>
          </p:nvSpPr>
          <p:spPr>
            <a:xfrm>
              <a:off x="8124495" y="5401193"/>
              <a:ext cx="942630" cy="1861876"/>
            </a:xfrm>
            <a:custGeom>
              <a:avLst/>
              <a:gdLst/>
              <a:ahLst/>
              <a:cxnLst/>
              <a:rect l="l" t="t" r="r" b="b"/>
              <a:pathLst>
                <a:path w="29790" h="58841" extrusionOk="0">
                  <a:moveTo>
                    <a:pt x="8122" y="0"/>
                  </a:moveTo>
                  <a:lnTo>
                    <a:pt x="37" y="1040"/>
                  </a:lnTo>
                  <a:cubicBezTo>
                    <a:pt x="0" y="2213"/>
                    <a:pt x="6" y="3852"/>
                    <a:pt x="155" y="6002"/>
                  </a:cubicBezTo>
                  <a:cubicBezTo>
                    <a:pt x="2552" y="6516"/>
                    <a:pt x="5032" y="6667"/>
                    <a:pt x="7120" y="6667"/>
                  </a:cubicBezTo>
                  <a:cubicBezTo>
                    <a:pt x="10099" y="6667"/>
                    <a:pt x="12279" y="6359"/>
                    <a:pt x="12279" y="6359"/>
                  </a:cubicBezTo>
                  <a:cubicBezTo>
                    <a:pt x="12279" y="6359"/>
                    <a:pt x="12669" y="19665"/>
                    <a:pt x="17497" y="35181"/>
                  </a:cubicBezTo>
                  <a:cubicBezTo>
                    <a:pt x="22324" y="50696"/>
                    <a:pt x="25728" y="54265"/>
                    <a:pt x="26385" y="55657"/>
                  </a:cubicBezTo>
                  <a:cubicBezTo>
                    <a:pt x="26724" y="56372"/>
                    <a:pt x="26576" y="57708"/>
                    <a:pt x="26356" y="58840"/>
                  </a:cubicBezTo>
                  <a:cubicBezTo>
                    <a:pt x="28708" y="57459"/>
                    <a:pt x="29789" y="55831"/>
                    <a:pt x="29789" y="55831"/>
                  </a:cubicBezTo>
                  <a:cubicBezTo>
                    <a:pt x="29789" y="55831"/>
                    <a:pt x="24088" y="43249"/>
                    <a:pt x="21975" y="31251"/>
                  </a:cubicBezTo>
                  <a:cubicBezTo>
                    <a:pt x="19859" y="19253"/>
                    <a:pt x="19181" y="1540"/>
                    <a:pt x="19181" y="1540"/>
                  </a:cubicBezTo>
                  <a:lnTo>
                    <a:pt x="8122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7"/>
            <p:cNvSpPr/>
            <p:nvPr/>
          </p:nvSpPr>
          <p:spPr>
            <a:xfrm>
              <a:off x="7853642" y="5530195"/>
              <a:ext cx="370534" cy="1786567"/>
            </a:xfrm>
            <a:custGeom>
              <a:avLst/>
              <a:gdLst/>
              <a:ahLst/>
              <a:cxnLst/>
              <a:rect l="l" t="t" r="r" b="b"/>
              <a:pathLst>
                <a:path w="11710" h="56461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992"/>
                    <a:pt x="581" y="14715"/>
                    <a:pt x="3514" y="28832"/>
                  </a:cubicBezTo>
                  <a:cubicBezTo>
                    <a:pt x="7951" y="50198"/>
                    <a:pt x="9939" y="56076"/>
                    <a:pt x="9939" y="56076"/>
                  </a:cubicBezTo>
                  <a:cubicBezTo>
                    <a:pt x="9939" y="56076"/>
                    <a:pt x="10553" y="56322"/>
                    <a:pt x="11710" y="56461"/>
                  </a:cubicBezTo>
                  <a:cubicBezTo>
                    <a:pt x="6622" y="41734"/>
                    <a:pt x="2323" y="17891"/>
                    <a:pt x="1896" y="10934"/>
                  </a:cubicBezTo>
                  <a:cubicBezTo>
                    <a:pt x="1457" y="3809"/>
                    <a:pt x="1277" y="1330"/>
                    <a:pt x="493" y="396"/>
                  </a:cubicBezTo>
                  <a:cubicBezTo>
                    <a:pt x="353" y="229"/>
                    <a:pt x="183" y="100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7"/>
            <p:cNvSpPr/>
            <p:nvPr/>
          </p:nvSpPr>
          <p:spPr>
            <a:xfrm>
              <a:off x="8129146" y="5587087"/>
              <a:ext cx="745086" cy="1713726"/>
            </a:xfrm>
            <a:custGeom>
              <a:avLst/>
              <a:gdLst/>
              <a:ahLst/>
              <a:cxnLst/>
              <a:rect l="l" t="t" r="r" b="b"/>
              <a:pathLst>
                <a:path w="23547" h="54159" extrusionOk="0">
                  <a:moveTo>
                    <a:pt x="31" y="0"/>
                  </a:moveTo>
                  <a:cubicBezTo>
                    <a:pt x="23" y="0"/>
                    <a:pt x="9" y="3"/>
                    <a:pt x="1" y="3"/>
                  </a:cubicBezTo>
                  <a:cubicBezTo>
                    <a:pt x="286" y="4214"/>
                    <a:pt x="1115" y="10329"/>
                    <a:pt x="3246" y="18376"/>
                  </a:cubicBezTo>
                  <a:cubicBezTo>
                    <a:pt x="7732" y="35327"/>
                    <a:pt x="21419" y="54045"/>
                    <a:pt x="21419" y="54045"/>
                  </a:cubicBezTo>
                  <a:cubicBezTo>
                    <a:pt x="21419" y="54045"/>
                    <a:pt x="21766" y="54158"/>
                    <a:pt x="22384" y="54158"/>
                  </a:cubicBezTo>
                  <a:cubicBezTo>
                    <a:pt x="22703" y="54158"/>
                    <a:pt x="23094" y="54128"/>
                    <a:pt x="23546" y="54037"/>
                  </a:cubicBezTo>
                  <a:cubicBezTo>
                    <a:pt x="23064" y="53699"/>
                    <a:pt x="22519" y="53299"/>
                    <a:pt x="22002" y="52784"/>
                  </a:cubicBezTo>
                  <a:cubicBezTo>
                    <a:pt x="20248" y="51036"/>
                    <a:pt x="13273" y="37703"/>
                    <a:pt x="12749" y="37143"/>
                  </a:cubicBezTo>
                  <a:cubicBezTo>
                    <a:pt x="12226" y="36583"/>
                    <a:pt x="14808" y="35929"/>
                    <a:pt x="14808" y="35929"/>
                  </a:cubicBezTo>
                  <a:cubicBezTo>
                    <a:pt x="14808" y="35929"/>
                    <a:pt x="13360" y="35439"/>
                    <a:pt x="11265" y="34514"/>
                  </a:cubicBezTo>
                  <a:lnTo>
                    <a:pt x="10890" y="32921"/>
                  </a:lnTo>
                  <a:lnTo>
                    <a:pt x="13451" y="32303"/>
                  </a:lnTo>
                  <a:cubicBezTo>
                    <a:pt x="13451" y="32303"/>
                    <a:pt x="9546" y="31554"/>
                    <a:pt x="8596" y="30252"/>
                  </a:cubicBezTo>
                  <a:cubicBezTo>
                    <a:pt x="7646" y="28951"/>
                    <a:pt x="633" y="4748"/>
                    <a:pt x="71" y="1"/>
                  </a:cubicBezTo>
                  <a:cubicBezTo>
                    <a:pt x="71" y="1"/>
                    <a:pt x="71" y="1"/>
                    <a:pt x="69" y="1"/>
                  </a:cubicBezTo>
                  <a:cubicBezTo>
                    <a:pt x="65" y="1"/>
                    <a:pt x="51" y="0"/>
                    <a:pt x="3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7"/>
            <p:cNvSpPr/>
            <p:nvPr/>
          </p:nvSpPr>
          <p:spPr>
            <a:xfrm>
              <a:off x="7274475" y="2557625"/>
              <a:ext cx="117172" cy="247887"/>
            </a:xfrm>
            <a:custGeom>
              <a:avLst/>
              <a:gdLst/>
              <a:ahLst/>
              <a:cxnLst/>
              <a:rect l="l" t="t" r="r" b="b"/>
              <a:pathLst>
                <a:path w="3703" h="7834" extrusionOk="0">
                  <a:moveTo>
                    <a:pt x="2217" y="0"/>
                  </a:moveTo>
                  <a:cubicBezTo>
                    <a:pt x="1601" y="0"/>
                    <a:pt x="1012" y="227"/>
                    <a:pt x="819" y="627"/>
                  </a:cubicBezTo>
                  <a:cubicBezTo>
                    <a:pt x="556" y="1179"/>
                    <a:pt x="0" y="3983"/>
                    <a:pt x="54" y="4766"/>
                  </a:cubicBezTo>
                  <a:cubicBezTo>
                    <a:pt x="108" y="5548"/>
                    <a:pt x="1488" y="7834"/>
                    <a:pt x="1488" y="7834"/>
                  </a:cubicBezTo>
                  <a:cubicBezTo>
                    <a:pt x="2402" y="7342"/>
                    <a:pt x="3287" y="5786"/>
                    <a:pt x="3346" y="5016"/>
                  </a:cubicBezTo>
                  <a:cubicBezTo>
                    <a:pt x="3406" y="4248"/>
                    <a:pt x="3127" y="3391"/>
                    <a:pt x="3101" y="2176"/>
                  </a:cubicBezTo>
                  <a:cubicBezTo>
                    <a:pt x="3074" y="959"/>
                    <a:pt x="3702" y="345"/>
                    <a:pt x="2903" y="100"/>
                  </a:cubicBezTo>
                  <a:cubicBezTo>
                    <a:pt x="2684" y="33"/>
                    <a:pt x="2448" y="0"/>
                    <a:pt x="2217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7"/>
            <p:cNvSpPr/>
            <p:nvPr/>
          </p:nvSpPr>
          <p:spPr>
            <a:xfrm>
              <a:off x="7033935" y="2912138"/>
              <a:ext cx="1182354" cy="1160773"/>
            </a:xfrm>
            <a:custGeom>
              <a:avLst/>
              <a:gdLst/>
              <a:ahLst/>
              <a:cxnLst/>
              <a:rect l="l" t="t" r="r" b="b"/>
              <a:pathLst>
                <a:path w="37366" h="36684" extrusionOk="0">
                  <a:moveTo>
                    <a:pt x="7817" y="0"/>
                  </a:moveTo>
                  <a:cubicBezTo>
                    <a:pt x="7224" y="0"/>
                    <a:pt x="6544" y="44"/>
                    <a:pt x="5773" y="156"/>
                  </a:cubicBezTo>
                  <a:cubicBezTo>
                    <a:pt x="2074" y="691"/>
                    <a:pt x="0" y="2900"/>
                    <a:pt x="0" y="2900"/>
                  </a:cubicBezTo>
                  <a:cubicBezTo>
                    <a:pt x="0" y="2900"/>
                    <a:pt x="6383" y="26836"/>
                    <a:pt x="6782" y="28224"/>
                  </a:cubicBezTo>
                  <a:cubicBezTo>
                    <a:pt x="7180" y="29613"/>
                    <a:pt x="8217" y="30351"/>
                    <a:pt x="9188" y="30905"/>
                  </a:cubicBezTo>
                  <a:cubicBezTo>
                    <a:pt x="10157" y="31459"/>
                    <a:pt x="25332" y="36183"/>
                    <a:pt x="28163" y="36670"/>
                  </a:cubicBezTo>
                  <a:cubicBezTo>
                    <a:pt x="28215" y="36679"/>
                    <a:pt x="28267" y="36683"/>
                    <a:pt x="28321" y="36683"/>
                  </a:cubicBezTo>
                  <a:cubicBezTo>
                    <a:pt x="31224" y="36683"/>
                    <a:pt x="37366" y="24081"/>
                    <a:pt x="37366" y="24081"/>
                  </a:cubicBezTo>
                  <a:cubicBezTo>
                    <a:pt x="36417" y="23635"/>
                    <a:pt x="35620" y="23571"/>
                    <a:pt x="35149" y="23571"/>
                  </a:cubicBezTo>
                  <a:cubicBezTo>
                    <a:pt x="35119" y="23571"/>
                    <a:pt x="35090" y="23572"/>
                    <a:pt x="35063" y="23572"/>
                  </a:cubicBezTo>
                  <a:cubicBezTo>
                    <a:pt x="35062" y="23572"/>
                    <a:pt x="35061" y="23572"/>
                    <a:pt x="35059" y="23572"/>
                  </a:cubicBezTo>
                  <a:cubicBezTo>
                    <a:pt x="34540" y="23572"/>
                    <a:pt x="19288" y="22136"/>
                    <a:pt x="19288" y="22136"/>
                  </a:cubicBezTo>
                  <a:cubicBezTo>
                    <a:pt x="19288" y="22136"/>
                    <a:pt x="19278" y="20827"/>
                    <a:pt x="18866" y="20492"/>
                  </a:cubicBezTo>
                  <a:cubicBezTo>
                    <a:pt x="18454" y="20157"/>
                    <a:pt x="17378" y="20107"/>
                    <a:pt x="17378" y="20107"/>
                  </a:cubicBezTo>
                  <a:cubicBezTo>
                    <a:pt x="17378" y="20107"/>
                    <a:pt x="17434" y="18794"/>
                    <a:pt x="17360" y="18488"/>
                  </a:cubicBezTo>
                  <a:cubicBezTo>
                    <a:pt x="17287" y="18182"/>
                    <a:pt x="16334" y="18120"/>
                    <a:pt x="16334" y="18120"/>
                  </a:cubicBezTo>
                  <a:lnTo>
                    <a:pt x="11076" y="638"/>
                  </a:lnTo>
                  <a:cubicBezTo>
                    <a:pt x="11076" y="638"/>
                    <a:pt x="10072" y="0"/>
                    <a:pt x="78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7"/>
            <p:cNvSpPr/>
            <p:nvPr/>
          </p:nvSpPr>
          <p:spPr>
            <a:xfrm>
              <a:off x="7061653" y="3098728"/>
              <a:ext cx="1021578" cy="974114"/>
            </a:xfrm>
            <a:custGeom>
              <a:avLst/>
              <a:gdLst/>
              <a:ahLst/>
              <a:cxnLst/>
              <a:rect l="l" t="t" r="r" b="b"/>
              <a:pathLst>
                <a:path w="32285" h="30785" extrusionOk="0">
                  <a:moveTo>
                    <a:pt x="8542" y="0"/>
                  </a:moveTo>
                  <a:lnTo>
                    <a:pt x="1" y="291"/>
                  </a:lnTo>
                  <a:cubicBezTo>
                    <a:pt x="1298" y="5158"/>
                    <a:pt x="5559" y="21128"/>
                    <a:pt x="5905" y="22327"/>
                  </a:cubicBezTo>
                  <a:cubicBezTo>
                    <a:pt x="6304" y="23716"/>
                    <a:pt x="7341" y="24455"/>
                    <a:pt x="8311" y="25008"/>
                  </a:cubicBezTo>
                  <a:cubicBezTo>
                    <a:pt x="9281" y="25562"/>
                    <a:pt x="24455" y="30284"/>
                    <a:pt x="27286" y="30771"/>
                  </a:cubicBezTo>
                  <a:cubicBezTo>
                    <a:pt x="27338" y="30780"/>
                    <a:pt x="27391" y="30785"/>
                    <a:pt x="27445" y="30785"/>
                  </a:cubicBezTo>
                  <a:cubicBezTo>
                    <a:pt x="27727" y="30785"/>
                    <a:pt x="28040" y="30664"/>
                    <a:pt x="28375" y="30449"/>
                  </a:cubicBezTo>
                  <a:cubicBezTo>
                    <a:pt x="29613" y="28301"/>
                    <a:pt x="31061" y="25702"/>
                    <a:pt x="31440" y="24624"/>
                  </a:cubicBezTo>
                  <a:cubicBezTo>
                    <a:pt x="32134" y="22658"/>
                    <a:pt x="32285" y="19150"/>
                    <a:pt x="32285" y="19150"/>
                  </a:cubicBezTo>
                  <a:lnTo>
                    <a:pt x="32285" y="19150"/>
                  </a:lnTo>
                  <a:cubicBezTo>
                    <a:pt x="28123" y="21602"/>
                    <a:pt x="26898" y="25552"/>
                    <a:pt x="25954" y="25552"/>
                  </a:cubicBezTo>
                  <a:cubicBezTo>
                    <a:pt x="25948" y="25552"/>
                    <a:pt x="25942" y="25552"/>
                    <a:pt x="25936" y="25552"/>
                  </a:cubicBezTo>
                  <a:cubicBezTo>
                    <a:pt x="24988" y="25500"/>
                    <a:pt x="15993" y="22266"/>
                    <a:pt x="14074" y="22068"/>
                  </a:cubicBezTo>
                  <a:cubicBezTo>
                    <a:pt x="12154" y="21871"/>
                    <a:pt x="12120" y="20674"/>
                    <a:pt x="12680" y="20060"/>
                  </a:cubicBezTo>
                  <a:cubicBezTo>
                    <a:pt x="13240" y="19446"/>
                    <a:pt x="14679" y="17891"/>
                    <a:pt x="14679" y="17891"/>
                  </a:cubicBezTo>
                  <a:lnTo>
                    <a:pt x="14679" y="17891"/>
                  </a:lnTo>
                  <a:lnTo>
                    <a:pt x="11721" y="19586"/>
                  </a:lnTo>
                  <a:lnTo>
                    <a:pt x="10356" y="17645"/>
                  </a:lnTo>
                  <a:lnTo>
                    <a:pt x="14357" y="14201"/>
                  </a:lnTo>
                  <a:lnTo>
                    <a:pt x="10123" y="16338"/>
                  </a:lnTo>
                  <a:lnTo>
                    <a:pt x="6561" y="6475"/>
                  </a:lnTo>
                  <a:lnTo>
                    <a:pt x="13254" y="4894"/>
                  </a:lnTo>
                  <a:lnTo>
                    <a:pt x="12973" y="395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7"/>
            <p:cNvSpPr/>
            <p:nvPr/>
          </p:nvSpPr>
          <p:spPr>
            <a:xfrm>
              <a:off x="6883954" y="2315092"/>
              <a:ext cx="678099" cy="959179"/>
            </a:xfrm>
            <a:custGeom>
              <a:avLst/>
              <a:gdLst/>
              <a:ahLst/>
              <a:cxnLst/>
              <a:rect l="l" t="t" r="r" b="b"/>
              <a:pathLst>
                <a:path w="21430" h="30313" extrusionOk="0">
                  <a:moveTo>
                    <a:pt x="8131" y="0"/>
                  </a:moveTo>
                  <a:lnTo>
                    <a:pt x="8131" y="13405"/>
                  </a:lnTo>
                  <a:lnTo>
                    <a:pt x="759" y="23002"/>
                  </a:lnTo>
                  <a:cubicBezTo>
                    <a:pt x="80" y="23886"/>
                    <a:pt x="0" y="25094"/>
                    <a:pt x="559" y="26059"/>
                  </a:cubicBezTo>
                  <a:lnTo>
                    <a:pt x="2092" y="28715"/>
                  </a:lnTo>
                  <a:cubicBezTo>
                    <a:pt x="2662" y="29703"/>
                    <a:pt x="3716" y="30310"/>
                    <a:pt x="4856" y="30312"/>
                  </a:cubicBezTo>
                  <a:lnTo>
                    <a:pt x="16574" y="30312"/>
                  </a:lnTo>
                  <a:cubicBezTo>
                    <a:pt x="17715" y="30312"/>
                    <a:pt x="18768" y="29703"/>
                    <a:pt x="19338" y="28715"/>
                  </a:cubicBezTo>
                  <a:lnTo>
                    <a:pt x="20872" y="26059"/>
                  </a:lnTo>
                  <a:cubicBezTo>
                    <a:pt x="21430" y="25094"/>
                    <a:pt x="21350" y="23886"/>
                    <a:pt x="20671" y="23002"/>
                  </a:cubicBezTo>
                  <a:lnTo>
                    <a:pt x="13300" y="13405"/>
                  </a:lnTo>
                  <a:lnTo>
                    <a:pt x="13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7"/>
            <p:cNvSpPr/>
            <p:nvPr/>
          </p:nvSpPr>
          <p:spPr>
            <a:xfrm>
              <a:off x="7134555" y="2269813"/>
              <a:ext cx="176818" cy="59646"/>
            </a:xfrm>
            <a:custGeom>
              <a:avLst/>
              <a:gdLst/>
              <a:ahLst/>
              <a:cxnLst/>
              <a:rect l="l" t="t" r="r" b="b"/>
              <a:pathLst>
                <a:path w="5588" h="1885" extrusionOk="0">
                  <a:moveTo>
                    <a:pt x="414" y="1"/>
                  </a:moveTo>
                  <a:cubicBezTo>
                    <a:pt x="186" y="1"/>
                    <a:pt x="0" y="187"/>
                    <a:pt x="0" y="415"/>
                  </a:cubicBezTo>
                  <a:lnTo>
                    <a:pt x="0" y="1471"/>
                  </a:lnTo>
                  <a:cubicBezTo>
                    <a:pt x="0" y="1700"/>
                    <a:pt x="186" y="1884"/>
                    <a:pt x="414" y="1884"/>
                  </a:cubicBezTo>
                  <a:lnTo>
                    <a:pt x="5174" y="1884"/>
                  </a:lnTo>
                  <a:cubicBezTo>
                    <a:pt x="5402" y="1884"/>
                    <a:pt x="5588" y="1700"/>
                    <a:pt x="5588" y="1471"/>
                  </a:cubicBezTo>
                  <a:lnTo>
                    <a:pt x="5588" y="415"/>
                  </a:lnTo>
                  <a:cubicBezTo>
                    <a:pt x="5588" y="187"/>
                    <a:pt x="5402" y="1"/>
                    <a:pt x="5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7"/>
            <p:cNvSpPr/>
            <p:nvPr/>
          </p:nvSpPr>
          <p:spPr>
            <a:xfrm>
              <a:off x="6909584" y="2338855"/>
              <a:ext cx="626743" cy="911620"/>
            </a:xfrm>
            <a:custGeom>
              <a:avLst/>
              <a:gdLst/>
              <a:ahLst/>
              <a:cxnLst/>
              <a:rect l="l" t="t" r="r" b="b"/>
              <a:pathLst>
                <a:path w="19807" h="28810" extrusionOk="0">
                  <a:moveTo>
                    <a:pt x="8069" y="1"/>
                  </a:moveTo>
                  <a:lnTo>
                    <a:pt x="8069" y="12654"/>
                  </a:lnTo>
                  <a:cubicBezTo>
                    <a:pt x="8069" y="12820"/>
                    <a:pt x="8015" y="12981"/>
                    <a:pt x="7916" y="13112"/>
                  </a:cubicBezTo>
                  <a:lnTo>
                    <a:pt x="544" y="22710"/>
                  </a:lnTo>
                  <a:cubicBezTo>
                    <a:pt x="65" y="23335"/>
                    <a:pt x="1" y="24250"/>
                    <a:pt x="395" y="24932"/>
                  </a:cubicBezTo>
                  <a:lnTo>
                    <a:pt x="1929" y="27590"/>
                  </a:lnTo>
                  <a:cubicBezTo>
                    <a:pt x="2355" y="28329"/>
                    <a:pt x="3193" y="28810"/>
                    <a:pt x="4046" y="28810"/>
                  </a:cubicBezTo>
                  <a:cubicBezTo>
                    <a:pt x="4047" y="28810"/>
                    <a:pt x="4048" y="28810"/>
                    <a:pt x="4049" y="28810"/>
                  </a:cubicBezTo>
                  <a:lnTo>
                    <a:pt x="15765" y="28810"/>
                  </a:lnTo>
                  <a:cubicBezTo>
                    <a:pt x="16618" y="28810"/>
                    <a:pt x="17454" y="28328"/>
                    <a:pt x="17880" y="27590"/>
                  </a:cubicBezTo>
                  <a:lnTo>
                    <a:pt x="19413" y="24932"/>
                  </a:lnTo>
                  <a:cubicBezTo>
                    <a:pt x="19807" y="24249"/>
                    <a:pt x="19744" y="23335"/>
                    <a:pt x="19263" y="22710"/>
                  </a:cubicBezTo>
                  <a:lnTo>
                    <a:pt x="11892" y="13112"/>
                  </a:lnTo>
                  <a:cubicBezTo>
                    <a:pt x="11791" y="12981"/>
                    <a:pt x="11739" y="12819"/>
                    <a:pt x="11739" y="12654"/>
                  </a:cubicBezTo>
                  <a:lnTo>
                    <a:pt x="1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7"/>
            <p:cNvSpPr/>
            <p:nvPr/>
          </p:nvSpPr>
          <p:spPr>
            <a:xfrm>
              <a:off x="7220209" y="2338824"/>
              <a:ext cx="195741" cy="584310"/>
            </a:xfrm>
            <a:custGeom>
              <a:avLst/>
              <a:gdLst/>
              <a:ahLst/>
              <a:cxnLst/>
              <a:rect l="l" t="t" r="r" b="b"/>
              <a:pathLst>
                <a:path w="6186" h="18466" extrusionOk="0">
                  <a:moveTo>
                    <a:pt x="1" y="1"/>
                  </a:moveTo>
                  <a:lnTo>
                    <a:pt x="1" y="2"/>
                  </a:lnTo>
                  <a:lnTo>
                    <a:pt x="1" y="13022"/>
                  </a:lnTo>
                  <a:cubicBezTo>
                    <a:pt x="1" y="14592"/>
                    <a:pt x="1960" y="18404"/>
                    <a:pt x="1960" y="18404"/>
                  </a:cubicBezTo>
                  <a:lnTo>
                    <a:pt x="6186" y="18466"/>
                  </a:lnTo>
                  <a:lnTo>
                    <a:pt x="2074" y="13113"/>
                  </a:lnTo>
                  <a:cubicBezTo>
                    <a:pt x="1973" y="12981"/>
                    <a:pt x="1919" y="12820"/>
                    <a:pt x="1919" y="12654"/>
                  </a:cubicBezTo>
                  <a:lnTo>
                    <a:pt x="1919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7"/>
            <p:cNvSpPr/>
            <p:nvPr/>
          </p:nvSpPr>
          <p:spPr>
            <a:xfrm>
              <a:off x="7045389" y="2475104"/>
              <a:ext cx="143246" cy="102965"/>
            </a:xfrm>
            <a:custGeom>
              <a:avLst/>
              <a:gdLst/>
              <a:ahLst/>
              <a:cxnLst/>
              <a:rect l="l" t="t" r="r" b="b"/>
              <a:pathLst>
                <a:path w="4527" h="3254" extrusionOk="0">
                  <a:moveTo>
                    <a:pt x="3281" y="1"/>
                  </a:moveTo>
                  <a:cubicBezTo>
                    <a:pt x="3009" y="1"/>
                    <a:pt x="2707" y="73"/>
                    <a:pt x="2395" y="233"/>
                  </a:cubicBezTo>
                  <a:cubicBezTo>
                    <a:pt x="1314" y="787"/>
                    <a:pt x="163" y="1748"/>
                    <a:pt x="0" y="2948"/>
                  </a:cubicBezTo>
                  <a:cubicBezTo>
                    <a:pt x="0" y="2948"/>
                    <a:pt x="465" y="3253"/>
                    <a:pt x="980" y="3253"/>
                  </a:cubicBezTo>
                  <a:cubicBezTo>
                    <a:pt x="1007" y="3253"/>
                    <a:pt x="1033" y="3253"/>
                    <a:pt x="1059" y="3251"/>
                  </a:cubicBezTo>
                  <a:cubicBezTo>
                    <a:pt x="1604" y="3217"/>
                    <a:pt x="3183" y="2670"/>
                    <a:pt x="3575" y="2502"/>
                  </a:cubicBezTo>
                  <a:cubicBezTo>
                    <a:pt x="3968" y="2333"/>
                    <a:pt x="4526" y="2037"/>
                    <a:pt x="4481" y="1104"/>
                  </a:cubicBezTo>
                  <a:cubicBezTo>
                    <a:pt x="4448" y="441"/>
                    <a:pt x="3953" y="1"/>
                    <a:pt x="3281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7"/>
            <p:cNvSpPr/>
            <p:nvPr/>
          </p:nvSpPr>
          <p:spPr>
            <a:xfrm>
              <a:off x="7008337" y="2519940"/>
              <a:ext cx="177578" cy="144859"/>
            </a:xfrm>
            <a:custGeom>
              <a:avLst/>
              <a:gdLst/>
              <a:ahLst/>
              <a:cxnLst/>
              <a:rect l="l" t="t" r="r" b="b"/>
              <a:pathLst>
                <a:path w="5612" h="4578" extrusionOk="0">
                  <a:moveTo>
                    <a:pt x="4036" y="0"/>
                  </a:moveTo>
                  <a:cubicBezTo>
                    <a:pt x="3011" y="0"/>
                    <a:pt x="1391" y="763"/>
                    <a:pt x="865" y="1532"/>
                  </a:cubicBezTo>
                  <a:cubicBezTo>
                    <a:pt x="277" y="2393"/>
                    <a:pt x="1" y="3783"/>
                    <a:pt x="456" y="4577"/>
                  </a:cubicBezTo>
                  <a:cubicBezTo>
                    <a:pt x="456" y="4577"/>
                    <a:pt x="3314" y="3016"/>
                    <a:pt x="4279" y="2255"/>
                  </a:cubicBezTo>
                  <a:cubicBezTo>
                    <a:pt x="5245" y="1496"/>
                    <a:pt x="5611" y="1444"/>
                    <a:pt x="5518" y="1011"/>
                  </a:cubicBezTo>
                  <a:cubicBezTo>
                    <a:pt x="5424" y="578"/>
                    <a:pt x="5337" y="247"/>
                    <a:pt x="4373" y="34"/>
                  </a:cubicBezTo>
                  <a:cubicBezTo>
                    <a:pt x="4271" y="11"/>
                    <a:pt x="4158" y="0"/>
                    <a:pt x="4036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7"/>
            <p:cNvSpPr/>
            <p:nvPr/>
          </p:nvSpPr>
          <p:spPr>
            <a:xfrm>
              <a:off x="7005679" y="2555031"/>
              <a:ext cx="207606" cy="190171"/>
            </a:xfrm>
            <a:custGeom>
              <a:avLst/>
              <a:gdLst/>
              <a:ahLst/>
              <a:cxnLst/>
              <a:rect l="l" t="t" r="r" b="b"/>
              <a:pathLst>
                <a:path w="6561" h="6010" extrusionOk="0">
                  <a:moveTo>
                    <a:pt x="5350" y="0"/>
                  </a:moveTo>
                  <a:cubicBezTo>
                    <a:pt x="5072" y="0"/>
                    <a:pt x="4718" y="64"/>
                    <a:pt x="4262" y="212"/>
                  </a:cubicBezTo>
                  <a:cubicBezTo>
                    <a:pt x="2987" y="624"/>
                    <a:pt x="1149" y="1936"/>
                    <a:pt x="575" y="2935"/>
                  </a:cubicBezTo>
                  <a:cubicBezTo>
                    <a:pt x="1" y="3935"/>
                    <a:pt x="278" y="5400"/>
                    <a:pt x="857" y="6010"/>
                  </a:cubicBezTo>
                  <a:cubicBezTo>
                    <a:pt x="857" y="6010"/>
                    <a:pt x="2810" y="4762"/>
                    <a:pt x="3652" y="4235"/>
                  </a:cubicBezTo>
                  <a:cubicBezTo>
                    <a:pt x="4495" y="3711"/>
                    <a:pt x="6224" y="2009"/>
                    <a:pt x="6374" y="1714"/>
                  </a:cubicBezTo>
                  <a:cubicBezTo>
                    <a:pt x="6525" y="1420"/>
                    <a:pt x="6561" y="980"/>
                    <a:pt x="6285" y="508"/>
                  </a:cubicBezTo>
                  <a:cubicBezTo>
                    <a:pt x="6108" y="206"/>
                    <a:pt x="5849" y="0"/>
                    <a:pt x="5350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7"/>
            <p:cNvSpPr/>
            <p:nvPr/>
          </p:nvSpPr>
          <p:spPr>
            <a:xfrm>
              <a:off x="7013590" y="2595690"/>
              <a:ext cx="217637" cy="244122"/>
            </a:xfrm>
            <a:custGeom>
              <a:avLst/>
              <a:gdLst/>
              <a:ahLst/>
              <a:cxnLst/>
              <a:rect l="l" t="t" r="r" b="b"/>
              <a:pathLst>
                <a:path w="6878" h="7715" extrusionOk="0">
                  <a:moveTo>
                    <a:pt x="5410" y="1"/>
                  </a:moveTo>
                  <a:cubicBezTo>
                    <a:pt x="4804" y="1"/>
                    <a:pt x="4024" y="351"/>
                    <a:pt x="3215" y="1007"/>
                  </a:cubicBezTo>
                  <a:cubicBezTo>
                    <a:pt x="1711" y="2229"/>
                    <a:pt x="481" y="3985"/>
                    <a:pt x="240" y="4681"/>
                  </a:cubicBezTo>
                  <a:cubicBezTo>
                    <a:pt x="0" y="5377"/>
                    <a:pt x="300" y="6767"/>
                    <a:pt x="1279" y="7715"/>
                  </a:cubicBezTo>
                  <a:cubicBezTo>
                    <a:pt x="1279" y="7715"/>
                    <a:pt x="2121" y="7145"/>
                    <a:pt x="2307" y="6560"/>
                  </a:cubicBezTo>
                  <a:cubicBezTo>
                    <a:pt x="2493" y="5977"/>
                    <a:pt x="3801" y="4144"/>
                    <a:pt x="4933" y="3294"/>
                  </a:cubicBezTo>
                  <a:cubicBezTo>
                    <a:pt x="6064" y="2443"/>
                    <a:pt x="6877" y="1991"/>
                    <a:pt x="6502" y="808"/>
                  </a:cubicBezTo>
                  <a:cubicBezTo>
                    <a:pt x="6327" y="260"/>
                    <a:pt x="5933" y="1"/>
                    <a:pt x="5410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7"/>
            <p:cNvSpPr/>
            <p:nvPr/>
          </p:nvSpPr>
          <p:spPr>
            <a:xfrm>
              <a:off x="7388131" y="3653785"/>
              <a:ext cx="208967" cy="126000"/>
            </a:xfrm>
            <a:custGeom>
              <a:avLst/>
              <a:gdLst/>
              <a:ahLst/>
              <a:cxnLst/>
              <a:rect l="l" t="t" r="r" b="b"/>
              <a:pathLst>
                <a:path w="6604" h="3982" extrusionOk="0">
                  <a:moveTo>
                    <a:pt x="6604" y="0"/>
                  </a:moveTo>
                  <a:cubicBezTo>
                    <a:pt x="6603" y="0"/>
                    <a:pt x="3739" y="701"/>
                    <a:pt x="2331" y="1655"/>
                  </a:cubicBezTo>
                  <a:cubicBezTo>
                    <a:pt x="922" y="2610"/>
                    <a:pt x="1" y="3982"/>
                    <a:pt x="1" y="3982"/>
                  </a:cubicBezTo>
                  <a:cubicBezTo>
                    <a:pt x="1" y="3982"/>
                    <a:pt x="3570" y="1062"/>
                    <a:pt x="660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7"/>
            <p:cNvSpPr/>
            <p:nvPr/>
          </p:nvSpPr>
          <p:spPr>
            <a:xfrm>
              <a:off x="7309787" y="3527472"/>
              <a:ext cx="242160" cy="151409"/>
            </a:xfrm>
            <a:custGeom>
              <a:avLst/>
              <a:gdLst/>
              <a:ahLst/>
              <a:cxnLst/>
              <a:rect l="l" t="t" r="r" b="b"/>
              <a:pathLst>
                <a:path w="7653" h="4785" extrusionOk="0">
                  <a:moveTo>
                    <a:pt x="7653" y="1"/>
                  </a:moveTo>
                  <a:cubicBezTo>
                    <a:pt x="7652" y="1"/>
                    <a:pt x="4089" y="927"/>
                    <a:pt x="2586" y="2032"/>
                  </a:cubicBezTo>
                  <a:cubicBezTo>
                    <a:pt x="1082" y="3140"/>
                    <a:pt x="0" y="4785"/>
                    <a:pt x="0" y="4785"/>
                  </a:cubicBezTo>
                  <a:cubicBezTo>
                    <a:pt x="0" y="4785"/>
                    <a:pt x="1143" y="4121"/>
                    <a:pt x="2721" y="3003"/>
                  </a:cubicBezTo>
                  <a:cubicBezTo>
                    <a:pt x="4300" y="1885"/>
                    <a:pt x="7652" y="1"/>
                    <a:pt x="765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7"/>
            <p:cNvSpPr/>
            <p:nvPr/>
          </p:nvSpPr>
          <p:spPr>
            <a:xfrm>
              <a:off x="6909679" y="2919384"/>
              <a:ext cx="626680" cy="331107"/>
            </a:xfrm>
            <a:custGeom>
              <a:avLst/>
              <a:gdLst/>
              <a:ahLst/>
              <a:cxnLst/>
              <a:rect l="l" t="t" r="r" b="b"/>
              <a:pathLst>
                <a:path w="19805" h="10464" extrusionOk="0">
                  <a:moveTo>
                    <a:pt x="3890" y="1"/>
                  </a:moveTo>
                  <a:lnTo>
                    <a:pt x="541" y="4363"/>
                  </a:lnTo>
                  <a:cubicBezTo>
                    <a:pt x="62" y="4988"/>
                    <a:pt x="0" y="5903"/>
                    <a:pt x="394" y="6585"/>
                  </a:cubicBezTo>
                  <a:lnTo>
                    <a:pt x="1926" y="9243"/>
                  </a:lnTo>
                  <a:cubicBezTo>
                    <a:pt x="2352" y="9982"/>
                    <a:pt x="3191" y="10464"/>
                    <a:pt x="4046" y="10464"/>
                  </a:cubicBezTo>
                  <a:lnTo>
                    <a:pt x="15765" y="10464"/>
                  </a:lnTo>
                  <a:cubicBezTo>
                    <a:pt x="16616" y="10464"/>
                    <a:pt x="17452" y="9981"/>
                    <a:pt x="17877" y="9243"/>
                  </a:cubicBezTo>
                  <a:lnTo>
                    <a:pt x="19411" y="6585"/>
                  </a:lnTo>
                  <a:cubicBezTo>
                    <a:pt x="19805" y="5902"/>
                    <a:pt x="19741" y="4988"/>
                    <a:pt x="19262" y="4363"/>
                  </a:cubicBezTo>
                  <a:lnTo>
                    <a:pt x="15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7"/>
            <p:cNvSpPr/>
            <p:nvPr/>
          </p:nvSpPr>
          <p:spPr>
            <a:xfrm>
              <a:off x="6977487" y="2919384"/>
              <a:ext cx="558838" cy="331107"/>
            </a:xfrm>
            <a:custGeom>
              <a:avLst/>
              <a:gdLst/>
              <a:ahLst/>
              <a:cxnLst/>
              <a:rect l="l" t="t" r="r" b="b"/>
              <a:pathLst>
                <a:path w="17661" h="10464" extrusionOk="0">
                  <a:moveTo>
                    <a:pt x="10490" y="1"/>
                  </a:moveTo>
                  <a:cubicBezTo>
                    <a:pt x="9996" y="352"/>
                    <a:pt x="9662" y="612"/>
                    <a:pt x="9662" y="612"/>
                  </a:cubicBezTo>
                  <a:cubicBezTo>
                    <a:pt x="9662" y="612"/>
                    <a:pt x="12140" y="5388"/>
                    <a:pt x="12501" y="6506"/>
                  </a:cubicBezTo>
                  <a:cubicBezTo>
                    <a:pt x="12863" y="7623"/>
                    <a:pt x="10859" y="9598"/>
                    <a:pt x="10063" y="9665"/>
                  </a:cubicBezTo>
                  <a:cubicBezTo>
                    <a:pt x="9940" y="9675"/>
                    <a:pt x="9604" y="9680"/>
                    <a:pt x="9123" y="9680"/>
                  </a:cubicBezTo>
                  <a:cubicBezTo>
                    <a:pt x="6948" y="9680"/>
                    <a:pt x="1809" y="9590"/>
                    <a:pt x="1" y="9557"/>
                  </a:cubicBezTo>
                  <a:lnTo>
                    <a:pt x="1" y="9557"/>
                  </a:lnTo>
                  <a:cubicBezTo>
                    <a:pt x="460" y="10115"/>
                    <a:pt x="1174" y="10464"/>
                    <a:pt x="1898" y="10464"/>
                  </a:cubicBezTo>
                  <a:cubicBezTo>
                    <a:pt x="1899" y="10464"/>
                    <a:pt x="1901" y="10464"/>
                    <a:pt x="1902" y="10464"/>
                  </a:cubicBezTo>
                  <a:lnTo>
                    <a:pt x="13620" y="10464"/>
                  </a:lnTo>
                  <a:cubicBezTo>
                    <a:pt x="14472" y="10464"/>
                    <a:pt x="15308" y="9981"/>
                    <a:pt x="15733" y="9243"/>
                  </a:cubicBezTo>
                  <a:lnTo>
                    <a:pt x="17267" y="6585"/>
                  </a:lnTo>
                  <a:cubicBezTo>
                    <a:pt x="17661" y="5902"/>
                    <a:pt x="17596" y="4988"/>
                    <a:pt x="17117" y="4363"/>
                  </a:cubicBezTo>
                  <a:lnTo>
                    <a:pt x="13768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7"/>
            <p:cNvSpPr/>
            <p:nvPr/>
          </p:nvSpPr>
          <p:spPr>
            <a:xfrm>
              <a:off x="7034125" y="2896792"/>
              <a:ext cx="378001" cy="4474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7"/>
            <p:cNvSpPr/>
            <p:nvPr/>
          </p:nvSpPr>
          <p:spPr>
            <a:xfrm>
              <a:off x="7034125" y="2896792"/>
              <a:ext cx="378001" cy="4474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7"/>
            <p:cNvSpPr/>
            <p:nvPr/>
          </p:nvSpPr>
          <p:spPr>
            <a:xfrm>
              <a:off x="6972361" y="2790982"/>
              <a:ext cx="214410" cy="427395"/>
            </a:xfrm>
            <a:custGeom>
              <a:avLst/>
              <a:gdLst/>
              <a:ahLst/>
              <a:cxnLst/>
              <a:rect l="l" t="t" r="r" b="b"/>
              <a:pathLst>
                <a:path w="6776" h="13507" extrusionOk="0">
                  <a:moveTo>
                    <a:pt x="6775" y="1"/>
                  </a:moveTo>
                  <a:cubicBezTo>
                    <a:pt x="6774" y="1"/>
                    <a:pt x="1" y="7318"/>
                    <a:pt x="244" y="9295"/>
                  </a:cubicBezTo>
                  <a:cubicBezTo>
                    <a:pt x="484" y="11271"/>
                    <a:pt x="2117" y="13506"/>
                    <a:pt x="2117" y="13506"/>
                  </a:cubicBezTo>
                  <a:cubicBezTo>
                    <a:pt x="2117" y="13506"/>
                    <a:pt x="762" y="9780"/>
                    <a:pt x="1310" y="8491"/>
                  </a:cubicBezTo>
                  <a:cubicBezTo>
                    <a:pt x="1858" y="7201"/>
                    <a:pt x="6774" y="1"/>
                    <a:pt x="677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7"/>
            <p:cNvSpPr/>
            <p:nvPr/>
          </p:nvSpPr>
          <p:spPr>
            <a:xfrm>
              <a:off x="7266596" y="2970010"/>
              <a:ext cx="91573" cy="91605"/>
            </a:xfrm>
            <a:custGeom>
              <a:avLst/>
              <a:gdLst/>
              <a:ahLst/>
              <a:cxnLst/>
              <a:rect l="l" t="t" r="r" b="b"/>
              <a:pathLst>
                <a:path w="2894" h="2895" extrusionOk="0">
                  <a:moveTo>
                    <a:pt x="1447" y="1"/>
                  </a:moveTo>
                  <a:cubicBezTo>
                    <a:pt x="648" y="1"/>
                    <a:pt x="0" y="647"/>
                    <a:pt x="0" y="1448"/>
                  </a:cubicBezTo>
                  <a:cubicBezTo>
                    <a:pt x="0" y="2246"/>
                    <a:pt x="648" y="2894"/>
                    <a:pt x="1447" y="2894"/>
                  </a:cubicBezTo>
                  <a:cubicBezTo>
                    <a:pt x="2245" y="2894"/>
                    <a:pt x="2894" y="2246"/>
                    <a:pt x="2894" y="1448"/>
                  </a:cubicBezTo>
                  <a:cubicBezTo>
                    <a:pt x="2894" y="649"/>
                    <a:pt x="2245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7"/>
            <p:cNvSpPr/>
            <p:nvPr/>
          </p:nvSpPr>
          <p:spPr>
            <a:xfrm>
              <a:off x="7199642" y="3052247"/>
              <a:ext cx="91605" cy="9160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447" y="1"/>
                  </a:moveTo>
                  <a:cubicBezTo>
                    <a:pt x="649" y="1"/>
                    <a:pt x="1" y="648"/>
                    <a:pt x="1" y="1447"/>
                  </a:cubicBezTo>
                  <a:cubicBezTo>
                    <a:pt x="1" y="2246"/>
                    <a:pt x="649" y="2894"/>
                    <a:pt x="1447" y="2894"/>
                  </a:cubicBezTo>
                  <a:cubicBezTo>
                    <a:pt x="2246" y="2894"/>
                    <a:pt x="2894" y="2246"/>
                    <a:pt x="2894" y="1447"/>
                  </a:cubicBezTo>
                  <a:cubicBezTo>
                    <a:pt x="2894" y="649"/>
                    <a:pt x="2247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7"/>
            <p:cNvSpPr/>
            <p:nvPr/>
          </p:nvSpPr>
          <p:spPr>
            <a:xfrm>
              <a:off x="7322507" y="3074839"/>
              <a:ext cx="73221" cy="73252"/>
            </a:xfrm>
            <a:custGeom>
              <a:avLst/>
              <a:gdLst/>
              <a:ahLst/>
              <a:cxnLst/>
              <a:rect l="l" t="t" r="r" b="b"/>
              <a:pathLst>
                <a:path w="2314" h="2315" extrusionOk="0">
                  <a:moveTo>
                    <a:pt x="1157" y="0"/>
                  </a:moveTo>
                  <a:cubicBezTo>
                    <a:pt x="518" y="0"/>
                    <a:pt x="0" y="518"/>
                    <a:pt x="0" y="1159"/>
                  </a:cubicBezTo>
                  <a:cubicBezTo>
                    <a:pt x="0" y="1796"/>
                    <a:pt x="518" y="2315"/>
                    <a:pt x="1157" y="2315"/>
                  </a:cubicBezTo>
                  <a:cubicBezTo>
                    <a:pt x="1795" y="2315"/>
                    <a:pt x="2313" y="1797"/>
                    <a:pt x="2313" y="1159"/>
                  </a:cubicBezTo>
                  <a:cubicBezTo>
                    <a:pt x="2313" y="519"/>
                    <a:pt x="1796" y="0"/>
                    <a:pt x="115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7"/>
            <p:cNvSpPr/>
            <p:nvPr/>
          </p:nvSpPr>
          <p:spPr>
            <a:xfrm>
              <a:off x="7101648" y="3160683"/>
              <a:ext cx="73252" cy="73221"/>
            </a:xfrm>
            <a:custGeom>
              <a:avLst/>
              <a:gdLst/>
              <a:ahLst/>
              <a:cxnLst/>
              <a:rect l="l" t="t" r="r" b="b"/>
              <a:pathLst>
                <a:path w="2315" h="2314" extrusionOk="0">
                  <a:moveTo>
                    <a:pt x="1158" y="0"/>
                  </a:moveTo>
                  <a:cubicBezTo>
                    <a:pt x="519" y="0"/>
                    <a:pt x="1" y="519"/>
                    <a:pt x="2" y="1158"/>
                  </a:cubicBezTo>
                  <a:cubicBezTo>
                    <a:pt x="2" y="1795"/>
                    <a:pt x="519" y="2314"/>
                    <a:pt x="1158" y="2314"/>
                  </a:cubicBezTo>
                  <a:cubicBezTo>
                    <a:pt x="1796" y="2314"/>
                    <a:pt x="2315" y="1796"/>
                    <a:pt x="2315" y="1158"/>
                  </a:cubicBezTo>
                  <a:cubicBezTo>
                    <a:pt x="2315" y="519"/>
                    <a:pt x="1797" y="0"/>
                    <a:pt x="1158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7"/>
            <p:cNvSpPr/>
            <p:nvPr/>
          </p:nvSpPr>
          <p:spPr>
            <a:xfrm>
              <a:off x="7056021" y="3036363"/>
              <a:ext cx="53033" cy="53001"/>
            </a:xfrm>
            <a:custGeom>
              <a:avLst/>
              <a:gdLst/>
              <a:ahLst/>
              <a:cxnLst/>
              <a:rect l="l" t="t" r="r" b="b"/>
              <a:pathLst>
                <a:path w="1676" h="1675" extrusionOk="0">
                  <a:moveTo>
                    <a:pt x="837" y="1"/>
                  </a:moveTo>
                  <a:cubicBezTo>
                    <a:pt x="376" y="1"/>
                    <a:pt x="1" y="375"/>
                    <a:pt x="0" y="837"/>
                  </a:cubicBezTo>
                  <a:cubicBezTo>
                    <a:pt x="0" y="1300"/>
                    <a:pt x="376" y="1675"/>
                    <a:pt x="837" y="1675"/>
                  </a:cubicBezTo>
                  <a:cubicBezTo>
                    <a:pt x="1300" y="1675"/>
                    <a:pt x="1675" y="1300"/>
                    <a:pt x="1675" y="837"/>
                  </a:cubicBezTo>
                  <a:cubicBezTo>
                    <a:pt x="1675" y="375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7"/>
            <p:cNvSpPr/>
            <p:nvPr/>
          </p:nvSpPr>
          <p:spPr>
            <a:xfrm>
              <a:off x="7092346" y="2961151"/>
              <a:ext cx="43414" cy="43414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65"/>
                    <a:pt x="307" y="1372"/>
                    <a:pt x="686" y="1372"/>
                  </a:cubicBezTo>
                  <a:cubicBezTo>
                    <a:pt x="1064" y="1372"/>
                    <a:pt x="1371" y="1065"/>
                    <a:pt x="1371" y="686"/>
                  </a:cubicBezTo>
                  <a:cubicBezTo>
                    <a:pt x="1371" y="308"/>
                    <a:pt x="1064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7"/>
            <p:cNvSpPr/>
            <p:nvPr/>
          </p:nvSpPr>
          <p:spPr>
            <a:xfrm>
              <a:off x="7270709" y="3159607"/>
              <a:ext cx="43445" cy="43414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86" y="0"/>
                  </a:moveTo>
                  <a:cubicBezTo>
                    <a:pt x="309" y="0"/>
                    <a:pt x="1" y="307"/>
                    <a:pt x="1" y="686"/>
                  </a:cubicBezTo>
                  <a:cubicBezTo>
                    <a:pt x="1" y="1064"/>
                    <a:pt x="309" y="1371"/>
                    <a:pt x="686" y="1371"/>
                  </a:cubicBezTo>
                  <a:cubicBezTo>
                    <a:pt x="1065" y="1371"/>
                    <a:pt x="1373" y="1064"/>
                    <a:pt x="1373" y="686"/>
                  </a:cubicBezTo>
                  <a:cubicBezTo>
                    <a:pt x="1373" y="307"/>
                    <a:pt x="1066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7"/>
            <p:cNvSpPr/>
            <p:nvPr/>
          </p:nvSpPr>
          <p:spPr>
            <a:xfrm>
              <a:off x="7129746" y="3043356"/>
              <a:ext cx="43477" cy="43414"/>
            </a:xfrm>
            <a:custGeom>
              <a:avLst/>
              <a:gdLst/>
              <a:ahLst/>
              <a:cxnLst/>
              <a:rect l="l" t="t" r="r" b="b"/>
              <a:pathLst>
                <a:path w="1374" h="1372" extrusionOk="0">
                  <a:moveTo>
                    <a:pt x="688" y="1"/>
                  </a:moveTo>
                  <a:cubicBezTo>
                    <a:pt x="308" y="1"/>
                    <a:pt x="1" y="308"/>
                    <a:pt x="2" y="686"/>
                  </a:cubicBezTo>
                  <a:cubicBezTo>
                    <a:pt x="2" y="1065"/>
                    <a:pt x="310" y="1372"/>
                    <a:pt x="688" y="1372"/>
                  </a:cubicBezTo>
                  <a:cubicBezTo>
                    <a:pt x="1067" y="1372"/>
                    <a:pt x="1374" y="1065"/>
                    <a:pt x="1374" y="686"/>
                  </a:cubicBezTo>
                  <a:cubicBezTo>
                    <a:pt x="1374" y="308"/>
                    <a:pt x="1067" y="1"/>
                    <a:pt x="68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7"/>
            <p:cNvSpPr/>
            <p:nvPr/>
          </p:nvSpPr>
          <p:spPr>
            <a:xfrm>
              <a:off x="6921513" y="3072656"/>
              <a:ext cx="53033" cy="53033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7" y="1"/>
                  </a:moveTo>
                  <a:cubicBezTo>
                    <a:pt x="376" y="1"/>
                    <a:pt x="1" y="376"/>
                    <a:pt x="0" y="839"/>
                  </a:cubicBezTo>
                  <a:cubicBezTo>
                    <a:pt x="0" y="1301"/>
                    <a:pt x="376" y="1676"/>
                    <a:pt x="837" y="1676"/>
                  </a:cubicBezTo>
                  <a:cubicBezTo>
                    <a:pt x="1301" y="1676"/>
                    <a:pt x="1675" y="1301"/>
                    <a:pt x="1675" y="839"/>
                  </a:cubicBezTo>
                  <a:cubicBezTo>
                    <a:pt x="1675" y="376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7"/>
            <p:cNvSpPr/>
            <p:nvPr/>
          </p:nvSpPr>
          <p:spPr>
            <a:xfrm>
              <a:off x="7330702" y="2960360"/>
              <a:ext cx="132171" cy="233332"/>
            </a:xfrm>
            <a:custGeom>
              <a:avLst/>
              <a:gdLst/>
              <a:ahLst/>
              <a:cxnLst/>
              <a:rect l="l" t="t" r="r" b="b"/>
              <a:pathLst>
                <a:path w="4177" h="7374" extrusionOk="0">
                  <a:moveTo>
                    <a:pt x="1" y="1"/>
                  </a:moveTo>
                  <a:lnTo>
                    <a:pt x="1" y="1"/>
                  </a:lnTo>
                  <a:cubicBezTo>
                    <a:pt x="1826" y="2791"/>
                    <a:pt x="2470" y="4527"/>
                    <a:pt x="2325" y="5431"/>
                  </a:cubicBezTo>
                  <a:cubicBezTo>
                    <a:pt x="2180" y="6336"/>
                    <a:pt x="1570" y="7311"/>
                    <a:pt x="1570" y="7311"/>
                  </a:cubicBezTo>
                  <a:lnTo>
                    <a:pt x="2536" y="7373"/>
                  </a:lnTo>
                  <a:cubicBezTo>
                    <a:pt x="2536" y="7373"/>
                    <a:pt x="3433" y="5566"/>
                    <a:pt x="3805" y="4862"/>
                  </a:cubicBezTo>
                  <a:cubicBezTo>
                    <a:pt x="4177" y="4159"/>
                    <a:pt x="3113" y="2258"/>
                    <a:pt x="2563" y="1489"/>
                  </a:cubicBezTo>
                  <a:cubicBezTo>
                    <a:pt x="2014" y="721"/>
                    <a:pt x="1411" y="53"/>
                    <a:pt x="1411" y="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7"/>
            <p:cNvSpPr/>
            <p:nvPr/>
          </p:nvSpPr>
          <p:spPr>
            <a:xfrm>
              <a:off x="8081177" y="3352494"/>
              <a:ext cx="967501" cy="653418"/>
            </a:xfrm>
            <a:custGeom>
              <a:avLst/>
              <a:gdLst/>
              <a:ahLst/>
              <a:cxnLst/>
              <a:rect l="l" t="t" r="r" b="b"/>
              <a:pathLst>
                <a:path w="30576" h="20650" extrusionOk="0">
                  <a:moveTo>
                    <a:pt x="14921" y="0"/>
                  </a:moveTo>
                  <a:cubicBezTo>
                    <a:pt x="9873" y="0"/>
                    <a:pt x="3369" y="414"/>
                    <a:pt x="2496" y="2492"/>
                  </a:cubicBezTo>
                  <a:cubicBezTo>
                    <a:pt x="1040" y="5949"/>
                    <a:pt x="0" y="9729"/>
                    <a:pt x="8635" y="15426"/>
                  </a:cubicBezTo>
                  <a:cubicBezTo>
                    <a:pt x="15161" y="19732"/>
                    <a:pt x="20028" y="20649"/>
                    <a:pt x="23652" y="20649"/>
                  </a:cubicBezTo>
                  <a:cubicBezTo>
                    <a:pt x="24822" y="20649"/>
                    <a:pt x="25863" y="20554"/>
                    <a:pt x="26788" y="20446"/>
                  </a:cubicBezTo>
                  <a:cubicBezTo>
                    <a:pt x="30575" y="20003"/>
                    <a:pt x="30069" y="17247"/>
                    <a:pt x="28151" y="14436"/>
                  </a:cubicBezTo>
                  <a:cubicBezTo>
                    <a:pt x="26232" y="11623"/>
                    <a:pt x="26805" y="9570"/>
                    <a:pt x="26977" y="6338"/>
                  </a:cubicBezTo>
                  <a:cubicBezTo>
                    <a:pt x="27148" y="3106"/>
                    <a:pt x="26797" y="1991"/>
                    <a:pt x="20977" y="182"/>
                  </a:cubicBezTo>
                  <a:cubicBezTo>
                    <a:pt x="20977" y="182"/>
                    <a:pt x="18269" y="0"/>
                    <a:pt x="14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7"/>
            <p:cNvSpPr/>
            <p:nvPr/>
          </p:nvSpPr>
          <p:spPr>
            <a:xfrm>
              <a:off x="8081177" y="3352494"/>
              <a:ext cx="967501" cy="653418"/>
            </a:xfrm>
            <a:custGeom>
              <a:avLst/>
              <a:gdLst/>
              <a:ahLst/>
              <a:cxnLst/>
              <a:rect l="l" t="t" r="r" b="b"/>
              <a:pathLst>
                <a:path w="30576" h="20650" extrusionOk="0">
                  <a:moveTo>
                    <a:pt x="14921" y="0"/>
                  </a:moveTo>
                  <a:cubicBezTo>
                    <a:pt x="9873" y="0"/>
                    <a:pt x="3369" y="414"/>
                    <a:pt x="2496" y="2492"/>
                  </a:cubicBezTo>
                  <a:cubicBezTo>
                    <a:pt x="1040" y="5949"/>
                    <a:pt x="0" y="9729"/>
                    <a:pt x="8635" y="15426"/>
                  </a:cubicBezTo>
                  <a:cubicBezTo>
                    <a:pt x="15161" y="19732"/>
                    <a:pt x="20028" y="20649"/>
                    <a:pt x="23652" y="20649"/>
                  </a:cubicBezTo>
                  <a:cubicBezTo>
                    <a:pt x="24822" y="20649"/>
                    <a:pt x="25863" y="20554"/>
                    <a:pt x="26788" y="20446"/>
                  </a:cubicBezTo>
                  <a:cubicBezTo>
                    <a:pt x="30575" y="20003"/>
                    <a:pt x="30069" y="17247"/>
                    <a:pt x="28151" y="14436"/>
                  </a:cubicBezTo>
                  <a:cubicBezTo>
                    <a:pt x="26232" y="11623"/>
                    <a:pt x="26805" y="9570"/>
                    <a:pt x="26977" y="6338"/>
                  </a:cubicBezTo>
                  <a:cubicBezTo>
                    <a:pt x="27148" y="3106"/>
                    <a:pt x="26797" y="1991"/>
                    <a:pt x="20977" y="182"/>
                  </a:cubicBezTo>
                  <a:cubicBezTo>
                    <a:pt x="20977" y="182"/>
                    <a:pt x="18269" y="0"/>
                    <a:pt x="1492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7"/>
            <p:cNvSpPr/>
            <p:nvPr/>
          </p:nvSpPr>
          <p:spPr>
            <a:xfrm>
              <a:off x="8151516" y="3358095"/>
              <a:ext cx="851595" cy="607251"/>
            </a:xfrm>
            <a:custGeom>
              <a:avLst/>
              <a:gdLst/>
              <a:ahLst/>
              <a:cxnLst/>
              <a:rect l="l" t="t" r="r" b="b"/>
              <a:pathLst>
                <a:path w="26913" h="19191" extrusionOk="0">
                  <a:moveTo>
                    <a:pt x="12009" y="0"/>
                  </a:moveTo>
                  <a:cubicBezTo>
                    <a:pt x="10718" y="0"/>
                    <a:pt x="9279" y="179"/>
                    <a:pt x="7723" y="561"/>
                  </a:cubicBezTo>
                  <a:cubicBezTo>
                    <a:pt x="7723" y="561"/>
                    <a:pt x="3603" y="1093"/>
                    <a:pt x="1801" y="3390"/>
                  </a:cubicBezTo>
                  <a:cubicBezTo>
                    <a:pt x="1" y="5688"/>
                    <a:pt x="1571" y="11874"/>
                    <a:pt x="7045" y="15234"/>
                  </a:cubicBezTo>
                  <a:cubicBezTo>
                    <a:pt x="11210" y="17790"/>
                    <a:pt x="15804" y="19190"/>
                    <a:pt x="19564" y="19190"/>
                  </a:cubicBezTo>
                  <a:cubicBezTo>
                    <a:pt x="20745" y="19190"/>
                    <a:pt x="21845" y="19052"/>
                    <a:pt x="22823" y="18768"/>
                  </a:cubicBezTo>
                  <a:cubicBezTo>
                    <a:pt x="26913" y="17583"/>
                    <a:pt x="23763" y="15016"/>
                    <a:pt x="21134" y="11891"/>
                  </a:cubicBezTo>
                  <a:cubicBezTo>
                    <a:pt x="18505" y="8768"/>
                    <a:pt x="19709" y="5876"/>
                    <a:pt x="18564" y="3168"/>
                  </a:cubicBezTo>
                  <a:cubicBezTo>
                    <a:pt x="17736" y="1210"/>
                    <a:pt x="15373" y="0"/>
                    <a:pt x="12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7"/>
            <p:cNvSpPr/>
            <p:nvPr/>
          </p:nvSpPr>
          <p:spPr>
            <a:xfrm>
              <a:off x="7542732" y="1983742"/>
              <a:ext cx="1753722" cy="1461662"/>
            </a:xfrm>
            <a:custGeom>
              <a:avLst/>
              <a:gdLst/>
              <a:ahLst/>
              <a:cxnLst/>
              <a:rect l="l" t="t" r="r" b="b"/>
              <a:pathLst>
                <a:path w="55423" h="46193" extrusionOk="0">
                  <a:moveTo>
                    <a:pt x="26671" y="1"/>
                  </a:moveTo>
                  <a:cubicBezTo>
                    <a:pt x="24725" y="1"/>
                    <a:pt x="22510" y="127"/>
                    <a:pt x="19960" y="362"/>
                  </a:cubicBezTo>
                  <a:cubicBezTo>
                    <a:pt x="9598" y="1315"/>
                    <a:pt x="5600" y="11141"/>
                    <a:pt x="5021" y="15101"/>
                  </a:cubicBezTo>
                  <a:cubicBezTo>
                    <a:pt x="4442" y="19063"/>
                    <a:pt x="4525" y="25079"/>
                    <a:pt x="2262" y="31679"/>
                  </a:cubicBezTo>
                  <a:cubicBezTo>
                    <a:pt x="0" y="38278"/>
                    <a:pt x="3446" y="43530"/>
                    <a:pt x="9192" y="45454"/>
                  </a:cubicBezTo>
                  <a:cubicBezTo>
                    <a:pt x="10770" y="45984"/>
                    <a:pt x="12065" y="46193"/>
                    <a:pt x="13291" y="46193"/>
                  </a:cubicBezTo>
                  <a:cubicBezTo>
                    <a:pt x="16526" y="46193"/>
                    <a:pt x="19286" y="44737"/>
                    <a:pt x="25548" y="43866"/>
                  </a:cubicBezTo>
                  <a:cubicBezTo>
                    <a:pt x="26852" y="43684"/>
                    <a:pt x="28137" y="43613"/>
                    <a:pt x="29401" y="43613"/>
                  </a:cubicBezTo>
                  <a:cubicBezTo>
                    <a:pt x="33870" y="43613"/>
                    <a:pt x="38080" y="44497"/>
                    <a:pt x="41946" y="44497"/>
                  </a:cubicBezTo>
                  <a:cubicBezTo>
                    <a:pt x="44230" y="44497"/>
                    <a:pt x="46394" y="44189"/>
                    <a:pt x="48421" y="43208"/>
                  </a:cubicBezTo>
                  <a:cubicBezTo>
                    <a:pt x="54850" y="40097"/>
                    <a:pt x="55422" y="29105"/>
                    <a:pt x="51030" y="23152"/>
                  </a:cubicBezTo>
                  <a:cubicBezTo>
                    <a:pt x="46640" y="17202"/>
                    <a:pt x="44905" y="11285"/>
                    <a:pt x="40683" y="6110"/>
                  </a:cubicBezTo>
                  <a:cubicBezTo>
                    <a:pt x="37390" y="1726"/>
                    <a:pt x="33858" y="1"/>
                    <a:pt x="26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7"/>
            <p:cNvSpPr/>
            <p:nvPr/>
          </p:nvSpPr>
          <p:spPr>
            <a:xfrm>
              <a:off x="7601680" y="2943906"/>
              <a:ext cx="278043" cy="437015"/>
            </a:xfrm>
            <a:custGeom>
              <a:avLst/>
              <a:gdLst/>
              <a:ahLst/>
              <a:cxnLst/>
              <a:rect l="l" t="t" r="r" b="b"/>
              <a:pathLst>
                <a:path w="8787" h="13811" extrusionOk="0">
                  <a:moveTo>
                    <a:pt x="2979" y="0"/>
                  </a:moveTo>
                  <a:cubicBezTo>
                    <a:pt x="2799" y="0"/>
                    <a:pt x="2456" y="489"/>
                    <a:pt x="2128" y="1667"/>
                  </a:cubicBezTo>
                  <a:cubicBezTo>
                    <a:pt x="1637" y="3425"/>
                    <a:pt x="1652" y="5123"/>
                    <a:pt x="1531" y="5785"/>
                  </a:cubicBezTo>
                  <a:cubicBezTo>
                    <a:pt x="1478" y="6079"/>
                    <a:pt x="1372" y="6230"/>
                    <a:pt x="1271" y="6230"/>
                  </a:cubicBezTo>
                  <a:cubicBezTo>
                    <a:pt x="1144" y="6230"/>
                    <a:pt x="1025" y="5994"/>
                    <a:pt x="1026" y="5508"/>
                  </a:cubicBezTo>
                  <a:cubicBezTo>
                    <a:pt x="1030" y="4634"/>
                    <a:pt x="1135" y="3774"/>
                    <a:pt x="1409" y="2665"/>
                  </a:cubicBezTo>
                  <a:cubicBezTo>
                    <a:pt x="1591" y="1928"/>
                    <a:pt x="1492" y="1557"/>
                    <a:pt x="1321" y="1557"/>
                  </a:cubicBezTo>
                  <a:cubicBezTo>
                    <a:pt x="1233" y="1557"/>
                    <a:pt x="1128" y="1653"/>
                    <a:pt x="1031" y="1845"/>
                  </a:cubicBezTo>
                  <a:cubicBezTo>
                    <a:pt x="743" y="2416"/>
                    <a:pt x="308" y="3196"/>
                    <a:pt x="154" y="4957"/>
                  </a:cubicBezTo>
                  <a:cubicBezTo>
                    <a:pt x="1" y="6718"/>
                    <a:pt x="377" y="8528"/>
                    <a:pt x="1688" y="10409"/>
                  </a:cubicBezTo>
                  <a:cubicBezTo>
                    <a:pt x="1688" y="10409"/>
                    <a:pt x="2706" y="12175"/>
                    <a:pt x="3751" y="12773"/>
                  </a:cubicBezTo>
                  <a:cubicBezTo>
                    <a:pt x="4105" y="12976"/>
                    <a:pt x="4326" y="13055"/>
                    <a:pt x="4445" y="13055"/>
                  </a:cubicBezTo>
                  <a:cubicBezTo>
                    <a:pt x="4676" y="13055"/>
                    <a:pt x="4526" y="12756"/>
                    <a:pt x="4234" y="12479"/>
                  </a:cubicBezTo>
                  <a:cubicBezTo>
                    <a:pt x="3792" y="12060"/>
                    <a:pt x="3679" y="11803"/>
                    <a:pt x="3245" y="11276"/>
                  </a:cubicBezTo>
                  <a:cubicBezTo>
                    <a:pt x="3098" y="11098"/>
                    <a:pt x="3075" y="11011"/>
                    <a:pt x="3148" y="11011"/>
                  </a:cubicBezTo>
                  <a:cubicBezTo>
                    <a:pt x="3292" y="11011"/>
                    <a:pt x="3802" y="11344"/>
                    <a:pt x="4466" y="11982"/>
                  </a:cubicBezTo>
                  <a:cubicBezTo>
                    <a:pt x="5469" y="12945"/>
                    <a:pt x="7266" y="13683"/>
                    <a:pt x="8029" y="13795"/>
                  </a:cubicBezTo>
                  <a:cubicBezTo>
                    <a:pt x="8098" y="13806"/>
                    <a:pt x="8162" y="13811"/>
                    <a:pt x="8219" y="13811"/>
                  </a:cubicBezTo>
                  <a:cubicBezTo>
                    <a:pt x="8786" y="13811"/>
                    <a:pt x="8696" y="13320"/>
                    <a:pt x="7362" y="12568"/>
                  </a:cubicBezTo>
                  <a:cubicBezTo>
                    <a:pt x="5893" y="11741"/>
                    <a:pt x="4972" y="10728"/>
                    <a:pt x="3953" y="9424"/>
                  </a:cubicBezTo>
                  <a:cubicBezTo>
                    <a:pt x="2933" y="8120"/>
                    <a:pt x="2430" y="6485"/>
                    <a:pt x="2440" y="4819"/>
                  </a:cubicBezTo>
                  <a:cubicBezTo>
                    <a:pt x="2450" y="3151"/>
                    <a:pt x="3073" y="977"/>
                    <a:pt x="3106" y="331"/>
                  </a:cubicBezTo>
                  <a:cubicBezTo>
                    <a:pt x="3117" y="118"/>
                    <a:pt x="3068" y="0"/>
                    <a:pt x="297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7"/>
            <p:cNvSpPr/>
            <p:nvPr/>
          </p:nvSpPr>
          <p:spPr>
            <a:xfrm>
              <a:off x="7712964" y="2107682"/>
              <a:ext cx="288643" cy="301933"/>
            </a:xfrm>
            <a:custGeom>
              <a:avLst/>
              <a:gdLst/>
              <a:ahLst/>
              <a:cxnLst/>
              <a:rect l="l" t="t" r="r" b="b"/>
              <a:pathLst>
                <a:path w="9122" h="9542" extrusionOk="0">
                  <a:moveTo>
                    <a:pt x="9121" y="1"/>
                  </a:moveTo>
                  <a:lnTo>
                    <a:pt x="9121" y="1"/>
                  </a:lnTo>
                  <a:cubicBezTo>
                    <a:pt x="9008" y="55"/>
                    <a:pt x="6504" y="1251"/>
                    <a:pt x="5262" y="2065"/>
                  </a:cubicBezTo>
                  <a:cubicBezTo>
                    <a:pt x="4809" y="2360"/>
                    <a:pt x="4441" y="2599"/>
                    <a:pt x="4284" y="2599"/>
                  </a:cubicBezTo>
                  <a:cubicBezTo>
                    <a:pt x="4066" y="2599"/>
                    <a:pt x="4255" y="2138"/>
                    <a:pt x="5192" y="733"/>
                  </a:cubicBezTo>
                  <a:lnTo>
                    <a:pt x="5192" y="733"/>
                  </a:lnTo>
                  <a:cubicBezTo>
                    <a:pt x="2320" y="3498"/>
                    <a:pt x="706" y="7012"/>
                    <a:pt x="0" y="9542"/>
                  </a:cubicBezTo>
                  <a:cubicBezTo>
                    <a:pt x="507" y="8941"/>
                    <a:pt x="1532" y="7664"/>
                    <a:pt x="3243" y="5273"/>
                  </a:cubicBezTo>
                  <a:cubicBezTo>
                    <a:pt x="5690" y="1853"/>
                    <a:pt x="8749" y="194"/>
                    <a:pt x="912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7"/>
            <p:cNvSpPr/>
            <p:nvPr/>
          </p:nvSpPr>
          <p:spPr>
            <a:xfrm>
              <a:off x="7637530" y="2333919"/>
              <a:ext cx="1541907" cy="1058821"/>
            </a:xfrm>
            <a:custGeom>
              <a:avLst/>
              <a:gdLst/>
              <a:ahLst/>
              <a:cxnLst/>
              <a:rect l="l" t="t" r="r" b="b"/>
              <a:pathLst>
                <a:path w="48729" h="33462" extrusionOk="0">
                  <a:moveTo>
                    <a:pt x="15548" y="1"/>
                  </a:moveTo>
                  <a:cubicBezTo>
                    <a:pt x="14648" y="1"/>
                    <a:pt x="13849" y="77"/>
                    <a:pt x="13181" y="246"/>
                  </a:cubicBezTo>
                  <a:cubicBezTo>
                    <a:pt x="6308" y="1987"/>
                    <a:pt x="5290" y="10848"/>
                    <a:pt x="5290" y="10848"/>
                  </a:cubicBezTo>
                  <a:cubicBezTo>
                    <a:pt x="2527" y="19049"/>
                    <a:pt x="0" y="23669"/>
                    <a:pt x="3226" y="28181"/>
                  </a:cubicBezTo>
                  <a:cubicBezTo>
                    <a:pt x="6185" y="32320"/>
                    <a:pt x="9514" y="33462"/>
                    <a:pt x="14118" y="33462"/>
                  </a:cubicBezTo>
                  <a:cubicBezTo>
                    <a:pt x="14532" y="33462"/>
                    <a:pt x="14956" y="33452"/>
                    <a:pt x="15391" y="33435"/>
                  </a:cubicBezTo>
                  <a:cubicBezTo>
                    <a:pt x="19613" y="33269"/>
                    <a:pt x="25006" y="31630"/>
                    <a:pt x="29423" y="31630"/>
                  </a:cubicBezTo>
                  <a:cubicBezTo>
                    <a:pt x="30526" y="31630"/>
                    <a:pt x="31569" y="31732"/>
                    <a:pt x="32516" y="31986"/>
                  </a:cubicBezTo>
                  <a:cubicBezTo>
                    <a:pt x="33515" y="32252"/>
                    <a:pt x="34620" y="32379"/>
                    <a:pt x="35762" y="32379"/>
                  </a:cubicBezTo>
                  <a:cubicBezTo>
                    <a:pt x="40043" y="32379"/>
                    <a:pt x="44850" y="30598"/>
                    <a:pt x="46561" y="27729"/>
                  </a:cubicBezTo>
                  <a:cubicBezTo>
                    <a:pt x="48729" y="24096"/>
                    <a:pt x="47525" y="18715"/>
                    <a:pt x="45460" y="14453"/>
                  </a:cubicBezTo>
                  <a:cubicBezTo>
                    <a:pt x="43395" y="10188"/>
                    <a:pt x="40917" y="6589"/>
                    <a:pt x="40917" y="6589"/>
                  </a:cubicBezTo>
                  <a:cubicBezTo>
                    <a:pt x="40917" y="6589"/>
                    <a:pt x="23910" y="1"/>
                    <a:pt x="1554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7"/>
            <p:cNvSpPr/>
            <p:nvPr/>
          </p:nvSpPr>
          <p:spPr>
            <a:xfrm>
              <a:off x="7619495" y="3597843"/>
              <a:ext cx="1317657" cy="1954336"/>
            </a:xfrm>
            <a:custGeom>
              <a:avLst/>
              <a:gdLst/>
              <a:ahLst/>
              <a:cxnLst/>
              <a:rect l="l" t="t" r="r" b="b"/>
              <a:pathLst>
                <a:path w="41642" h="61763" extrusionOk="0">
                  <a:moveTo>
                    <a:pt x="31698" y="0"/>
                  </a:moveTo>
                  <a:lnTo>
                    <a:pt x="16880" y="2132"/>
                  </a:lnTo>
                  <a:cubicBezTo>
                    <a:pt x="16880" y="2132"/>
                    <a:pt x="10019" y="5448"/>
                    <a:pt x="8619" y="11435"/>
                  </a:cubicBezTo>
                  <a:cubicBezTo>
                    <a:pt x="7219" y="17424"/>
                    <a:pt x="9561" y="22821"/>
                    <a:pt x="9665" y="23868"/>
                  </a:cubicBezTo>
                  <a:cubicBezTo>
                    <a:pt x="9770" y="24915"/>
                    <a:pt x="9609" y="27032"/>
                    <a:pt x="7990" y="30742"/>
                  </a:cubicBezTo>
                  <a:cubicBezTo>
                    <a:pt x="6372" y="34450"/>
                    <a:pt x="2814" y="42721"/>
                    <a:pt x="1815" y="46694"/>
                  </a:cubicBezTo>
                  <a:cubicBezTo>
                    <a:pt x="815" y="50667"/>
                    <a:pt x="1" y="55699"/>
                    <a:pt x="308" y="56142"/>
                  </a:cubicBezTo>
                  <a:cubicBezTo>
                    <a:pt x="616" y="56586"/>
                    <a:pt x="5290" y="59609"/>
                    <a:pt x="12195" y="60953"/>
                  </a:cubicBezTo>
                  <a:cubicBezTo>
                    <a:pt x="14927" y="61485"/>
                    <a:pt x="17457" y="61762"/>
                    <a:pt x="19954" y="61762"/>
                  </a:cubicBezTo>
                  <a:cubicBezTo>
                    <a:pt x="23765" y="61762"/>
                    <a:pt x="27500" y="61115"/>
                    <a:pt x="31760" y="59739"/>
                  </a:cubicBezTo>
                  <a:cubicBezTo>
                    <a:pt x="38812" y="57462"/>
                    <a:pt x="40260" y="55986"/>
                    <a:pt x="40951" y="55071"/>
                  </a:cubicBezTo>
                  <a:cubicBezTo>
                    <a:pt x="41641" y="54156"/>
                    <a:pt x="41422" y="53903"/>
                    <a:pt x="40927" y="52864"/>
                  </a:cubicBezTo>
                  <a:cubicBezTo>
                    <a:pt x="40430" y="51822"/>
                    <a:pt x="31868" y="32995"/>
                    <a:pt x="31814" y="32123"/>
                  </a:cubicBezTo>
                  <a:cubicBezTo>
                    <a:pt x="31760" y="31251"/>
                    <a:pt x="31831" y="30333"/>
                    <a:pt x="31529" y="29982"/>
                  </a:cubicBezTo>
                  <a:cubicBezTo>
                    <a:pt x="31226" y="29630"/>
                    <a:pt x="30471" y="28660"/>
                    <a:pt x="30471" y="28660"/>
                  </a:cubicBezTo>
                  <a:cubicBezTo>
                    <a:pt x="30471" y="28660"/>
                    <a:pt x="33772" y="21857"/>
                    <a:pt x="35171" y="19013"/>
                  </a:cubicBezTo>
                  <a:cubicBezTo>
                    <a:pt x="36568" y="16167"/>
                    <a:pt x="40171" y="8640"/>
                    <a:pt x="40268" y="6575"/>
                  </a:cubicBezTo>
                  <a:cubicBezTo>
                    <a:pt x="40365" y="4509"/>
                    <a:pt x="40126" y="3141"/>
                    <a:pt x="38801" y="2423"/>
                  </a:cubicBezTo>
                  <a:cubicBezTo>
                    <a:pt x="37474" y="1705"/>
                    <a:pt x="31698" y="0"/>
                    <a:pt x="31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7"/>
            <p:cNvSpPr/>
            <p:nvPr/>
          </p:nvSpPr>
          <p:spPr>
            <a:xfrm>
              <a:off x="8107313" y="4906571"/>
              <a:ext cx="419706" cy="595575"/>
            </a:xfrm>
            <a:custGeom>
              <a:avLst/>
              <a:gdLst/>
              <a:ahLst/>
              <a:cxnLst/>
              <a:rect l="l" t="t" r="r" b="b"/>
              <a:pathLst>
                <a:path w="13264" h="18822" extrusionOk="0">
                  <a:moveTo>
                    <a:pt x="3158" y="0"/>
                  </a:moveTo>
                  <a:lnTo>
                    <a:pt x="1" y="17245"/>
                  </a:lnTo>
                  <a:cubicBezTo>
                    <a:pt x="1423" y="18224"/>
                    <a:pt x="3083" y="18822"/>
                    <a:pt x="4810" y="18822"/>
                  </a:cubicBezTo>
                  <a:cubicBezTo>
                    <a:pt x="6477" y="18822"/>
                    <a:pt x="8206" y="18265"/>
                    <a:pt x="9847" y="16959"/>
                  </a:cubicBezTo>
                  <a:cubicBezTo>
                    <a:pt x="13190" y="14297"/>
                    <a:pt x="13264" y="9848"/>
                    <a:pt x="12107" y="7732"/>
                  </a:cubicBezTo>
                  <a:cubicBezTo>
                    <a:pt x="10949" y="5614"/>
                    <a:pt x="9188" y="4243"/>
                    <a:pt x="8586" y="3999"/>
                  </a:cubicBezTo>
                  <a:cubicBezTo>
                    <a:pt x="7983" y="3757"/>
                    <a:pt x="7007" y="147"/>
                    <a:pt x="7007" y="147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7"/>
            <p:cNvSpPr/>
            <p:nvPr/>
          </p:nvSpPr>
          <p:spPr>
            <a:xfrm>
              <a:off x="8634937" y="3601608"/>
              <a:ext cx="255482" cy="151947"/>
            </a:xfrm>
            <a:custGeom>
              <a:avLst/>
              <a:gdLst/>
              <a:ahLst/>
              <a:cxnLst/>
              <a:rect l="l" t="t" r="r" b="b"/>
              <a:pathLst>
                <a:path w="8074" h="4802" extrusionOk="0">
                  <a:moveTo>
                    <a:pt x="1" y="0"/>
                  </a:moveTo>
                  <a:cubicBezTo>
                    <a:pt x="58" y="548"/>
                    <a:pt x="125" y="1104"/>
                    <a:pt x="168" y="1180"/>
                  </a:cubicBezTo>
                  <a:cubicBezTo>
                    <a:pt x="256" y="1334"/>
                    <a:pt x="300" y="2903"/>
                    <a:pt x="300" y="2903"/>
                  </a:cubicBezTo>
                  <a:cubicBezTo>
                    <a:pt x="300" y="2903"/>
                    <a:pt x="5218" y="3291"/>
                    <a:pt x="6128" y="3721"/>
                  </a:cubicBezTo>
                  <a:cubicBezTo>
                    <a:pt x="7035" y="4150"/>
                    <a:pt x="7618" y="4802"/>
                    <a:pt x="7618" y="4802"/>
                  </a:cubicBezTo>
                  <a:cubicBezTo>
                    <a:pt x="7618" y="4802"/>
                    <a:pt x="7844" y="4579"/>
                    <a:pt x="8073" y="4277"/>
                  </a:cubicBezTo>
                  <a:cubicBezTo>
                    <a:pt x="7894" y="3385"/>
                    <a:pt x="7493" y="2729"/>
                    <a:pt x="6707" y="2304"/>
                  </a:cubicBezTo>
                  <a:cubicBezTo>
                    <a:pt x="5522" y="1663"/>
                    <a:pt x="1005" y="300"/>
                    <a:pt x="1" y="0"/>
                  </a:cubicBezTo>
                  <a:close/>
                </a:path>
              </a:pathLst>
            </a:custGeom>
            <a:solidFill>
              <a:srgbClr val="D9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7"/>
            <p:cNvSpPr/>
            <p:nvPr/>
          </p:nvSpPr>
          <p:spPr>
            <a:xfrm>
              <a:off x="8335449" y="4007064"/>
              <a:ext cx="601650" cy="1461757"/>
            </a:xfrm>
            <a:custGeom>
              <a:avLst/>
              <a:gdLst/>
              <a:ahLst/>
              <a:cxnLst/>
              <a:rect l="l" t="t" r="r" b="b"/>
              <a:pathLst>
                <a:path w="19014" h="46196" extrusionOk="0">
                  <a:moveTo>
                    <a:pt x="14364" y="0"/>
                  </a:moveTo>
                  <a:cubicBezTo>
                    <a:pt x="13181" y="0"/>
                    <a:pt x="11727" y="633"/>
                    <a:pt x="11727" y="633"/>
                  </a:cubicBezTo>
                  <a:cubicBezTo>
                    <a:pt x="10110" y="1402"/>
                    <a:pt x="6899" y="2098"/>
                    <a:pt x="7309" y="2639"/>
                  </a:cubicBezTo>
                  <a:cubicBezTo>
                    <a:pt x="7718" y="3179"/>
                    <a:pt x="10269" y="5222"/>
                    <a:pt x="9308" y="5776"/>
                  </a:cubicBezTo>
                  <a:cubicBezTo>
                    <a:pt x="8349" y="6330"/>
                    <a:pt x="6713" y="8257"/>
                    <a:pt x="6713" y="8257"/>
                  </a:cubicBezTo>
                  <a:lnTo>
                    <a:pt x="5585" y="12324"/>
                  </a:lnTo>
                  <a:lnTo>
                    <a:pt x="1" y="15034"/>
                  </a:lnTo>
                  <a:lnTo>
                    <a:pt x="3755" y="16385"/>
                  </a:lnTo>
                  <a:cubicBezTo>
                    <a:pt x="3755" y="16385"/>
                    <a:pt x="11982" y="41496"/>
                    <a:pt x="11178" y="44104"/>
                  </a:cubicBezTo>
                  <a:cubicBezTo>
                    <a:pt x="10943" y="44868"/>
                    <a:pt x="10892" y="45576"/>
                    <a:pt x="10938" y="46196"/>
                  </a:cubicBezTo>
                  <a:cubicBezTo>
                    <a:pt x="16431" y="44261"/>
                    <a:pt x="17695" y="42968"/>
                    <a:pt x="18322" y="42136"/>
                  </a:cubicBezTo>
                  <a:cubicBezTo>
                    <a:pt x="19013" y="41222"/>
                    <a:pt x="18795" y="40969"/>
                    <a:pt x="18298" y="39927"/>
                  </a:cubicBezTo>
                  <a:cubicBezTo>
                    <a:pt x="17802" y="38887"/>
                    <a:pt x="9239" y="20060"/>
                    <a:pt x="9185" y="19189"/>
                  </a:cubicBezTo>
                  <a:cubicBezTo>
                    <a:pt x="9130" y="18317"/>
                    <a:pt x="9201" y="17399"/>
                    <a:pt x="8900" y="17048"/>
                  </a:cubicBezTo>
                  <a:cubicBezTo>
                    <a:pt x="8596" y="16696"/>
                    <a:pt x="7842" y="15726"/>
                    <a:pt x="7842" y="15726"/>
                  </a:cubicBezTo>
                  <a:cubicBezTo>
                    <a:pt x="7842" y="15726"/>
                    <a:pt x="11142" y="8923"/>
                    <a:pt x="12540" y="6078"/>
                  </a:cubicBezTo>
                  <a:cubicBezTo>
                    <a:pt x="13180" y="4775"/>
                    <a:pt x="14278" y="2489"/>
                    <a:pt x="15294" y="197"/>
                  </a:cubicBezTo>
                  <a:cubicBezTo>
                    <a:pt x="15039" y="56"/>
                    <a:pt x="14715" y="0"/>
                    <a:pt x="14367" y="0"/>
                  </a:cubicBezTo>
                  <a:cubicBezTo>
                    <a:pt x="14366" y="0"/>
                    <a:pt x="14365" y="0"/>
                    <a:pt x="1436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7"/>
            <p:cNvSpPr/>
            <p:nvPr/>
          </p:nvSpPr>
          <p:spPr>
            <a:xfrm>
              <a:off x="7619495" y="3734345"/>
              <a:ext cx="503749" cy="1780682"/>
            </a:xfrm>
            <a:custGeom>
              <a:avLst/>
              <a:gdLst/>
              <a:ahLst/>
              <a:cxnLst/>
              <a:rect l="l" t="t" r="r" b="b"/>
              <a:pathLst>
                <a:path w="15920" h="56275" extrusionOk="0">
                  <a:moveTo>
                    <a:pt x="13549" y="0"/>
                  </a:moveTo>
                  <a:cubicBezTo>
                    <a:pt x="11588" y="1578"/>
                    <a:pt x="9354" y="3982"/>
                    <a:pt x="8619" y="7123"/>
                  </a:cubicBezTo>
                  <a:cubicBezTo>
                    <a:pt x="7219" y="13112"/>
                    <a:pt x="9562" y="18508"/>
                    <a:pt x="9665" y="19554"/>
                  </a:cubicBezTo>
                  <a:cubicBezTo>
                    <a:pt x="9770" y="20601"/>
                    <a:pt x="9609" y="22719"/>
                    <a:pt x="7990" y="26429"/>
                  </a:cubicBezTo>
                  <a:cubicBezTo>
                    <a:pt x="6372" y="30137"/>
                    <a:pt x="2814" y="38408"/>
                    <a:pt x="1815" y="42380"/>
                  </a:cubicBezTo>
                  <a:cubicBezTo>
                    <a:pt x="814" y="46353"/>
                    <a:pt x="1" y="51385"/>
                    <a:pt x="308" y="51828"/>
                  </a:cubicBezTo>
                  <a:cubicBezTo>
                    <a:pt x="590" y="52234"/>
                    <a:pt x="4551" y="54815"/>
                    <a:pt x="10537" y="56275"/>
                  </a:cubicBezTo>
                  <a:cubicBezTo>
                    <a:pt x="10709" y="52642"/>
                    <a:pt x="11139" y="46144"/>
                    <a:pt x="12210" y="40263"/>
                  </a:cubicBezTo>
                  <a:cubicBezTo>
                    <a:pt x="13793" y="31578"/>
                    <a:pt x="15702" y="23065"/>
                    <a:pt x="15690" y="22572"/>
                  </a:cubicBezTo>
                  <a:cubicBezTo>
                    <a:pt x="15677" y="22079"/>
                    <a:pt x="15920" y="22084"/>
                    <a:pt x="15846" y="21245"/>
                  </a:cubicBezTo>
                  <a:cubicBezTo>
                    <a:pt x="15773" y="20407"/>
                    <a:pt x="14516" y="14956"/>
                    <a:pt x="14280" y="13601"/>
                  </a:cubicBezTo>
                  <a:cubicBezTo>
                    <a:pt x="14280" y="13601"/>
                    <a:pt x="14363" y="11067"/>
                    <a:pt x="14318" y="10232"/>
                  </a:cubicBezTo>
                  <a:cubicBezTo>
                    <a:pt x="14274" y="9396"/>
                    <a:pt x="14681" y="1090"/>
                    <a:pt x="13810" y="187"/>
                  </a:cubicBezTo>
                  <a:cubicBezTo>
                    <a:pt x="13751" y="124"/>
                    <a:pt x="13660" y="61"/>
                    <a:pt x="13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7"/>
            <p:cNvSpPr/>
            <p:nvPr/>
          </p:nvSpPr>
          <p:spPr>
            <a:xfrm>
              <a:off x="7632025" y="5361736"/>
              <a:ext cx="328291" cy="128184"/>
            </a:xfrm>
            <a:custGeom>
              <a:avLst/>
              <a:gdLst/>
              <a:ahLst/>
              <a:cxnLst/>
              <a:rect l="l" t="t" r="r" b="b"/>
              <a:pathLst>
                <a:path w="10375" h="4051" extrusionOk="0">
                  <a:moveTo>
                    <a:pt x="0" y="1"/>
                  </a:moveTo>
                  <a:cubicBezTo>
                    <a:pt x="3997" y="2511"/>
                    <a:pt x="10375" y="4050"/>
                    <a:pt x="10375" y="4050"/>
                  </a:cubicBezTo>
                  <a:cubicBezTo>
                    <a:pt x="10375" y="4050"/>
                    <a:pt x="5702" y="2349"/>
                    <a:pt x="3394" y="1247"/>
                  </a:cubicBezTo>
                  <a:cubicBezTo>
                    <a:pt x="1086" y="14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7"/>
            <p:cNvSpPr/>
            <p:nvPr/>
          </p:nvSpPr>
          <p:spPr>
            <a:xfrm>
              <a:off x="7992644" y="3436977"/>
              <a:ext cx="708855" cy="754357"/>
            </a:xfrm>
            <a:custGeom>
              <a:avLst/>
              <a:gdLst/>
              <a:ahLst/>
              <a:cxnLst/>
              <a:rect l="l" t="t" r="r" b="b"/>
              <a:pathLst>
                <a:path w="22402" h="23840" extrusionOk="0">
                  <a:moveTo>
                    <a:pt x="12995" y="1"/>
                  </a:moveTo>
                  <a:cubicBezTo>
                    <a:pt x="10560" y="1"/>
                    <a:pt x="8367" y="1173"/>
                    <a:pt x="7204" y="2361"/>
                  </a:cubicBezTo>
                  <a:cubicBezTo>
                    <a:pt x="5852" y="3741"/>
                    <a:pt x="436" y="7953"/>
                    <a:pt x="562" y="8380"/>
                  </a:cubicBezTo>
                  <a:cubicBezTo>
                    <a:pt x="587" y="8462"/>
                    <a:pt x="707" y="8495"/>
                    <a:pt x="887" y="8495"/>
                  </a:cubicBezTo>
                  <a:cubicBezTo>
                    <a:pt x="1641" y="8495"/>
                    <a:pt x="3433" y="7910"/>
                    <a:pt x="3433" y="7910"/>
                  </a:cubicBezTo>
                  <a:lnTo>
                    <a:pt x="3433" y="7910"/>
                  </a:lnTo>
                  <a:lnTo>
                    <a:pt x="455" y="9719"/>
                  </a:lnTo>
                  <a:cubicBezTo>
                    <a:pt x="455" y="9719"/>
                    <a:pt x="0" y="10118"/>
                    <a:pt x="146" y="11294"/>
                  </a:cubicBezTo>
                  <a:cubicBezTo>
                    <a:pt x="291" y="12469"/>
                    <a:pt x="2596" y="23839"/>
                    <a:pt x="2596" y="23839"/>
                  </a:cubicBezTo>
                  <a:cubicBezTo>
                    <a:pt x="2596" y="23839"/>
                    <a:pt x="3000" y="21549"/>
                    <a:pt x="5689" y="20360"/>
                  </a:cubicBezTo>
                  <a:cubicBezTo>
                    <a:pt x="8376" y="19168"/>
                    <a:pt x="18734" y="14758"/>
                    <a:pt x="18905" y="14271"/>
                  </a:cubicBezTo>
                  <a:cubicBezTo>
                    <a:pt x="19075" y="13784"/>
                    <a:pt x="18685" y="11556"/>
                    <a:pt x="18520" y="10350"/>
                  </a:cubicBezTo>
                  <a:cubicBezTo>
                    <a:pt x="18355" y="9143"/>
                    <a:pt x="18508" y="8764"/>
                    <a:pt x="19070" y="8570"/>
                  </a:cubicBezTo>
                  <a:cubicBezTo>
                    <a:pt x="19132" y="8548"/>
                    <a:pt x="19207" y="8539"/>
                    <a:pt x="19292" y="8539"/>
                  </a:cubicBezTo>
                  <a:cubicBezTo>
                    <a:pt x="19979" y="8539"/>
                    <a:pt x="21329" y="9164"/>
                    <a:pt x="21813" y="9327"/>
                  </a:cubicBezTo>
                  <a:cubicBezTo>
                    <a:pt x="21970" y="9380"/>
                    <a:pt x="22090" y="9414"/>
                    <a:pt x="22177" y="9414"/>
                  </a:cubicBezTo>
                  <a:cubicBezTo>
                    <a:pt x="22393" y="9414"/>
                    <a:pt x="22401" y="9203"/>
                    <a:pt x="22229" y="8542"/>
                  </a:cubicBezTo>
                  <a:cubicBezTo>
                    <a:pt x="21987" y="7613"/>
                    <a:pt x="20379" y="2516"/>
                    <a:pt x="19809" y="1552"/>
                  </a:cubicBezTo>
                  <a:cubicBezTo>
                    <a:pt x="19241" y="586"/>
                    <a:pt x="17107" y="582"/>
                    <a:pt x="14206" y="100"/>
                  </a:cubicBezTo>
                  <a:cubicBezTo>
                    <a:pt x="13798" y="32"/>
                    <a:pt x="13394" y="1"/>
                    <a:pt x="129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7"/>
            <p:cNvSpPr/>
            <p:nvPr/>
          </p:nvSpPr>
          <p:spPr>
            <a:xfrm>
              <a:off x="7992644" y="3436977"/>
              <a:ext cx="708855" cy="754357"/>
            </a:xfrm>
            <a:custGeom>
              <a:avLst/>
              <a:gdLst/>
              <a:ahLst/>
              <a:cxnLst/>
              <a:rect l="l" t="t" r="r" b="b"/>
              <a:pathLst>
                <a:path w="22402" h="23840" extrusionOk="0">
                  <a:moveTo>
                    <a:pt x="12995" y="1"/>
                  </a:moveTo>
                  <a:cubicBezTo>
                    <a:pt x="10560" y="1"/>
                    <a:pt x="8367" y="1173"/>
                    <a:pt x="7204" y="2361"/>
                  </a:cubicBezTo>
                  <a:cubicBezTo>
                    <a:pt x="5852" y="3741"/>
                    <a:pt x="436" y="7953"/>
                    <a:pt x="562" y="8380"/>
                  </a:cubicBezTo>
                  <a:cubicBezTo>
                    <a:pt x="587" y="8462"/>
                    <a:pt x="707" y="8495"/>
                    <a:pt x="887" y="8495"/>
                  </a:cubicBezTo>
                  <a:cubicBezTo>
                    <a:pt x="1641" y="8495"/>
                    <a:pt x="3433" y="7910"/>
                    <a:pt x="3433" y="7910"/>
                  </a:cubicBezTo>
                  <a:lnTo>
                    <a:pt x="3433" y="7910"/>
                  </a:lnTo>
                  <a:lnTo>
                    <a:pt x="455" y="9719"/>
                  </a:lnTo>
                  <a:cubicBezTo>
                    <a:pt x="455" y="9719"/>
                    <a:pt x="0" y="10118"/>
                    <a:pt x="146" y="11294"/>
                  </a:cubicBezTo>
                  <a:cubicBezTo>
                    <a:pt x="291" y="12469"/>
                    <a:pt x="2596" y="23839"/>
                    <a:pt x="2596" y="23839"/>
                  </a:cubicBezTo>
                  <a:cubicBezTo>
                    <a:pt x="2596" y="23839"/>
                    <a:pt x="3000" y="21549"/>
                    <a:pt x="5689" y="20360"/>
                  </a:cubicBezTo>
                  <a:cubicBezTo>
                    <a:pt x="8376" y="19168"/>
                    <a:pt x="18734" y="14758"/>
                    <a:pt x="18905" y="14271"/>
                  </a:cubicBezTo>
                  <a:cubicBezTo>
                    <a:pt x="19075" y="13784"/>
                    <a:pt x="18685" y="11556"/>
                    <a:pt x="18520" y="10350"/>
                  </a:cubicBezTo>
                  <a:cubicBezTo>
                    <a:pt x="18355" y="9143"/>
                    <a:pt x="18508" y="8764"/>
                    <a:pt x="19070" y="8570"/>
                  </a:cubicBezTo>
                  <a:cubicBezTo>
                    <a:pt x="19132" y="8548"/>
                    <a:pt x="19207" y="8539"/>
                    <a:pt x="19292" y="8539"/>
                  </a:cubicBezTo>
                  <a:cubicBezTo>
                    <a:pt x="19979" y="8539"/>
                    <a:pt x="21329" y="9164"/>
                    <a:pt x="21813" y="9327"/>
                  </a:cubicBezTo>
                  <a:cubicBezTo>
                    <a:pt x="21970" y="9380"/>
                    <a:pt x="22090" y="9414"/>
                    <a:pt x="22177" y="9414"/>
                  </a:cubicBezTo>
                  <a:cubicBezTo>
                    <a:pt x="22393" y="9414"/>
                    <a:pt x="22401" y="9203"/>
                    <a:pt x="22229" y="8542"/>
                  </a:cubicBezTo>
                  <a:cubicBezTo>
                    <a:pt x="21987" y="7613"/>
                    <a:pt x="20379" y="2516"/>
                    <a:pt x="19809" y="1552"/>
                  </a:cubicBezTo>
                  <a:cubicBezTo>
                    <a:pt x="19241" y="586"/>
                    <a:pt x="17107" y="582"/>
                    <a:pt x="14206" y="100"/>
                  </a:cubicBezTo>
                  <a:cubicBezTo>
                    <a:pt x="13798" y="32"/>
                    <a:pt x="13394" y="1"/>
                    <a:pt x="1299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7"/>
            <p:cNvSpPr/>
            <p:nvPr/>
          </p:nvSpPr>
          <p:spPr>
            <a:xfrm>
              <a:off x="8161262" y="3593635"/>
              <a:ext cx="321171" cy="356358"/>
            </a:xfrm>
            <a:custGeom>
              <a:avLst/>
              <a:gdLst/>
              <a:ahLst/>
              <a:cxnLst/>
              <a:rect l="l" t="t" r="r" b="b"/>
              <a:pathLst>
                <a:path w="10150" h="11262" extrusionOk="0">
                  <a:moveTo>
                    <a:pt x="3574" y="0"/>
                  </a:moveTo>
                  <a:cubicBezTo>
                    <a:pt x="3574" y="0"/>
                    <a:pt x="1644" y="2121"/>
                    <a:pt x="995" y="4526"/>
                  </a:cubicBezTo>
                  <a:cubicBezTo>
                    <a:pt x="347" y="6932"/>
                    <a:pt x="1" y="11262"/>
                    <a:pt x="1" y="11262"/>
                  </a:cubicBezTo>
                  <a:cubicBezTo>
                    <a:pt x="1" y="11262"/>
                    <a:pt x="519" y="9834"/>
                    <a:pt x="3873" y="6489"/>
                  </a:cubicBezTo>
                  <a:cubicBezTo>
                    <a:pt x="7225" y="3146"/>
                    <a:pt x="10150" y="648"/>
                    <a:pt x="10150" y="648"/>
                  </a:cubicBezTo>
                  <a:lnTo>
                    <a:pt x="35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7"/>
            <p:cNvSpPr/>
            <p:nvPr/>
          </p:nvSpPr>
          <p:spPr>
            <a:xfrm>
              <a:off x="8238721" y="3593698"/>
              <a:ext cx="243679" cy="98756"/>
            </a:xfrm>
            <a:custGeom>
              <a:avLst/>
              <a:gdLst/>
              <a:ahLst/>
              <a:cxnLst/>
              <a:rect l="l" t="t" r="r" b="b"/>
              <a:pathLst>
                <a:path w="7701" h="3121" extrusionOk="0">
                  <a:moveTo>
                    <a:pt x="1125" y="0"/>
                  </a:moveTo>
                  <a:cubicBezTo>
                    <a:pt x="1125" y="0"/>
                    <a:pt x="597" y="581"/>
                    <a:pt x="0" y="1478"/>
                  </a:cubicBezTo>
                  <a:cubicBezTo>
                    <a:pt x="377" y="1987"/>
                    <a:pt x="1204" y="2693"/>
                    <a:pt x="3190" y="3012"/>
                  </a:cubicBezTo>
                  <a:cubicBezTo>
                    <a:pt x="3668" y="3089"/>
                    <a:pt x="4154" y="3121"/>
                    <a:pt x="4637" y="3121"/>
                  </a:cubicBezTo>
                  <a:cubicBezTo>
                    <a:pt x="4739" y="3121"/>
                    <a:pt x="4841" y="3119"/>
                    <a:pt x="4942" y="3117"/>
                  </a:cubicBezTo>
                  <a:cubicBezTo>
                    <a:pt x="6585" y="1602"/>
                    <a:pt x="7701" y="649"/>
                    <a:pt x="7701" y="649"/>
                  </a:cubicBez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7"/>
            <p:cNvSpPr/>
            <p:nvPr/>
          </p:nvSpPr>
          <p:spPr>
            <a:xfrm>
              <a:off x="8263528" y="3293767"/>
              <a:ext cx="291396" cy="353352"/>
            </a:xfrm>
            <a:custGeom>
              <a:avLst/>
              <a:gdLst/>
              <a:ahLst/>
              <a:cxnLst/>
              <a:rect l="l" t="t" r="r" b="b"/>
              <a:pathLst>
                <a:path w="9209" h="11167" extrusionOk="0">
                  <a:moveTo>
                    <a:pt x="9208" y="1"/>
                  </a:moveTo>
                  <a:lnTo>
                    <a:pt x="0" y="1014"/>
                  </a:lnTo>
                  <a:cubicBezTo>
                    <a:pt x="728" y="4301"/>
                    <a:pt x="149" y="9720"/>
                    <a:pt x="149" y="9720"/>
                  </a:cubicBezTo>
                  <a:cubicBezTo>
                    <a:pt x="149" y="9720"/>
                    <a:pt x="491" y="10848"/>
                    <a:pt x="3715" y="11136"/>
                  </a:cubicBezTo>
                  <a:cubicBezTo>
                    <a:pt x="3955" y="11157"/>
                    <a:pt x="4188" y="11167"/>
                    <a:pt x="4415" y="11167"/>
                  </a:cubicBezTo>
                  <a:cubicBezTo>
                    <a:pt x="7229" y="11167"/>
                    <a:pt x="8962" y="9631"/>
                    <a:pt x="8962" y="9631"/>
                  </a:cubicBezTo>
                  <a:cubicBezTo>
                    <a:pt x="8962" y="9631"/>
                    <a:pt x="8828" y="6872"/>
                    <a:pt x="8945" y="3968"/>
                  </a:cubicBezTo>
                  <a:cubicBezTo>
                    <a:pt x="9063" y="1065"/>
                    <a:pt x="9208" y="1"/>
                    <a:pt x="9208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7"/>
            <p:cNvSpPr/>
            <p:nvPr/>
          </p:nvSpPr>
          <p:spPr>
            <a:xfrm>
              <a:off x="8263528" y="3293767"/>
              <a:ext cx="291427" cy="214251"/>
            </a:xfrm>
            <a:custGeom>
              <a:avLst/>
              <a:gdLst/>
              <a:ahLst/>
              <a:cxnLst/>
              <a:rect l="l" t="t" r="r" b="b"/>
              <a:pathLst>
                <a:path w="9210" h="6771" extrusionOk="0">
                  <a:moveTo>
                    <a:pt x="9210" y="1"/>
                  </a:moveTo>
                  <a:lnTo>
                    <a:pt x="0" y="1014"/>
                  </a:lnTo>
                  <a:cubicBezTo>
                    <a:pt x="303" y="2378"/>
                    <a:pt x="379" y="4106"/>
                    <a:pt x="366" y="5664"/>
                  </a:cubicBezTo>
                  <a:cubicBezTo>
                    <a:pt x="799" y="6165"/>
                    <a:pt x="1434" y="6590"/>
                    <a:pt x="2360" y="6735"/>
                  </a:cubicBezTo>
                  <a:cubicBezTo>
                    <a:pt x="2512" y="6759"/>
                    <a:pt x="2663" y="6771"/>
                    <a:pt x="2813" y="6771"/>
                  </a:cubicBezTo>
                  <a:cubicBezTo>
                    <a:pt x="5385" y="6771"/>
                    <a:pt x="7581" y="3412"/>
                    <a:pt x="8646" y="2035"/>
                  </a:cubicBezTo>
                  <a:cubicBezTo>
                    <a:pt x="8814" y="1818"/>
                    <a:pt x="8959" y="1607"/>
                    <a:pt x="9084" y="1403"/>
                  </a:cubicBezTo>
                  <a:cubicBezTo>
                    <a:pt x="9155" y="409"/>
                    <a:pt x="9210" y="1"/>
                    <a:pt x="9210" y="1"/>
                  </a:cubicBez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7"/>
            <p:cNvSpPr/>
            <p:nvPr/>
          </p:nvSpPr>
          <p:spPr>
            <a:xfrm>
              <a:off x="8074786" y="3455013"/>
              <a:ext cx="626585" cy="736321"/>
            </a:xfrm>
            <a:custGeom>
              <a:avLst/>
              <a:gdLst/>
              <a:ahLst/>
              <a:cxnLst/>
              <a:rect l="l" t="t" r="r" b="b"/>
              <a:pathLst>
                <a:path w="19802" h="23270" extrusionOk="0">
                  <a:moveTo>
                    <a:pt x="14869" y="1"/>
                  </a:moveTo>
                  <a:cubicBezTo>
                    <a:pt x="14863" y="594"/>
                    <a:pt x="14772" y="2388"/>
                    <a:pt x="13857" y="3634"/>
                  </a:cubicBezTo>
                  <a:cubicBezTo>
                    <a:pt x="12751" y="5145"/>
                    <a:pt x="10526" y="7014"/>
                    <a:pt x="7173" y="10231"/>
                  </a:cubicBezTo>
                  <a:cubicBezTo>
                    <a:pt x="3819" y="13447"/>
                    <a:pt x="1188" y="16944"/>
                    <a:pt x="648" y="18061"/>
                  </a:cubicBezTo>
                  <a:cubicBezTo>
                    <a:pt x="108" y="19177"/>
                    <a:pt x="0" y="23269"/>
                    <a:pt x="0" y="23269"/>
                  </a:cubicBezTo>
                  <a:cubicBezTo>
                    <a:pt x="0" y="23269"/>
                    <a:pt x="404" y="20981"/>
                    <a:pt x="3091" y="19790"/>
                  </a:cubicBezTo>
                  <a:cubicBezTo>
                    <a:pt x="5778" y="18598"/>
                    <a:pt x="16136" y="14188"/>
                    <a:pt x="16307" y="13701"/>
                  </a:cubicBezTo>
                  <a:cubicBezTo>
                    <a:pt x="16478" y="13215"/>
                    <a:pt x="16086" y="10986"/>
                    <a:pt x="15921" y="9781"/>
                  </a:cubicBezTo>
                  <a:cubicBezTo>
                    <a:pt x="15756" y="8574"/>
                    <a:pt x="15910" y="8195"/>
                    <a:pt x="16471" y="8002"/>
                  </a:cubicBezTo>
                  <a:cubicBezTo>
                    <a:pt x="16533" y="7980"/>
                    <a:pt x="16608" y="7971"/>
                    <a:pt x="16694" y="7971"/>
                  </a:cubicBezTo>
                  <a:cubicBezTo>
                    <a:pt x="17382" y="7971"/>
                    <a:pt x="18732" y="8595"/>
                    <a:pt x="19214" y="8759"/>
                  </a:cubicBezTo>
                  <a:cubicBezTo>
                    <a:pt x="19370" y="8811"/>
                    <a:pt x="19490" y="8845"/>
                    <a:pt x="19577" y="8845"/>
                  </a:cubicBezTo>
                  <a:cubicBezTo>
                    <a:pt x="19793" y="8845"/>
                    <a:pt x="19801" y="8635"/>
                    <a:pt x="19629" y="7973"/>
                  </a:cubicBezTo>
                  <a:cubicBezTo>
                    <a:pt x="19388" y="7044"/>
                    <a:pt x="17779" y="1946"/>
                    <a:pt x="17210" y="982"/>
                  </a:cubicBezTo>
                  <a:cubicBezTo>
                    <a:pt x="16889" y="431"/>
                    <a:pt x="16058" y="193"/>
                    <a:pt x="14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7"/>
            <p:cNvSpPr/>
            <p:nvPr/>
          </p:nvSpPr>
          <p:spPr>
            <a:xfrm>
              <a:off x="8074786" y="3455013"/>
              <a:ext cx="626585" cy="736321"/>
            </a:xfrm>
            <a:custGeom>
              <a:avLst/>
              <a:gdLst/>
              <a:ahLst/>
              <a:cxnLst/>
              <a:rect l="l" t="t" r="r" b="b"/>
              <a:pathLst>
                <a:path w="19802" h="23270" extrusionOk="0">
                  <a:moveTo>
                    <a:pt x="14869" y="1"/>
                  </a:moveTo>
                  <a:cubicBezTo>
                    <a:pt x="14863" y="594"/>
                    <a:pt x="14772" y="2388"/>
                    <a:pt x="13857" y="3634"/>
                  </a:cubicBezTo>
                  <a:cubicBezTo>
                    <a:pt x="12751" y="5145"/>
                    <a:pt x="10526" y="7014"/>
                    <a:pt x="7173" y="10231"/>
                  </a:cubicBezTo>
                  <a:cubicBezTo>
                    <a:pt x="3819" y="13447"/>
                    <a:pt x="1188" y="16944"/>
                    <a:pt x="648" y="18061"/>
                  </a:cubicBezTo>
                  <a:cubicBezTo>
                    <a:pt x="108" y="19177"/>
                    <a:pt x="0" y="23269"/>
                    <a:pt x="0" y="23269"/>
                  </a:cubicBezTo>
                  <a:cubicBezTo>
                    <a:pt x="0" y="23269"/>
                    <a:pt x="404" y="20981"/>
                    <a:pt x="3091" y="19790"/>
                  </a:cubicBezTo>
                  <a:cubicBezTo>
                    <a:pt x="5778" y="18598"/>
                    <a:pt x="16136" y="14188"/>
                    <a:pt x="16307" y="13701"/>
                  </a:cubicBezTo>
                  <a:cubicBezTo>
                    <a:pt x="16478" y="13215"/>
                    <a:pt x="16086" y="10986"/>
                    <a:pt x="15921" y="9781"/>
                  </a:cubicBezTo>
                  <a:cubicBezTo>
                    <a:pt x="15756" y="8574"/>
                    <a:pt x="15910" y="8195"/>
                    <a:pt x="16471" y="8002"/>
                  </a:cubicBezTo>
                  <a:cubicBezTo>
                    <a:pt x="16533" y="7980"/>
                    <a:pt x="16608" y="7971"/>
                    <a:pt x="16694" y="7971"/>
                  </a:cubicBezTo>
                  <a:cubicBezTo>
                    <a:pt x="17382" y="7971"/>
                    <a:pt x="18732" y="8595"/>
                    <a:pt x="19214" y="8759"/>
                  </a:cubicBezTo>
                  <a:cubicBezTo>
                    <a:pt x="19370" y="8811"/>
                    <a:pt x="19490" y="8845"/>
                    <a:pt x="19577" y="8845"/>
                  </a:cubicBezTo>
                  <a:cubicBezTo>
                    <a:pt x="19793" y="8845"/>
                    <a:pt x="19801" y="8635"/>
                    <a:pt x="19629" y="7973"/>
                  </a:cubicBezTo>
                  <a:cubicBezTo>
                    <a:pt x="19388" y="7044"/>
                    <a:pt x="17779" y="1946"/>
                    <a:pt x="17210" y="982"/>
                  </a:cubicBezTo>
                  <a:cubicBezTo>
                    <a:pt x="16889" y="431"/>
                    <a:pt x="16058" y="193"/>
                    <a:pt x="14869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7"/>
            <p:cNvSpPr/>
            <p:nvPr/>
          </p:nvSpPr>
          <p:spPr>
            <a:xfrm>
              <a:off x="8065578" y="3931029"/>
              <a:ext cx="100845" cy="217004"/>
            </a:xfrm>
            <a:custGeom>
              <a:avLst/>
              <a:gdLst/>
              <a:ahLst/>
              <a:cxnLst/>
              <a:rect l="l" t="t" r="r" b="b"/>
              <a:pathLst>
                <a:path w="3187" h="6858" extrusionOk="0">
                  <a:moveTo>
                    <a:pt x="3187" y="0"/>
                  </a:moveTo>
                  <a:cubicBezTo>
                    <a:pt x="3186" y="1"/>
                    <a:pt x="884" y="2138"/>
                    <a:pt x="443" y="3764"/>
                  </a:cubicBezTo>
                  <a:cubicBezTo>
                    <a:pt x="1" y="5389"/>
                    <a:pt x="354" y="6858"/>
                    <a:pt x="354" y="6858"/>
                  </a:cubicBezTo>
                  <a:cubicBezTo>
                    <a:pt x="354" y="6858"/>
                    <a:pt x="352" y="4574"/>
                    <a:pt x="907" y="3574"/>
                  </a:cubicBezTo>
                  <a:cubicBezTo>
                    <a:pt x="1643" y="2248"/>
                    <a:pt x="1740" y="1994"/>
                    <a:pt x="3187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7"/>
            <p:cNvSpPr/>
            <p:nvPr/>
          </p:nvSpPr>
          <p:spPr>
            <a:xfrm>
              <a:off x="7931386" y="4140844"/>
              <a:ext cx="198620" cy="1387429"/>
            </a:xfrm>
            <a:custGeom>
              <a:avLst/>
              <a:gdLst/>
              <a:ahLst/>
              <a:cxnLst/>
              <a:rect l="l" t="t" r="r" b="b"/>
              <a:pathLst>
                <a:path w="6277" h="43847" extrusionOk="0">
                  <a:moveTo>
                    <a:pt x="4243" y="1"/>
                  </a:moveTo>
                  <a:cubicBezTo>
                    <a:pt x="4185" y="1"/>
                    <a:pt x="4139" y="89"/>
                    <a:pt x="4123" y="333"/>
                  </a:cubicBezTo>
                  <a:cubicBezTo>
                    <a:pt x="4063" y="1206"/>
                    <a:pt x="5768" y="7498"/>
                    <a:pt x="5762" y="8203"/>
                  </a:cubicBezTo>
                  <a:cubicBezTo>
                    <a:pt x="5757" y="8908"/>
                    <a:pt x="4381" y="14406"/>
                    <a:pt x="2926" y="21065"/>
                  </a:cubicBezTo>
                  <a:cubicBezTo>
                    <a:pt x="1470" y="27724"/>
                    <a:pt x="0" y="43361"/>
                    <a:pt x="0" y="43361"/>
                  </a:cubicBezTo>
                  <a:lnTo>
                    <a:pt x="1299" y="43847"/>
                  </a:lnTo>
                  <a:cubicBezTo>
                    <a:pt x="1299" y="43847"/>
                    <a:pt x="1794" y="35792"/>
                    <a:pt x="3185" y="25883"/>
                  </a:cubicBezTo>
                  <a:cubicBezTo>
                    <a:pt x="4576" y="15973"/>
                    <a:pt x="6265" y="9092"/>
                    <a:pt x="6271" y="8041"/>
                  </a:cubicBezTo>
                  <a:cubicBezTo>
                    <a:pt x="6277" y="6990"/>
                    <a:pt x="4966" y="2788"/>
                    <a:pt x="4619" y="581"/>
                  </a:cubicBezTo>
                  <a:cubicBezTo>
                    <a:pt x="4619" y="581"/>
                    <a:pt x="4392" y="1"/>
                    <a:pt x="424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7"/>
            <p:cNvSpPr/>
            <p:nvPr/>
          </p:nvSpPr>
          <p:spPr>
            <a:xfrm>
              <a:off x="7965685" y="4433434"/>
              <a:ext cx="344239" cy="64013"/>
            </a:xfrm>
            <a:custGeom>
              <a:avLst/>
              <a:gdLst/>
              <a:ahLst/>
              <a:cxnLst/>
              <a:rect l="l" t="t" r="r" b="b"/>
              <a:pathLst>
                <a:path w="10879" h="2023" extrusionOk="0">
                  <a:moveTo>
                    <a:pt x="4461" y="1"/>
                  </a:moveTo>
                  <a:cubicBezTo>
                    <a:pt x="4436" y="1"/>
                    <a:pt x="4412" y="1"/>
                    <a:pt x="4389" y="2"/>
                  </a:cubicBezTo>
                  <a:cubicBezTo>
                    <a:pt x="2754" y="63"/>
                    <a:pt x="1" y="578"/>
                    <a:pt x="1" y="578"/>
                  </a:cubicBezTo>
                  <a:cubicBezTo>
                    <a:pt x="1" y="578"/>
                    <a:pt x="4861" y="814"/>
                    <a:pt x="6404" y="1077"/>
                  </a:cubicBezTo>
                  <a:cubicBezTo>
                    <a:pt x="7946" y="1339"/>
                    <a:pt x="10879" y="2022"/>
                    <a:pt x="10879" y="2022"/>
                  </a:cubicBezTo>
                  <a:cubicBezTo>
                    <a:pt x="10879" y="2022"/>
                    <a:pt x="6162" y="1"/>
                    <a:pt x="4461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7"/>
            <p:cNvSpPr/>
            <p:nvPr/>
          </p:nvSpPr>
          <p:spPr>
            <a:xfrm>
              <a:off x="8652340" y="3615404"/>
              <a:ext cx="66639" cy="123975"/>
            </a:xfrm>
            <a:custGeom>
              <a:avLst/>
              <a:gdLst/>
              <a:ahLst/>
              <a:cxnLst/>
              <a:rect l="l" t="t" r="r" b="b"/>
              <a:pathLst>
                <a:path w="2106" h="3918" extrusionOk="0">
                  <a:moveTo>
                    <a:pt x="517" y="1"/>
                  </a:moveTo>
                  <a:cubicBezTo>
                    <a:pt x="517" y="2"/>
                    <a:pt x="1161" y="2446"/>
                    <a:pt x="1331" y="2929"/>
                  </a:cubicBezTo>
                  <a:cubicBezTo>
                    <a:pt x="1474" y="3332"/>
                    <a:pt x="1377" y="3610"/>
                    <a:pt x="1133" y="3610"/>
                  </a:cubicBezTo>
                  <a:cubicBezTo>
                    <a:pt x="1085" y="3610"/>
                    <a:pt x="1031" y="3599"/>
                    <a:pt x="971" y="3576"/>
                  </a:cubicBezTo>
                  <a:cubicBezTo>
                    <a:pt x="614" y="3436"/>
                    <a:pt x="1" y="3291"/>
                    <a:pt x="1" y="3291"/>
                  </a:cubicBezTo>
                  <a:lnTo>
                    <a:pt x="1" y="3291"/>
                  </a:lnTo>
                  <a:cubicBezTo>
                    <a:pt x="1" y="3291"/>
                    <a:pt x="965" y="3918"/>
                    <a:pt x="1535" y="3918"/>
                  </a:cubicBezTo>
                  <a:cubicBezTo>
                    <a:pt x="2106" y="3918"/>
                    <a:pt x="1921" y="3345"/>
                    <a:pt x="1638" y="2734"/>
                  </a:cubicBezTo>
                  <a:cubicBezTo>
                    <a:pt x="1354" y="2125"/>
                    <a:pt x="517" y="2"/>
                    <a:pt x="51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7"/>
            <p:cNvSpPr/>
            <p:nvPr/>
          </p:nvSpPr>
          <p:spPr>
            <a:xfrm>
              <a:off x="8589500" y="3994850"/>
              <a:ext cx="118438" cy="242287"/>
            </a:xfrm>
            <a:custGeom>
              <a:avLst/>
              <a:gdLst/>
              <a:ahLst/>
              <a:cxnLst/>
              <a:rect l="l" t="t" r="r" b="b"/>
              <a:pathLst>
                <a:path w="3743" h="7657" extrusionOk="0">
                  <a:moveTo>
                    <a:pt x="304" y="0"/>
                  </a:moveTo>
                  <a:cubicBezTo>
                    <a:pt x="120" y="0"/>
                    <a:pt x="1" y="58"/>
                    <a:pt x="1" y="58"/>
                  </a:cubicBezTo>
                  <a:cubicBezTo>
                    <a:pt x="1" y="58"/>
                    <a:pt x="1132" y="630"/>
                    <a:pt x="1608" y="1595"/>
                  </a:cubicBezTo>
                  <a:cubicBezTo>
                    <a:pt x="2084" y="2559"/>
                    <a:pt x="3742" y="7656"/>
                    <a:pt x="3742" y="7656"/>
                  </a:cubicBezTo>
                  <a:cubicBezTo>
                    <a:pt x="3742" y="7656"/>
                    <a:pt x="2624" y="3246"/>
                    <a:pt x="2233" y="2346"/>
                  </a:cubicBezTo>
                  <a:cubicBezTo>
                    <a:pt x="1841" y="1445"/>
                    <a:pt x="1653" y="994"/>
                    <a:pt x="1100" y="395"/>
                  </a:cubicBezTo>
                  <a:cubicBezTo>
                    <a:pt x="806" y="75"/>
                    <a:pt x="513" y="0"/>
                    <a:pt x="30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7"/>
            <p:cNvSpPr/>
            <p:nvPr/>
          </p:nvSpPr>
          <p:spPr>
            <a:xfrm>
              <a:off x="8534253" y="4079428"/>
              <a:ext cx="143847" cy="90181"/>
            </a:xfrm>
            <a:custGeom>
              <a:avLst/>
              <a:gdLst/>
              <a:ahLst/>
              <a:cxnLst/>
              <a:rect l="l" t="t" r="r" b="b"/>
              <a:pathLst>
                <a:path w="4546" h="285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16" y="1352"/>
                    <a:pt x="3030" y="2007"/>
                  </a:cubicBezTo>
                  <a:cubicBezTo>
                    <a:pt x="4044" y="2662"/>
                    <a:pt x="4546" y="2850"/>
                    <a:pt x="4546" y="2850"/>
                  </a:cubicBezTo>
                  <a:cubicBezTo>
                    <a:pt x="3333" y="141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7"/>
            <p:cNvSpPr/>
            <p:nvPr/>
          </p:nvSpPr>
          <p:spPr>
            <a:xfrm>
              <a:off x="7995650" y="4439636"/>
              <a:ext cx="295319" cy="58349"/>
            </a:xfrm>
            <a:custGeom>
              <a:avLst/>
              <a:gdLst/>
              <a:ahLst/>
              <a:cxnLst/>
              <a:rect l="l" t="t" r="r" b="b"/>
              <a:pathLst>
                <a:path w="9333" h="1844" extrusionOk="0">
                  <a:moveTo>
                    <a:pt x="3547" y="1"/>
                  </a:moveTo>
                  <a:cubicBezTo>
                    <a:pt x="849" y="1"/>
                    <a:pt x="1" y="509"/>
                    <a:pt x="1" y="509"/>
                  </a:cubicBezTo>
                  <a:cubicBezTo>
                    <a:pt x="955" y="420"/>
                    <a:pt x="1698" y="386"/>
                    <a:pt x="2318" y="386"/>
                  </a:cubicBezTo>
                  <a:cubicBezTo>
                    <a:pt x="3521" y="386"/>
                    <a:pt x="4266" y="513"/>
                    <a:pt x="5213" y="607"/>
                  </a:cubicBezTo>
                  <a:cubicBezTo>
                    <a:pt x="6648" y="748"/>
                    <a:pt x="9332" y="1844"/>
                    <a:pt x="9332" y="1844"/>
                  </a:cubicBezTo>
                  <a:cubicBezTo>
                    <a:pt x="9332" y="1844"/>
                    <a:pt x="6333" y="7"/>
                    <a:pt x="3596" y="1"/>
                  </a:cubicBezTo>
                  <a:cubicBezTo>
                    <a:pt x="3580" y="1"/>
                    <a:pt x="3563" y="1"/>
                    <a:pt x="354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7"/>
            <p:cNvSpPr/>
            <p:nvPr/>
          </p:nvSpPr>
          <p:spPr>
            <a:xfrm>
              <a:off x="7988056" y="4661191"/>
              <a:ext cx="514380" cy="832831"/>
            </a:xfrm>
            <a:custGeom>
              <a:avLst/>
              <a:gdLst/>
              <a:ahLst/>
              <a:cxnLst/>
              <a:rect l="l" t="t" r="r" b="b"/>
              <a:pathLst>
                <a:path w="16256" h="26320" extrusionOk="0">
                  <a:moveTo>
                    <a:pt x="6335" y="0"/>
                  </a:moveTo>
                  <a:lnTo>
                    <a:pt x="2006" y="907"/>
                  </a:lnTo>
                  <a:lnTo>
                    <a:pt x="3499" y="12690"/>
                  </a:lnTo>
                  <a:cubicBezTo>
                    <a:pt x="1131" y="14447"/>
                    <a:pt x="0" y="17421"/>
                    <a:pt x="604" y="20307"/>
                  </a:cubicBezTo>
                  <a:cubicBezTo>
                    <a:pt x="1350" y="23872"/>
                    <a:pt x="4494" y="26320"/>
                    <a:pt x="7997" y="26320"/>
                  </a:cubicBezTo>
                  <a:cubicBezTo>
                    <a:pt x="8509" y="26320"/>
                    <a:pt x="9029" y="26267"/>
                    <a:pt x="9551" y="26158"/>
                  </a:cubicBezTo>
                  <a:cubicBezTo>
                    <a:pt x="13637" y="25303"/>
                    <a:pt x="16255" y="21296"/>
                    <a:pt x="15400" y="17210"/>
                  </a:cubicBezTo>
                  <a:cubicBezTo>
                    <a:pt x="14796" y="14323"/>
                    <a:pt x="12568" y="12052"/>
                    <a:pt x="9694" y="11391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7"/>
            <p:cNvSpPr/>
            <p:nvPr/>
          </p:nvSpPr>
          <p:spPr>
            <a:xfrm>
              <a:off x="8015173" y="4681156"/>
              <a:ext cx="455272" cy="795524"/>
            </a:xfrm>
            <a:custGeom>
              <a:avLst/>
              <a:gdLst/>
              <a:ahLst/>
              <a:cxnLst/>
              <a:rect l="l" t="t" r="r" b="b"/>
              <a:pathLst>
                <a:path w="14388" h="25141" extrusionOk="0">
                  <a:moveTo>
                    <a:pt x="5100" y="1"/>
                  </a:moveTo>
                  <a:lnTo>
                    <a:pt x="1743" y="702"/>
                  </a:lnTo>
                  <a:lnTo>
                    <a:pt x="3175" y="11990"/>
                  </a:lnTo>
                  <a:cubicBezTo>
                    <a:pt x="3201" y="12183"/>
                    <a:pt x="3120" y="12375"/>
                    <a:pt x="2965" y="12492"/>
                  </a:cubicBezTo>
                  <a:cubicBezTo>
                    <a:pt x="1895" y="13286"/>
                    <a:pt x="1055" y="14390"/>
                    <a:pt x="580" y="15635"/>
                  </a:cubicBezTo>
                  <a:cubicBezTo>
                    <a:pt x="106" y="16880"/>
                    <a:pt x="1" y="18263"/>
                    <a:pt x="273" y="19566"/>
                  </a:cubicBezTo>
                  <a:cubicBezTo>
                    <a:pt x="650" y="21365"/>
                    <a:pt x="1765" y="22998"/>
                    <a:pt x="3303" y="24004"/>
                  </a:cubicBezTo>
                  <a:cubicBezTo>
                    <a:pt x="4443" y="24748"/>
                    <a:pt x="5805" y="25141"/>
                    <a:pt x="7166" y="25141"/>
                  </a:cubicBezTo>
                  <a:cubicBezTo>
                    <a:pt x="7641" y="25141"/>
                    <a:pt x="8117" y="25093"/>
                    <a:pt x="8583" y="24995"/>
                  </a:cubicBezTo>
                  <a:cubicBezTo>
                    <a:pt x="10380" y="24618"/>
                    <a:pt x="12014" y="23507"/>
                    <a:pt x="13019" y="21969"/>
                  </a:cubicBezTo>
                  <a:cubicBezTo>
                    <a:pt x="14025" y="20432"/>
                    <a:pt x="14387" y="18489"/>
                    <a:pt x="14011" y="16690"/>
                  </a:cubicBezTo>
                  <a:cubicBezTo>
                    <a:pt x="13739" y="15387"/>
                    <a:pt x="13086" y="14164"/>
                    <a:pt x="12153" y="13213"/>
                  </a:cubicBezTo>
                  <a:cubicBezTo>
                    <a:pt x="11220" y="12261"/>
                    <a:pt x="10012" y="11583"/>
                    <a:pt x="8713" y="11284"/>
                  </a:cubicBezTo>
                  <a:cubicBezTo>
                    <a:pt x="8523" y="11240"/>
                    <a:pt x="8373" y="11096"/>
                    <a:pt x="8319" y="10910"/>
                  </a:cubicBezTo>
                  <a:lnTo>
                    <a:pt x="5100" y="1"/>
                  </a:lnTo>
                  <a:close/>
                </a:path>
              </a:pathLst>
            </a:custGeom>
            <a:solidFill>
              <a:srgbClr val="BFE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7"/>
            <p:cNvSpPr/>
            <p:nvPr/>
          </p:nvSpPr>
          <p:spPr>
            <a:xfrm>
              <a:off x="8109117" y="4681061"/>
              <a:ext cx="354080" cy="570388"/>
            </a:xfrm>
            <a:custGeom>
              <a:avLst/>
              <a:gdLst/>
              <a:ahLst/>
              <a:cxnLst/>
              <a:rect l="l" t="t" r="r" b="b"/>
              <a:pathLst>
                <a:path w="11190" h="18026" extrusionOk="0">
                  <a:moveTo>
                    <a:pt x="2132" y="1"/>
                  </a:moveTo>
                  <a:lnTo>
                    <a:pt x="88" y="430"/>
                  </a:lnTo>
                  <a:cubicBezTo>
                    <a:pt x="56" y="516"/>
                    <a:pt x="36" y="569"/>
                    <a:pt x="36" y="569"/>
                  </a:cubicBezTo>
                  <a:lnTo>
                    <a:pt x="1506" y="9381"/>
                  </a:lnTo>
                  <a:lnTo>
                    <a:pt x="1" y="10371"/>
                  </a:lnTo>
                  <a:lnTo>
                    <a:pt x="168" y="11692"/>
                  </a:lnTo>
                  <a:cubicBezTo>
                    <a:pt x="865" y="11427"/>
                    <a:pt x="1856" y="11067"/>
                    <a:pt x="2426" y="10943"/>
                  </a:cubicBezTo>
                  <a:cubicBezTo>
                    <a:pt x="2567" y="10912"/>
                    <a:pt x="2700" y="10899"/>
                    <a:pt x="2825" y="10899"/>
                  </a:cubicBezTo>
                  <a:cubicBezTo>
                    <a:pt x="3532" y="10899"/>
                    <a:pt x="3967" y="11318"/>
                    <a:pt x="3967" y="11318"/>
                  </a:cubicBezTo>
                  <a:lnTo>
                    <a:pt x="4056" y="12179"/>
                  </a:lnTo>
                  <a:cubicBezTo>
                    <a:pt x="4056" y="12179"/>
                    <a:pt x="4963" y="12383"/>
                    <a:pt x="5762" y="13867"/>
                  </a:cubicBezTo>
                  <a:cubicBezTo>
                    <a:pt x="6560" y="15352"/>
                    <a:pt x="6559" y="17378"/>
                    <a:pt x="6559" y="17378"/>
                  </a:cubicBezTo>
                  <a:lnTo>
                    <a:pt x="11190" y="18026"/>
                  </a:lnTo>
                  <a:cubicBezTo>
                    <a:pt x="11185" y="17579"/>
                    <a:pt x="11137" y="17133"/>
                    <a:pt x="11045" y="16695"/>
                  </a:cubicBezTo>
                  <a:cubicBezTo>
                    <a:pt x="10772" y="15391"/>
                    <a:pt x="10121" y="14167"/>
                    <a:pt x="9187" y="13216"/>
                  </a:cubicBezTo>
                  <a:cubicBezTo>
                    <a:pt x="8254" y="12264"/>
                    <a:pt x="7045" y="11586"/>
                    <a:pt x="5745" y="11287"/>
                  </a:cubicBezTo>
                  <a:cubicBezTo>
                    <a:pt x="5556" y="11243"/>
                    <a:pt x="5405" y="11098"/>
                    <a:pt x="5352" y="10912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7"/>
            <p:cNvSpPr/>
            <p:nvPr/>
          </p:nvSpPr>
          <p:spPr>
            <a:xfrm>
              <a:off x="8015742" y="5183783"/>
              <a:ext cx="454734" cy="292883"/>
            </a:xfrm>
            <a:custGeom>
              <a:avLst/>
              <a:gdLst/>
              <a:ahLst/>
              <a:cxnLst/>
              <a:rect l="l" t="t" r="r" b="b"/>
              <a:pathLst>
                <a:path w="14371" h="9256" extrusionOk="0">
                  <a:moveTo>
                    <a:pt x="472" y="1"/>
                  </a:moveTo>
                  <a:cubicBezTo>
                    <a:pt x="77" y="1179"/>
                    <a:pt x="0" y="2464"/>
                    <a:pt x="255" y="3681"/>
                  </a:cubicBezTo>
                  <a:cubicBezTo>
                    <a:pt x="632" y="5480"/>
                    <a:pt x="1747" y="7113"/>
                    <a:pt x="3286" y="8118"/>
                  </a:cubicBezTo>
                  <a:cubicBezTo>
                    <a:pt x="4425" y="8863"/>
                    <a:pt x="5786" y="9255"/>
                    <a:pt x="7146" y="9255"/>
                  </a:cubicBezTo>
                  <a:cubicBezTo>
                    <a:pt x="7622" y="9255"/>
                    <a:pt x="8098" y="9207"/>
                    <a:pt x="8565" y="9109"/>
                  </a:cubicBezTo>
                  <a:cubicBezTo>
                    <a:pt x="10362" y="8732"/>
                    <a:pt x="11997" y="7620"/>
                    <a:pt x="13003" y="6082"/>
                  </a:cubicBezTo>
                  <a:cubicBezTo>
                    <a:pt x="14009" y="4545"/>
                    <a:pt x="14370" y="2603"/>
                    <a:pt x="13995" y="804"/>
                  </a:cubicBezTo>
                  <a:cubicBezTo>
                    <a:pt x="13938" y="533"/>
                    <a:pt x="13864" y="264"/>
                    <a:pt x="13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7"/>
            <p:cNvSpPr/>
            <p:nvPr/>
          </p:nvSpPr>
          <p:spPr>
            <a:xfrm>
              <a:off x="8040834" y="4618601"/>
              <a:ext cx="143246" cy="86732"/>
            </a:xfrm>
            <a:custGeom>
              <a:avLst/>
              <a:gdLst/>
              <a:ahLst/>
              <a:cxnLst/>
              <a:rect l="l" t="t" r="r" b="b"/>
              <a:pathLst>
                <a:path w="4527" h="2741" extrusionOk="0">
                  <a:moveTo>
                    <a:pt x="3777" y="1"/>
                  </a:moveTo>
                  <a:cubicBezTo>
                    <a:pt x="3745" y="1"/>
                    <a:pt x="3713" y="4"/>
                    <a:pt x="3680" y="11"/>
                  </a:cubicBezTo>
                  <a:lnTo>
                    <a:pt x="421" y="693"/>
                  </a:lnTo>
                  <a:cubicBezTo>
                    <a:pt x="165" y="746"/>
                    <a:pt x="1" y="998"/>
                    <a:pt x="54" y="1253"/>
                  </a:cubicBezTo>
                  <a:lnTo>
                    <a:pt x="286" y="2364"/>
                  </a:lnTo>
                  <a:cubicBezTo>
                    <a:pt x="333" y="2588"/>
                    <a:pt x="530" y="2741"/>
                    <a:pt x="749" y="2741"/>
                  </a:cubicBezTo>
                  <a:cubicBezTo>
                    <a:pt x="781" y="2741"/>
                    <a:pt x="814" y="2738"/>
                    <a:pt x="847" y="2731"/>
                  </a:cubicBezTo>
                  <a:lnTo>
                    <a:pt x="4107" y="2048"/>
                  </a:lnTo>
                  <a:cubicBezTo>
                    <a:pt x="4363" y="1995"/>
                    <a:pt x="4527" y="1744"/>
                    <a:pt x="4473" y="1487"/>
                  </a:cubicBezTo>
                  <a:lnTo>
                    <a:pt x="4241" y="378"/>
                  </a:lnTo>
                  <a:cubicBezTo>
                    <a:pt x="4193" y="154"/>
                    <a:pt x="3997" y="1"/>
                    <a:pt x="3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7"/>
            <p:cNvSpPr/>
            <p:nvPr/>
          </p:nvSpPr>
          <p:spPr>
            <a:xfrm>
              <a:off x="7998150" y="4693085"/>
              <a:ext cx="275764" cy="104705"/>
            </a:xfrm>
            <a:custGeom>
              <a:avLst/>
              <a:gdLst/>
              <a:ahLst/>
              <a:cxnLst/>
              <a:rect l="l" t="t" r="r" b="b"/>
              <a:pathLst>
                <a:path w="8715" h="3309" extrusionOk="0">
                  <a:moveTo>
                    <a:pt x="6181" y="0"/>
                  </a:moveTo>
                  <a:cubicBezTo>
                    <a:pt x="5701" y="0"/>
                    <a:pt x="5229" y="56"/>
                    <a:pt x="4767" y="181"/>
                  </a:cubicBezTo>
                  <a:cubicBezTo>
                    <a:pt x="3667" y="475"/>
                    <a:pt x="2185" y="1031"/>
                    <a:pt x="1092" y="1152"/>
                  </a:cubicBezTo>
                  <a:cubicBezTo>
                    <a:pt x="1" y="1274"/>
                    <a:pt x="378" y="2716"/>
                    <a:pt x="1023" y="3074"/>
                  </a:cubicBezTo>
                  <a:cubicBezTo>
                    <a:pt x="1346" y="3253"/>
                    <a:pt x="2163" y="3309"/>
                    <a:pt x="2965" y="3309"/>
                  </a:cubicBezTo>
                  <a:cubicBezTo>
                    <a:pt x="3771" y="3309"/>
                    <a:pt x="4562" y="3252"/>
                    <a:pt x="4822" y="3207"/>
                  </a:cubicBezTo>
                  <a:cubicBezTo>
                    <a:pt x="5340" y="3115"/>
                    <a:pt x="6275" y="2792"/>
                    <a:pt x="7032" y="2481"/>
                  </a:cubicBezTo>
                  <a:cubicBezTo>
                    <a:pt x="7790" y="2170"/>
                    <a:pt x="8714" y="1553"/>
                    <a:pt x="8690" y="1176"/>
                  </a:cubicBezTo>
                  <a:cubicBezTo>
                    <a:pt x="8665" y="801"/>
                    <a:pt x="8454" y="346"/>
                    <a:pt x="8454" y="346"/>
                  </a:cubicBezTo>
                  <a:lnTo>
                    <a:pt x="8226" y="288"/>
                  </a:lnTo>
                  <a:cubicBezTo>
                    <a:pt x="7524" y="107"/>
                    <a:pt x="6844" y="0"/>
                    <a:pt x="6181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7"/>
            <p:cNvSpPr/>
            <p:nvPr/>
          </p:nvSpPr>
          <p:spPr>
            <a:xfrm>
              <a:off x="8080861" y="4703432"/>
              <a:ext cx="342846" cy="282093"/>
            </a:xfrm>
            <a:custGeom>
              <a:avLst/>
              <a:gdLst/>
              <a:ahLst/>
              <a:cxnLst/>
              <a:rect l="l" t="t" r="r" b="b"/>
              <a:pathLst>
                <a:path w="10835" h="8915" extrusionOk="0">
                  <a:moveTo>
                    <a:pt x="5816" y="0"/>
                  </a:moveTo>
                  <a:cubicBezTo>
                    <a:pt x="5304" y="0"/>
                    <a:pt x="4747" y="53"/>
                    <a:pt x="4150" y="191"/>
                  </a:cubicBezTo>
                  <a:cubicBezTo>
                    <a:pt x="2517" y="569"/>
                    <a:pt x="20" y="1674"/>
                    <a:pt x="10" y="2094"/>
                  </a:cubicBezTo>
                  <a:cubicBezTo>
                    <a:pt x="0" y="2514"/>
                    <a:pt x="2401" y="8704"/>
                    <a:pt x="3087" y="8894"/>
                  </a:cubicBezTo>
                  <a:cubicBezTo>
                    <a:pt x="3139" y="8908"/>
                    <a:pt x="3207" y="8915"/>
                    <a:pt x="3289" y="8915"/>
                  </a:cubicBezTo>
                  <a:cubicBezTo>
                    <a:pt x="4291" y="8915"/>
                    <a:pt x="7376" y="7921"/>
                    <a:pt x="8342" y="7817"/>
                  </a:cubicBezTo>
                  <a:cubicBezTo>
                    <a:pt x="9387" y="7706"/>
                    <a:pt x="9868" y="6600"/>
                    <a:pt x="10834" y="6156"/>
                  </a:cubicBezTo>
                  <a:cubicBezTo>
                    <a:pt x="10834" y="6156"/>
                    <a:pt x="8940" y="507"/>
                    <a:pt x="8032" y="293"/>
                  </a:cubicBezTo>
                  <a:cubicBezTo>
                    <a:pt x="7456" y="158"/>
                    <a:pt x="6705" y="0"/>
                    <a:pt x="5816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7"/>
            <p:cNvSpPr/>
            <p:nvPr/>
          </p:nvSpPr>
          <p:spPr>
            <a:xfrm>
              <a:off x="7938220" y="4737921"/>
              <a:ext cx="211625" cy="164035"/>
            </a:xfrm>
            <a:custGeom>
              <a:avLst/>
              <a:gdLst/>
              <a:ahLst/>
              <a:cxnLst/>
              <a:rect l="l" t="t" r="r" b="b"/>
              <a:pathLst>
                <a:path w="6688" h="5184" extrusionOk="0">
                  <a:moveTo>
                    <a:pt x="6076" y="1"/>
                  </a:moveTo>
                  <a:cubicBezTo>
                    <a:pt x="2749" y="1437"/>
                    <a:pt x="1118" y="2784"/>
                    <a:pt x="559" y="3398"/>
                  </a:cubicBezTo>
                  <a:cubicBezTo>
                    <a:pt x="1" y="4013"/>
                    <a:pt x="348" y="4786"/>
                    <a:pt x="775" y="5064"/>
                  </a:cubicBezTo>
                  <a:cubicBezTo>
                    <a:pt x="903" y="5148"/>
                    <a:pt x="1022" y="5184"/>
                    <a:pt x="1138" y="5184"/>
                  </a:cubicBezTo>
                  <a:cubicBezTo>
                    <a:pt x="1406" y="5184"/>
                    <a:pt x="1657" y="4996"/>
                    <a:pt x="1979" y="4791"/>
                  </a:cubicBezTo>
                  <a:cubicBezTo>
                    <a:pt x="2439" y="4497"/>
                    <a:pt x="5364" y="2806"/>
                    <a:pt x="5902" y="2525"/>
                  </a:cubicBezTo>
                  <a:cubicBezTo>
                    <a:pt x="6439" y="2243"/>
                    <a:pt x="6688" y="2093"/>
                    <a:pt x="6511" y="1339"/>
                  </a:cubicBezTo>
                  <a:cubicBezTo>
                    <a:pt x="6334" y="584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7"/>
            <p:cNvSpPr/>
            <p:nvPr/>
          </p:nvSpPr>
          <p:spPr>
            <a:xfrm>
              <a:off x="7968438" y="4804464"/>
              <a:ext cx="185362" cy="154858"/>
            </a:xfrm>
            <a:custGeom>
              <a:avLst/>
              <a:gdLst/>
              <a:ahLst/>
              <a:cxnLst/>
              <a:rect l="l" t="t" r="r" b="b"/>
              <a:pathLst>
                <a:path w="5858" h="4894" extrusionOk="0">
                  <a:moveTo>
                    <a:pt x="5014" y="0"/>
                  </a:moveTo>
                  <a:cubicBezTo>
                    <a:pt x="3294" y="661"/>
                    <a:pt x="1694" y="1729"/>
                    <a:pt x="986" y="2383"/>
                  </a:cubicBezTo>
                  <a:cubicBezTo>
                    <a:pt x="278" y="3038"/>
                    <a:pt x="0" y="3519"/>
                    <a:pt x="173" y="4298"/>
                  </a:cubicBezTo>
                  <a:cubicBezTo>
                    <a:pt x="275" y="4755"/>
                    <a:pt x="625" y="4894"/>
                    <a:pt x="964" y="4894"/>
                  </a:cubicBezTo>
                  <a:cubicBezTo>
                    <a:pt x="1203" y="4894"/>
                    <a:pt x="1436" y="4825"/>
                    <a:pt x="1573" y="4750"/>
                  </a:cubicBezTo>
                  <a:cubicBezTo>
                    <a:pt x="1905" y="4568"/>
                    <a:pt x="3182" y="3414"/>
                    <a:pt x="4228" y="2834"/>
                  </a:cubicBezTo>
                  <a:cubicBezTo>
                    <a:pt x="5276" y="2255"/>
                    <a:pt x="5857" y="2364"/>
                    <a:pt x="5742" y="1731"/>
                  </a:cubicBezTo>
                  <a:cubicBezTo>
                    <a:pt x="5628" y="1098"/>
                    <a:pt x="5014" y="0"/>
                    <a:pt x="5014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7"/>
            <p:cNvSpPr/>
            <p:nvPr/>
          </p:nvSpPr>
          <p:spPr>
            <a:xfrm>
              <a:off x="7990840" y="4852432"/>
              <a:ext cx="187007" cy="174129"/>
            </a:xfrm>
            <a:custGeom>
              <a:avLst/>
              <a:gdLst/>
              <a:ahLst/>
              <a:cxnLst/>
              <a:rect l="l" t="t" r="r" b="b"/>
              <a:pathLst>
                <a:path w="5910" h="5503" extrusionOk="0">
                  <a:moveTo>
                    <a:pt x="4713" y="0"/>
                  </a:moveTo>
                  <a:cubicBezTo>
                    <a:pt x="3380" y="620"/>
                    <a:pt x="1393" y="2171"/>
                    <a:pt x="697" y="2999"/>
                  </a:cubicBezTo>
                  <a:cubicBezTo>
                    <a:pt x="0" y="3828"/>
                    <a:pt x="137" y="4558"/>
                    <a:pt x="286" y="4966"/>
                  </a:cubicBezTo>
                  <a:cubicBezTo>
                    <a:pt x="415" y="5319"/>
                    <a:pt x="876" y="5503"/>
                    <a:pt x="1165" y="5503"/>
                  </a:cubicBezTo>
                  <a:cubicBezTo>
                    <a:pt x="1210" y="5503"/>
                    <a:pt x="1250" y="5498"/>
                    <a:pt x="1285" y="5489"/>
                  </a:cubicBezTo>
                  <a:cubicBezTo>
                    <a:pt x="1542" y="5422"/>
                    <a:pt x="2275" y="4551"/>
                    <a:pt x="3368" y="3742"/>
                  </a:cubicBezTo>
                  <a:cubicBezTo>
                    <a:pt x="4462" y="2933"/>
                    <a:pt x="5252" y="2674"/>
                    <a:pt x="5501" y="2269"/>
                  </a:cubicBezTo>
                  <a:cubicBezTo>
                    <a:pt x="5750" y="1864"/>
                    <a:pt x="5910" y="1753"/>
                    <a:pt x="5654" y="1278"/>
                  </a:cubicBezTo>
                  <a:cubicBezTo>
                    <a:pt x="5398" y="804"/>
                    <a:pt x="4713" y="0"/>
                    <a:pt x="4713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7"/>
            <p:cNvSpPr/>
            <p:nvPr/>
          </p:nvSpPr>
          <p:spPr>
            <a:xfrm>
              <a:off x="8029728" y="4910305"/>
              <a:ext cx="183273" cy="152580"/>
            </a:xfrm>
            <a:custGeom>
              <a:avLst/>
              <a:gdLst/>
              <a:ahLst/>
              <a:cxnLst/>
              <a:rect l="l" t="t" r="r" b="b"/>
              <a:pathLst>
                <a:path w="5792" h="4822" extrusionOk="0">
                  <a:moveTo>
                    <a:pt x="3993" y="1"/>
                  </a:moveTo>
                  <a:cubicBezTo>
                    <a:pt x="3959" y="1"/>
                    <a:pt x="3939" y="3"/>
                    <a:pt x="3939" y="3"/>
                  </a:cubicBezTo>
                  <a:cubicBezTo>
                    <a:pt x="2448" y="653"/>
                    <a:pt x="1836" y="1067"/>
                    <a:pt x="985" y="2032"/>
                  </a:cubicBezTo>
                  <a:cubicBezTo>
                    <a:pt x="135" y="2999"/>
                    <a:pt x="0" y="3680"/>
                    <a:pt x="130" y="4104"/>
                  </a:cubicBezTo>
                  <a:cubicBezTo>
                    <a:pt x="260" y="4529"/>
                    <a:pt x="705" y="4805"/>
                    <a:pt x="1039" y="4821"/>
                  </a:cubicBezTo>
                  <a:cubicBezTo>
                    <a:pt x="1044" y="4821"/>
                    <a:pt x="1048" y="4821"/>
                    <a:pt x="1053" y="4821"/>
                  </a:cubicBezTo>
                  <a:cubicBezTo>
                    <a:pt x="1389" y="4821"/>
                    <a:pt x="1992" y="4283"/>
                    <a:pt x="2446" y="3858"/>
                  </a:cubicBezTo>
                  <a:cubicBezTo>
                    <a:pt x="2904" y="3426"/>
                    <a:pt x="4017" y="2689"/>
                    <a:pt x="4904" y="2416"/>
                  </a:cubicBezTo>
                  <a:cubicBezTo>
                    <a:pt x="5791" y="2145"/>
                    <a:pt x="4950" y="706"/>
                    <a:pt x="4702" y="331"/>
                  </a:cubicBezTo>
                  <a:cubicBezTo>
                    <a:pt x="4503" y="30"/>
                    <a:pt x="4131" y="1"/>
                    <a:pt x="3993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7"/>
            <p:cNvSpPr/>
            <p:nvPr/>
          </p:nvSpPr>
          <p:spPr>
            <a:xfrm>
              <a:off x="8303143" y="3696849"/>
              <a:ext cx="808149" cy="1263960"/>
            </a:xfrm>
            <a:custGeom>
              <a:avLst/>
              <a:gdLst/>
              <a:ahLst/>
              <a:cxnLst/>
              <a:rect l="l" t="t" r="r" b="b"/>
              <a:pathLst>
                <a:path w="25540" h="39945" extrusionOk="0">
                  <a:moveTo>
                    <a:pt x="16194" y="1"/>
                  </a:moveTo>
                  <a:cubicBezTo>
                    <a:pt x="13499" y="1"/>
                    <a:pt x="10379" y="3322"/>
                    <a:pt x="10379" y="7138"/>
                  </a:cubicBezTo>
                  <a:cubicBezTo>
                    <a:pt x="10379" y="11042"/>
                    <a:pt x="14167" y="20359"/>
                    <a:pt x="13773" y="20784"/>
                  </a:cubicBezTo>
                  <a:cubicBezTo>
                    <a:pt x="13379" y="21209"/>
                    <a:pt x="13230" y="21854"/>
                    <a:pt x="13230" y="21854"/>
                  </a:cubicBezTo>
                  <a:lnTo>
                    <a:pt x="13905" y="23139"/>
                  </a:lnTo>
                  <a:lnTo>
                    <a:pt x="2" y="30244"/>
                  </a:lnTo>
                  <a:cubicBezTo>
                    <a:pt x="2" y="30244"/>
                    <a:pt x="0" y="32209"/>
                    <a:pt x="1199" y="35211"/>
                  </a:cubicBezTo>
                  <a:cubicBezTo>
                    <a:pt x="2398" y="38214"/>
                    <a:pt x="4890" y="39945"/>
                    <a:pt x="4890" y="39945"/>
                  </a:cubicBezTo>
                  <a:cubicBezTo>
                    <a:pt x="4890" y="39945"/>
                    <a:pt x="23497" y="31020"/>
                    <a:pt x="24278" y="30688"/>
                  </a:cubicBezTo>
                  <a:cubicBezTo>
                    <a:pt x="25058" y="30354"/>
                    <a:pt x="25540" y="27035"/>
                    <a:pt x="25405" y="26145"/>
                  </a:cubicBezTo>
                  <a:cubicBezTo>
                    <a:pt x="25270" y="25256"/>
                    <a:pt x="20798" y="4182"/>
                    <a:pt x="20002" y="2130"/>
                  </a:cubicBezTo>
                  <a:cubicBezTo>
                    <a:pt x="19246" y="174"/>
                    <a:pt x="17714" y="5"/>
                    <a:pt x="16550" y="5"/>
                  </a:cubicBezTo>
                  <a:cubicBezTo>
                    <a:pt x="16492" y="5"/>
                    <a:pt x="16435" y="5"/>
                    <a:pt x="16379" y="6"/>
                  </a:cubicBezTo>
                  <a:cubicBezTo>
                    <a:pt x="16317" y="3"/>
                    <a:pt x="16255" y="1"/>
                    <a:pt x="16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7"/>
            <p:cNvSpPr/>
            <p:nvPr/>
          </p:nvSpPr>
          <p:spPr>
            <a:xfrm>
              <a:off x="8622976" y="3724504"/>
              <a:ext cx="138847" cy="293326"/>
            </a:xfrm>
            <a:custGeom>
              <a:avLst/>
              <a:gdLst/>
              <a:ahLst/>
              <a:cxnLst/>
              <a:rect l="l" t="t" r="r" b="b"/>
              <a:pathLst>
                <a:path w="4388" h="9270" extrusionOk="0">
                  <a:moveTo>
                    <a:pt x="4387" y="0"/>
                  </a:moveTo>
                  <a:lnTo>
                    <a:pt x="4387" y="0"/>
                  </a:lnTo>
                  <a:cubicBezTo>
                    <a:pt x="4386" y="1"/>
                    <a:pt x="1305" y="1884"/>
                    <a:pt x="653" y="4724"/>
                  </a:cubicBezTo>
                  <a:cubicBezTo>
                    <a:pt x="0" y="7566"/>
                    <a:pt x="958" y="9269"/>
                    <a:pt x="958" y="9269"/>
                  </a:cubicBezTo>
                  <a:cubicBezTo>
                    <a:pt x="958" y="9269"/>
                    <a:pt x="641" y="8041"/>
                    <a:pt x="726" y="6744"/>
                  </a:cubicBezTo>
                  <a:cubicBezTo>
                    <a:pt x="812" y="5449"/>
                    <a:pt x="1233" y="2343"/>
                    <a:pt x="4387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7"/>
            <p:cNvSpPr/>
            <p:nvPr/>
          </p:nvSpPr>
          <p:spPr>
            <a:xfrm>
              <a:off x="8324501" y="3698843"/>
              <a:ext cx="786917" cy="1261998"/>
            </a:xfrm>
            <a:custGeom>
              <a:avLst/>
              <a:gdLst/>
              <a:ahLst/>
              <a:cxnLst/>
              <a:rect l="l" t="t" r="r" b="b"/>
              <a:pathLst>
                <a:path w="24869" h="39883" extrusionOk="0">
                  <a:moveTo>
                    <a:pt x="16781" y="0"/>
                  </a:moveTo>
                  <a:cubicBezTo>
                    <a:pt x="15992" y="32"/>
                    <a:pt x="15296" y="177"/>
                    <a:pt x="15296" y="177"/>
                  </a:cubicBezTo>
                  <a:cubicBezTo>
                    <a:pt x="18758" y="4342"/>
                    <a:pt x="21724" y="22435"/>
                    <a:pt x="21724" y="22435"/>
                  </a:cubicBezTo>
                  <a:lnTo>
                    <a:pt x="17777" y="21559"/>
                  </a:lnTo>
                  <a:lnTo>
                    <a:pt x="21202" y="24087"/>
                  </a:lnTo>
                  <a:lnTo>
                    <a:pt x="20189" y="26142"/>
                  </a:lnTo>
                  <a:lnTo>
                    <a:pt x="16684" y="24538"/>
                  </a:lnTo>
                  <a:lnTo>
                    <a:pt x="19532" y="27737"/>
                  </a:lnTo>
                  <a:lnTo>
                    <a:pt x="2382" y="36355"/>
                  </a:lnTo>
                  <a:cubicBezTo>
                    <a:pt x="2382" y="36355"/>
                    <a:pt x="1078" y="35323"/>
                    <a:pt x="83" y="33784"/>
                  </a:cubicBezTo>
                  <a:cubicBezTo>
                    <a:pt x="54" y="33739"/>
                    <a:pt x="28" y="33703"/>
                    <a:pt x="0" y="33663"/>
                  </a:cubicBezTo>
                  <a:lnTo>
                    <a:pt x="0" y="33663"/>
                  </a:lnTo>
                  <a:cubicBezTo>
                    <a:pt x="144" y="34123"/>
                    <a:pt x="316" y="34620"/>
                    <a:pt x="526" y="35150"/>
                  </a:cubicBezTo>
                  <a:cubicBezTo>
                    <a:pt x="1724" y="38152"/>
                    <a:pt x="4217" y="39883"/>
                    <a:pt x="4217" y="39883"/>
                  </a:cubicBezTo>
                  <a:cubicBezTo>
                    <a:pt x="4217" y="39883"/>
                    <a:pt x="22825" y="30957"/>
                    <a:pt x="23604" y="30625"/>
                  </a:cubicBezTo>
                  <a:cubicBezTo>
                    <a:pt x="24384" y="30293"/>
                    <a:pt x="24868" y="26972"/>
                    <a:pt x="24731" y="26083"/>
                  </a:cubicBezTo>
                  <a:cubicBezTo>
                    <a:pt x="24596" y="25194"/>
                    <a:pt x="20125" y="4120"/>
                    <a:pt x="19328" y="2069"/>
                  </a:cubicBezTo>
                  <a:cubicBezTo>
                    <a:pt x="18757" y="589"/>
                    <a:pt x="17744" y="135"/>
                    <a:pt x="1678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7"/>
            <p:cNvSpPr/>
            <p:nvPr/>
          </p:nvSpPr>
          <p:spPr>
            <a:xfrm>
              <a:off x="8009952" y="4256146"/>
              <a:ext cx="309305" cy="88884"/>
            </a:xfrm>
            <a:custGeom>
              <a:avLst/>
              <a:gdLst/>
              <a:ahLst/>
              <a:cxnLst/>
              <a:rect l="l" t="t" r="r" b="b"/>
              <a:pathLst>
                <a:path w="9775" h="2809" extrusionOk="0">
                  <a:moveTo>
                    <a:pt x="2706" y="1"/>
                  </a:moveTo>
                  <a:cubicBezTo>
                    <a:pt x="1170" y="1"/>
                    <a:pt x="505" y="529"/>
                    <a:pt x="505" y="529"/>
                  </a:cubicBezTo>
                  <a:lnTo>
                    <a:pt x="1" y="751"/>
                  </a:lnTo>
                  <a:cubicBezTo>
                    <a:pt x="4739" y="1398"/>
                    <a:pt x="9774" y="2808"/>
                    <a:pt x="9774" y="2808"/>
                  </a:cubicBezTo>
                  <a:cubicBezTo>
                    <a:pt x="9774" y="2808"/>
                    <a:pt x="7161" y="756"/>
                    <a:pt x="4405" y="187"/>
                  </a:cubicBezTo>
                  <a:cubicBezTo>
                    <a:pt x="3750" y="52"/>
                    <a:pt x="3186" y="1"/>
                    <a:pt x="2706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7"/>
            <p:cNvSpPr/>
            <p:nvPr/>
          </p:nvSpPr>
          <p:spPr>
            <a:xfrm>
              <a:off x="8126741" y="5183783"/>
              <a:ext cx="343732" cy="292851"/>
            </a:xfrm>
            <a:custGeom>
              <a:avLst/>
              <a:gdLst/>
              <a:ahLst/>
              <a:cxnLst/>
              <a:rect l="l" t="t" r="r" b="b"/>
              <a:pathLst>
                <a:path w="10863" h="9255" extrusionOk="0">
                  <a:moveTo>
                    <a:pt x="7038" y="1"/>
                  </a:moveTo>
                  <a:cubicBezTo>
                    <a:pt x="7741" y="1219"/>
                    <a:pt x="8686" y="4599"/>
                    <a:pt x="6303" y="6995"/>
                  </a:cubicBezTo>
                  <a:cubicBezTo>
                    <a:pt x="5173" y="8131"/>
                    <a:pt x="3828" y="8580"/>
                    <a:pt x="2357" y="8580"/>
                  </a:cubicBezTo>
                  <a:cubicBezTo>
                    <a:pt x="1601" y="8580"/>
                    <a:pt x="811" y="8461"/>
                    <a:pt x="1" y="8256"/>
                  </a:cubicBezTo>
                  <a:lnTo>
                    <a:pt x="1" y="8256"/>
                  </a:lnTo>
                  <a:cubicBezTo>
                    <a:pt x="1094" y="8910"/>
                    <a:pt x="2369" y="9254"/>
                    <a:pt x="3642" y="9254"/>
                  </a:cubicBezTo>
                  <a:cubicBezTo>
                    <a:pt x="4117" y="9254"/>
                    <a:pt x="4592" y="9207"/>
                    <a:pt x="5057" y="9109"/>
                  </a:cubicBezTo>
                  <a:cubicBezTo>
                    <a:pt x="6854" y="8732"/>
                    <a:pt x="8488" y="7619"/>
                    <a:pt x="9495" y="6082"/>
                  </a:cubicBezTo>
                  <a:cubicBezTo>
                    <a:pt x="10501" y="4544"/>
                    <a:pt x="10862" y="2603"/>
                    <a:pt x="10487" y="804"/>
                  </a:cubicBezTo>
                  <a:cubicBezTo>
                    <a:pt x="10430" y="533"/>
                    <a:pt x="10355" y="264"/>
                    <a:pt x="10266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7"/>
            <p:cNvSpPr/>
            <p:nvPr/>
          </p:nvSpPr>
          <p:spPr>
            <a:xfrm>
              <a:off x="8029317" y="5166285"/>
              <a:ext cx="422617" cy="34522"/>
            </a:xfrm>
            <a:custGeom>
              <a:avLst/>
              <a:gdLst/>
              <a:ahLst/>
              <a:cxnLst/>
              <a:rect l="l" t="t" r="r" b="b"/>
              <a:pathLst>
                <a:path w="13356" h="1091" extrusionOk="0">
                  <a:moveTo>
                    <a:pt x="6678" y="1"/>
                  </a:moveTo>
                  <a:cubicBezTo>
                    <a:pt x="2990" y="1"/>
                    <a:pt x="1" y="245"/>
                    <a:pt x="1" y="546"/>
                  </a:cubicBezTo>
                  <a:cubicBezTo>
                    <a:pt x="1" y="847"/>
                    <a:pt x="2990" y="1091"/>
                    <a:pt x="6678" y="1091"/>
                  </a:cubicBezTo>
                  <a:cubicBezTo>
                    <a:pt x="10366" y="1091"/>
                    <a:pt x="13355" y="847"/>
                    <a:pt x="13355" y="546"/>
                  </a:cubicBezTo>
                  <a:cubicBezTo>
                    <a:pt x="13355" y="245"/>
                    <a:pt x="10366" y="1"/>
                    <a:pt x="6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7"/>
            <p:cNvSpPr/>
            <p:nvPr/>
          </p:nvSpPr>
          <p:spPr>
            <a:xfrm>
              <a:off x="8029317" y="5166285"/>
              <a:ext cx="422617" cy="34522"/>
            </a:xfrm>
            <a:custGeom>
              <a:avLst/>
              <a:gdLst/>
              <a:ahLst/>
              <a:cxnLst/>
              <a:rect l="l" t="t" r="r" b="b"/>
              <a:pathLst>
                <a:path w="13356" h="1091" extrusionOk="0">
                  <a:moveTo>
                    <a:pt x="6678" y="1"/>
                  </a:moveTo>
                  <a:cubicBezTo>
                    <a:pt x="2990" y="1"/>
                    <a:pt x="1" y="245"/>
                    <a:pt x="1" y="546"/>
                  </a:cubicBezTo>
                  <a:cubicBezTo>
                    <a:pt x="1" y="847"/>
                    <a:pt x="2990" y="1091"/>
                    <a:pt x="6678" y="1091"/>
                  </a:cubicBezTo>
                  <a:cubicBezTo>
                    <a:pt x="10366" y="1091"/>
                    <a:pt x="13355" y="847"/>
                    <a:pt x="13355" y="546"/>
                  </a:cubicBezTo>
                  <a:cubicBezTo>
                    <a:pt x="13355" y="245"/>
                    <a:pt x="10366" y="1"/>
                    <a:pt x="6678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7"/>
            <p:cNvSpPr/>
            <p:nvPr/>
          </p:nvSpPr>
          <p:spPr>
            <a:xfrm>
              <a:off x="7984417" y="4269214"/>
              <a:ext cx="266493" cy="45692"/>
            </a:xfrm>
            <a:custGeom>
              <a:avLst/>
              <a:gdLst/>
              <a:ahLst/>
              <a:cxnLst/>
              <a:rect l="l" t="t" r="r" b="b"/>
              <a:pathLst>
                <a:path w="8422" h="1444" extrusionOk="0">
                  <a:moveTo>
                    <a:pt x="3462" y="1"/>
                  </a:moveTo>
                  <a:cubicBezTo>
                    <a:pt x="1867" y="1"/>
                    <a:pt x="0" y="570"/>
                    <a:pt x="0" y="570"/>
                  </a:cubicBezTo>
                  <a:cubicBezTo>
                    <a:pt x="1182" y="414"/>
                    <a:pt x="2154" y="253"/>
                    <a:pt x="3156" y="253"/>
                  </a:cubicBezTo>
                  <a:cubicBezTo>
                    <a:pt x="3672" y="253"/>
                    <a:pt x="4195" y="296"/>
                    <a:pt x="4758" y="403"/>
                  </a:cubicBezTo>
                  <a:cubicBezTo>
                    <a:pt x="6417" y="717"/>
                    <a:pt x="8421" y="1443"/>
                    <a:pt x="8421" y="1443"/>
                  </a:cubicBezTo>
                  <a:cubicBezTo>
                    <a:pt x="8421" y="1443"/>
                    <a:pt x="5668" y="183"/>
                    <a:pt x="3991" y="24"/>
                  </a:cubicBezTo>
                  <a:cubicBezTo>
                    <a:pt x="3820" y="8"/>
                    <a:pt x="3643" y="1"/>
                    <a:pt x="3462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7"/>
            <p:cNvSpPr/>
            <p:nvPr/>
          </p:nvSpPr>
          <p:spPr>
            <a:xfrm>
              <a:off x="7978342" y="4802597"/>
              <a:ext cx="149005" cy="103534"/>
            </a:xfrm>
            <a:custGeom>
              <a:avLst/>
              <a:gdLst/>
              <a:ahLst/>
              <a:cxnLst/>
              <a:rect l="l" t="t" r="r" b="b"/>
              <a:pathLst>
                <a:path w="4709" h="3272" extrusionOk="0">
                  <a:moveTo>
                    <a:pt x="4508" y="0"/>
                  </a:moveTo>
                  <a:cubicBezTo>
                    <a:pt x="4488" y="0"/>
                    <a:pt x="4467" y="4"/>
                    <a:pt x="4447" y="11"/>
                  </a:cubicBezTo>
                  <a:cubicBezTo>
                    <a:pt x="4444" y="11"/>
                    <a:pt x="4443" y="12"/>
                    <a:pt x="4440" y="12"/>
                  </a:cubicBezTo>
                  <a:cubicBezTo>
                    <a:pt x="4072" y="166"/>
                    <a:pt x="3024" y="551"/>
                    <a:pt x="2054" y="1160"/>
                  </a:cubicBezTo>
                  <a:cubicBezTo>
                    <a:pt x="1059" y="1784"/>
                    <a:pt x="62" y="2982"/>
                    <a:pt x="62" y="2982"/>
                  </a:cubicBezTo>
                  <a:cubicBezTo>
                    <a:pt x="0" y="3055"/>
                    <a:pt x="7" y="3164"/>
                    <a:pt x="82" y="3227"/>
                  </a:cubicBezTo>
                  <a:cubicBezTo>
                    <a:pt x="82" y="3227"/>
                    <a:pt x="83" y="3227"/>
                    <a:pt x="83" y="3229"/>
                  </a:cubicBezTo>
                  <a:cubicBezTo>
                    <a:pt x="116" y="3257"/>
                    <a:pt x="156" y="3271"/>
                    <a:pt x="196" y="3271"/>
                  </a:cubicBezTo>
                  <a:cubicBezTo>
                    <a:pt x="245" y="3271"/>
                    <a:pt x="295" y="3250"/>
                    <a:pt x="330" y="3210"/>
                  </a:cubicBezTo>
                  <a:lnTo>
                    <a:pt x="331" y="3209"/>
                  </a:lnTo>
                  <a:cubicBezTo>
                    <a:pt x="331" y="3209"/>
                    <a:pt x="1329" y="2030"/>
                    <a:pt x="2239" y="1459"/>
                  </a:cubicBezTo>
                  <a:cubicBezTo>
                    <a:pt x="3172" y="875"/>
                    <a:pt x="4183" y="500"/>
                    <a:pt x="4575" y="338"/>
                  </a:cubicBezTo>
                  <a:cubicBezTo>
                    <a:pt x="4665" y="303"/>
                    <a:pt x="4709" y="202"/>
                    <a:pt x="4672" y="113"/>
                  </a:cubicBezTo>
                  <a:cubicBezTo>
                    <a:pt x="4645" y="43"/>
                    <a:pt x="4579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7"/>
            <p:cNvSpPr/>
            <p:nvPr/>
          </p:nvSpPr>
          <p:spPr>
            <a:xfrm>
              <a:off x="8000333" y="4857843"/>
              <a:ext cx="167104" cy="105211"/>
            </a:xfrm>
            <a:custGeom>
              <a:avLst/>
              <a:gdLst/>
              <a:ahLst/>
              <a:cxnLst/>
              <a:rect l="l" t="t" r="r" b="b"/>
              <a:pathLst>
                <a:path w="5281" h="3325" extrusionOk="0">
                  <a:moveTo>
                    <a:pt x="5094" y="1"/>
                  </a:moveTo>
                  <a:cubicBezTo>
                    <a:pt x="5080" y="1"/>
                    <a:pt x="5066" y="2"/>
                    <a:pt x="5052" y="6"/>
                  </a:cubicBezTo>
                  <a:cubicBezTo>
                    <a:pt x="5052" y="6"/>
                    <a:pt x="4323" y="163"/>
                    <a:pt x="2985" y="797"/>
                  </a:cubicBezTo>
                  <a:cubicBezTo>
                    <a:pt x="1603" y="1450"/>
                    <a:pt x="67" y="3030"/>
                    <a:pt x="67" y="3030"/>
                  </a:cubicBezTo>
                  <a:cubicBezTo>
                    <a:pt x="0" y="3098"/>
                    <a:pt x="3" y="3208"/>
                    <a:pt x="72" y="3275"/>
                  </a:cubicBezTo>
                  <a:cubicBezTo>
                    <a:pt x="106" y="3308"/>
                    <a:pt x="149" y="3324"/>
                    <a:pt x="193" y="3324"/>
                  </a:cubicBezTo>
                  <a:cubicBezTo>
                    <a:pt x="238" y="3324"/>
                    <a:pt x="283" y="3306"/>
                    <a:pt x="317" y="3270"/>
                  </a:cubicBezTo>
                  <a:lnTo>
                    <a:pt x="319" y="3270"/>
                  </a:lnTo>
                  <a:cubicBezTo>
                    <a:pt x="319" y="3270"/>
                    <a:pt x="1861" y="1713"/>
                    <a:pt x="3132" y="1110"/>
                  </a:cubicBezTo>
                  <a:cubicBezTo>
                    <a:pt x="4446" y="488"/>
                    <a:pt x="5127" y="344"/>
                    <a:pt x="5127" y="344"/>
                  </a:cubicBezTo>
                  <a:cubicBezTo>
                    <a:pt x="5222" y="324"/>
                    <a:pt x="5281" y="232"/>
                    <a:pt x="5262" y="137"/>
                  </a:cubicBezTo>
                  <a:cubicBezTo>
                    <a:pt x="5262" y="136"/>
                    <a:pt x="5262" y="135"/>
                    <a:pt x="5260" y="132"/>
                  </a:cubicBezTo>
                  <a:cubicBezTo>
                    <a:pt x="5243" y="54"/>
                    <a:pt x="5173" y="1"/>
                    <a:pt x="5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7"/>
            <p:cNvSpPr/>
            <p:nvPr/>
          </p:nvSpPr>
          <p:spPr>
            <a:xfrm>
              <a:off x="8031816" y="4920968"/>
              <a:ext cx="156915" cy="101446"/>
            </a:xfrm>
            <a:custGeom>
              <a:avLst/>
              <a:gdLst/>
              <a:ahLst/>
              <a:cxnLst/>
              <a:rect l="l" t="t" r="r" b="b"/>
              <a:pathLst>
                <a:path w="4959" h="3206" extrusionOk="0">
                  <a:moveTo>
                    <a:pt x="4767" y="1"/>
                  </a:moveTo>
                  <a:cubicBezTo>
                    <a:pt x="4749" y="1"/>
                    <a:pt x="4732" y="3"/>
                    <a:pt x="4714" y="9"/>
                  </a:cubicBezTo>
                  <a:cubicBezTo>
                    <a:pt x="4712" y="10"/>
                    <a:pt x="4712" y="12"/>
                    <a:pt x="4710" y="12"/>
                  </a:cubicBezTo>
                  <a:cubicBezTo>
                    <a:pt x="4380" y="118"/>
                    <a:pt x="3530" y="333"/>
                    <a:pt x="2401" y="1036"/>
                  </a:cubicBezTo>
                  <a:cubicBezTo>
                    <a:pt x="1266" y="1742"/>
                    <a:pt x="66" y="2913"/>
                    <a:pt x="66" y="2913"/>
                  </a:cubicBezTo>
                  <a:cubicBezTo>
                    <a:pt x="1" y="2980"/>
                    <a:pt x="1" y="3088"/>
                    <a:pt x="66" y="3154"/>
                  </a:cubicBezTo>
                  <a:cubicBezTo>
                    <a:pt x="100" y="3188"/>
                    <a:pt x="144" y="3205"/>
                    <a:pt x="189" y="3205"/>
                  </a:cubicBezTo>
                  <a:cubicBezTo>
                    <a:pt x="232" y="3205"/>
                    <a:pt x="274" y="3190"/>
                    <a:pt x="308" y="3159"/>
                  </a:cubicBezTo>
                  <a:cubicBezTo>
                    <a:pt x="308" y="3159"/>
                    <a:pt x="1499" y="2006"/>
                    <a:pt x="2582" y="1332"/>
                  </a:cubicBezTo>
                  <a:cubicBezTo>
                    <a:pt x="3671" y="655"/>
                    <a:pt x="4456" y="458"/>
                    <a:pt x="4819" y="340"/>
                  </a:cubicBezTo>
                  <a:cubicBezTo>
                    <a:pt x="4910" y="310"/>
                    <a:pt x="4959" y="213"/>
                    <a:pt x="4932" y="123"/>
                  </a:cubicBezTo>
                  <a:cubicBezTo>
                    <a:pt x="4909" y="48"/>
                    <a:pt x="4841" y="1"/>
                    <a:pt x="4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7"/>
            <p:cNvSpPr/>
            <p:nvPr/>
          </p:nvSpPr>
          <p:spPr>
            <a:xfrm>
              <a:off x="8024697" y="4709887"/>
              <a:ext cx="165743" cy="84770"/>
            </a:xfrm>
            <a:custGeom>
              <a:avLst/>
              <a:gdLst/>
              <a:ahLst/>
              <a:cxnLst/>
              <a:rect l="l" t="t" r="r" b="b"/>
              <a:pathLst>
                <a:path w="5238" h="2679" extrusionOk="0">
                  <a:moveTo>
                    <a:pt x="5044" y="1"/>
                  </a:moveTo>
                  <a:cubicBezTo>
                    <a:pt x="5029" y="1"/>
                    <a:pt x="5014" y="2"/>
                    <a:pt x="4999" y="6"/>
                  </a:cubicBezTo>
                  <a:cubicBezTo>
                    <a:pt x="4999" y="6"/>
                    <a:pt x="4999" y="6"/>
                    <a:pt x="4998" y="6"/>
                  </a:cubicBezTo>
                  <a:cubicBezTo>
                    <a:pt x="4997" y="6"/>
                    <a:pt x="4997" y="6"/>
                    <a:pt x="4996" y="6"/>
                  </a:cubicBezTo>
                  <a:cubicBezTo>
                    <a:pt x="4551" y="127"/>
                    <a:pt x="3926" y="466"/>
                    <a:pt x="2980" y="840"/>
                  </a:cubicBezTo>
                  <a:cubicBezTo>
                    <a:pt x="1990" y="1231"/>
                    <a:pt x="105" y="2356"/>
                    <a:pt x="105" y="2356"/>
                  </a:cubicBezTo>
                  <a:cubicBezTo>
                    <a:pt x="24" y="2407"/>
                    <a:pt x="1" y="2512"/>
                    <a:pt x="48" y="2594"/>
                  </a:cubicBezTo>
                  <a:cubicBezTo>
                    <a:pt x="80" y="2649"/>
                    <a:pt x="139" y="2679"/>
                    <a:pt x="198" y="2679"/>
                  </a:cubicBezTo>
                  <a:cubicBezTo>
                    <a:pt x="227" y="2679"/>
                    <a:pt x="257" y="2672"/>
                    <a:pt x="284" y="2656"/>
                  </a:cubicBezTo>
                  <a:cubicBezTo>
                    <a:pt x="284" y="2656"/>
                    <a:pt x="2191" y="1527"/>
                    <a:pt x="3108" y="1164"/>
                  </a:cubicBezTo>
                  <a:cubicBezTo>
                    <a:pt x="4069" y="783"/>
                    <a:pt x="4728" y="444"/>
                    <a:pt x="5088" y="346"/>
                  </a:cubicBezTo>
                  <a:cubicBezTo>
                    <a:pt x="5182" y="322"/>
                    <a:pt x="5238" y="226"/>
                    <a:pt x="5213" y="133"/>
                  </a:cubicBezTo>
                  <a:cubicBezTo>
                    <a:pt x="5213" y="132"/>
                    <a:pt x="5212" y="131"/>
                    <a:pt x="5212" y="131"/>
                  </a:cubicBezTo>
                  <a:cubicBezTo>
                    <a:pt x="5191" y="53"/>
                    <a:pt x="5121" y="1"/>
                    <a:pt x="5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7"/>
            <p:cNvSpPr/>
            <p:nvPr/>
          </p:nvSpPr>
          <p:spPr>
            <a:xfrm>
              <a:off x="8057699" y="5067785"/>
              <a:ext cx="121760" cy="368477"/>
            </a:xfrm>
            <a:custGeom>
              <a:avLst/>
              <a:gdLst/>
              <a:ahLst/>
              <a:cxnLst/>
              <a:rect l="l" t="t" r="r" b="b"/>
              <a:pathLst>
                <a:path w="3848" h="11645" extrusionOk="0">
                  <a:moveTo>
                    <a:pt x="3847" y="1"/>
                  </a:moveTo>
                  <a:cubicBezTo>
                    <a:pt x="3847" y="1"/>
                    <a:pt x="1" y="2577"/>
                    <a:pt x="334" y="6651"/>
                  </a:cubicBezTo>
                  <a:cubicBezTo>
                    <a:pt x="666" y="10724"/>
                    <a:pt x="3713" y="11645"/>
                    <a:pt x="3713" y="11645"/>
                  </a:cubicBezTo>
                  <a:cubicBezTo>
                    <a:pt x="3713" y="11645"/>
                    <a:pt x="2036" y="10581"/>
                    <a:pt x="1579" y="6586"/>
                  </a:cubicBezTo>
                  <a:cubicBezTo>
                    <a:pt x="1123" y="2592"/>
                    <a:pt x="3847" y="1"/>
                    <a:pt x="3847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7"/>
            <p:cNvSpPr/>
            <p:nvPr/>
          </p:nvSpPr>
          <p:spPr>
            <a:xfrm>
              <a:off x="8331526" y="5237827"/>
              <a:ext cx="70974" cy="70974"/>
            </a:xfrm>
            <a:custGeom>
              <a:avLst/>
              <a:gdLst/>
              <a:ahLst/>
              <a:cxnLst/>
              <a:rect l="l" t="t" r="r" b="b"/>
              <a:pathLst>
                <a:path w="2243" h="2243" extrusionOk="0">
                  <a:moveTo>
                    <a:pt x="1121" y="1"/>
                  </a:moveTo>
                  <a:cubicBezTo>
                    <a:pt x="503" y="1"/>
                    <a:pt x="1" y="504"/>
                    <a:pt x="0" y="1122"/>
                  </a:cubicBezTo>
                  <a:cubicBezTo>
                    <a:pt x="0" y="1741"/>
                    <a:pt x="501" y="2243"/>
                    <a:pt x="1121" y="2243"/>
                  </a:cubicBezTo>
                  <a:cubicBezTo>
                    <a:pt x="1740" y="2243"/>
                    <a:pt x="2242" y="1741"/>
                    <a:pt x="2242" y="1122"/>
                  </a:cubicBezTo>
                  <a:cubicBezTo>
                    <a:pt x="2242" y="502"/>
                    <a:pt x="1740" y="1"/>
                    <a:pt x="1121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7"/>
            <p:cNvSpPr/>
            <p:nvPr/>
          </p:nvSpPr>
          <p:spPr>
            <a:xfrm>
              <a:off x="8293366" y="5325348"/>
              <a:ext cx="44299" cy="44331"/>
            </a:xfrm>
            <a:custGeom>
              <a:avLst/>
              <a:gdLst/>
              <a:ahLst/>
              <a:cxnLst/>
              <a:rect l="l" t="t" r="r" b="b"/>
              <a:pathLst>
                <a:path w="1400" h="1401" extrusionOk="0">
                  <a:moveTo>
                    <a:pt x="699" y="1"/>
                  </a:moveTo>
                  <a:cubicBezTo>
                    <a:pt x="314" y="1"/>
                    <a:pt x="0" y="315"/>
                    <a:pt x="0" y="701"/>
                  </a:cubicBezTo>
                  <a:cubicBezTo>
                    <a:pt x="0" y="1086"/>
                    <a:pt x="312" y="1401"/>
                    <a:pt x="699" y="1401"/>
                  </a:cubicBezTo>
                  <a:cubicBezTo>
                    <a:pt x="1085" y="1401"/>
                    <a:pt x="1399" y="1086"/>
                    <a:pt x="1399" y="701"/>
                  </a:cubicBezTo>
                  <a:cubicBezTo>
                    <a:pt x="1399" y="315"/>
                    <a:pt x="1085" y="1"/>
                    <a:pt x="699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7"/>
            <p:cNvSpPr/>
            <p:nvPr/>
          </p:nvSpPr>
          <p:spPr>
            <a:xfrm>
              <a:off x="8297131" y="5282157"/>
              <a:ext cx="30219" cy="30219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77" y="1"/>
                  </a:moveTo>
                  <a:cubicBezTo>
                    <a:pt x="214" y="1"/>
                    <a:pt x="0" y="214"/>
                    <a:pt x="0" y="478"/>
                  </a:cubicBezTo>
                  <a:cubicBezTo>
                    <a:pt x="0" y="740"/>
                    <a:pt x="214" y="955"/>
                    <a:pt x="477" y="955"/>
                  </a:cubicBezTo>
                  <a:cubicBezTo>
                    <a:pt x="741" y="955"/>
                    <a:pt x="954" y="740"/>
                    <a:pt x="954" y="478"/>
                  </a:cubicBezTo>
                  <a:cubicBezTo>
                    <a:pt x="954" y="214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7"/>
            <p:cNvSpPr/>
            <p:nvPr/>
          </p:nvSpPr>
          <p:spPr>
            <a:xfrm>
              <a:off x="8234987" y="5386416"/>
              <a:ext cx="49172" cy="49204"/>
            </a:xfrm>
            <a:custGeom>
              <a:avLst/>
              <a:gdLst/>
              <a:ahLst/>
              <a:cxnLst/>
              <a:rect l="l" t="t" r="r" b="b"/>
              <a:pathLst>
                <a:path w="1554" h="1555" extrusionOk="0">
                  <a:moveTo>
                    <a:pt x="777" y="0"/>
                  </a:moveTo>
                  <a:cubicBezTo>
                    <a:pt x="350" y="0"/>
                    <a:pt x="0" y="348"/>
                    <a:pt x="0" y="777"/>
                  </a:cubicBezTo>
                  <a:cubicBezTo>
                    <a:pt x="0" y="1207"/>
                    <a:pt x="348" y="1554"/>
                    <a:pt x="777" y="1554"/>
                  </a:cubicBezTo>
                  <a:cubicBezTo>
                    <a:pt x="1206" y="1554"/>
                    <a:pt x="1554" y="1207"/>
                    <a:pt x="1554" y="777"/>
                  </a:cubicBezTo>
                  <a:cubicBezTo>
                    <a:pt x="1554" y="348"/>
                    <a:pt x="1206" y="0"/>
                    <a:pt x="777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7"/>
            <p:cNvSpPr/>
            <p:nvPr/>
          </p:nvSpPr>
          <p:spPr>
            <a:xfrm>
              <a:off x="8113642" y="5293833"/>
              <a:ext cx="71385" cy="71417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127" y="1"/>
                  </a:moveTo>
                  <a:cubicBezTo>
                    <a:pt x="504" y="1"/>
                    <a:pt x="0" y="507"/>
                    <a:pt x="0" y="1129"/>
                  </a:cubicBezTo>
                  <a:cubicBezTo>
                    <a:pt x="0" y="1753"/>
                    <a:pt x="505" y="2257"/>
                    <a:pt x="1127" y="2257"/>
                  </a:cubicBezTo>
                  <a:cubicBezTo>
                    <a:pt x="1751" y="2257"/>
                    <a:pt x="2256" y="1751"/>
                    <a:pt x="2256" y="1129"/>
                  </a:cubicBezTo>
                  <a:cubicBezTo>
                    <a:pt x="2256" y="505"/>
                    <a:pt x="1751" y="1"/>
                    <a:pt x="1127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7"/>
            <p:cNvSpPr/>
            <p:nvPr/>
          </p:nvSpPr>
          <p:spPr>
            <a:xfrm>
              <a:off x="8118230" y="5215425"/>
              <a:ext cx="48793" cy="48793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71" y="0"/>
                  </a:moveTo>
                  <a:cubicBezTo>
                    <a:pt x="345" y="0"/>
                    <a:pt x="0" y="346"/>
                    <a:pt x="1" y="772"/>
                  </a:cubicBezTo>
                  <a:cubicBezTo>
                    <a:pt x="1" y="1197"/>
                    <a:pt x="346" y="1541"/>
                    <a:pt x="771" y="1541"/>
                  </a:cubicBezTo>
                  <a:cubicBezTo>
                    <a:pt x="1196" y="1541"/>
                    <a:pt x="1541" y="1197"/>
                    <a:pt x="1541" y="772"/>
                  </a:cubicBezTo>
                  <a:cubicBezTo>
                    <a:pt x="1541" y="346"/>
                    <a:pt x="1196" y="0"/>
                    <a:pt x="771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7"/>
            <p:cNvSpPr/>
            <p:nvPr/>
          </p:nvSpPr>
          <p:spPr>
            <a:xfrm>
              <a:off x="8027513" y="5233302"/>
              <a:ext cx="29776" cy="29776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70" y="1"/>
                  </a:moveTo>
                  <a:cubicBezTo>
                    <a:pt x="210" y="1"/>
                    <a:pt x="1" y="210"/>
                    <a:pt x="1" y="470"/>
                  </a:cubicBezTo>
                  <a:cubicBezTo>
                    <a:pt x="1" y="731"/>
                    <a:pt x="210" y="940"/>
                    <a:pt x="470" y="940"/>
                  </a:cubicBezTo>
                  <a:cubicBezTo>
                    <a:pt x="731" y="940"/>
                    <a:pt x="940" y="730"/>
                    <a:pt x="940" y="470"/>
                  </a:cubicBezTo>
                  <a:cubicBezTo>
                    <a:pt x="940" y="211"/>
                    <a:pt x="729" y="1"/>
                    <a:pt x="470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7"/>
            <p:cNvSpPr/>
            <p:nvPr/>
          </p:nvSpPr>
          <p:spPr>
            <a:xfrm>
              <a:off x="8218470" y="5232543"/>
              <a:ext cx="45312" cy="45344"/>
            </a:xfrm>
            <a:custGeom>
              <a:avLst/>
              <a:gdLst/>
              <a:ahLst/>
              <a:cxnLst/>
              <a:rect l="l" t="t" r="r" b="b"/>
              <a:pathLst>
                <a:path w="1432" h="1433" extrusionOk="0">
                  <a:moveTo>
                    <a:pt x="716" y="1"/>
                  </a:moveTo>
                  <a:cubicBezTo>
                    <a:pt x="320" y="1"/>
                    <a:pt x="0" y="321"/>
                    <a:pt x="0" y="717"/>
                  </a:cubicBezTo>
                  <a:cubicBezTo>
                    <a:pt x="0" y="1112"/>
                    <a:pt x="320" y="1433"/>
                    <a:pt x="716" y="1433"/>
                  </a:cubicBezTo>
                  <a:cubicBezTo>
                    <a:pt x="1111" y="1433"/>
                    <a:pt x="1432" y="1112"/>
                    <a:pt x="1432" y="717"/>
                  </a:cubicBezTo>
                  <a:cubicBezTo>
                    <a:pt x="1432" y="321"/>
                    <a:pt x="1111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7"/>
            <p:cNvSpPr/>
            <p:nvPr/>
          </p:nvSpPr>
          <p:spPr>
            <a:xfrm>
              <a:off x="8202428" y="5328101"/>
              <a:ext cx="37939" cy="37939"/>
            </a:xfrm>
            <a:custGeom>
              <a:avLst/>
              <a:gdLst/>
              <a:ahLst/>
              <a:cxnLst/>
              <a:rect l="l" t="t" r="r" b="b"/>
              <a:pathLst>
                <a:path w="1199" h="1199" extrusionOk="0">
                  <a:moveTo>
                    <a:pt x="599" y="1"/>
                  </a:moveTo>
                  <a:cubicBezTo>
                    <a:pt x="270" y="1"/>
                    <a:pt x="1" y="269"/>
                    <a:pt x="0" y="599"/>
                  </a:cubicBezTo>
                  <a:cubicBezTo>
                    <a:pt x="0" y="930"/>
                    <a:pt x="269" y="1198"/>
                    <a:pt x="599" y="1198"/>
                  </a:cubicBezTo>
                  <a:cubicBezTo>
                    <a:pt x="930" y="1198"/>
                    <a:pt x="1198" y="930"/>
                    <a:pt x="1198" y="599"/>
                  </a:cubicBezTo>
                  <a:cubicBezTo>
                    <a:pt x="1198" y="269"/>
                    <a:pt x="930" y="1"/>
                    <a:pt x="59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7"/>
            <p:cNvSpPr/>
            <p:nvPr/>
          </p:nvSpPr>
          <p:spPr>
            <a:xfrm>
              <a:off x="8368799" y="5356799"/>
              <a:ext cx="23890" cy="23858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378" y="0"/>
                  </a:moveTo>
                  <a:cubicBezTo>
                    <a:pt x="170" y="0"/>
                    <a:pt x="0" y="168"/>
                    <a:pt x="0" y="376"/>
                  </a:cubicBezTo>
                  <a:cubicBezTo>
                    <a:pt x="0" y="586"/>
                    <a:pt x="170" y="754"/>
                    <a:pt x="378" y="754"/>
                  </a:cubicBezTo>
                  <a:cubicBezTo>
                    <a:pt x="586" y="754"/>
                    <a:pt x="754" y="584"/>
                    <a:pt x="754" y="376"/>
                  </a:cubicBezTo>
                  <a:cubicBezTo>
                    <a:pt x="754" y="168"/>
                    <a:pt x="586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7"/>
            <p:cNvSpPr/>
            <p:nvPr/>
          </p:nvSpPr>
          <p:spPr>
            <a:xfrm>
              <a:off x="8303333" y="5402458"/>
              <a:ext cx="29459" cy="29491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6" y="1"/>
                  </a:moveTo>
                  <a:cubicBezTo>
                    <a:pt x="209" y="1"/>
                    <a:pt x="0" y="209"/>
                    <a:pt x="0" y="466"/>
                  </a:cubicBezTo>
                  <a:cubicBezTo>
                    <a:pt x="0" y="722"/>
                    <a:pt x="209" y="932"/>
                    <a:pt x="466" y="932"/>
                  </a:cubicBezTo>
                  <a:cubicBezTo>
                    <a:pt x="722" y="932"/>
                    <a:pt x="931" y="722"/>
                    <a:pt x="931" y="466"/>
                  </a:cubicBezTo>
                  <a:cubicBezTo>
                    <a:pt x="931" y="209"/>
                    <a:pt x="722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7"/>
            <p:cNvSpPr/>
            <p:nvPr/>
          </p:nvSpPr>
          <p:spPr>
            <a:xfrm>
              <a:off x="8042037" y="5296775"/>
              <a:ext cx="24618" cy="24650"/>
            </a:xfrm>
            <a:custGeom>
              <a:avLst/>
              <a:gdLst/>
              <a:ahLst/>
              <a:cxnLst/>
              <a:rect l="l" t="t" r="r" b="b"/>
              <a:pathLst>
                <a:path w="778" h="779" extrusionOk="0">
                  <a:moveTo>
                    <a:pt x="389" y="0"/>
                  </a:moveTo>
                  <a:cubicBezTo>
                    <a:pt x="174" y="0"/>
                    <a:pt x="0" y="173"/>
                    <a:pt x="0" y="389"/>
                  </a:cubicBezTo>
                  <a:cubicBezTo>
                    <a:pt x="0" y="604"/>
                    <a:pt x="175" y="778"/>
                    <a:pt x="389" y="778"/>
                  </a:cubicBezTo>
                  <a:cubicBezTo>
                    <a:pt x="605" y="778"/>
                    <a:pt x="778" y="604"/>
                    <a:pt x="778" y="389"/>
                  </a:cubicBezTo>
                  <a:cubicBezTo>
                    <a:pt x="778" y="173"/>
                    <a:pt x="605" y="0"/>
                    <a:pt x="389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7"/>
            <p:cNvSpPr/>
            <p:nvPr/>
          </p:nvSpPr>
          <p:spPr>
            <a:xfrm>
              <a:off x="8824565" y="4371923"/>
              <a:ext cx="205265" cy="88947"/>
            </a:xfrm>
            <a:custGeom>
              <a:avLst/>
              <a:gdLst/>
              <a:ahLst/>
              <a:cxnLst/>
              <a:rect l="l" t="t" r="r" b="b"/>
              <a:pathLst>
                <a:path w="6487" h="2811" extrusionOk="0">
                  <a:moveTo>
                    <a:pt x="1108" y="0"/>
                  </a:moveTo>
                  <a:cubicBezTo>
                    <a:pt x="401" y="0"/>
                    <a:pt x="0" y="147"/>
                    <a:pt x="0" y="147"/>
                  </a:cubicBezTo>
                  <a:cubicBezTo>
                    <a:pt x="4403" y="1235"/>
                    <a:pt x="6487" y="2811"/>
                    <a:pt x="6487" y="2811"/>
                  </a:cubicBezTo>
                  <a:cubicBezTo>
                    <a:pt x="6487" y="2811"/>
                    <a:pt x="4895" y="928"/>
                    <a:pt x="3030" y="323"/>
                  </a:cubicBezTo>
                  <a:cubicBezTo>
                    <a:pt x="2259" y="74"/>
                    <a:pt x="1607" y="0"/>
                    <a:pt x="110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7"/>
            <p:cNvSpPr/>
            <p:nvPr/>
          </p:nvSpPr>
          <p:spPr>
            <a:xfrm>
              <a:off x="8785424" y="4431599"/>
              <a:ext cx="189444" cy="169446"/>
            </a:xfrm>
            <a:custGeom>
              <a:avLst/>
              <a:gdLst/>
              <a:ahLst/>
              <a:cxnLst/>
              <a:rect l="l" t="t" r="r" b="b"/>
              <a:pathLst>
                <a:path w="5987" h="5355" extrusionOk="0">
                  <a:moveTo>
                    <a:pt x="1" y="1"/>
                  </a:moveTo>
                  <a:cubicBezTo>
                    <a:pt x="1" y="1"/>
                    <a:pt x="143" y="60"/>
                    <a:pt x="375" y="165"/>
                  </a:cubicBezTo>
                  <a:lnTo>
                    <a:pt x="375" y="165"/>
                  </a:lnTo>
                  <a:cubicBezTo>
                    <a:pt x="234" y="86"/>
                    <a:pt x="108" y="30"/>
                    <a:pt x="1" y="1"/>
                  </a:cubicBezTo>
                  <a:close/>
                  <a:moveTo>
                    <a:pt x="375" y="165"/>
                  </a:moveTo>
                  <a:lnTo>
                    <a:pt x="375" y="165"/>
                  </a:lnTo>
                  <a:cubicBezTo>
                    <a:pt x="2068" y="1114"/>
                    <a:pt x="5987" y="5354"/>
                    <a:pt x="5987" y="5354"/>
                  </a:cubicBezTo>
                  <a:cubicBezTo>
                    <a:pt x="5987" y="5354"/>
                    <a:pt x="4901" y="3653"/>
                    <a:pt x="3805" y="2387"/>
                  </a:cubicBezTo>
                  <a:cubicBezTo>
                    <a:pt x="2959" y="1411"/>
                    <a:pt x="1156" y="522"/>
                    <a:pt x="375" y="165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7"/>
            <p:cNvSpPr/>
            <p:nvPr/>
          </p:nvSpPr>
          <p:spPr>
            <a:xfrm>
              <a:off x="8441005" y="4638598"/>
              <a:ext cx="137328" cy="219694"/>
            </a:xfrm>
            <a:custGeom>
              <a:avLst/>
              <a:gdLst/>
              <a:ahLst/>
              <a:cxnLst/>
              <a:rect l="l" t="t" r="r" b="b"/>
              <a:pathLst>
                <a:path w="4340" h="6943" extrusionOk="0">
                  <a:moveTo>
                    <a:pt x="1" y="1"/>
                  </a:moveTo>
                  <a:lnTo>
                    <a:pt x="1" y="1"/>
                  </a:lnTo>
                  <a:cubicBezTo>
                    <a:pt x="133" y="450"/>
                    <a:pt x="297" y="893"/>
                    <a:pt x="484" y="1325"/>
                  </a:cubicBezTo>
                  <a:lnTo>
                    <a:pt x="484" y="1325"/>
                  </a:lnTo>
                  <a:cubicBezTo>
                    <a:pt x="187" y="558"/>
                    <a:pt x="1" y="1"/>
                    <a:pt x="1" y="1"/>
                  </a:cubicBezTo>
                  <a:close/>
                  <a:moveTo>
                    <a:pt x="484" y="1325"/>
                  </a:moveTo>
                  <a:cubicBezTo>
                    <a:pt x="940" y="2507"/>
                    <a:pt x="1658" y="4188"/>
                    <a:pt x="2359" y="5107"/>
                  </a:cubicBezTo>
                  <a:cubicBezTo>
                    <a:pt x="3515" y="6622"/>
                    <a:pt x="4340" y="6943"/>
                    <a:pt x="4340" y="6943"/>
                  </a:cubicBezTo>
                  <a:cubicBezTo>
                    <a:pt x="4340" y="6943"/>
                    <a:pt x="1829" y="4436"/>
                    <a:pt x="484" y="1325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7"/>
            <p:cNvSpPr/>
            <p:nvPr/>
          </p:nvSpPr>
          <p:spPr>
            <a:xfrm>
              <a:off x="8097441" y="5312216"/>
              <a:ext cx="818243" cy="218966"/>
            </a:xfrm>
            <a:custGeom>
              <a:avLst/>
              <a:gdLst/>
              <a:ahLst/>
              <a:cxnLst/>
              <a:rect l="l" t="t" r="r" b="b"/>
              <a:pathLst>
                <a:path w="25859" h="6920" extrusionOk="0">
                  <a:moveTo>
                    <a:pt x="25859" y="1"/>
                  </a:moveTo>
                  <a:cubicBezTo>
                    <a:pt x="25858" y="1"/>
                    <a:pt x="18772" y="4843"/>
                    <a:pt x="12854" y="5853"/>
                  </a:cubicBezTo>
                  <a:cubicBezTo>
                    <a:pt x="8572" y="6583"/>
                    <a:pt x="3759" y="6684"/>
                    <a:pt x="1424" y="6684"/>
                  </a:cubicBezTo>
                  <a:cubicBezTo>
                    <a:pt x="531" y="6684"/>
                    <a:pt x="1" y="6669"/>
                    <a:pt x="1" y="6669"/>
                  </a:cubicBezTo>
                  <a:lnTo>
                    <a:pt x="1" y="6669"/>
                  </a:lnTo>
                  <a:cubicBezTo>
                    <a:pt x="1" y="6669"/>
                    <a:pt x="1751" y="6919"/>
                    <a:pt x="4430" y="6919"/>
                  </a:cubicBezTo>
                  <a:cubicBezTo>
                    <a:pt x="7228" y="6919"/>
                    <a:pt x="11041" y="6646"/>
                    <a:pt x="14932" y="5529"/>
                  </a:cubicBezTo>
                  <a:cubicBezTo>
                    <a:pt x="22549" y="3345"/>
                    <a:pt x="25859" y="1"/>
                    <a:pt x="25859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7"/>
            <p:cNvSpPr/>
            <p:nvPr/>
          </p:nvSpPr>
          <p:spPr>
            <a:xfrm>
              <a:off x="7772260" y="2168212"/>
              <a:ext cx="1360754" cy="1191087"/>
            </a:xfrm>
            <a:custGeom>
              <a:avLst/>
              <a:gdLst/>
              <a:ahLst/>
              <a:cxnLst/>
              <a:rect l="l" t="t" r="r" b="b"/>
              <a:pathLst>
                <a:path w="43004" h="37642" extrusionOk="0">
                  <a:moveTo>
                    <a:pt x="17196" y="0"/>
                  </a:moveTo>
                  <a:cubicBezTo>
                    <a:pt x="0" y="0"/>
                    <a:pt x="1269" y="14240"/>
                    <a:pt x="1269" y="14240"/>
                  </a:cubicBezTo>
                  <a:cubicBezTo>
                    <a:pt x="1079" y="16381"/>
                    <a:pt x="1153" y="19205"/>
                    <a:pt x="746" y="21920"/>
                  </a:cubicBezTo>
                  <a:cubicBezTo>
                    <a:pt x="341" y="24635"/>
                    <a:pt x="263" y="28865"/>
                    <a:pt x="2936" y="32503"/>
                  </a:cubicBezTo>
                  <a:cubicBezTo>
                    <a:pt x="5235" y="35628"/>
                    <a:pt x="9682" y="37641"/>
                    <a:pt x="15379" y="37641"/>
                  </a:cubicBezTo>
                  <a:cubicBezTo>
                    <a:pt x="16311" y="37641"/>
                    <a:pt x="17276" y="37587"/>
                    <a:pt x="18271" y="37476"/>
                  </a:cubicBezTo>
                  <a:cubicBezTo>
                    <a:pt x="25346" y="36681"/>
                    <a:pt x="28393" y="35574"/>
                    <a:pt x="32005" y="31806"/>
                  </a:cubicBezTo>
                  <a:cubicBezTo>
                    <a:pt x="35618" y="28039"/>
                    <a:pt x="35319" y="23460"/>
                    <a:pt x="35319" y="23460"/>
                  </a:cubicBezTo>
                  <a:lnTo>
                    <a:pt x="35319" y="23460"/>
                  </a:lnTo>
                  <a:cubicBezTo>
                    <a:pt x="35319" y="23460"/>
                    <a:pt x="36376" y="24510"/>
                    <a:pt x="38270" y="24510"/>
                  </a:cubicBezTo>
                  <a:cubicBezTo>
                    <a:pt x="38683" y="24510"/>
                    <a:pt x="39135" y="24460"/>
                    <a:pt x="39626" y="24338"/>
                  </a:cubicBezTo>
                  <a:cubicBezTo>
                    <a:pt x="42365" y="23659"/>
                    <a:pt x="43003" y="21563"/>
                    <a:pt x="42777" y="19790"/>
                  </a:cubicBezTo>
                  <a:cubicBezTo>
                    <a:pt x="42550" y="18019"/>
                    <a:pt x="41338" y="16140"/>
                    <a:pt x="39265" y="16010"/>
                  </a:cubicBezTo>
                  <a:cubicBezTo>
                    <a:pt x="39165" y="16004"/>
                    <a:pt x="39067" y="16001"/>
                    <a:pt x="38971" y="16001"/>
                  </a:cubicBezTo>
                  <a:cubicBezTo>
                    <a:pt x="37085" y="16001"/>
                    <a:pt x="36054" y="17156"/>
                    <a:pt x="36054" y="17156"/>
                  </a:cubicBezTo>
                  <a:cubicBezTo>
                    <a:pt x="36054" y="17156"/>
                    <a:pt x="34395" y="0"/>
                    <a:pt x="17196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7"/>
            <p:cNvSpPr/>
            <p:nvPr/>
          </p:nvSpPr>
          <p:spPr>
            <a:xfrm>
              <a:off x="7772260" y="2168212"/>
              <a:ext cx="1360849" cy="1176437"/>
            </a:xfrm>
            <a:custGeom>
              <a:avLst/>
              <a:gdLst/>
              <a:ahLst/>
              <a:cxnLst/>
              <a:rect l="l" t="t" r="r" b="b"/>
              <a:pathLst>
                <a:path w="43007" h="37179" extrusionOk="0">
                  <a:moveTo>
                    <a:pt x="17199" y="0"/>
                  </a:moveTo>
                  <a:cubicBezTo>
                    <a:pt x="0" y="0"/>
                    <a:pt x="1269" y="14241"/>
                    <a:pt x="1269" y="14241"/>
                  </a:cubicBezTo>
                  <a:cubicBezTo>
                    <a:pt x="1232" y="14650"/>
                    <a:pt x="1208" y="15089"/>
                    <a:pt x="1186" y="15543"/>
                  </a:cubicBezTo>
                  <a:cubicBezTo>
                    <a:pt x="3275" y="11513"/>
                    <a:pt x="6683" y="7941"/>
                    <a:pt x="8354" y="6784"/>
                  </a:cubicBezTo>
                  <a:cubicBezTo>
                    <a:pt x="10267" y="5460"/>
                    <a:pt x="11299" y="5441"/>
                    <a:pt x="11299" y="5441"/>
                  </a:cubicBezTo>
                  <a:lnTo>
                    <a:pt x="11299" y="5441"/>
                  </a:lnTo>
                  <a:cubicBezTo>
                    <a:pt x="11299" y="5441"/>
                    <a:pt x="9996" y="7773"/>
                    <a:pt x="10633" y="9373"/>
                  </a:cubicBezTo>
                  <a:cubicBezTo>
                    <a:pt x="11169" y="10717"/>
                    <a:pt x="12197" y="11478"/>
                    <a:pt x="13490" y="11478"/>
                  </a:cubicBezTo>
                  <a:cubicBezTo>
                    <a:pt x="13738" y="11478"/>
                    <a:pt x="13995" y="11450"/>
                    <a:pt x="14261" y="11392"/>
                  </a:cubicBezTo>
                  <a:cubicBezTo>
                    <a:pt x="15913" y="11036"/>
                    <a:pt x="16127" y="8988"/>
                    <a:pt x="17447" y="6809"/>
                  </a:cubicBezTo>
                  <a:cubicBezTo>
                    <a:pt x="18765" y="4631"/>
                    <a:pt x="20830" y="2848"/>
                    <a:pt x="20830" y="2848"/>
                  </a:cubicBezTo>
                  <a:cubicBezTo>
                    <a:pt x="20830" y="2848"/>
                    <a:pt x="25305" y="6042"/>
                    <a:pt x="27514" y="9025"/>
                  </a:cubicBezTo>
                  <a:cubicBezTo>
                    <a:pt x="29723" y="12007"/>
                    <a:pt x="27887" y="24717"/>
                    <a:pt x="28217" y="26442"/>
                  </a:cubicBezTo>
                  <a:cubicBezTo>
                    <a:pt x="28478" y="27816"/>
                    <a:pt x="29206" y="28764"/>
                    <a:pt x="30414" y="28764"/>
                  </a:cubicBezTo>
                  <a:cubicBezTo>
                    <a:pt x="30723" y="28764"/>
                    <a:pt x="31064" y="28701"/>
                    <a:pt x="31437" y="28568"/>
                  </a:cubicBezTo>
                  <a:lnTo>
                    <a:pt x="31437" y="28568"/>
                  </a:lnTo>
                  <a:cubicBezTo>
                    <a:pt x="28770" y="33827"/>
                    <a:pt x="24943" y="36184"/>
                    <a:pt x="20607" y="37179"/>
                  </a:cubicBezTo>
                  <a:cubicBezTo>
                    <a:pt x="26068" y="36384"/>
                    <a:pt x="28819" y="35132"/>
                    <a:pt x="32007" y="31808"/>
                  </a:cubicBezTo>
                  <a:cubicBezTo>
                    <a:pt x="35619" y="28041"/>
                    <a:pt x="35321" y="23460"/>
                    <a:pt x="35321" y="23460"/>
                  </a:cubicBezTo>
                  <a:lnTo>
                    <a:pt x="35321" y="23460"/>
                  </a:lnTo>
                  <a:cubicBezTo>
                    <a:pt x="35321" y="23460"/>
                    <a:pt x="36376" y="24510"/>
                    <a:pt x="38269" y="24510"/>
                  </a:cubicBezTo>
                  <a:cubicBezTo>
                    <a:pt x="38682" y="24510"/>
                    <a:pt x="39136" y="24460"/>
                    <a:pt x="39627" y="24338"/>
                  </a:cubicBezTo>
                  <a:cubicBezTo>
                    <a:pt x="42366" y="23658"/>
                    <a:pt x="43007" y="21562"/>
                    <a:pt x="42778" y="19789"/>
                  </a:cubicBezTo>
                  <a:cubicBezTo>
                    <a:pt x="42551" y="18017"/>
                    <a:pt x="41339" y="16139"/>
                    <a:pt x="39267" y="16008"/>
                  </a:cubicBezTo>
                  <a:cubicBezTo>
                    <a:pt x="39167" y="16002"/>
                    <a:pt x="39069" y="15999"/>
                    <a:pt x="38973" y="15999"/>
                  </a:cubicBezTo>
                  <a:cubicBezTo>
                    <a:pt x="37086" y="15999"/>
                    <a:pt x="36055" y="17155"/>
                    <a:pt x="36055" y="17155"/>
                  </a:cubicBezTo>
                  <a:cubicBezTo>
                    <a:pt x="36055" y="17155"/>
                    <a:pt x="34398" y="0"/>
                    <a:pt x="17199" y="0"/>
                  </a:cubicBez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7"/>
            <p:cNvSpPr/>
            <p:nvPr/>
          </p:nvSpPr>
          <p:spPr>
            <a:xfrm flipH="1">
              <a:off x="8931697" y="2745900"/>
              <a:ext cx="132178" cy="112128"/>
            </a:xfrm>
            <a:custGeom>
              <a:avLst/>
              <a:gdLst/>
              <a:ahLst/>
              <a:cxnLst/>
              <a:rect l="l" t="t" r="r" b="b"/>
              <a:pathLst>
                <a:path w="3750" h="3214" extrusionOk="0">
                  <a:moveTo>
                    <a:pt x="1440" y="0"/>
                  </a:moveTo>
                  <a:cubicBezTo>
                    <a:pt x="1283" y="0"/>
                    <a:pt x="1132" y="19"/>
                    <a:pt x="994" y="49"/>
                  </a:cubicBezTo>
                  <a:cubicBezTo>
                    <a:pt x="485" y="157"/>
                    <a:pt x="111" y="409"/>
                    <a:pt x="114" y="409"/>
                  </a:cubicBezTo>
                  <a:cubicBezTo>
                    <a:pt x="23" y="468"/>
                    <a:pt x="1" y="588"/>
                    <a:pt x="59" y="677"/>
                  </a:cubicBezTo>
                  <a:cubicBezTo>
                    <a:pt x="96" y="733"/>
                    <a:pt x="157" y="763"/>
                    <a:pt x="219" y="763"/>
                  </a:cubicBezTo>
                  <a:cubicBezTo>
                    <a:pt x="256" y="763"/>
                    <a:pt x="293" y="753"/>
                    <a:pt x="327" y="732"/>
                  </a:cubicBezTo>
                  <a:cubicBezTo>
                    <a:pt x="327" y="732"/>
                    <a:pt x="650" y="520"/>
                    <a:pt x="1077" y="428"/>
                  </a:cubicBezTo>
                  <a:cubicBezTo>
                    <a:pt x="1202" y="402"/>
                    <a:pt x="1333" y="384"/>
                    <a:pt x="1466" y="384"/>
                  </a:cubicBezTo>
                  <a:cubicBezTo>
                    <a:pt x="1790" y="384"/>
                    <a:pt x="2128" y="488"/>
                    <a:pt x="2430" y="821"/>
                  </a:cubicBezTo>
                  <a:cubicBezTo>
                    <a:pt x="3311" y="1786"/>
                    <a:pt x="2827" y="2947"/>
                    <a:pt x="2827" y="2947"/>
                  </a:cubicBezTo>
                  <a:lnTo>
                    <a:pt x="2827" y="2948"/>
                  </a:lnTo>
                  <a:cubicBezTo>
                    <a:pt x="2787" y="3048"/>
                    <a:pt x="2837" y="3161"/>
                    <a:pt x="2935" y="3201"/>
                  </a:cubicBezTo>
                  <a:cubicBezTo>
                    <a:pt x="2958" y="3209"/>
                    <a:pt x="2982" y="3214"/>
                    <a:pt x="3005" y="3214"/>
                  </a:cubicBezTo>
                  <a:cubicBezTo>
                    <a:pt x="3081" y="3214"/>
                    <a:pt x="3154" y="3168"/>
                    <a:pt x="3185" y="3092"/>
                  </a:cubicBezTo>
                  <a:cubicBezTo>
                    <a:pt x="3185" y="3092"/>
                    <a:pt x="3749" y="1692"/>
                    <a:pt x="2717" y="560"/>
                  </a:cubicBezTo>
                  <a:cubicBezTo>
                    <a:pt x="2330" y="136"/>
                    <a:pt x="1862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7"/>
            <p:cNvSpPr/>
            <p:nvPr/>
          </p:nvSpPr>
          <p:spPr>
            <a:xfrm flipH="1">
              <a:off x="8969153" y="2763725"/>
              <a:ext cx="74422" cy="64027"/>
            </a:xfrm>
            <a:custGeom>
              <a:avLst/>
              <a:gdLst/>
              <a:ahLst/>
              <a:cxnLst/>
              <a:rect l="l" t="t" r="r" b="b"/>
              <a:pathLst>
                <a:path w="2186" h="1530" extrusionOk="0">
                  <a:moveTo>
                    <a:pt x="1530" y="0"/>
                  </a:moveTo>
                  <a:cubicBezTo>
                    <a:pt x="652" y="0"/>
                    <a:pt x="65" y="652"/>
                    <a:pt x="7" y="1321"/>
                  </a:cubicBezTo>
                  <a:cubicBezTo>
                    <a:pt x="0" y="1428"/>
                    <a:pt x="79" y="1522"/>
                    <a:pt x="186" y="1529"/>
                  </a:cubicBezTo>
                  <a:cubicBezTo>
                    <a:pt x="192" y="1529"/>
                    <a:pt x="197" y="1529"/>
                    <a:pt x="202" y="1529"/>
                  </a:cubicBezTo>
                  <a:cubicBezTo>
                    <a:pt x="301" y="1529"/>
                    <a:pt x="386" y="1454"/>
                    <a:pt x="395" y="1354"/>
                  </a:cubicBezTo>
                  <a:cubicBezTo>
                    <a:pt x="434" y="883"/>
                    <a:pt x="813" y="383"/>
                    <a:pt x="1503" y="383"/>
                  </a:cubicBezTo>
                  <a:cubicBezTo>
                    <a:pt x="1632" y="383"/>
                    <a:pt x="1772" y="401"/>
                    <a:pt x="1923" y="439"/>
                  </a:cubicBezTo>
                  <a:cubicBezTo>
                    <a:pt x="1939" y="443"/>
                    <a:pt x="1955" y="445"/>
                    <a:pt x="1970" y="445"/>
                  </a:cubicBezTo>
                  <a:cubicBezTo>
                    <a:pt x="2057" y="445"/>
                    <a:pt x="2136" y="388"/>
                    <a:pt x="2159" y="300"/>
                  </a:cubicBezTo>
                  <a:cubicBezTo>
                    <a:pt x="2186" y="195"/>
                    <a:pt x="2123" y="90"/>
                    <a:pt x="2019" y="64"/>
                  </a:cubicBezTo>
                  <a:cubicBezTo>
                    <a:pt x="1848" y="21"/>
                    <a:pt x="168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7"/>
            <p:cNvSpPr/>
            <p:nvPr/>
          </p:nvSpPr>
          <p:spPr>
            <a:xfrm>
              <a:off x="7780582" y="2701468"/>
              <a:ext cx="424199" cy="655854"/>
            </a:xfrm>
            <a:custGeom>
              <a:avLst/>
              <a:gdLst/>
              <a:ahLst/>
              <a:cxnLst/>
              <a:rect l="l" t="t" r="r" b="b"/>
              <a:pathLst>
                <a:path w="13406" h="20727" extrusionOk="0">
                  <a:moveTo>
                    <a:pt x="866" y="0"/>
                  </a:moveTo>
                  <a:lnTo>
                    <a:pt x="866" y="0"/>
                  </a:lnTo>
                  <a:cubicBezTo>
                    <a:pt x="805" y="1605"/>
                    <a:pt x="739" y="3348"/>
                    <a:pt x="483" y="5068"/>
                  </a:cubicBezTo>
                  <a:cubicBezTo>
                    <a:pt x="78" y="7784"/>
                    <a:pt x="1" y="12014"/>
                    <a:pt x="2673" y="15652"/>
                  </a:cubicBezTo>
                  <a:cubicBezTo>
                    <a:pt x="4736" y="18459"/>
                    <a:pt x="8532" y="20364"/>
                    <a:pt x="13406" y="20726"/>
                  </a:cubicBezTo>
                  <a:cubicBezTo>
                    <a:pt x="12816" y="20611"/>
                    <a:pt x="11316" y="20305"/>
                    <a:pt x="10107" y="19951"/>
                  </a:cubicBezTo>
                  <a:cubicBezTo>
                    <a:pt x="8582" y="19504"/>
                    <a:pt x="6826" y="18672"/>
                    <a:pt x="4208" y="16337"/>
                  </a:cubicBezTo>
                  <a:cubicBezTo>
                    <a:pt x="529" y="13058"/>
                    <a:pt x="627" y="8333"/>
                    <a:pt x="729" y="6728"/>
                  </a:cubicBezTo>
                  <a:cubicBezTo>
                    <a:pt x="1047" y="3998"/>
                    <a:pt x="1346" y="2282"/>
                    <a:pt x="866" y="0"/>
                  </a:cubicBezTo>
                  <a:close/>
                </a:path>
              </a:pathLst>
            </a:custGeom>
            <a:solidFill>
              <a:srgbClr val="FFC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7"/>
            <p:cNvSpPr/>
            <p:nvPr/>
          </p:nvSpPr>
          <p:spPr>
            <a:xfrm>
              <a:off x="7579563" y="2045126"/>
              <a:ext cx="1389612" cy="998479"/>
            </a:xfrm>
            <a:custGeom>
              <a:avLst/>
              <a:gdLst/>
              <a:ahLst/>
              <a:cxnLst/>
              <a:rect l="l" t="t" r="r" b="b"/>
              <a:pathLst>
                <a:path w="43916" h="31555" extrusionOk="0">
                  <a:moveTo>
                    <a:pt x="22557" y="0"/>
                  </a:moveTo>
                  <a:cubicBezTo>
                    <a:pt x="21014" y="0"/>
                    <a:pt x="19421" y="154"/>
                    <a:pt x="17803" y="506"/>
                  </a:cubicBezTo>
                  <a:cubicBezTo>
                    <a:pt x="8829" y="2457"/>
                    <a:pt x="3975" y="10402"/>
                    <a:pt x="1902" y="16767"/>
                  </a:cubicBezTo>
                  <a:cubicBezTo>
                    <a:pt x="0" y="22607"/>
                    <a:pt x="1093" y="25187"/>
                    <a:pt x="3644" y="25187"/>
                  </a:cubicBezTo>
                  <a:cubicBezTo>
                    <a:pt x="3873" y="25187"/>
                    <a:pt x="4113" y="25166"/>
                    <a:pt x="4365" y="25125"/>
                  </a:cubicBezTo>
                  <a:cubicBezTo>
                    <a:pt x="7417" y="24625"/>
                    <a:pt x="6083" y="18962"/>
                    <a:pt x="8845" y="14795"/>
                  </a:cubicBezTo>
                  <a:cubicBezTo>
                    <a:pt x="11608" y="10627"/>
                    <a:pt x="17389" y="7356"/>
                    <a:pt x="17389" y="7356"/>
                  </a:cubicBezTo>
                  <a:lnTo>
                    <a:pt x="17389" y="7356"/>
                  </a:lnTo>
                  <a:cubicBezTo>
                    <a:pt x="17389" y="7356"/>
                    <a:pt x="16663" y="8738"/>
                    <a:pt x="16342" y="10230"/>
                  </a:cubicBezTo>
                  <a:cubicBezTo>
                    <a:pt x="16020" y="11722"/>
                    <a:pt x="15714" y="13671"/>
                    <a:pt x="18381" y="14248"/>
                  </a:cubicBezTo>
                  <a:cubicBezTo>
                    <a:pt x="18745" y="14328"/>
                    <a:pt x="19051" y="14366"/>
                    <a:pt x="19311" y="14366"/>
                  </a:cubicBezTo>
                  <a:cubicBezTo>
                    <a:pt x="20954" y="14366"/>
                    <a:pt x="20789" y="12834"/>
                    <a:pt x="22287" y="10372"/>
                  </a:cubicBezTo>
                  <a:cubicBezTo>
                    <a:pt x="24022" y="7520"/>
                    <a:pt x="25632" y="6339"/>
                    <a:pt x="25632" y="6339"/>
                  </a:cubicBezTo>
                  <a:cubicBezTo>
                    <a:pt x="25632" y="6339"/>
                    <a:pt x="32100" y="10281"/>
                    <a:pt x="33219" y="15175"/>
                  </a:cubicBezTo>
                  <a:cubicBezTo>
                    <a:pt x="34335" y="20069"/>
                    <a:pt x="34247" y="23910"/>
                    <a:pt x="34227" y="26562"/>
                  </a:cubicBezTo>
                  <a:cubicBezTo>
                    <a:pt x="34210" y="28987"/>
                    <a:pt x="34052" y="31554"/>
                    <a:pt x="36418" y="31554"/>
                  </a:cubicBezTo>
                  <a:cubicBezTo>
                    <a:pt x="36639" y="31554"/>
                    <a:pt x="36883" y="31532"/>
                    <a:pt x="37151" y="31484"/>
                  </a:cubicBezTo>
                  <a:cubicBezTo>
                    <a:pt x="40278" y="30934"/>
                    <a:pt x="39737" y="25982"/>
                    <a:pt x="39737" y="25981"/>
                  </a:cubicBezTo>
                  <a:lnTo>
                    <a:pt x="39737" y="25981"/>
                  </a:lnTo>
                  <a:cubicBezTo>
                    <a:pt x="39737" y="25981"/>
                    <a:pt x="39962" y="26739"/>
                    <a:pt x="40816" y="26739"/>
                  </a:cubicBezTo>
                  <a:cubicBezTo>
                    <a:pt x="40993" y="26739"/>
                    <a:pt x="41196" y="26707"/>
                    <a:pt x="41430" y="26629"/>
                  </a:cubicBezTo>
                  <a:cubicBezTo>
                    <a:pt x="42795" y="26173"/>
                    <a:pt x="43915" y="24228"/>
                    <a:pt x="43699" y="20180"/>
                  </a:cubicBezTo>
                  <a:cubicBezTo>
                    <a:pt x="43482" y="16134"/>
                    <a:pt x="41601" y="8404"/>
                    <a:pt x="38291" y="5540"/>
                  </a:cubicBezTo>
                  <a:cubicBezTo>
                    <a:pt x="35579" y="3191"/>
                    <a:pt x="29576" y="0"/>
                    <a:pt x="22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7"/>
            <p:cNvSpPr/>
            <p:nvPr/>
          </p:nvSpPr>
          <p:spPr>
            <a:xfrm>
              <a:off x="7640283" y="2481622"/>
              <a:ext cx="89169" cy="177768"/>
            </a:xfrm>
            <a:custGeom>
              <a:avLst/>
              <a:gdLst/>
              <a:ahLst/>
              <a:cxnLst/>
              <a:rect l="l" t="t" r="r" b="b"/>
              <a:pathLst>
                <a:path w="2818" h="5618" extrusionOk="0">
                  <a:moveTo>
                    <a:pt x="2723" y="0"/>
                  </a:moveTo>
                  <a:cubicBezTo>
                    <a:pt x="2508" y="0"/>
                    <a:pt x="1958" y="481"/>
                    <a:pt x="1579" y="888"/>
                  </a:cubicBezTo>
                  <a:cubicBezTo>
                    <a:pt x="501" y="2496"/>
                    <a:pt x="0" y="4336"/>
                    <a:pt x="42" y="4931"/>
                  </a:cubicBezTo>
                  <a:cubicBezTo>
                    <a:pt x="73" y="5372"/>
                    <a:pt x="450" y="5617"/>
                    <a:pt x="808" y="5617"/>
                  </a:cubicBezTo>
                  <a:cubicBezTo>
                    <a:pt x="934" y="5617"/>
                    <a:pt x="1058" y="5587"/>
                    <a:pt x="1163" y="5525"/>
                  </a:cubicBezTo>
                  <a:cubicBezTo>
                    <a:pt x="1567" y="5286"/>
                    <a:pt x="1676" y="3542"/>
                    <a:pt x="2140" y="2107"/>
                  </a:cubicBezTo>
                  <a:cubicBezTo>
                    <a:pt x="2604" y="675"/>
                    <a:pt x="2790" y="540"/>
                    <a:pt x="2813" y="130"/>
                  </a:cubicBezTo>
                  <a:cubicBezTo>
                    <a:pt x="2818" y="39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7"/>
            <p:cNvSpPr/>
            <p:nvPr/>
          </p:nvSpPr>
          <p:spPr>
            <a:xfrm>
              <a:off x="8604118" y="2403278"/>
              <a:ext cx="127677" cy="312122"/>
            </a:xfrm>
            <a:custGeom>
              <a:avLst/>
              <a:gdLst/>
              <a:ahLst/>
              <a:cxnLst/>
              <a:rect l="l" t="t" r="r" b="b"/>
              <a:pathLst>
                <a:path w="4035" h="9864" extrusionOk="0">
                  <a:moveTo>
                    <a:pt x="226" y="0"/>
                  </a:moveTo>
                  <a:cubicBezTo>
                    <a:pt x="10" y="0"/>
                    <a:pt x="0" y="257"/>
                    <a:pt x="247" y="615"/>
                  </a:cubicBezTo>
                  <a:cubicBezTo>
                    <a:pt x="1477" y="2665"/>
                    <a:pt x="2161" y="6962"/>
                    <a:pt x="2214" y="8618"/>
                  </a:cubicBezTo>
                  <a:cubicBezTo>
                    <a:pt x="2243" y="9469"/>
                    <a:pt x="2589" y="9864"/>
                    <a:pt x="2953" y="9864"/>
                  </a:cubicBezTo>
                  <a:cubicBezTo>
                    <a:pt x="3297" y="9864"/>
                    <a:pt x="3657" y="9512"/>
                    <a:pt x="3780" y="8858"/>
                  </a:cubicBezTo>
                  <a:cubicBezTo>
                    <a:pt x="4034" y="7511"/>
                    <a:pt x="2852" y="3891"/>
                    <a:pt x="2075" y="2452"/>
                  </a:cubicBezTo>
                  <a:cubicBezTo>
                    <a:pt x="1300" y="1016"/>
                    <a:pt x="1205" y="552"/>
                    <a:pt x="638" y="171"/>
                  </a:cubicBezTo>
                  <a:cubicBezTo>
                    <a:pt x="462" y="52"/>
                    <a:pt x="32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7"/>
            <p:cNvSpPr/>
            <p:nvPr/>
          </p:nvSpPr>
          <p:spPr>
            <a:xfrm>
              <a:off x="8672495" y="2740039"/>
              <a:ext cx="56134" cy="153941"/>
            </a:xfrm>
            <a:custGeom>
              <a:avLst/>
              <a:gdLst/>
              <a:ahLst/>
              <a:cxnLst/>
              <a:rect l="l" t="t" r="r" b="b"/>
              <a:pathLst>
                <a:path w="1774" h="4865" extrusionOk="0">
                  <a:moveTo>
                    <a:pt x="744" y="1"/>
                  </a:moveTo>
                  <a:cubicBezTo>
                    <a:pt x="492" y="1"/>
                    <a:pt x="263" y="186"/>
                    <a:pt x="243" y="502"/>
                  </a:cubicBezTo>
                  <a:cubicBezTo>
                    <a:pt x="338" y="1780"/>
                    <a:pt x="241" y="2609"/>
                    <a:pt x="101" y="3640"/>
                  </a:cubicBezTo>
                  <a:cubicBezTo>
                    <a:pt x="1" y="4388"/>
                    <a:pt x="133" y="4864"/>
                    <a:pt x="501" y="4864"/>
                  </a:cubicBezTo>
                  <a:cubicBezTo>
                    <a:pt x="641" y="4864"/>
                    <a:pt x="814" y="4796"/>
                    <a:pt x="1021" y="4648"/>
                  </a:cubicBezTo>
                  <a:cubicBezTo>
                    <a:pt x="1774" y="4111"/>
                    <a:pt x="1581" y="1648"/>
                    <a:pt x="1401" y="702"/>
                  </a:cubicBezTo>
                  <a:cubicBezTo>
                    <a:pt x="1309" y="213"/>
                    <a:pt x="1014" y="1"/>
                    <a:pt x="74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7"/>
            <p:cNvSpPr/>
            <p:nvPr/>
          </p:nvSpPr>
          <p:spPr>
            <a:xfrm>
              <a:off x="7588992" y="2160681"/>
              <a:ext cx="1380119" cy="882889"/>
            </a:xfrm>
            <a:custGeom>
              <a:avLst/>
              <a:gdLst/>
              <a:ahLst/>
              <a:cxnLst/>
              <a:rect l="l" t="t" r="r" b="b"/>
              <a:pathLst>
                <a:path w="43616" h="27902" extrusionOk="0">
                  <a:moveTo>
                    <a:pt x="28164" y="1"/>
                  </a:moveTo>
                  <a:cubicBezTo>
                    <a:pt x="27987" y="1"/>
                    <a:pt x="27124" y="50"/>
                    <a:pt x="25415" y="894"/>
                  </a:cubicBezTo>
                  <a:cubicBezTo>
                    <a:pt x="23484" y="1848"/>
                    <a:pt x="20672" y="5066"/>
                    <a:pt x="18553" y="7878"/>
                  </a:cubicBezTo>
                  <a:cubicBezTo>
                    <a:pt x="17875" y="8777"/>
                    <a:pt x="17281" y="9104"/>
                    <a:pt x="16787" y="9104"/>
                  </a:cubicBezTo>
                  <a:cubicBezTo>
                    <a:pt x="16437" y="9104"/>
                    <a:pt x="16136" y="8940"/>
                    <a:pt x="15891" y="8701"/>
                  </a:cubicBezTo>
                  <a:lnTo>
                    <a:pt x="15891" y="8701"/>
                  </a:lnTo>
                  <a:cubicBezTo>
                    <a:pt x="16050" y="9544"/>
                    <a:pt x="16615" y="10279"/>
                    <a:pt x="18085" y="10596"/>
                  </a:cubicBezTo>
                  <a:cubicBezTo>
                    <a:pt x="18449" y="10675"/>
                    <a:pt x="18754" y="10714"/>
                    <a:pt x="19014" y="10714"/>
                  </a:cubicBezTo>
                  <a:cubicBezTo>
                    <a:pt x="20657" y="10714"/>
                    <a:pt x="20491" y="9182"/>
                    <a:pt x="21990" y="6720"/>
                  </a:cubicBezTo>
                  <a:cubicBezTo>
                    <a:pt x="23726" y="3868"/>
                    <a:pt x="25335" y="2686"/>
                    <a:pt x="25335" y="2686"/>
                  </a:cubicBezTo>
                  <a:cubicBezTo>
                    <a:pt x="25335" y="2686"/>
                    <a:pt x="25384" y="2718"/>
                    <a:pt x="25393" y="2723"/>
                  </a:cubicBezTo>
                  <a:cubicBezTo>
                    <a:pt x="25739" y="2015"/>
                    <a:pt x="28198" y="2"/>
                    <a:pt x="28198" y="2"/>
                  </a:cubicBezTo>
                  <a:cubicBezTo>
                    <a:pt x="28198" y="2"/>
                    <a:pt x="28187" y="1"/>
                    <a:pt x="28164" y="1"/>
                  </a:cubicBezTo>
                  <a:close/>
                  <a:moveTo>
                    <a:pt x="15842" y="3465"/>
                  </a:moveTo>
                  <a:cubicBezTo>
                    <a:pt x="15822" y="3465"/>
                    <a:pt x="15803" y="3465"/>
                    <a:pt x="15784" y="3465"/>
                  </a:cubicBezTo>
                  <a:cubicBezTo>
                    <a:pt x="15037" y="3476"/>
                    <a:pt x="14009" y="3686"/>
                    <a:pt x="12883" y="4488"/>
                  </a:cubicBezTo>
                  <a:cubicBezTo>
                    <a:pt x="10631" y="6094"/>
                    <a:pt x="8198" y="8655"/>
                    <a:pt x="7114" y="10928"/>
                  </a:cubicBezTo>
                  <a:cubicBezTo>
                    <a:pt x="6027" y="13202"/>
                    <a:pt x="5506" y="17844"/>
                    <a:pt x="3895" y="18020"/>
                  </a:cubicBezTo>
                  <a:cubicBezTo>
                    <a:pt x="3828" y="18027"/>
                    <a:pt x="3762" y="18031"/>
                    <a:pt x="3696" y="18031"/>
                  </a:cubicBezTo>
                  <a:cubicBezTo>
                    <a:pt x="2417" y="18031"/>
                    <a:pt x="1364" y="16677"/>
                    <a:pt x="1032" y="15147"/>
                  </a:cubicBezTo>
                  <a:lnTo>
                    <a:pt x="1032" y="15147"/>
                  </a:lnTo>
                  <a:cubicBezTo>
                    <a:pt x="0" y="19557"/>
                    <a:pt x="1115" y="21535"/>
                    <a:pt x="3348" y="21535"/>
                  </a:cubicBezTo>
                  <a:cubicBezTo>
                    <a:pt x="3576" y="21535"/>
                    <a:pt x="3816" y="21514"/>
                    <a:pt x="4067" y="21473"/>
                  </a:cubicBezTo>
                  <a:cubicBezTo>
                    <a:pt x="7119" y="20974"/>
                    <a:pt x="5785" y="15312"/>
                    <a:pt x="8547" y="11144"/>
                  </a:cubicBezTo>
                  <a:cubicBezTo>
                    <a:pt x="10988" y="7459"/>
                    <a:pt x="15772" y="4486"/>
                    <a:pt x="16854" y="3843"/>
                  </a:cubicBezTo>
                  <a:cubicBezTo>
                    <a:pt x="16903" y="3777"/>
                    <a:pt x="16996" y="3648"/>
                    <a:pt x="16996" y="3648"/>
                  </a:cubicBezTo>
                  <a:cubicBezTo>
                    <a:pt x="16996" y="3648"/>
                    <a:pt x="16554" y="3465"/>
                    <a:pt x="15842" y="3465"/>
                  </a:cubicBezTo>
                  <a:close/>
                  <a:moveTo>
                    <a:pt x="37360" y="1371"/>
                  </a:moveTo>
                  <a:cubicBezTo>
                    <a:pt x="37849" y="1960"/>
                    <a:pt x="38303" y="2595"/>
                    <a:pt x="38694" y="3284"/>
                  </a:cubicBezTo>
                  <a:cubicBezTo>
                    <a:pt x="41503" y="8220"/>
                    <a:pt x="42469" y="16739"/>
                    <a:pt x="41987" y="19499"/>
                  </a:cubicBezTo>
                  <a:cubicBezTo>
                    <a:pt x="41730" y="20967"/>
                    <a:pt x="41038" y="21462"/>
                    <a:pt x="40426" y="21462"/>
                  </a:cubicBezTo>
                  <a:cubicBezTo>
                    <a:pt x="39887" y="21462"/>
                    <a:pt x="39411" y="21080"/>
                    <a:pt x="39347" y="20639"/>
                  </a:cubicBezTo>
                  <a:cubicBezTo>
                    <a:pt x="39210" y="19699"/>
                    <a:pt x="38047" y="12770"/>
                    <a:pt x="38046" y="12768"/>
                  </a:cubicBezTo>
                  <a:lnTo>
                    <a:pt x="38046" y="12768"/>
                  </a:lnTo>
                  <a:cubicBezTo>
                    <a:pt x="38046" y="12770"/>
                    <a:pt x="38709" y="18478"/>
                    <a:pt x="38046" y="23196"/>
                  </a:cubicBezTo>
                  <a:cubicBezTo>
                    <a:pt x="38046" y="23196"/>
                    <a:pt x="37104" y="25953"/>
                    <a:pt x="35284" y="25953"/>
                  </a:cubicBezTo>
                  <a:cubicBezTo>
                    <a:pt x="34893" y="25953"/>
                    <a:pt x="34460" y="25825"/>
                    <a:pt x="33988" y="25515"/>
                  </a:cubicBezTo>
                  <a:lnTo>
                    <a:pt x="33988" y="25515"/>
                  </a:lnTo>
                  <a:cubicBezTo>
                    <a:pt x="34140" y="26878"/>
                    <a:pt x="34627" y="27902"/>
                    <a:pt x="36122" y="27902"/>
                  </a:cubicBezTo>
                  <a:cubicBezTo>
                    <a:pt x="36342" y="27902"/>
                    <a:pt x="36585" y="27879"/>
                    <a:pt x="36852" y="27832"/>
                  </a:cubicBezTo>
                  <a:cubicBezTo>
                    <a:pt x="39980" y="27282"/>
                    <a:pt x="39438" y="22329"/>
                    <a:pt x="39438" y="22328"/>
                  </a:cubicBezTo>
                  <a:lnTo>
                    <a:pt x="39438" y="22328"/>
                  </a:lnTo>
                  <a:cubicBezTo>
                    <a:pt x="39438" y="22328"/>
                    <a:pt x="39663" y="23087"/>
                    <a:pt x="40518" y="23087"/>
                  </a:cubicBezTo>
                  <a:cubicBezTo>
                    <a:pt x="40694" y="23087"/>
                    <a:pt x="40897" y="23055"/>
                    <a:pt x="41130" y="22977"/>
                  </a:cubicBezTo>
                  <a:cubicBezTo>
                    <a:pt x="42495" y="22521"/>
                    <a:pt x="43615" y="20576"/>
                    <a:pt x="43400" y="16528"/>
                  </a:cubicBezTo>
                  <a:cubicBezTo>
                    <a:pt x="43183" y="12482"/>
                    <a:pt x="41302" y="4752"/>
                    <a:pt x="37992" y="1889"/>
                  </a:cubicBezTo>
                  <a:cubicBezTo>
                    <a:pt x="37799" y="1721"/>
                    <a:pt x="37587" y="1546"/>
                    <a:pt x="37360" y="1371"/>
                  </a:cubicBezTo>
                  <a:close/>
                </a:path>
              </a:pathLst>
            </a:custGeom>
            <a:solidFill>
              <a:srgbClr val="F05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7"/>
            <p:cNvSpPr/>
            <p:nvPr/>
          </p:nvSpPr>
          <p:spPr>
            <a:xfrm>
              <a:off x="8103073" y="2190614"/>
              <a:ext cx="112046" cy="237635"/>
            </a:xfrm>
            <a:custGeom>
              <a:avLst/>
              <a:gdLst/>
              <a:ahLst/>
              <a:cxnLst/>
              <a:rect l="l" t="t" r="r" b="b"/>
              <a:pathLst>
                <a:path w="3541" h="7510" extrusionOk="0">
                  <a:moveTo>
                    <a:pt x="3250" y="0"/>
                  </a:moveTo>
                  <a:cubicBezTo>
                    <a:pt x="2986" y="0"/>
                    <a:pt x="2535" y="312"/>
                    <a:pt x="2208" y="845"/>
                  </a:cubicBezTo>
                  <a:cubicBezTo>
                    <a:pt x="1133" y="2863"/>
                    <a:pt x="252" y="5094"/>
                    <a:pt x="98" y="6362"/>
                  </a:cubicBezTo>
                  <a:cubicBezTo>
                    <a:pt x="1" y="7157"/>
                    <a:pt x="208" y="7509"/>
                    <a:pt x="451" y="7509"/>
                  </a:cubicBezTo>
                  <a:cubicBezTo>
                    <a:pt x="596" y="7509"/>
                    <a:pt x="754" y="7384"/>
                    <a:pt x="868" y="7153"/>
                  </a:cubicBezTo>
                  <a:cubicBezTo>
                    <a:pt x="1172" y="6533"/>
                    <a:pt x="1519" y="4552"/>
                    <a:pt x="2076" y="3348"/>
                  </a:cubicBezTo>
                  <a:cubicBezTo>
                    <a:pt x="2632" y="2144"/>
                    <a:pt x="3075" y="1460"/>
                    <a:pt x="3401" y="558"/>
                  </a:cubicBezTo>
                  <a:cubicBezTo>
                    <a:pt x="3540" y="174"/>
                    <a:pt x="3447" y="0"/>
                    <a:pt x="325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7"/>
            <p:cNvSpPr/>
            <p:nvPr/>
          </p:nvSpPr>
          <p:spPr>
            <a:xfrm>
              <a:off x="8202934" y="2139039"/>
              <a:ext cx="48318" cy="46704"/>
            </a:xfrm>
            <a:custGeom>
              <a:avLst/>
              <a:gdLst/>
              <a:ahLst/>
              <a:cxnLst/>
              <a:rect l="l" t="t" r="r" b="b"/>
              <a:pathLst>
                <a:path w="1527" h="1476" extrusionOk="0">
                  <a:moveTo>
                    <a:pt x="1159" y="1"/>
                  </a:moveTo>
                  <a:cubicBezTo>
                    <a:pt x="995" y="1"/>
                    <a:pt x="766" y="136"/>
                    <a:pt x="521" y="474"/>
                  </a:cubicBezTo>
                  <a:cubicBezTo>
                    <a:pt x="73" y="972"/>
                    <a:pt x="1" y="1463"/>
                    <a:pt x="336" y="1473"/>
                  </a:cubicBezTo>
                  <a:cubicBezTo>
                    <a:pt x="382" y="1474"/>
                    <a:pt x="424" y="1476"/>
                    <a:pt x="462" y="1476"/>
                  </a:cubicBezTo>
                  <a:cubicBezTo>
                    <a:pt x="701" y="1476"/>
                    <a:pt x="818" y="1412"/>
                    <a:pt x="1229" y="809"/>
                  </a:cubicBezTo>
                  <a:cubicBezTo>
                    <a:pt x="1526" y="371"/>
                    <a:pt x="1431" y="1"/>
                    <a:pt x="115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7"/>
            <p:cNvSpPr/>
            <p:nvPr/>
          </p:nvSpPr>
          <p:spPr>
            <a:xfrm>
              <a:off x="8538208" y="2326547"/>
              <a:ext cx="94579" cy="66734"/>
            </a:xfrm>
            <a:custGeom>
              <a:avLst/>
              <a:gdLst/>
              <a:ahLst/>
              <a:cxnLst/>
              <a:rect l="l" t="t" r="r" b="b"/>
              <a:pathLst>
                <a:path w="2989" h="2109" extrusionOk="0">
                  <a:moveTo>
                    <a:pt x="785" y="0"/>
                  </a:moveTo>
                  <a:cubicBezTo>
                    <a:pt x="259" y="0"/>
                    <a:pt x="0" y="378"/>
                    <a:pt x="394" y="811"/>
                  </a:cubicBezTo>
                  <a:cubicBezTo>
                    <a:pt x="1383" y="1775"/>
                    <a:pt x="1649" y="2059"/>
                    <a:pt x="2003" y="2101"/>
                  </a:cubicBezTo>
                  <a:cubicBezTo>
                    <a:pt x="2040" y="2106"/>
                    <a:pt x="2081" y="2108"/>
                    <a:pt x="2124" y="2108"/>
                  </a:cubicBezTo>
                  <a:cubicBezTo>
                    <a:pt x="2489" y="2108"/>
                    <a:pt x="2988" y="1930"/>
                    <a:pt x="2440" y="1354"/>
                  </a:cubicBezTo>
                  <a:cubicBezTo>
                    <a:pt x="1827" y="711"/>
                    <a:pt x="1604" y="109"/>
                    <a:pt x="962" y="13"/>
                  </a:cubicBezTo>
                  <a:cubicBezTo>
                    <a:pt x="900" y="4"/>
                    <a:pt x="841" y="0"/>
                    <a:pt x="78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7"/>
            <p:cNvSpPr/>
            <p:nvPr/>
          </p:nvSpPr>
          <p:spPr>
            <a:xfrm>
              <a:off x="8839120" y="2684065"/>
              <a:ext cx="40186" cy="112141"/>
            </a:xfrm>
            <a:custGeom>
              <a:avLst/>
              <a:gdLst/>
              <a:ahLst/>
              <a:cxnLst/>
              <a:rect l="l" t="t" r="r" b="b"/>
              <a:pathLst>
                <a:path w="1270" h="3544" extrusionOk="0">
                  <a:moveTo>
                    <a:pt x="409" y="0"/>
                  </a:moveTo>
                  <a:cubicBezTo>
                    <a:pt x="176" y="0"/>
                    <a:pt x="0" y="256"/>
                    <a:pt x="154" y="827"/>
                  </a:cubicBezTo>
                  <a:cubicBezTo>
                    <a:pt x="321" y="1578"/>
                    <a:pt x="434" y="2803"/>
                    <a:pt x="397" y="3226"/>
                  </a:cubicBezTo>
                  <a:cubicBezTo>
                    <a:pt x="378" y="3434"/>
                    <a:pt x="540" y="3543"/>
                    <a:pt x="721" y="3543"/>
                  </a:cubicBezTo>
                  <a:cubicBezTo>
                    <a:pt x="907" y="3543"/>
                    <a:pt x="1114" y="3428"/>
                    <a:pt x="1166" y="3185"/>
                  </a:cubicBezTo>
                  <a:cubicBezTo>
                    <a:pt x="1270" y="2704"/>
                    <a:pt x="1200" y="1039"/>
                    <a:pt x="916" y="416"/>
                  </a:cubicBezTo>
                  <a:cubicBezTo>
                    <a:pt x="794" y="147"/>
                    <a:pt x="585" y="0"/>
                    <a:pt x="40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7"/>
            <p:cNvSpPr/>
            <p:nvPr/>
          </p:nvSpPr>
          <p:spPr>
            <a:xfrm>
              <a:off x="8818806" y="2602082"/>
              <a:ext cx="47559" cy="69171"/>
            </a:xfrm>
            <a:custGeom>
              <a:avLst/>
              <a:gdLst/>
              <a:ahLst/>
              <a:cxnLst/>
              <a:rect l="l" t="t" r="r" b="b"/>
              <a:pathLst>
                <a:path w="1503" h="2186" extrusionOk="0">
                  <a:moveTo>
                    <a:pt x="507" y="1"/>
                  </a:moveTo>
                  <a:cubicBezTo>
                    <a:pt x="213" y="1"/>
                    <a:pt x="0" y="592"/>
                    <a:pt x="148" y="1337"/>
                  </a:cubicBezTo>
                  <a:cubicBezTo>
                    <a:pt x="372" y="1910"/>
                    <a:pt x="639" y="2185"/>
                    <a:pt x="871" y="2185"/>
                  </a:cubicBezTo>
                  <a:cubicBezTo>
                    <a:pt x="972" y="2185"/>
                    <a:pt x="1067" y="2133"/>
                    <a:pt x="1149" y="2031"/>
                  </a:cubicBezTo>
                  <a:cubicBezTo>
                    <a:pt x="1418" y="1692"/>
                    <a:pt x="1502" y="1990"/>
                    <a:pt x="1043" y="679"/>
                  </a:cubicBezTo>
                  <a:cubicBezTo>
                    <a:pt x="874" y="199"/>
                    <a:pt x="677" y="1"/>
                    <a:pt x="50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7"/>
            <p:cNvSpPr/>
            <p:nvPr/>
          </p:nvSpPr>
          <p:spPr>
            <a:xfrm>
              <a:off x="7860825" y="2675269"/>
              <a:ext cx="226276" cy="234851"/>
            </a:xfrm>
            <a:custGeom>
              <a:avLst/>
              <a:gdLst/>
              <a:ahLst/>
              <a:cxnLst/>
              <a:rect l="l" t="t" r="r" b="b"/>
              <a:pathLst>
                <a:path w="7151" h="7422" extrusionOk="0">
                  <a:moveTo>
                    <a:pt x="3542" y="1"/>
                  </a:moveTo>
                  <a:cubicBezTo>
                    <a:pt x="1056" y="1"/>
                    <a:pt x="0" y="1866"/>
                    <a:pt x="0" y="4037"/>
                  </a:cubicBezTo>
                  <a:cubicBezTo>
                    <a:pt x="0" y="6208"/>
                    <a:pt x="1489" y="7421"/>
                    <a:pt x="3195" y="7421"/>
                  </a:cubicBezTo>
                  <a:cubicBezTo>
                    <a:pt x="3197" y="7421"/>
                    <a:pt x="3199" y="7421"/>
                    <a:pt x="3201" y="7421"/>
                  </a:cubicBezTo>
                  <a:cubicBezTo>
                    <a:pt x="4905" y="7421"/>
                    <a:pt x="6687" y="6619"/>
                    <a:pt x="6876" y="4496"/>
                  </a:cubicBezTo>
                  <a:cubicBezTo>
                    <a:pt x="7150" y="1422"/>
                    <a:pt x="6026" y="1"/>
                    <a:pt x="3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7"/>
            <p:cNvSpPr/>
            <p:nvPr/>
          </p:nvSpPr>
          <p:spPr>
            <a:xfrm>
              <a:off x="8315990" y="2675269"/>
              <a:ext cx="268107" cy="234851"/>
            </a:xfrm>
            <a:custGeom>
              <a:avLst/>
              <a:gdLst/>
              <a:ahLst/>
              <a:cxnLst/>
              <a:rect l="l" t="t" r="r" b="b"/>
              <a:pathLst>
                <a:path w="8473" h="7422" extrusionOk="0">
                  <a:moveTo>
                    <a:pt x="4197" y="1"/>
                  </a:moveTo>
                  <a:cubicBezTo>
                    <a:pt x="1253" y="1"/>
                    <a:pt x="1" y="1866"/>
                    <a:pt x="1" y="4037"/>
                  </a:cubicBezTo>
                  <a:cubicBezTo>
                    <a:pt x="1" y="6208"/>
                    <a:pt x="1764" y="7421"/>
                    <a:pt x="3785" y="7421"/>
                  </a:cubicBezTo>
                  <a:cubicBezTo>
                    <a:pt x="3788" y="7421"/>
                    <a:pt x="3790" y="7421"/>
                    <a:pt x="3793" y="7421"/>
                  </a:cubicBezTo>
                  <a:cubicBezTo>
                    <a:pt x="5813" y="7421"/>
                    <a:pt x="7924" y="6619"/>
                    <a:pt x="8148" y="4496"/>
                  </a:cubicBezTo>
                  <a:cubicBezTo>
                    <a:pt x="8472" y="1422"/>
                    <a:pt x="7141" y="1"/>
                    <a:pt x="4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7"/>
            <p:cNvSpPr/>
            <p:nvPr/>
          </p:nvSpPr>
          <p:spPr>
            <a:xfrm>
              <a:off x="7853484" y="2690868"/>
              <a:ext cx="155206" cy="188399"/>
            </a:xfrm>
            <a:custGeom>
              <a:avLst/>
              <a:gdLst/>
              <a:ahLst/>
              <a:cxnLst/>
              <a:rect l="l" t="t" r="r" b="b"/>
              <a:pathLst>
                <a:path w="4905" h="5954" extrusionOk="0">
                  <a:moveTo>
                    <a:pt x="2551" y="1"/>
                  </a:moveTo>
                  <a:cubicBezTo>
                    <a:pt x="724" y="1"/>
                    <a:pt x="0" y="1375"/>
                    <a:pt x="69" y="3068"/>
                  </a:cubicBezTo>
                  <a:cubicBezTo>
                    <a:pt x="137" y="4736"/>
                    <a:pt x="625" y="5953"/>
                    <a:pt x="2290" y="5953"/>
                  </a:cubicBezTo>
                  <a:cubicBezTo>
                    <a:pt x="2314" y="5953"/>
                    <a:pt x="2339" y="5953"/>
                    <a:pt x="2364" y="5952"/>
                  </a:cubicBezTo>
                  <a:cubicBezTo>
                    <a:pt x="4089" y="5916"/>
                    <a:pt x="4904" y="4633"/>
                    <a:pt x="4889" y="2716"/>
                  </a:cubicBezTo>
                  <a:cubicBezTo>
                    <a:pt x="4874" y="798"/>
                    <a:pt x="3804" y="15"/>
                    <a:pt x="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7"/>
            <p:cNvSpPr/>
            <p:nvPr/>
          </p:nvSpPr>
          <p:spPr>
            <a:xfrm>
              <a:off x="8312193" y="2691976"/>
              <a:ext cx="183210" cy="196880"/>
            </a:xfrm>
            <a:custGeom>
              <a:avLst/>
              <a:gdLst/>
              <a:ahLst/>
              <a:cxnLst/>
              <a:rect l="l" t="t" r="r" b="b"/>
              <a:pathLst>
                <a:path w="5790" h="6222" extrusionOk="0">
                  <a:moveTo>
                    <a:pt x="3012" y="1"/>
                  </a:moveTo>
                  <a:cubicBezTo>
                    <a:pt x="855" y="1"/>
                    <a:pt x="0" y="1436"/>
                    <a:pt x="82" y="3206"/>
                  </a:cubicBezTo>
                  <a:cubicBezTo>
                    <a:pt x="162" y="4951"/>
                    <a:pt x="737" y="6222"/>
                    <a:pt x="2703" y="6222"/>
                  </a:cubicBezTo>
                  <a:cubicBezTo>
                    <a:pt x="2732" y="6222"/>
                    <a:pt x="2761" y="6222"/>
                    <a:pt x="2791" y="6221"/>
                  </a:cubicBezTo>
                  <a:cubicBezTo>
                    <a:pt x="4828" y="6182"/>
                    <a:pt x="5789" y="4842"/>
                    <a:pt x="5772" y="2837"/>
                  </a:cubicBezTo>
                  <a:cubicBezTo>
                    <a:pt x="5752" y="834"/>
                    <a:pt x="4488" y="15"/>
                    <a:pt x="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7"/>
            <p:cNvSpPr/>
            <p:nvPr/>
          </p:nvSpPr>
          <p:spPr>
            <a:xfrm>
              <a:off x="8428127" y="2735135"/>
              <a:ext cx="71987" cy="87302"/>
            </a:xfrm>
            <a:custGeom>
              <a:avLst/>
              <a:gdLst/>
              <a:ahLst/>
              <a:cxnLst/>
              <a:rect l="l" t="t" r="r" b="b"/>
              <a:pathLst>
                <a:path w="2275" h="2759" extrusionOk="0">
                  <a:moveTo>
                    <a:pt x="1184" y="1"/>
                  </a:moveTo>
                  <a:cubicBezTo>
                    <a:pt x="336" y="1"/>
                    <a:pt x="0" y="637"/>
                    <a:pt x="33" y="1421"/>
                  </a:cubicBezTo>
                  <a:cubicBezTo>
                    <a:pt x="65" y="2194"/>
                    <a:pt x="291" y="2758"/>
                    <a:pt x="1064" y="2758"/>
                  </a:cubicBezTo>
                  <a:cubicBezTo>
                    <a:pt x="1075" y="2758"/>
                    <a:pt x="1086" y="2758"/>
                    <a:pt x="1098" y="2758"/>
                  </a:cubicBezTo>
                  <a:cubicBezTo>
                    <a:pt x="1897" y="2741"/>
                    <a:pt x="2275" y="2146"/>
                    <a:pt x="2268" y="1258"/>
                  </a:cubicBezTo>
                  <a:cubicBezTo>
                    <a:pt x="2259" y="370"/>
                    <a:pt x="1762" y="7"/>
                    <a:pt x="1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7"/>
            <p:cNvSpPr/>
            <p:nvPr/>
          </p:nvSpPr>
          <p:spPr>
            <a:xfrm>
              <a:off x="8077602" y="2804968"/>
              <a:ext cx="99959" cy="156092"/>
            </a:xfrm>
            <a:custGeom>
              <a:avLst/>
              <a:gdLst/>
              <a:ahLst/>
              <a:cxnLst/>
              <a:rect l="l" t="t" r="r" b="b"/>
              <a:pathLst>
                <a:path w="3159" h="4933" extrusionOk="0">
                  <a:moveTo>
                    <a:pt x="1713" y="0"/>
                  </a:moveTo>
                  <a:cubicBezTo>
                    <a:pt x="1711" y="0"/>
                    <a:pt x="1709" y="0"/>
                    <a:pt x="1707" y="0"/>
                  </a:cubicBezTo>
                  <a:cubicBezTo>
                    <a:pt x="1710" y="1"/>
                    <a:pt x="1710" y="1"/>
                    <a:pt x="1709" y="1"/>
                  </a:cubicBezTo>
                  <a:cubicBezTo>
                    <a:pt x="1613" y="4"/>
                    <a:pt x="1536" y="84"/>
                    <a:pt x="1539" y="180"/>
                  </a:cubicBezTo>
                  <a:lnTo>
                    <a:pt x="1539" y="182"/>
                  </a:lnTo>
                  <a:cubicBezTo>
                    <a:pt x="1546" y="550"/>
                    <a:pt x="1337" y="966"/>
                    <a:pt x="1066" y="1360"/>
                  </a:cubicBezTo>
                  <a:cubicBezTo>
                    <a:pt x="795" y="1754"/>
                    <a:pt x="474" y="2116"/>
                    <a:pt x="285" y="2419"/>
                  </a:cubicBezTo>
                  <a:cubicBezTo>
                    <a:pt x="74" y="2754"/>
                    <a:pt x="0" y="3252"/>
                    <a:pt x="130" y="3726"/>
                  </a:cubicBezTo>
                  <a:cubicBezTo>
                    <a:pt x="259" y="4201"/>
                    <a:pt x="621" y="4652"/>
                    <a:pt x="1261" y="4805"/>
                  </a:cubicBezTo>
                  <a:cubicBezTo>
                    <a:pt x="1653" y="4899"/>
                    <a:pt x="1975" y="4932"/>
                    <a:pt x="2232" y="4932"/>
                  </a:cubicBezTo>
                  <a:cubicBezTo>
                    <a:pt x="2371" y="4932"/>
                    <a:pt x="2492" y="4923"/>
                    <a:pt x="2594" y="4908"/>
                  </a:cubicBezTo>
                  <a:cubicBezTo>
                    <a:pt x="2885" y="4866"/>
                    <a:pt x="3046" y="4774"/>
                    <a:pt x="3046" y="4774"/>
                  </a:cubicBezTo>
                  <a:cubicBezTo>
                    <a:pt x="3129" y="4726"/>
                    <a:pt x="3158" y="4621"/>
                    <a:pt x="3111" y="4536"/>
                  </a:cubicBezTo>
                  <a:cubicBezTo>
                    <a:pt x="3111" y="4534"/>
                    <a:pt x="3108" y="4533"/>
                    <a:pt x="3107" y="4532"/>
                  </a:cubicBezTo>
                  <a:cubicBezTo>
                    <a:pt x="3074" y="4478"/>
                    <a:pt x="3017" y="4449"/>
                    <a:pt x="2958" y="4449"/>
                  </a:cubicBezTo>
                  <a:cubicBezTo>
                    <a:pt x="2927" y="4449"/>
                    <a:pt x="2896" y="4457"/>
                    <a:pt x="2868" y="4473"/>
                  </a:cubicBezTo>
                  <a:cubicBezTo>
                    <a:pt x="2867" y="4475"/>
                    <a:pt x="2867" y="4475"/>
                    <a:pt x="2865" y="4475"/>
                  </a:cubicBezTo>
                  <a:cubicBezTo>
                    <a:pt x="2865" y="4475"/>
                    <a:pt x="2786" y="4527"/>
                    <a:pt x="2541" y="4561"/>
                  </a:cubicBezTo>
                  <a:cubicBezTo>
                    <a:pt x="2455" y="4574"/>
                    <a:pt x="2352" y="4582"/>
                    <a:pt x="2229" y="4582"/>
                  </a:cubicBezTo>
                  <a:cubicBezTo>
                    <a:pt x="2002" y="4582"/>
                    <a:pt x="1709" y="4553"/>
                    <a:pt x="1342" y="4465"/>
                  </a:cubicBezTo>
                  <a:cubicBezTo>
                    <a:pt x="817" y="4337"/>
                    <a:pt x="565" y="4009"/>
                    <a:pt x="462" y="3631"/>
                  </a:cubicBezTo>
                  <a:cubicBezTo>
                    <a:pt x="359" y="3254"/>
                    <a:pt x="433" y="2828"/>
                    <a:pt x="575" y="2601"/>
                  </a:cubicBezTo>
                  <a:cubicBezTo>
                    <a:pt x="736" y="2345"/>
                    <a:pt x="1064" y="1969"/>
                    <a:pt x="1351" y="1553"/>
                  </a:cubicBezTo>
                  <a:cubicBezTo>
                    <a:pt x="1638" y="1136"/>
                    <a:pt x="1895" y="666"/>
                    <a:pt x="1887" y="169"/>
                  </a:cubicBezTo>
                  <a:cubicBezTo>
                    <a:pt x="1884" y="76"/>
                    <a:pt x="1807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7"/>
            <p:cNvSpPr/>
            <p:nvPr/>
          </p:nvSpPr>
          <p:spPr>
            <a:xfrm>
              <a:off x="8075577" y="3023833"/>
              <a:ext cx="235578" cy="83694"/>
            </a:xfrm>
            <a:custGeom>
              <a:avLst/>
              <a:gdLst/>
              <a:ahLst/>
              <a:cxnLst/>
              <a:rect l="l" t="t" r="r" b="b"/>
              <a:pathLst>
                <a:path w="7445" h="2645" extrusionOk="0">
                  <a:moveTo>
                    <a:pt x="7248" y="1"/>
                  </a:moveTo>
                  <a:cubicBezTo>
                    <a:pt x="7200" y="1"/>
                    <a:pt x="7153" y="20"/>
                    <a:pt x="7117" y="59"/>
                  </a:cubicBezTo>
                  <a:cubicBezTo>
                    <a:pt x="7117" y="59"/>
                    <a:pt x="7117" y="60"/>
                    <a:pt x="7116" y="60"/>
                  </a:cubicBezTo>
                  <a:cubicBezTo>
                    <a:pt x="6179" y="1124"/>
                    <a:pt x="5069" y="1997"/>
                    <a:pt x="4118" y="2211"/>
                  </a:cubicBezTo>
                  <a:cubicBezTo>
                    <a:pt x="3879" y="2264"/>
                    <a:pt x="3584" y="2290"/>
                    <a:pt x="3260" y="2290"/>
                  </a:cubicBezTo>
                  <a:cubicBezTo>
                    <a:pt x="2297" y="2290"/>
                    <a:pt x="1073" y="2066"/>
                    <a:pt x="271" y="1696"/>
                  </a:cubicBezTo>
                  <a:cubicBezTo>
                    <a:pt x="247" y="1685"/>
                    <a:pt x="222" y="1680"/>
                    <a:pt x="198" y="1680"/>
                  </a:cubicBezTo>
                  <a:cubicBezTo>
                    <a:pt x="132" y="1680"/>
                    <a:pt x="69" y="1718"/>
                    <a:pt x="39" y="1781"/>
                  </a:cubicBezTo>
                  <a:lnTo>
                    <a:pt x="39" y="1782"/>
                  </a:lnTo>
                  <a:cubicBezTo>
                    <a:pt x="0" y="1869"/>
                    <a:pt x="38" y="1973"/>
                    <a:pt x="127" y="2014"/>
                  </a:cubicBezTo>
                  <a:cubicBezTo>
                    <a:pt x="127" y="2014"/>
                    <a:pt x="128" y="2014"/>
                    <a:pt x="128" y="2015"/>
                  </a:cubicBezTo>
                  <a:cubicBezTo>
                    <a:pt x="985" y="2410"/>
                    <a:pt x="2193" y="2645"/>
                    <a:pt x="3205" y="2645"/>
                  </a:cubicBezTo>
                  <a:cubicBezTo>
                    <a:pt x="3570" y="2645"/>
                    <a:pt x="3909" y="2614"/>
                    <a:pt x="4197" y="2550"/>
                  </a:cubicBezTo>
                  <a:cubicBezTo>
                    <a:pt x="5284" y="2305"/>
                    <a:pt x="6416" y="1387"/>
                    <a:pt x="7381" y="292"/>
                  </a:cubicBezTo>
                  <a:cubicBezTo>
                    <a:pt x="7444" y="219"/>
                    <a:pt x="7438" y="109"/>
                    <a:pt x="7364" y="44"/>
                  </a:cubicBezTo>
                  <a:cubicBezTo>
                    <a:pt x="7331" y="15"/>
                    <a:pt x="7290" y="1"/>
                    <a:pt x="7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7"/>
            <p:cNvSpPr/>
            <p:nvPr/>
          </p:nvSpPr>
          <p:spPr>
            <a:xfrm>
              <a:off x="7849371" y="2513738"/>
              <a:ext cx="226054" cy="92491"/>
            </a:xfrm>
            <a:custGeom>
              <a:avLst/>
              <a:gdLst/>
              <a:ahLst/>
              <a:cxnLst/>
              <a:rect l="l" t="t" r="r" b="b"/>
              <a:pathLst>
                <a:path w="7144" h="2923" extrusionOk="0">
                  <a:moveTo>
                    <a:pt x="3997" y="1"/>
                  </a:moveTo>
                  <a:cubicBezTo>
                    <a:pt x="3912" y="1"/>
                    <a:pt x="3826" y="1"/>
                    <a:pt x="3740" y="1"/>
                  </a:cubicBezTo>
                  <a:cubicBezTo>
                    <a:pt x="1943" y="11"/>
                    <a:pt x="842" y="489"/>
                    <a:pt x="421" y="963"/>
                  </a:cubicBezTo>
                  <a:cubicBezTo>
                    <a:pt x="1" y="1438"/>
                    <a:pt x="198" y="2268"/>
                    <a:pt x="434" y="2703"/>
                  </a:cubicBezTo>
                  <a:cubicBezTo>
                    <a:pt x="520" y="2860"/>
                    <a:pt x="622" y="2923"/>
                    <a:pt x="778" y="2923"/>
                  </a:cubicBezTo>
                  <a:cubicBezTo>
                    <a:pt x="1052" y="2923"/>
                    <a:pt x="1488" y="2730"/>
                    <a:pt x="2278" y="2512"/>
                  </a:cubicBezTo>
                  <a:cubicBezTo>
                    <a:pt x="2656" y="2408"/>
                    <a:pt x="3035" y="2369"/>
                    <a:pt x="3394" y="2369"/>
                  </a:cubicBezTo>
                  <a:cubicBezTo>
                    <a:pt x="4213" y="2369"/>
                    <a:pt x="4927" y="2574"/>
                    <a:pt x="5288" y="2683"/>
                  </a:cubicBezTo>
                  <a:cubicBezTo>
                    <a:pt x="5385" y="2713"/>
                    <a:pt x="5497" y="2730"/>
                    <a:pt x="5618" y="2730"/>
                  </a:cubicBezTo>
                  <a:cubicBezTo>
                    <a:pt x="6139" y="2730"/>
                    <a:pt x="6799" y="2411"/>
                    <a:pt x="6929" y="1435"/>
                  </a:cubicBezTo>
                  <a:cubicBezTo>
                    <a:pt x="7143" y="125"/>
                    <a:pt x="5689" y="1"/>
                    <a:pt x="3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7"/>
            <p:cNvSpPr/>
            <p:nvPr/>
          </p:nvSpPr>
          <p:spPr>
            <a:xfrm>
              <a:off x="8323362" y="2497000"/>
              <a:ext cx="266272" cy="116666"/>
            </a:xfrm>
            <a:custGeom>
              <a:avLst/>
              <a:gdLst/>
              <a:ahLst/>
              <a:cxnLst/>
              <a:rect l="l" t="t" r="r" b="b"/>
              <a:pathLst>
                <a:path w="8415" h="3687" extrusionOk="0">
                  <a:moveTo>
                    <a:pt x="4712" y="1"/>
                  </a:moveTo>
                  <a:cubicBezTo>
                    <a:pt x="4355" y="1"/>
                    <a:pt x="3966" y="25"/>
                    <a:pt x="3543" y="81"/>
                  </a:cubicBezTo>
                  <a:cubicBezTo>
                    <a:pt x="938" y="427"/>
                    <a:pt x="1" y="1594"/>
                    <a:pt x="151" y="2197"/>
                  </a:cubicBezTo>
                  <a:cubicBezTo>
                    <a:pt x="530" y="3162"/>
                    <a:pt x="447" y="3625"/>
                    <a:pt x="1162" y="3683"/>
                  </a:cubicBezTo>
                  <a:cubicBezTo>
                    <a:pt x="1186" y="3685"/>
                    <a:pt x="1210" y="3686"/>
                    <a:pt x="1233" y="3686"/>
                  </a:cubicBezTo>
                  <a:cubicBezTo>
                    <a:pt x="1909" y="3686"/>
                    <a:pt x="2371" y="2898"/>
                    <a:pt x="3875" y="2706"/>
                  </a:cubicBezTo>
                  <a:cubicBezTo>
                    <a:pt x="4121" y="2675"/>
                    <a:pt x="4358" y="2661"/>
                    <a:pt x="4585" y="2661"/>
                  </a:cubicBezTo>
                  <a:cubicBezTo>
                    <a:pt x="5796" y="2661"/>
                    <a:pt x="6725" y="3050"/>
                    <a:pt x="7153" y="3224"/>
                  </a:cubicBezTo>
                  <a:cubicBezTo>
                    <a:pt x="7257" y="3266"/>
                    <a:pt x="7353" y="3286"/>
                    <a:pt x="7440" y="3286"/>
                  </a:cubicBezTo>
                  <a:cubicBezTo>
                    <a:pt x="7777" y="3286"/>
                    <a:pt x="7988" y="2983"/>
                    <a:pt x="8115" y="2480"/>
                  </a:cubicBezTo>
                  <a:cubicBezTo>
                    <a:pt x="8274" y="1848"/>
                    <a:pt x="8415" y="1102"/>
                    <a:pt x="7930" y="853"/>
                  </a:cubicBezTo>
                  <a:cubicBezTo>
                    <a:pt x="7526" y="645"/>
                    <a:pt x="6548" y="1"/>
                    <a:pt x="4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7"/>
            <p:cNvSpPr/>
            <p:nvPr/>
          </p:nvSpPr>
          <p:spPr>
            <a:xfrm>
              <a:off x="7849023" y="2664922"/>
              <a:ext cx="234376" cy="109167"/>
            </a:xfrm>
            <a:custGeom>
              <a:avLst/>
              <a:gdLst/>
              <a:ahLst/>
              <a:cxnLst/>
              <a:rect l="l" t="t" r="r" b="b"/>
              <a:pathLst>
                <a:path w="7407" h="3450" extrusionOk="0">
                  <a:moveTo>
                    <a:pt x="3979" y="1"/>
                  </a:moveTo>
                  <a:cubicBezTo>
                    <a:pt x="3438" y="1"/>
                    <a:pt x="2879" y="111"/>
                    <a:pt x="2348" y="354"/>
                  </a:cubicBezTo>
                  <a:cubicBezTo>
                    <a:pt x="776" y="1074"/>
                    <a:pt x="816" y="1517"/>
                    <a:pt x="441" y="1675"/>
                  </a:cubicBezTo>
                  <a:cubicBezTo>
                    <a:pt x="64" y="1834"/>
                    <a:pt x="0" y="2049"/>
                    <a:pt x="140" y="2394"/>
                  </a:cubicBezTo>
                  <a:cubicBezTo>
                    <a:pt x="280" y="2738"/>
                    <a:pt x="509" y="2801"/>
                    <a:pt x="509" y="2801"/>
                  </a:cubicBezTo>
                  <a:cubicBezTo>
                    <a:pt x="509" y="2801"/>
                    <a:pt x="1204" y="1368"/>
                    <a:pt x="2442" y="830"/>
                  </a:cubicBezTo>
                  <a:cubicBezTo>
                    <a:pt x="2942" y="613"/>
                    <a:pt x="3496" y="529"/>
                    <a:pt x="4019" y="529"/>
                  </a:cubicBezTo>
                  <a:cubicBezTo>
                    <a:pt x="4792" y="529"/>
                    <a:pt x="5500" y="712"/>
                    <a:pt x="5877" y="918"/>
                  </a:cubicBezTo>
                  <a:cubicBezTo>
                    <a:pt x="6512" y="1264"/>
                    <a:pt x="6896" y="2166"/>
                    <a:pt x="7020" y="2539"/>
                  </a:cubicBezTo>
                  <a:cubicBezTo>
                    <a:pt x="7146" y="2912"/>
                    <a:pt x="7245" y="3449"/>
                    <a:pt x="7245" y="3449"/>
                  </a:cubicBezTo>
                  <a:cubicBezTo>
                    <a:pt x="7245" y="3449"/>
                    <a:pt x="7407" y="2147"/>
                    <a:pt x="6576" y="1111"/>
                  </a:cubicBezTo>
                  <a:cubicBezTo>
                    <a:pt x="6025" y="425"/>
                    <a:pt x="5039" y="1"/>
                    <a:pt x="3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7"/>
            <p:cNvSpPr/>
            <p:nvPr/>
          </p:nvSpPr>
          <p:spPr>
            <a:xfrm>
              <a:off x="8324881" y="2669004"/>
              <a:ext cx="273201" cy="108787"/>
            </a:xfrm>
            <a:custGeom>
              <a:avLst/>
              <a:gdLst/>
              <a:ahLst/>
              <a:cxnLst/>
              <a:rect l="l" t="t" r="r" b="b"/>
              <a:pathLst>
                <a:path w="8634" h="3438" extrusionOk="0">
                  <a:moveTo>
                    <a:pt x="4023" y="1"/>
                  </a:moveTo>
                  <a:cubicBezTo>
                    <a:pt x="3373" y="1"/>
                    <a:pt x="2759" y="138"/>
                    <a:pt x="1787" y="478"/>
                  </a:cubicBezTo>
                  <a:cubicBezTo>
                    <a:pt x="565" y="904"/>
                    <a:pt x="1" y="2294"/>
                    <a:pt x="1" y="2294"/>
                  </a:cubicBezTo>
                  <a:cubicBezTo>
                    <a:pt x="1" y="2294"/>
                    <a:pt x="1294" y="554"/>
                    <a:pt x="3620" y="483"/>
                  </a:cubicBezTo>
                  <a:cubicBezTo>
                    <a:pt x="3698" y="481"/>
                    <a:pt x="3774" y="480"/>
                    <a:pt x="3849" y="480"/>
                  </a:cubicBezTo>
                  <a:cubicBezTo>
                    <a:pt x="6005" y="480"/>
                    <a:pt x="6831" y="1422"/>
                    <a:pt x="7170" y="1753"/>
                  </a:cubicBezTo>
                  <a:cubicBezTo>
                    <a:pt x="7519" y="2097"/>
                    <a:pt x="7890" y="3438"/>
                    <a:pt x="7890" y="3438"/>
                  </a:cubicBezTo>
                  <a:cubicBezTo>
                    <a:pt x="7890" y="3438"/>
                    <a:pt x="8316" y="2304"/>
                    <a:pt x="8474" y="2028"/>
                  </a:cubicBezTo>
                  <a:cubicBezTo>
                    <a:pt x="8633" y="1752"/>
                    <a:pt x="8229" y="1685"/>
                    <a:pt x="7792" y="1495"/>
                  </a:cubicBezTo>
                  <a:cubicBezTo>
                    <a:pt x="7356" y="1307"/>
                    <a:pt x="6506" y="339"/>
                    <a:pt x="5434" y="154"/>
                  </a:cubicBezTo>
                  <a:cubicBezTo>
                    <a:pt x="4877" y="58"/>
                    <a:pt x="4442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7"/>
            <p:cNvSpPr/>
            <p:nvPr/>
          </p:nvSpPr>
          <p:spPr>
            <a:xfrm>
              <a:off x="7945814" y="2729977"/>
              <a:ext cx="71923" cy="87270"/>
            </a:xfrm>
            <a:custGeom>
              <a:avLst/>
              <a:gdLst/>
              <a:ahLst/>
              <a:cxnLst/>
              <a:rect l="l" t="t" r="r" b="b"/>
              <a:pathLst>
                <a:path w="2273" h="2758" extrusionOk="0">
                  <a:moveTo>
                    <a:pt x="1183" y="1"/>
                  </a:moveTo>
                  <a:cubicBezTo>
                    <a:pt x="336" y="1"/>
                    <a:pt x="0" y="636"/>
                    <a:pt x="33" y="1421"/>
                  </a:cubicBezTo>
                  <a:cubicBezTo>
                    <a:pt x="64" y="2194"/>
                    <a:pt x="291" y="2758"/>
                    <a:pt x="1062" y="2758"/>
                  </a:cubicBezTo>
                  <a:cubicBezTo>
                    <a:pt x="1073" y="2758"/>
                    <a:pt x="1084" y="2757"/>
                    <a:pt x="1096" y="2757"/>
                  </a:cubicBezTo>
                  <a:cubicBezTo>
                    <a:pt x="1895" y="2741"/>
                    <a:pt x="2273" y="2145"/>
                    <a:pt x="2266" y="1258"/>
                  </a:cubicBezTo>
                  <a:cubicBezTo>
                    <a:pt x="2260" y="369"/>
                    <a:pt x="1764" y="7"/>
                    <a:pt x="1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7"/>
            <p:cNvSpPr/>
            <p:nvPr/>
          </p:nvSpPr>
          <p:spPr>
            <a:xfrm>
              <a:off x="8728026" y="7279533"/>
              <a:ext cx="407524" cy="399233"/>
            </a:xfrm>
            <a:custGeom>
              <a:avLst/>
              <a:gdLst/>
              <a:ahLst/>
              <a:cxnLst/>
              <a:rect l="l" t="t" r="r" b="b"/>
              <a:pathLst>
                <a:path w="12879" h="12617" extrusionOk="0">
                  <a:moveTo>
                    <a:pt x="10367" y="1"/>
                  </a:moveTo>
                  <a:cubicBezTo>
                    <a:pt x="10157" y="1"/>
                    <a:pt x="10295" y="364"/>
                    <a:pt x="9894" y="509"/>
                  </a:cubicBezTo>
                  <a:cubicBezTo>
                    <a:pt x="9488" y="655"/>
                    <a:pt x="7823" y="1254"/>
                    <a:pt x="7165" y="2570"/>
                  </a:cubicBezTo>
                  <a:cubicBezTo>
                    <a:pt x="7165" y="2570"/>
                    <a:pt x="1294" y="7818"/>
                    <a:pt x="874" y="8257"/>
                  </a:cubicBezTo>
                  <a:cubicBezTo>
                    <a:pt x="454" y="8698"/>
                    <a:pt x="181" y="9188"/>
                    <a:pt x="91" y="10136"/>
                  </a:cubicBezTo>
                  <a:cubicBezTo>
                    <a:pt x="0" y="11084"/>
                    <a:pt x="578" y="11906"/>
                    <a:pt x="1221" y="12231"/>
                  </a:cubicBezTo>
                  <a:cubicBezTo>
                    <a:pt x="1864" y="12558"/>
                    <a:pt x="1378" y="12497"/>
                    <a:pt x="3905" y="12606"/>
                  </a:cubicBezTo>
                  <a:cubicBezTo>
                    <a:pt x="4079" y="12613"/>
                    <a:pt x="4248" y="12617"/>
                    <a:pt x="4410" y="12617"/>
                  </a:cubicBezTo>
                  <a:cubicBezTo>
                    <a:pt x="6602" y="12617"/>
                    <a:pt x="7727" y="11941"/>
                    <a:pt x="8202" y="10786"/>
                  </a:cubicBezTo>
                  <a:cubicBezTo>
                    <a:pt x="8711" y="9546"/>
                    <a:pt x="9367" y="7392"/>
                    <a:pt x="10130" y="6458"/>
                  </a:cubicBezTo>
                  <a:cubicBezTo>
                    <a:pt x="10894" y="5524"/>
                    <a:pt x="12878" y="3841"/>
                    <a:pt x="12749" y="3277"/>
                  </a:cubicBezTo>
                  <a:cubicBezTo>
                    <a:pt x="12619" y="2714"/>
                    <a:pt x="11838" y="1529"/>
                    <a:pt x="11459" y="1035"/>
                  </a:cubicBezTo>
                  <a:cubicBezTo>
                    <a:pt x="11079" y="542"/>
                    <a:pt x="10597" y="9"/>
                    <a:pt x="10375" y="1"/>
                  </a:cubicBezTo>
                  <a:cubicBezTo>
                    <a:pt x="10372" y="1"/>
                    <a:pt x="10369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7"/>
            <p:cNvSpPr/>
            <p:nvPr/>
          </p:nvSpPr>
          <p:spPr>
            <a:xfrm>
              <a:off x="8866617" y="7279533"/>
              <a:ext cx="266177" cy="324209"/>
            </a:xfrm>
            <a:custGeom>
              <a:avLst/>
              <a:gdLst/>
              <a:ahLst/>
              <a:cxnLst/>
              <a:rect l="l" t="t" r="r" b="b"/>
              <a:pathLst>
                <a:path w="8412" h="10246" extrusionOk="0">
                  <a:moveTo>
                    <a:pt x="5988" y="1"/>
                  </a:moveTo>
                  <a:cubicBezTo>
                    <a:pt x="5779" y="1"/>
                    <a:pt x="5915" y="364"/>
                    <a:pt x="5514" y="509"/>
                  </a:cubicBezTo>
                  <a:cubicBezTo>
                    <a:pt x="5112" y="654"/>
                    <a:pt x="3469" y="1243"/>
                    <a:pt x="2801" y="2540"/>
                  </a:cubicBezTo>
                  <a:cubicBezTo>
                    <a:pt x="2048" y="1808"/>
                    <a:pt x="1385" y="1618"/>
                    <a:pt x="773" y="1618"/>
                  </a:cubicBezTo>
                  <a:cubicBezTo>
                    <a:pt x="507" y="1618"/>
                    <a:pt x="251" y="1654"/>
                    <a:pt x="1" y="1697"/>
                  </a:cubicBezTo>
                  <a:cubicBezTo>
                    <a:pt x="1541" y="2160"/>
                    <a:pt x="2128" y="2770"/>
                    <a:pt x="2283" y="3068"/>
                  </a:cubicBezTo>
                  <a:cubicBezTo>
                    <a:pt x="2444" y="3378"/>
                    <a:pt x="2520" y="4146"/>
                    <a:pt x="1913" y="5586"/>
                  </a:cubicBezTo>
                  <a:cubicBezTo>
                    <a:pt x="1306" y="7024"/>
                    <a:pt x="258" y="8362"/>
                    <a:pt x="258" y="8362"/>
                  </a:cubicBezTo>
                  <a:cubicBezTo>
                    <a:pt x="258" y="8362"/>
                    <a:pt x="1680" y="6821"/>
                    <a:pt x="2427" y="5732"/>
                  </a:cubicBezTo>
                  <a:cubicBezTo>
                    <a:pt x="3176" y="4642"/>
                    <a:pt x="3340" y="3634"/>
                    <a:pt x="3340" y="3634"/>
                  </a:cubicBezTo>
                  <a:cubicBezTo>
                    <a:pt x="3340" y="3634"/>
                    <a:pt x="5108" y="2975"/>
                    <a:pt x="5599" y="2507"/>
                  </a:cubicBezTo>
                  <a:cubicBezTo>
                    <a:pt x="5692" y="2417"/>
                    <a:pt x="5790" y="2381"/>
                    <a:pt x="5887" y="2381"/>
                  </a:cubicBezTo>
                  <a:cubicBezTo>
                    <a:pt x="6299" y="2381"/>
                    <a:pt x="6699" y="3031"/>
                    <a:pt x="6699" y="3031"/>
                  </a:cubicBezTo>
                  <a:cubicBezTo>
                    <a:pt x="6699" y="3031"/>
                    <a:pt x="7227" y="3207"/>
                    <a:pt x="6149" y="4349"/>
                  </a:cubicBezTo>
                  <a:cubicBezTo>
                    <a:pt x="5072" y="5494"/>
                    <a:pt x="4414" y="6069"/>
                    <a:pt x="4164" y="7199"/>
                  </a:cubicBezTo>
                  <a:cubicBezTo>
                    <a:pt x="3915" y="8330"/>
                    <a:pt x="2613" y="10245"/>
                    <a:pt x="2613" y="10245"/>
                  </a:cubicBezTo>
                  <a:cubicBezTo>
                    <a:pt x="2613" y="10245"/>
                    <a:pt x="3765" y="9133"/>
                    <a:pt x="4190" y="8109"/>
                  </a:cubicBezTo>
                  <a:cubicBezTo>
                    <a:pt x="4616" y="7085"/>
                    <a:pt x="5023" y="6345"/>
                    <a:pt x="5642" y="5724"/>
                  </a:cubicBezTo>
                  <a:cubicBezTo>
                    <a:pt x="6263" y="5101"/>
                    <a:pt x="6989" y="3807"/>
                    <a:pt x="7349" y="3752"/>
                  </a:cubicBezTo>
                  <a:cubicBezTo>
                    <a:pt x="7358" y="3751"/>
                    <a:pt x="7366" y="3750"/>
                    <a:pt x="7374" y="3750"/>
                  </a:cubicBezTo>
                  <a:cubicBezTo>
                    <a:pt x="7529" y="3750"/>
                    <a:pt x="7725" y="3942"/>
                    <a:pt x="7901" y="4166"/>
                  </a:cubicBezTo>
                  <a:cubicBezTo>
                    <a:pt x="8212" y="3792"/>
                    <a:pt x="8411" y="3471"/>
                    <a:pt x="8368" y="3280"/>
                  </a:cubicBezTo>
                  <a:cubicBezTo>
                    <a:pt x="8238" y="2716"/>
                    <a:pt x="7457" y="1531"/>
                    <a:pt x="7078" y="1038"/>
                  </a:cubicBezTo>
                  <a:cubicBezTo>
                    <a:pt x="6699" y="542"/>
                    <a:pt x="6218" y="11"/>
                    <a:pt x="5996" y="1"/>
                  </a:cubicBezTo>
                  <a:cubicBezTo>
                    <a:pt x="5993" y="1"/>
                    <a:pt x="5990" y="1"/>
                    <a:pt x="5988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7"/>
            <p:cNvSpPr/>
            <p:nvPr/>
          </p:nvSpPr>
          <p:spPr>
            <a:xfrm>
              <a:off x="8844341" y="7194196"/>
              <a:ext cx="219694" cy="175078"/>
            </a:xfrm>
            <a:custGeom>
              <a:avLst/>
              <a:gdLst/>
              <a:ahLst/>
              <a:cxnLst/>
              <a:rect l="l" t="t" r="r" b="b"/>
              <a:pathLst>
                <a:path w="6943" h="5533" extrusionOk="0">
                  <a:moveTo>
                    <a:pt x="5533" y="0"/>
                  </a:moveTo>
                  <a:cubicBezTo>
                    <a:pt x="4794" y="0"/>
                    <a:pt x="0" y="2890"/>
                    <a:pt x="0" y="2890"/>
                  </a:cubicBezTo>
                  <a:lnTo>
                    <a:pt x="838" y="4742"/>
                  </a:lnTo>
                  <a:cubicBezTo>
                    <a:pt x="838" y="4742"/>
                    <a:pt x="1088" y="4588"/>
                    <a:pt x="1516" y="4588"/>
                  </a:cubicBezTo>
                  <a:cubicBezTo>
                    <a:pt x="1732" y="4588"/>
                    <a:pt x="1994" y="4627"/>
                    <a:pt x="2292" y="4746"/>
                  </a:cubicBezTo>
                  <a:cubicBezTo>
                    <a:pt x="2785" y="4961"/>
                    <a:pt x="3247" y="5532"/>
                    <a:pt x="3271" y="5532"/>
                  </a:cubicBezTo>
                  <a:cubicBezTo>
                    <a:pt x="3271" y="5532"/>
                    <a:pt x="3271" y="5532"/>
                    <a:pt x="3271" y="5532"/>
                  </a:cubicBezTo>
                  <a:cubicBezTo>
                    <a:pt x="3271" y="5532"/>
                    <a:pt x="4484" y="5384"/>
                    <a:pt x="5284" y="4935"/>
                  </a:cubicBezTo>
                  <a:cubicBezTo>
                    <a:pt x="6086" y="4488"/>
                    <a:pt x="6943" y="3036"/>
                    <a:pt x="6943" y="3036"/>
                  </a:cubicBezTo>
                  <a:cubicBezTo>
                    <a:pt x="6943" y="3036"/>
                    <a:pt x="5838" y="439"/>
                    <a:pt x="5621" y="35"/>
                  </a:cubicBezTo>
                  <a:cubicBezTo>
                    <a:pt x="5609" y="11"/>
                    <a:pt x="5579" y="0"/>
                    <a:pt x="5533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7"/>
            <p:cNvSpPr/>
            <p:nvPr/>
          </p:nvSpPr>
          <p:spPr>
            <a:xfrm>
              <a:off x="8933823" y="7194227"/>
              <a:ext cx="130209" cy="149226"/>
            </a:xfrm>
            <a:custGeom>
              <a:avLst/>
              <a:gdLst/>
              <a:ahLst/>
              <a:cxnLst/>
              <a:rect l="l" t="t" r="r" b="b"/>
              <a:pathLst>
                <a:path w="4115" h="4716" extrusionOk="0">
                  <a:moveTo>
                    <a:pt x="2712" y="0"/>
                  </a:moveTo>
                  <a:cubicBezTo>
                    <a:pt x="2706" y="0"/>
                    <a:pt x="2701" y="0"/>
                    <a:pt x="2695" y="1"/>
                  </a:cubicBezTo>
                  <a:cubicBezTo>
                    <a:pt x="2345" y="12"/>
                    <a:pt x="1174" y="608"/>
                    <a:pt x="1" y="1257"/>
                  </a:cubicBezTo>
                  <a:cubicBezTo>
                    <a:pt x="1475" y="2578"/>
                    <a:pt x="2324" y="3876"/>
                    <a:pt x="2771" y="4715"/>
                  </a:cubicBezTo>
                  <a:cubicBezTo>
                    <a:pt x="3466" y="4134"/>
                    <a:pt x="4115" y="3035"/>
                    <a:pt x="4115" y="3035"/>
                  </a:cubicBezTo>
                  <a:cubicBezTo>
                    <a:pt x="4115" y="3035"/>
                    <a:pt x="3010" y="437"/>
                    <a:pt x="2793" y="34"/>
                  </a:cubicBezTo>
                  <a:cubicBezTo>
                    <a:pt x="2782" y="11"/>
                    <a:pt x="2754" y="0"/>
                    <a:pt x="2712" y="0"/>
                  </a:cubicBez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7"/>
            <p:cNvSpPr/>
            <p:nvPr/>
          </p:nvSpPr>
          <p:spPr>
            <a:xfrm>
              <a:off x="8745018" y="7330666"/>
              <a:ext cx="227889" cy="258203"/>
            </a:xfrm>
            <a:custGeom>
              <a:avLst/>
              <a:gdLst/>
              <a:ahLst/>
              <a:cxnLst/>
              <a:rect l="l" t="t" r="r" b="b"/>
              <a:pathLst>
                <a:path w="7202" h="8160" extrusionOk="0">
                  <a:moveTo>
                    <a:pt x="4615" y="0"/>
                  </a:moveTo>
                  <a:cubicBezTo>
                    <a:pt x="4256" y="0"/>
                    <a:pt x="3915" y="66"/>
                    <a:pt x="3582" y="124"/>
                  </a:cubicBezTo>
                  <a:cubicBezTo>
                    <a:pt x="2678" y="284"/>
                    <a:pt x="2471" y="994"/>
                    <a:pt x="2528" y="1460"/>
                  </a:cubicBezTo>
                  <a:cubicBezTo>
                    <a:pt x="2585" y="1925"/>
                    <a:pt x="2771" y="3209"/>
                    <a:pt x="2142" y="4590"/>
                  </a:cubicBezTo>
                  <a:cubicBezTo>
                    <a:pt x="1511" y="5972"/>
                    <a:pt x="710" y="6324"/>
                    <a:pt x="355" y="6814"/>
                  </a:cubicBezTo>
                  <a:cubicBezTo>
                    <a:pt x="0" y="7306"/>
                    <a:pt x="744" y="8046"/>
                    <a:pt x="1635" y="8099"/>
                  </a:cubicBezTo>
                  <a:cubicBezTo>
                    <a:pt x="2010" y="8123"/>
                    <a:pt x="2478" y="8159"/>
                    <a:pt x="2949" y="8159"/>
                  </a:cubicBezTo>
                  <a:cubicBezTo>
                    <a:pt x="3595" y="8159"/>
                    <a:pt x="4248" y="8091"/>
                    <a:pt x="4677" y="7825"/>
                  </a:cubicBezTo>
                  <a:cubicBezTo>
                    <a:pt x="5421" y="7367"/>
                    <a:pt x="6286" y="6015"/>
                    <a:pt x="6742" y="4226"/>
                  </a:cubicBezTo>
                  <a:cubicBezTo>
                    <a:pt x="7202" y="2438"/>
                    <a:pt x="6665" y="945"/>
                    <a:pt x="6665" y="945"/>
                  </a:cubicBezTo>
                  <a:cubicBezTo>
                    <a:pt x="5903" y="193"/>
                    <a:pt x="5233" y="0"/>
                    <a:pt x="4615" y="0"/>
                  </a:cubicBezTo>
                  <a:close/>
                </a:path>
              </a:pathLst>
            </a:custGeom>
            <a:solidFill>
              <a:srgbClr val="27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7"/>
            <p:cNvSpPr/>
            <p:nvPr/>
          </p:nvSpPr>
          <p:spPr>
            <a:xfrm>
              <a:off x="8745018" y="7330666"/>
              <a:ext cx="227889" cy="258203"/>
            </a:xfrm>
            <a:custGeom>
              <a:avLst/>
              <a:gdLst/>
              <a:ahLst/>
              <a:cxnLst/>
              <a:rect l="l" t="t" r="r" b="b"/>
              <a:pathLst>
                <a:path w="7202" h="8160" extrusionOk="0">
                  <a:moveTo>
                    <a:pt x="4615" y="0"/>
                  </a:moveTo>
                  <a:cubicBezTo>
                    <a:pt x="4256" y="0"/>
                    <a:pt x="3915" y="66"/>
                    <a:pt x="3582" y="124"/>
                  </a:cubicBezTo>
                  <a:cubicBezTo>
                    <a:pt x="2678" y="284"/>
                    <a:pt x="2471" y="994"/>
                    <a:pt x="2528" y="1460"/>
                  </a:cubicBezTo>
                  <a:cubicBezTo>
                    <a:pt x="2585" y="1925"/>
                    <a:pt x="2771" y="3209"/>
                    <a:pt x="2142" y="4590"/>
                  </a:cubicBezTo>
                  <a:cubicBezTo>
                    <a:pt x="1511" y="5972"/>
                    <a:pt x="710" y="6324"/>
                    <a:pt x="355" y="6814"/>
                  </a:cubicBezTo>
                  <a:cubicBezTo>
                    <a:pt x="0" y="7306"/>
                    <a:pt x="744" y="8046"/>
                    <a:pt x="1635" y="8099"/>
                  </a:cubicBezTo>
                  <a:cubicBezTo>
                    <a:pt x="2010" y="8123"/>
                    <a:pt x="2478" y="8159"/>
                    <a:pt x="2949" y="8159"/>
                  </a:cubicBezTo>
                  <a:cubicBezTo>
                    <a:pt x="3595" y="8159"/>
                    <a:pt x="4248" y="8091"/>
                    <a:pt x="4677" y="7825"/>
                  </a:cubicBezTo>
                  <a:cubicBezTo>
                    <a:pt x="5421" y="7367"/>
                    <a:pt x="6286" y="6015"/>
                    <a:pt x="6742" y="4226"/>
                  </a:cubicBezTo>
                  <a:cubicBezTo>
                    <a:pt x="7202" y="2438"/>
                    <a:pt x="6665" y="945"/>
                    <a:pt x="6665" y="945"/>
                  </a:cubicBezTo>
                  <a:cubicBezTo>
                    <a:pt x="5903" y="193"/>
                    <a:pt x="5233" y="0"/>
                    <a:pt x="4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7"/>
            <p:cNvSpPr/>
            <p:nvPr/>
          </p:nvSpPr>
          <p:spPr>
            <a:xfrm>
              <a:off x="8866585" y="7330697"/>
              <a:ext cx="98345" cy="213429"/>
            </a:xfrm>
            <a:custGeom>
              <a:avLst/>
              <a:gdLst/>
              <a:ahLst/>
              <a:cxnLst/>
              <a:rect l="l" t="t" r="r" b="b"/>
              <a:pathLst>
                <a:path w="3108" h="6745" extrusionOk="0">
                  <a:moveTo>
                    <a:pt x="708" y="1"/>
                  </a:moveTo>
                  <a:cubicBezTo>
                    <a:pt x="707" y="1"/>
                    <a:pt x="706" y="1"/>
                    <a:pt x="705" y="2"/>
                  </a:cubicBezTo>
                  <a:cubicBezTo>
                    <a:pt x="681" y="2"/>
                    <a:pt x="658" y="3"/>
                    <a:pt x="634" y="4"/>
                  </a:cubicBezTo>
                  <a:cubicBezTo>
                    <a:pt x="607" y="5"/>
                    <a:pt x="581" y="7"/>
                    <a:pt x="554" y="8"/>
                  </a:cubicBezTo>
                  <a:cubicBezTo>
                    <a:pt x="473" y="13"/>
                    <a:pt x="394" y="21"/>
                    <a:pt x="314" y="31"/>
                  </a:cubicBezTo>
                  <a:cubicBezTo>
                    <a:pt x="209" y="44"/>
                    <a:pt x="104" y="61"/>
                    <a:pt x="1" y="80"/>
                  </a:cubicBezTo>
                  <a:cubicBezTo>
                    <a:pt x="1541" y="543"/>
                    <a:pt x="2128" y="1153"/>
                    <a:pt x="2283" y="1451"/>
                  </a:cubicBezTo>
                  <a:cubicBezTo>
                    <a:pt x="2444" y="1761"/>
                    <a:pt x="2520" y="2529"/>
                    <a:pt x="1912" y="3969"/>
                  </a:cubicBezTo>
                  <a:cubicBezTo>
                    <a:pt x="1306" y="5407"/>
                    <a:pt x="257" y="6745"/>
                    <a:pt x="257" y="6745"/>
                  </a:cubicBezTo>
                  <a:cubicBezTo>
                    <a:pt x="257" y="6745"/>
                    <a:pt x="1679" y="5204"/>
                    <a:pt x="2427" y="4115"/>
                  </a:cubicBezTo>
                  <a:cubicBezTo>
                    <a:pt x="2734" y="3666"/>
                    <a:pt x="2942" y="3233"/>
                    <a:pt x="3082" y="2878"/>
                  </a:cubicBezTo>
                  <a:cubicBezTo>
                    <a:pt x="3108" y="1746"/>
                    <a:pt x="2822" y="946"/>
                    <a:pt x="2822" y="946"/>
                  </a:cubicBezTo>
                  <a:cubicBezTo>
                    <a:pt x="2814" y="937"/>
                    <a:pt x="2807" y="931"/>
                    <a:pt x="2799" y="923"/>
                  </a:cubicBezTo>
                  <a:cubicBezTo>
                    <a:pt x="2765" y="891"/>
                    <a:pt x="2731" y="858"/>
                    <a:pt x="2698" y="827"/>
                  </a:cubicBezTo>
                  <a:cubicBezTo>
                    <a:pt x="2631" y="766"/>
                    <a:pt x="2564" y="709"/>
                    <a:pt x="2500" y="656"/>
                  </a:cubicBezTo>
                  <a:cubicBezTo>
                    <a:pt x="2496" y="653"/>
                    <a:pt x="2492" y="650"/>
                    <a:pt x="2490" y="647"/>
                  </a:cubicBezTo>
                  <a:cubicBezTo>
                    <a:pt x="2461" y="624"/>
                    <a:pt x="2431" y="601"/>
                    <a:pt x="2402" y="580"/>
                  </a:cubicBezTo>
                  <a:cubicBezTo>
                    <a:pt x="2395" y="574"/>
                    <a:pt x="2388" y="569"/>
                    <a:pt x="2381" y="563"/>
                  </a:cubicBezTo>
                  <a:cubicBezTo>
                    <a:pt x="2356" y="543"/>
                    <a:pt x="2331" y="527"/>
                    <a:pt x="2305" y="508"/>
                  </a:cubicBezTo>
                  <a:cubicBezTo>
                    <a:pt x="2273" y="486"/>
                    <a:pt x="2242" y="464"/>
                    <a:pt x="2210" y="444"/>
                  </a:cubicBezTo>
                  <a:cubicBezTo>
                    <a:pt x="2178" y="423"/>
                    <a:pt x="2146" y="402"/>
                    <a:pt x="2115" y="384"/>
                  </a:cubicBezTo>
                  <a:cubicBezTo>
                    <a:pt x="2084" y="364"/>
                    <a:pt x="2054" y="346"/>
                    <a:pt x="2023" y="330"/>
                  </a:cubicBezTo>
                  <a:cubicBezTo>
                    <a:pt x="1992" y="312"/>
                    <a:pt x="1960" y="294"/>
                    <a:pt x="1928" y="279"/>
                  </a:cubicBezTo>
                  <a:cubicBezTo>
                    <a:pt x="1897" y="263"/>
                    <a:pt x="1867" y="248"/>
                    <a:pt x="1837" y="233"/>
                  </a:cubicBezTo>
                  <a:cubicBezTo>
                    <a:pt x="1776" y="205"/>
                    <a:pt x="1716" y="180"/>
                    <a:pt x="1656" y="156"/>
                  </a:cubicBezTo>
                  <a:cubicBezTo>
                    <a:pt x="1656" y="156"/>
                    <a:pt x="1656" y="155"/>
                    <a:pt x="1655" y="155"/>
                  </a:cubicBezTo>
                  <a:cubicBezTo>
                    <a:pt x="1625" y="145"/>
                    <a:pt x="1595" y="135"/>
                    <a:pt x="1567" y="125"/>
                  </a:cubicBezTo>
                  <a:cubicBezTo>
                    <a:pt x="1562" y="124"/>
                    <a:pt x="1558" y="123"/>
                    <a:pt x="1556" y="122"/>
                  </a:cubicBezTo>
                  <a:cubicBezTo>
                    <a:pt x="1530" y="113"/>
                    <a:pt x="1504" y="107"/>
                    <a:pt x="1478" y="98"/>
                  </a:cubicBezTo>
                  <a:cubicBezTo>
                    <a:pt x="1360" y="65"/>
                    <a:pt x="1246" y="40"/>
                    <a:pt x="1132" y="25"/>
                  </a:cubicBezTo>
                  <a:cubicBezTo>
                    <a:pt x="1080" y="18"/>
                    <a:pt x="1029" y="12"/>
                    <a:pt x="978" y="9"/>
                  </a:cubicBezTo>
                  <a:cubicBezTo>
                    <a:pt x="972" y="9"/>
                    <a:pt x="967" y="8"/>
                    <a:pt x="964" y="8"/>
                  </a:cubicBezTo>
                  <a:lnTo>
                    <a:pt x="886" y="4"/>
                  </a:lnTo>
                  <a:lnTo>
                    <a:pt x="881" y="4"/>
                  </a:lnTo>
                  <a:cubicBezTo>
                    <a:pt x="850" y="2"/>
                    <a:pt x="819" y="1"/>
                    <a:pt x="789" y="1"/>
                  </a:cubicBezTo>
                  <a:cubicBezTo>
                    <a:pt x="764" y="1"/>
                    <a:pt x="739" y="2"/>
                    <a:pt x="715" y="3"/>
                  </a:cubicBezTo>
                  <a:cubicBezTo>
                    <a:pt x="713" y="2"/>
                    <a:pt x="710" y="1"/>
                    <a:pt x="708" y="1"/>
                  </a:cubicBezTo>
                  <a:close/>
                </a:path>
              </a:pathLst>
            </a:custGeom>
            <a:solidFill>
              <a:srgbClr val="243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3" name="Google Shape;3613;p47"/>
          <p:cNvGrpSpPr/>
          <p:nvPr/>
        </p:nvGrpSpPr>
        <p:grpSpPr>
          <a:xfrm flipH="1">
            <a:off x="-76209" y="1929000"/>
            <a:ext cx="2373443" cy="5648527"/>
            <a:chOff x="6697391" y="1586310"/>
            <a:chExt cx="2373443" cy="5648528"/>
          </a:xfrm>
        </p:grpSpPr>
        <p:sp>
          <p:nvSpPr>
            <p:cNvPr id="3614" name="Google Shape;3614;p47"/>
            <p:cNvSpPr/>
            <p:nvPr/>
          </p:nvSpPr>
          <p:spPr>
            <a:xfrm>
              <a:off x="8411576" y="6761535"/>
              <a:ext cx="400868" cy="473302"/>
            </a:xfrm>
            <a:custGeom>
              <a:avLst/>
              <a:gdLst/>
              <a:ahLst/>
              <a:cxnLst/>
              <a:rect l="l" t="t" r="r" b="b"/>
              <a:pathLst>
                <a:path w="9718" h="11474" extrusionOk="0">
                  <a:moveTo>
                    <a:pt x="7358" y="1"/>
                  </a:moveTo>
                  <a:cubicBezTo>
                    <a:pt x="6448" y="1"/>
                    <a:pt x="1767" y="2492"/>
                    <a:pt x="1767" y="2492"/>
                  </a:cubicBezTo>
                  <a:cubicBezTo>
                    <a:pt x="1619" y="3257"/>
                    <a:pt x="1828" y="3701"/>
                    <a:pt x="1761" y="4808"/>
                  </a:cubicBezTo>
                  <a:cubicBezTo>
                    <a:pt x="1694" y="5917"/>
                    <a:pt x="713" y="7540"/>
                    <a:pt x="358" y="8326"/>
                  </a:cubicBezTo>
                  <a:cubicBezTo>
                    <a:pt x="1" y="9109"/>
                    <a:pt x="246" y="10127"/>
                    <a:pt x="448" y="10519"/>
                  </a:cubicBezTo>
                  <a:cubicBezTo>
                    <a:pt x="648" y="10910"/>
                    <a:pt x="851" y="11473"/>
                    <a:pt x="1521" y="11473"/>
                  </a:cubicBezTo>
                  <a:cubicBezTo>
                    <a:pt x="1521" y="11473"/>
                    <a:pt x="1522" y="11473"/>
                    <a:pt x="1523" y="11473"/>
                  </a:cubicBezTo>
                  <a:cubicBezTo>
                    <a:pt x="2195" y="11472"/>
                    <a:pt x="4943" y="11332"/>
                    <a:pt x="5894" y="10953"/>
                  </a:cubicBezTo>
                  <a:cubicBezTo>
                    <a:pt x="6843" y="10573"/>
                    <a:pt x="6726" y="10139"/>
                    <a:pt x="6897" y="9179"/>
                  </a:cubicBezTo>
                  <a:cubicBezTo>
                    <a:pt x="7068" y="8220"/>
                    <a:pt x="6911" y="7898"/>
                    <a:pt x="7185" y="7575"/>
                  </a:cubicBezTo>
                  <a:cubicBezTo>
                    <a:pt x="7457" y="7253"/>
                    <a:pt x="8511" y="6242"/>
                    <a:pt x="9087" y="5401"/>
                  </a:cubicBezTo>
                  <a:cubicBezTo>
                    <a:pt x="9664" y="4560"/>
                    <a:pt x="9717" y="4727"/>
                    <a:pt x="9156" y="3045"/>
                  </a:cubicBezTo>
                  <a:cubicBezTo>
                    <a:pt x="8596" y="1363"/>
                    <a:pt x="8167" y="119"/>
                    <a:pt x="7415" y="5"/>
                  </a:cubicBezTo>
                  <a:cubicBezTo>
                    <a:pt x="7398" y="2"/>
                    <a:pt x="7379" y="1"/>
                    <a:pt x="7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7"/>
            <p:cNvSpPr/>
            <p:nvPr/>
          </p:nvSpPr>
          <p:spPr>
            <a:xfrm>
              <a:off x="8431665" y="6761370"/>
              <a:ext cx="380696" cy="473468"/>
            </a:xfrm>
            <a:custGeom>
              <a:avLst/>
              <a:gdLst/>
              <a:ahLst/>
              <a:cxnLst/>
              <a:rect l="l" t="t" r="r" b="b"/>
              <a:pathLst>
                <a:path w="9229" h="11478" extrusionOk="0">
                  <a:moveTo>
                    <a:pt x="6877" y="1"/>
                  </a:moveTo>
                  <a:cubicBezTo>
                    <a:pt x="6867" y="1"/>
                    <a:pt x="6858" y="1"/>
                    <a:pt x="6847" y="1"/>
                  </a:cubicBezTo>
                  <a:cubicBezTo>
                    <a:pt x="6585" y="14"/>
                    <a:pt x="6052" y="206"/>
                    <a:pt x="5418" y="476"/>
                  </a:cubicBezTo>
                  <a:cubicBezTo>
                    <a:pt x="5261" y="1381"/>
                    <a:pt x="5294" y="2174"/>
                    <a:pt x="5294" y="2174"/>
                  </a:cubicBezTo>
                  <a:cubicBezTo>
                    <a:pt x="7097" y="3551"/>
                    <a:pt x="7493" y="4889"/>
                    <a:pt x="6674" y="5275"/>
                  </a:cubicBezTo>
                  <a:cubicBezTo>
                    <a:pt x="5854" y="5660"/>
                    <a:pt x="5380" y="7202"/>
                    <a:pt x="4858" y="8859"/>
                  </a:cubicBezTo>
                  <a:cubicBezTo>
                    <a:pt x="4423" y="10236"/>
                    <a:pt x="2182" y="10668"/>
                    <a:pt x="795" y="10668"/>
                  </a:cubicBezTo>
                  <a:cubicBezTo>
                    <a:pt x="515" y="10668"/>
                    <a:pt x="271" y="10650"/>
                    <a:pt x="82" y="10619"/>
                  </a:cubicBezTo>
                  <a:cubicBezTo>
                    <a:pt x="56" y="10617"/>
                    <a:pt x="27" y="10612"/>
                    <a:pt x="1" y="10608"/>
                  </a:cubicBezTo>
                  <a:lnTo>
                    <a:pt x="1" y="10608"/>
                  </a:lnTo>
                  <a:cubicBezTo>
                    <a:pt x="191" y="10991"/>
                    <a:pt x="409" y="11477"/>
                    <a:pt x="1033" y="11477"/>
                  </a:cubicBezTo>
                  <a:cubicBezTo>
                    <a:pt x="1034" y="11477"/>
                    <a:pt x="1035" y="11477"/>
                    <a:pt x="1036" y="11477"/>
                  </a:cubicBezTo>
                  <a:cubicBezTo>
                    <a:pt x="1708" y="11476"/>
                    <a:pt x="4456" y="11336"/>
                    <a:pt x="5404" y="10957"/>
                  </a:cubicBezTo>
                  <a:cubicBezTo>
                    <a:pt x="6355" y="10576"/>
                    <a:pt x="6236" y="10143"/>
                    <a:pt x="6409" y="9183"/>
                  </a:cubicBezTo>
                  <a:cubicBezTo>
                    <a:pt x="6579" y="8225"/>
                    <a:pt x="6423" y="7902"/>
                    <a:pt x="6695" y="7579"/>
                  </a:cubicBezTo>
                  <a:cubicBezTo>
                    <a:pt x="6969" y="7257"/>
                    <a:pt x="8020" y="6246"/>
                    <a:pt x="8598" y="5405"/>
                  </a:cubicBezTo>
                  <a:cubicBezTo>
                    <a:pt x="9175" y="4564"/>
                    <a:pt x="9229" y="4729"/>
                    <a:pt x="8669" y="3047"/>
                  </a:cubicBezTo>
                  <a:cubicBezTo>
                    <a:pt x="8109" y="1364"/>
                    <a:pt x="7680" y="121"/>
                    <a:pt x="6928" y="6"/>
                  </a:cubicBezTo>
                  <a:cubicBezTo>
                    <a:pt x="6913" y="2"/>
                    <a:pt x="6896" y="1"/>
                    <a:pt x="687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7"/>
            <p:cNvSpPr/>
            <p:nvPr/>
          </p:nvSpPr>
          <p:spPr>
            <a:xfrm>
              <a:off x="8455714" y="6732908"/>
              <a:ext cx="288956" cy="161246"/>
            </a:xfrm>
            <a:custGeom>
              <a:avLst/>
              <a:gdLst/>
              <a:ahLst/>
              <a:cxnLst/>
              <a:rect l="l" t="t" r="r" b="b"/>
              <a:pathLst>
                <a:path w="7005" h="3909" extrusionOk="0">
                  <a:moveTo>
                    <a:pt x="6474" y="0"/>
                  </a:moveTo>
                  <a:lnTo>
                    <a:pt x="0" y="1563"/>
                  </a:lnTo>
                  <a:cubicBezTo>
                    <a:pt x="488" y="1961"/>
                    <a:pt x="577" y="3231"/>
                    <a:pt x="651" y="3688"/>
                  </a:cubicBezTo>
                  <a:cubicBezTo>
                    <a:pt x="651" y="3688"/>
                    <a:pt x="1113" y="3324"/>
                    <a:pt x="2653" y="2977"/>
                  </a:cubicBezTo>
                  <a:cubicBezTo>
                    <a:pt x="2837" y="2936"/>
                    <a:pt x="3011" y="2917"/>
                    <a:pt x="3174" y="2917"/>
                  </a:cubicBezTo>
                  <a:cubicBezTo>
                    <a:pt x="4380" y="2917"/>
                    <a:pt x="5031" y="3908"/>
                    <a:pt x="5031" y="3908"/>
                  </a:cubicBezTo>
                  <a:cubicBezTo>
                    <a:pt x="5031" y="3908"/>
                    <a:pt x="7005" y="3334"/>
                    <a:pt x="6933" y="2634"/>
                  </a:cubicBezTo>
                  <a:cubicBezTo>
                    <a:pt x="6860" y="1925"/>
                    <a:pt x="6474" y="0"/>
                    <a:pt x="6474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7"/>
            <p:cNvSpPr/>
            <p:nvPr/>
          </p:nvSpPr>
          <p:spPr>
            <a:xfrm>
              <a:off x="8455714" y="6732908"/>
              <a:ext cx="287471" cy="143715"/>
            </a:xfrm>
            <a:custGeom>
              <a:avLst/>
              <a:gdLst/>
              <a:ahLst/>
              <a:cxnLst/>
              <a:rect l="l" t="t" r="r" b="b"/>
              <a:pathLst>
                <a:path w="6969" h="3484" extrusionOk="0">
                  <a:moveTo>
                    <a:pt x="6476" y="0"/>
                  </a:moveTo>
                  <a:lnTo>
                    <a:pt x="0" y="1563"/>
                  </a:lnTo>
                  <a:cubicBezTo>
                    <a:pt x="168" y="1699"/>
                    <a:pt x="285" y="1937"/>
                    <a:pt x="375" y="2208"/>
                  </a:cubicBezTo>
                  <a:cubicBezTo>
                    <a:pt x="1388" y="2466"/>
                    <a:pt x="2191" y="2552"/>
                    <a:pt x="2837" y="2552"/>
                  </a:cubicBezTo>
                  <a:cubicBezTo>
                    <a:pt x="4162" y="2552"/>
                    <a:pt x="4825" y="2188"/>
                    <a:pt x="5285" y="2188"/>
                  </a:cubicBezTo>
                  <a:cubicBezTo>
                    <a:pt x="5309" y="2188"/>
                    <a:pt x="5334" y="2189"/>
                    <a:pt x="5357" y="2191"/>
                  </a:cubicBezTo>
                  <a:cubicBezTo>
                    <a:pt x="5763" y="2229"/>
                    <a:pt x="5988" y="2897"/>
                    <a:pt x="6109" y="3484"/>
                  </a:cubicBezTo>
                  <a:cubicBezTo>
                    <a:pt x="6556" y="3258"/>
                    <a:pt x="6968" y="2959"/>
                    <a:pt x="6934" y="2634"/>
                  </a:cubicBezTo>
                  <a:cubicBezTo>
                    <a:pt x="6860" y="1925"/>
                    <a:pt x="6476" y="0"/>
                    <a:pt x="6476" y="0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7"/>
            <p:cNvSpPr/>
            <p:nvPr/>
          </p:nvSpPr>
          <p:spPr>
            <a:xfrm>
              <a:off x="7363620" y="6846881"/>
              <a:ext cx="619616" cy="282274"/>
            </a:xfrm>
            <a:custGeom>
              <a:avLst/>
              <a:gdLst/>
              <a:ahLst/>
              <a:cxnLst/>
              <a:rect l="l" t="t" r="r" b="b"/>
              <a:pathLst>
                <a:path w="15021" h="6843" extrusionOk="0">
                  <a:moveTo>
                    <a:pt x="9960" y="1"/>
                  </a:moveTo>
                  <a:cubicBezTo>
                    <a:pt x="8810" y="1"/>
                    <a:pt x="7780" y="76"/>
                    <a:pt x="7396" y="313"/>
                  </a:cubicBezTo>
                  <a:cubicBezTo>
                    <a:pt x="5651" y="1391"/>
                    <a:pt x="2127" y="2680"/>
                    <a:pt x="1391" y="2690"/>
                  </a:cubicBezTo>
                  <a:cubicBezTo>
                    <a:pt x="488" y="2834"/>
                    <a:pt x="156" y="3158"/>
                    <a:pt x="95" y="3854"/>
                  </a:cubicBezTo>
                  <a:cubicBezTo>
                    <a:pt x="70" y="4152"/>
                    <a:pt x="1" y="5774"/>
                    <a:pt x="265" y="6118"/>
                  </a:cubicBezTo>
                  <a:cubicBezTo>
                    <a:pt x="530" y="6464"/>
                    <a:pt x="921" y="6786"/>
                    <a:pt x="1563" y="6838"/>
                  </a:cubicBezTo>
                  <a:cubicBezTo>
                    <a:pt x="1600" y="6841"/>
                    <a:pt x="1647" y="6842"/>
                    <a:pt x="1701" y="6842"/>
                  </a:cubicBezTo>
                  <a:cubicBezTo>
                    <a:pt x="2575" y="6842"/>
                    <a:pt x="5499" y="6459"/>
                    <a:pt x="6448" y="6422"/>
                  </a:cubicBezTo>
                  <a:cubicBezTo>
                    <a:pt x="6554" y="6418"/>
                    <a:pt x="6701" y="6416"/>
                    <a:pt x="6880" y="6416"/>
                  </a:cubicBezTo>
                  <a:cubicBezTo>
                    <a:pt x="8399" y="6416"/>
                    <a:pt x="12214" y="6549"/>
                    <a:pt x="12748" y="6611"/>
                  </a:cubicBezTo>
                  <a:cubicBezTo>
                    <a:pt x="12825" y="6620"/>
                    <a:pt x="12901" y="6624"/>
                    <a:pt x="12975" y="6624"/>
                  </a:cubicBezTo>
                  <a:cubicBezTo>
                    <a:pt x="13933" y="6624"/>
                    <a:pt x="14623" y="5920"/>
                    <a:pt x="14757" y="5314"/>
                  </a:cubicBezTo>
                  <a:cubicBezTo>
                    <a:pt x="14899" y="4662"/>
                    <a:pt x="15021" y="1921"/>
                    <a:pt x="14959" y="1235"/>
                  </a:cubicBezTo>
                  <a:cubicBezTo>
                    <a:pt x="14898" y="550"/>
                    <a:pt x="14906" y="386"/>
                    <a:pt x="14287" y="224"/>
                  </a:cubicBezTo>
                  <a:cubicBezTo>
                    <a:pt x="14287" y="224"/>
                    <a:pt x="11944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7"/>
            <p:cNvSpPr/>
            <p:nvPr/>
          </p:nvSpPr>
          <p:spPr>
            <a:xfrm>
              <a:off x="7367415" y="6855998"/>
              <a:ext cx="615821" cy="273034"/>
            </a:xfrm>
            <a:custGeom>
              <a:avLst/>
              <a:gdLst/>
              <a:ahLst/>
              <a:cxnLst/>
              <a:rect l="l" t="t" r="r" b="b"/>
              <a:pathLst>
                <a:path w="14929" h="6619" extrusionOk="0">
                  <a:moveTo>
                    <a:pt x="14171" y="0"/>
                  </a:moveTo>
                  <a:cubicBezTo>
                    <a:pt x="14144" y="57"/>
                    <a:pt x="14130" y="92"/>
                    <a:pt x="14130" y="92"/>
                  </a:cubicBezTo>
                  <a:cubicBezTo>
                    <a:pt x="14503" y="4049"/>
                    <a:pt x="14483" y="4420"/>
                    <a:pt x="12853" y="4614"/>
                  </a:cubicBezTo>
                  <a:cubicBezTo>
                    <a:pt x="12662" y="4637"/>
                    <a:pt x="12478" y="4646"/>
                    <a:pt x="12299" y="4646"/>
                  </a:cubicBezTo>
                  <a:cubicBezTo>
                    <a:pt x="11225" y="4646"/>
                    <a:pt x="10348" y="4289"/>
                    <a:pt x="9189" y="4289"/>
                  </a:cubicBezTo>
                  <a:cubicBezTo>
                    <a:pt x="8903" y="4289"/>
                    <a:pt x="8599" y="4311"/>
                    <a:pt x="8271" y="4365"/>
                  </a:cubicBezTo>
                  <a:cubicBezTo>
                    <a:pt x="6559" y="4650"/>
                    <a:pt x="3623" y="5576"/>
                    <a:pt x="1922" y="5576"/>
                  </a:cubicBezTo>
                  <a:cubicBezTo>
                    <a:pt x="1759" y="5576"/>
                    <a:pt x="1607" y="5567"/>
                    <a:pt x="1469" y="5549"/>
                  </a:cubicBezTo>
                  <a:cubicBezTo>
                    <a:pt x="904" y="5473"/>
                    <a:pt x="408" y="5310"/>
                    <a:pt x="1" y="5130"/>
                  </a:cubicBezTo>
                  <a:lnTo>
                    <a:pt x="1" y="5130"/>
                  </a:lnTo>
                  <a:cubicBezTo>
                    <a:pt x="27" y="5471"/>
                    <a:pt x="78" y="5769"/>
                    <a:pt x="176" y="5896"/>
                  </a:cubicBezTo>
                  <a:cubicBezTo>
                    <a:pt x="439" y="6240"/>
                    <a:pt x="829" y="6560"/>
                    <a:pt x="1474" y="6614"/>
                  </a:cubicBezTo>
                  <a:cubicBezTo>
                    <a:pt x="1512" y="6617"/>
                    <a:pt x="1559" y="6619"/>
                    <a:pt x="1615" y="6619"/>
                  </a:cubicBezTo>
                  <a:cubicBezTo>
                    <a:pt x="2494" y="6619"/>
                    <a:pt x="5410" y="6234"/>
                    <a:pt x="6358" y="6198"/>
                  </a:cubicBezTo>
                  <a:cubicBezTo>
                    <a:pt x="6466" y="6194"/>
                    <a:pt x="6618" y="6192"/>
                    <a:pt x="6802" y="6192"/>
                  </a:cubicBezTo>
                  <a:cubicBezTo>
                    <a:pt x="8331" y="6192"/>
                    <a:pt x="12126" y="6325"/>
                    <a:pt x="12657" y="6387"/>
                  </a:cubicBezTo>
                  <a:cubicBezTo>
                    <a:pt x="12735" y="6396"/>
                    <a:pt x="12812" y="6400"/>
                    <a:pt x="12887" y="6400"/>
                  </a:cubicBezTo>
                  <a:cubicBezTo>
                    <a:pt x="13845" y="6400"/>
                    <a:pt x="14534" y="5697"/>
                    <a:pt x="14665" y="5090"/>
                  </a:cubicBezTo>
                  <a:cubicBezTo>
                    <a:pt x="14807" y="4437"/>
                    <a:pt x="14929" y="1696"/>
                    <a:pt x="14867" y="1012"/>
                  </a:cubicBezTo>
                  <a:cubicBezTo>
                    <a:pt x="14806" y="325"/>
                    <a:pt x="14814" y="162"/>
                    <a:pt x="14195" y="0"/>
                  </a:cubicBezTo>
                  <a:cubicBezTo>
                    <a:pt x="14195" y="1"/>
                    <a:pt x="14192" y="1"/>
                    <a:pt x="14189" y="1"/>
                  </a:cubicBezTo>
                  <a:cubicBezTo>
                    <a:pt x="14182" y="1"/>
                    <a:pt x="14172" y="0"/>
                    <a:pt x="1417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7"/>
            <p:cNvSpPr/>
            <p:nvPr/>
          </p:nvSpPr>
          <p:spPr>
            <a:xfrm>
              <a:off x="7663920" y="6783068"/>
              <a:ext cx="270889" cy="165495"/>
            </a:xfrm>
            <a:custGeom>
              <a:avLst/>
              <a:gdLst/>
              <a:ahLst/>
              <a:cxnLst/>
              <a:rect l="l" t="t" r="r" b="b"/>
              <a:pathLst>
                <a:path w="6567" h="4012" extrusionOk="0">
                  <a:moveTo>
                    <a:pt x="6517" y="0"/>
                  </a:moveTo>
                  <a:lnTo>
                    <a:pt x="332" y="103"/>
                  </a:lnTo>
                  <a:cubicBezTo>
                    <a:pt x="434" y="896"/>
                    <a:pt x="1" y="2046"/>
                    <a:pt x="1" y="2046"/>
                  </a:cubicBezTo>
                  <a:cubicBezTo>
                    <a:pt x="1" y="2046"/>
                    <a:pt x="59" y="2029"/>
                    <a:pt x="156" y="2029"/>
                  </a:cubicBezTo>
                  <a:cubicBezTo>
                    <a:pt x="339" y="2029"/>
                    <a:pt x="660" y="2089"/>
                    <a:pt x="998" y="2435"/>
                  </a:cubicBezTo>
                  <a:cubicBezTo>
                    <a:pt x="1632" y="3084"/>
                    <a:pt x="1482" y="3769"/>
                    <a:pt x="1482" y="3769"/>
                  </a:cubicBezTo>
                  <a:cubicBezTo>
                    <a:pt x="1482" y="3769"/>
                    <a:pt x="2677" y="4012"/>
                    <a:pt x="3784" y="4012"/>
                  </a:cubicBezTo>
                  <a:cubicBezTo>
                    <a:pt x="4144" y="4012"/>
                    <a:pt x="4494" y="3986"/>
                    <a:pt x="4791" y="3918"/>
                  </a:cubicBezTo>
                  <a:cubicBezTo>
                    <a:pt x="6002" y="3642"/>
                    <a:pt x="6337" y="3494"/>
                    <a:pt x="6451" y="3228"/>
                  </a:cubicBezTo>
                  <a:cubicBezTo>
                    <a:pt x="6567" y="2964"/>
                    <a:pt x="6517" y="0"/>
                    <a:pt x="6517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7"/>
            <p:cNvSpPr/>
            <p:nvPr/>
          </p:nvSpPr>
          <p:spPr>
            <a:xfrm>
              <a:off x="6794288" y="4345605"/>
              <a:ext cx="2166821" cy="1291579"/>
            </a:xfrm>
            <a:custGeom>
              <a:avLst/>
              <a:gdLst/>
              <a:ahLst/>
              <a:cxnLst/>
              <a:rect l="l" t="t" r="r" b="b"/>
              <a:pathLst>
                <a:path w="52529" h="31311" extrusionOk="0">
                  <a:moveTo>
                    <a:pt x="27765" y="1"/>
                  </a:moveTo>
                  <a:lnTo>
                    <a:pt x="17343" y="2273"/>
                  </a:lnTo>
                  <a:cubicBezTo>
                    <a:pt x="17343" y="2273"/>
                    <a:pt x="7506" y="15978"/>
                    <a:pt x="5037" y="17046"/>
                  </a:cubicBezTo>
                  <a:cubicBezTo>
                    <a:pt x="2568" y="18116"/>
                    <a:pt x="1290" y="19838"/>
                    <a:pt x="1290" y="19838"/>
                  </a:cubicBezTo>
                  <a:cubicBezTo>
                    <a:pt x="1" y="21424"/>
                    <a:pt x="3474" y="24223"/>
                    <a:pt x="5756" y="25741"/>
                  </a:cubicBezTo>
                  <a:cubicBezTo>
                    <a:pt x="8040" y="27259"/>
                    <a:pt x="13224" y="28989"/>
                    <a:pt x="16557" y="29694"/>
                  </a:cubicBezTo>
                  <a:cubicBezTo>
                    <a:pt x="18731" y="30156"/>
                    <a:pt x="21065" y="31310"/>
                    <a:pt x="25974" y="31310"/>
                  </a:cubicBezTo>
                  <a:cubicBezTo>
                    <a:pt x="28594" y="31310"/>
                    <a:pt x="31946" y="30982"/>
                    <a:pt x="36399" y="30044"/>
                  </a:cubicBezTo>
                  <a:cubicBezTo>
                    <a:pt x="49196" y="27349"/>
                    <a:pt x="51126" y="22022"/>
                    <a:pt x="51126" y="22022"/>
                  </a:cubicBezTo>
                  <a:cubicBezTo>
                    <a:pt x="51126" y="22022"/>
                    <a:pt x="52529" y="19541"/>
                    <a:pt x="48498" y="18320"/>
                  </a:cubicBezTo>
                  <a:cubicBezTo>
                    <a:pt x="44469" y="17100"/>
                    <a:pt x="27765" y="1"/>
                    <a:pt x="27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7"/>
            <p:cNvSpPr/>
            <p:nvPr/>
          </p:nvSpPr>
          <p:spPr>
            <a:xfrm>
              <a:off x="6794288" y="4345605"/>
              <a:ext cx="2166821" cy="1291579"/>
            </a:xfrm>
            <a:custGeom>
              <a:avLst/>
              <a:gdLst/>
              <a:ahLst/>
              <a:cxnLst/>
              <a:rect l="l" t="t" r="r" b="b"/>
              <a:pathLst>
                <a:path w="52529" h="31311" extrusionOk="0">
                  <a:moveTo>
                    <a:pt x="27765" y="1"/>
                  </a:moveTo>
                  <a:lnTo>
                    <a:pt x="17343" y="2273"/>
                  </a:lnTo>
                  <a:cubicBezTo>
                    <a:pt x="17343" y="2273"/>
                    <a:pt x="7506" y="15978"/>
                    <a:pt x="5037" y="17046"/>
                  </a:cubicBezTo>
                  <a:cubicBezTo>
                    <a:pt x="2568" y="18116"/>
                    <a:pt x="1290" y="19838"/>
                    <a:pt x="1290" y="19838"/>
                  </a:cubicBezTo>
                  <a:cubicBezTo>
                    <a:pt x="1" y="21424"/>
                    <a:pt x="3474" y="24223"/>
                    <a:pt x="5756" y="25741"/>
                  </a:cubicBezTo>
                  <a:cubicBezTo>
                    <a:pt x="8040" y="27259"/>
                    <a:pt x="13224" y="28989"/>
                    <a:pt x="16557" y="29694"/>
                  </a:cubicBezTo>
                  <a:cubicBezTo>
                    <a:pt x="18731" y="30156"/>
                    <a:pt x="21065" y="31310"/>
                    <a:pt x="25974" y="31310"/>
                  </a:cubicBezTo>
                  <a:cubicBezTo>
                    <a:pt x="28594" y="31310"/>
                    <a:pt x="31946" y="30982"/>
                    <a:pt x="36399" y="30044"/>
                  </a:cubicBezTo>
                  <a:cubicBezTo>
                    <a:pt x="49196" y="27349"/>
                    <a:pt x="51126" y="22022"/>
                    <a:pt x="51126" y="22022"/>
                  </a:cubicBezTo>
                  <a:cubicBezTo>
                    <a:pt x="51126" y="22022"/>
                    <a:pt x="52529" y="19541"/>
                    <a:pt x="48498" y="18320"/>
                  </a:cubicBezTo>
                  <a:cubicBezTo>
                    <a:pt x="44469" y="17100"/>
                    <a:pt x="27765" y="1"/>
                    <a:pt x="2776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7"/>
            <p:cNvSpPr/>
            <p:nvPr/>
          </p:nvSpPr>
          <p:spPr>
            <a:xfrm>
              <a:off x="7677491" y="6783109"/>
              <a:ext cx="257318" cy="164216"/>
            </a:xfrm>
            <a:custGeom>
              <a:avLst/>
              <a:gdLst/>
              <a:ahLst/>
              <a:cxnLst/>
              <a:rect l="l" t="t" r="r" b="b"/>
              <a:pathLst>
                <a:path w="6238" h="3981" extrusionOk="0">
                  <a:moveTo>
                    <a:pt x="6190" y="1"/>
                  </a:moveTo>
                  <a:lnTo>
                    <a:pt x="5" y="102"/>
                  </a:lnTo>
                  <a:cubicBezTo>
                    <a:pt x="27" y="284"/>
                    <a:pt x="23" y="483"/>
                    <a:pt x="1" y="685"/>
                  </a:cubicBezTo>
                  <a:cubicBezTo>
                    <a:pt x="2921" y="1694"/>
                    <a:pt x="4124" y="1297"/>
                    <a:pt x="4346" y="1983"/>
                  </a:cubicBezTo>
                  <a:cubicBezTo>
                    <a:pt x="4479" y="2391"/>
                    <a:pt x="4282" y="3282"/>
                    <a:pt x="4088" y="3981"/>
                  </a:cubicBezTo>
                  <a:cubicBezTo>
                    <a:pt x="4219" y="3967"/>
                    <a:pt x="4344" y="3945"/>
                    <a:pt x="4463" y="3919"/>
                  </a:cubicBezTo>
                  <a:cubicBezTo>
                    <a:pt x="5675" y="3642"/>
                    <a:pt x="6009" y="3494"/>
                    <a:pt x="6124" y="3229"/>
                  </a:cubicBezTo>
                  <a:cubicBezTo>
                    <a:pt x="6238" y="2965"/>
                    <a:pt x="6190" y="1"/>
                    <a:pt x="6190" y="1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7"/>
            <p:cNvSpPr/>
            <p:nvPr/>
          </p:nvSpPr>
          <p:spPr>
            <a:xfrm>
              <a:off x="7396826" y="4672305"/>
              <a:ext cx="650471" cy="2158406"/>
            </a:xfrm>
            <a:custGeom>
              <a:avLst/>
              <a:gdLst/>
              <a:ahLst/>
              <a:cxnLst/>
              <a:rect l="l" t="t" r="r" b="b"/>
              <a:pathLst>
                <a:path w="15769" h="5232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67" y="5320"/>
                    <a:pt x="1236" y="7107"/>
                  </a:cubicBezTo>
                  <a:cubicBezTo>
                    <a:pt x="1405" y="8896"/>
                    <a:pt x="5508" y="51273"/>
                    <a:pt x="5508" y="51273"/>
                  </a:cubicBezTo>
                  <a:cubicBezTo>
                    <a:pt x="5508" y="51273"/>
                    <a:pt x="6058" y="51488"/>
                    <a:pt x="6652" y="51787"/>
                  </a:cubicBezTo>
                  <a:cubicBezTo>
                    <a:pt x="7160" y="52044"/>
                    <a:pt x="9590" y="52325"/>
                    <a:pt x="11178" y="52325"/>
                  </a:cubicBezTo>
                  <a:cubicBezTo>
                    <a:pt x="11447" y="52325"/>
                    <a:pt x="11692" y="52317"/>
                    <a:pt x="11899" y="52299"/>
                  </a:cubicBezTo>
                  <a:cubicBezTo>
                    <a:pt x="13332" y="52176"/>
                    <a:pt x="15327" y="50905"/>
                    <a:pt x="15549" y="50190"/>
                  </a:cubicBezTo>
                  <a:cubicBezTo>
                    <a:pt x="15769" y="49473"/>
                    <a:pt x="13713" y="16719"/>
                    <a:pt x="13713" y="16719"/>
                  </a:cubicBezTo>
                  <a:cubicBezTo>
                    <a:pt x="13713" y="16719"/>
                    <a:pt x="12637" y="8387"/>
                    <a:pt x="11662" y="5617"/>
                  </a:cubicBezTo>
                  <a:cubicBezTo>
                    <a:pt x="10687" y="2851"/>
                    <a:pt x="10038" y="870"/>
                    <a:pt x="9244" y="575"/>
                  </a:cubicBezTo>
                  <a:cubicBezTo>
                    <a:pt x="8451" y="28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7"/>
            <p:cNvSpPr/>
            <p:nvPr/>
          </p:nvSpPr>
          <p:spPr>
            <a:xfrm>
              <a:off x="7590041" y="5016495"/>
              <a:ext cx="457256" cy="1814299"/>
            </a:xfrm>
            <a:custGeom>
              <a:avLst/>
              <a:gdLst/>
              <a:ahLst/>
              <a:cxnLst/>
              <a:rect l="l" t="t" r="r" b="b"/>
              <a:pathLst>
                <a:path w="11085" h="43983" extrusionOk="0">
                  <a:moveTo>
                    <a:pt x="0" y="1"/>
                  </a:moveTo>
                  <a:cubicBezTo>
                    <a:pt x="0" y="1"/>
                    <a:pt x="3740" y="3092"/>
                    <a:pt x="4190" y="3601"/>
                  </a:cubicBezTo>
                  <a:cubicBezTo>
                    <a:pt x="4640" y="4110"/>
                    <a:pt x="5708" y="7206"/>
                    <a:pt x="5871" y="8412"/>
                  </a:cubicBezTo>
                  <a:cubicBezTo>
                    <a:pt x="6033" y="9618"/>
                    <a:pt x="5921" y="19240"/>
                    <a:pt x="6089" y="21358"/>
                  </a:cubicBezTo>
                  <a:cubicBezTo>
                    <a:pt x="6257" y="23477"/>
                    <a:pt x="6552" y="29175"/>
                    <a:pt x="7266" y="32287"/>
                  </a:cubicBezTo>
                  <a:cubicBezTo>
                    <a:pt x="7980" y="35398"/>
                    <a:pt x="8354" y="39989"/>
                    <a:pt x="7802" y="41533"/>
                  </a:cubicBezTo>
                  <a:cubicBezTo>
                    <a:pt x="7373" y="42730"/>
                    <a:pt x="5752" y="43625"/>
                    <a:pt x="3403" y="43625"/>
                  </a:cubicBezTo>
                  <a:cubicBezTo>
                    <a:pt x="3066" y="43625"/>
                    <a:pt x="2714" y="43607"/>
                    <a:pt x="2349" y="43568"/>
                  </a:cubicBezTo>
                  <a:lnTo>
                    <a:pt x="2349" y="43568"/>
                  </a:lnTo>
                  <a:cubicBezTo>
                    <a:pt x="3230" y="43784"/>
                    <a:pt x="5153" y="43982"/>
                    <a:pt x="6488" y="43982"/>
                  </a:cubicBezTo>
                  <a:cubicBezTo>
                    <a:pt x="6759" y="43982"/>
                    <a:pt x="7006" y="43974"/>
                    <a:pt x="7215" y="43956"/>
                  </a:cubicBezTo>
                  <a:cubicBezTo>
                    <a:pt x="8648" y="43834"/>
                    <a:pt x="10645" y="42561"/>
                    <a:pt x="10865" y="41847"/>
                  </a:cubicBezTo>
                  <a:cubicBezTo>
                    <a:pt x="11085" y="41131"/>
                    <a:pt x="9029" y="8377"/>
                    <a:pt x="9029" y="8377"/>
                  </a:cubicBezTo>
                  <a:cubicBezTo>
                    <a:pt x="9029" y="8377"/>
                    <a:pt x="8719" y="5994"/>
                    <a:pt x="8284" y="3354"/>
                  </a:cubicBezTo>
                  <a:cubicBezTo>
                    <a:pt x="7034" y="2341"/>
                    <a:pt x="4994" y="1097"/>
                    <a:pt x="4038" y="760"/>
                  </a:cubicBezTo>
                  <a:cubicBezTo>
                    <a:pt x="2788" y="31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7"/>
            <p:cNvSpPr/>
            <p:nvPr/>
          </p:nvSpPr>
          <p:spPr>
            <a:xfrm>
              <a:off x="7396826" y="4672388"/>
              <a:ext cx="423761" cy="459401"/>
            </a:xfrm>
            <a:custGeom>
              <a:avLst/>
              <a:gdLst/>
              <a:ahLst/>
              <a:cxnLst/>
              <a:rect l="l" t="t" r="r" b="b"/>
              <a:pathLst>
                <a:path w="10273" h="111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67" y="5318"/>
                    <a:pt x="1236" y="7108"/>
                  </a:cubicBezTo>
                  <a:cubicBezTo>
                    <a:pt x="1251" y="7272"/>
                    <a:pt x="1551" y="10360"/>
                    <a:pt x="1624" y="11136"/>
                  </a:cubicBezTo>
                  <a:lnTo>
                    <a:pt x="5581" y="4016"/>
                  </a:lnTo>
                  <a:lnTo>
                    <a:pt x="6250" y="6081"/>
                  </a:lnTo>
                  <a:lnTo>
                    <a:pt x="10272" y="8900"/>
                  </a:lnTo>
                  <a:lnTo>
                    <a:pt x="10272" y="8900"/>
                  </a:lnTo>
                  <a:lnTo>
                    <a:pt x="9890" y="1208"/>
                  </a:lnTo>
                  <a:cubicBezTo>
                    <a:pt x="9680" y="879"/>
                    <a:pt x="9467" y="656"/>
                    <a:pt x="9242" y="573"/>
                  </a:cubicBezTo>
                  <a:cubicBezTo>
                    <a:pt x="8451" y="28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7"/>
            <p:cNvSpPr/>
            <p:nvPr/>
          </p:nvSpPr>
          <p:spPr>
            <a:xfrm>
              <a:off x="7707109" y="4597477"/>
              <a:ext cx="1112348" cy="2235420"/>
            </a:xfrm>
            <a:custGeom>
              <a:avLst/>
              <a:gdLst/>
              <a:ahLst/>
              <a:cxnLst/>
              <a:rect l="l" t="t" r="r" b="b"/>
              <a:pathLst>
                <a:path w="26966" h="54192" extrusionOk="0">
                  <a:moveTo>
                    <a:pt x="14687" y="1"/>
                  </a:moveTo>
                  <a:lnTo>
                    <a:pt x="1" y="2585"/>
                  </a:lnTo>
                  <a:cubicBezTo>
                    <a:pt x="1" y="2585"/>
                    <a:pt x="500" y="7961"/>
                    <a:pt x="873" y="9065"/>
                  </a:cubicBezTo>
                  <a:cubicBezTo>
                    <a:pt x="1245" y="10168"/>
                    <a:pt x="1932" y="10723"/>
                    <a:pt x="2402" y="11015"/>
                  </a:cubicBezTo>
                  <a:cubicBezTo>
                    <a:pt x="2869" y="11310"/>
                    <a:pt x="3330" y="12045"/>
                    <a:pt x="3491" y="12553"/>
                  </a:cubicBezTo>
                  <a:cubicBezTo>
                    <a:pt x="3652" y="13061"/>
                    <a:pt x="15901" y="52706"/>
                    <a:pt x="16352" y="53478"/>
                  </a:cubicBezTo>
                  <a:cubicBezTo>
                    <a:pt x="16641" y="53967"/>
                    <a:pt x="17024" y="54191"/>
                    <a:pt x="17952" y="54191"/>
                  </a:cubicBezTo>
                  <a:cubicBezTo>
                    <a:pt x="18486" y="54191"/>
                    <a:pt x="19201" y="54117"/>
                    <a:pt x="20181" y="53976"/>
                  </a:cubicBezTo>
                  <a:cubicBezTo>
                    <a:pt x="22866" y="53591"/>
                    <a:pt x="24031" y="52931"/>
                    <a:pt x="25250" y="52103"/>
                  </a:cubicBezTo>
                  <a:cubicBezTo>
                    <a:pt x="26468" y="51273"/>
                    <a:pt x="26966" y="50040"/>
                    <a:pt x="26689" y="48986"/>
                  </a:cubicBezTo>
                  <a:cubicBezTo>
                    <a:pt x="26411" y="47931"/>
                    <a:pt x="16023" y="6797"/>
                    <a:pt x="15524" y="4628"/>
                  </a:cubicBezTo>
                  <a:cubicBezTo>
                    <a:pt x="15025" y="2460"/>
                    <a:pt x="14687" y="1"/>
                    <a:pt x="14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7"/>
            <p:cNvSpPr/>
            <p:nvPr/>
          </p:nvSpPr>
          <p:spPr>
            <a:xfrm>
              <a:off x="6847500" y="3137145"/>
              <a:ext cx="985050" cy="2169379"/>
            </a:xfrm>
            <a:custGeom>
              <a:avLst/>
              <a:gdLst/>
              <a:ahLst/>
              <a:cxnLst/>
              <a:rect l="l" t="t" r="r" b="b"/>
              <a:pathLst>
                <a:path w="23880" h="52591" extrusionOk="0">
                  <a:moveTo>
                    <a:pt x="21166" y="1"/>
                  </a:moveTo>
                  <a:cubicBezTo>
                    <a:pt x="20995" y="1"/>
                    <a:pt x="20816" y="3"/>
                    <a:pt x="20628" y="9"/>
                  </a:cubicBezTo>
                  <a:cubicBezTo>
                    <a:pt x="18999" y="61"/>
                    <a:pt x="17562" y="425"/>
                    <a:pt x="17562" y="425"/>
                  </a:cubicBezTo>
                  <a:cubicBezTo>
                    <a:pt x="17562" y="425"/>
                    <a:pt x="16174" y="2721"/>
                    <a:pt x="15182" y="4702"/>
                  </a:cubicBezTo>
                  <a:cubicBezTo>
                    <a:pt x="14192" y="6682"/>
                    <a:pt x="12260" y="11547"/>
                    <a:pt x="12197" y="13958"/>
                  </a:cubicBezTo>
                  <a:cubicBezTo>
                    <a:pt x="12132" y="16368"/>
                    <a:pt x="13144" y="27505"/>
                    <a:pt x="13144" y="27505"/>
                  </a:cubicBezTo>
                  <a:cubicBezTo>
                    <a:pt x="13144" y="27505"/>
                    <a:pt x="12386" y="28293"/>
                    <a:pt x="12303" y="28920"/>
                  </a:cubicBezTo>
                  <a:cubicBezTo>
                    <a:pt x="12219" y="29543"/>
                    <a:pt x="13012" y="30559"/>
                    <a:pt x="13012" y="30559"/>
                  </a:cubicBezTo>
                  <a:cubicBezTo>
                    <a:pt x="13012" y="30559"/>
                    <a:pt x="11363" y="34981"/>
                    <a:pt x="8395" y="39102"/>
                  </a:cubicBezTo>
                  <a:cubicBezTo>
                    <a:pt x="5426" y="43223"/>
                    <a:pt x="1236" y="47015"/>
                    <a:pt x="0" y="49133"/>
                  </a:cubicBezTo>
                  <a:cubicBezTo>
                    <a:pt x="201" y="48793"/>
                    <a:pt x="525" y="48602"/>
                    <a:pt x="1037" y="48602"/>
                  </a:cubicBezTo>
                  <a:cubicBezTo>
                    <a:pt x="1623" y="48602"/>
                    <a:pt x="2455" y="48853"/>
                    <a:pt x="3630" y="49423"/>
                  </a:cubicBezTo>
                  <a:cubicBezTo>
                    <a:pt x="5831" y="50493"/>
                    <a:pt x="9897" y="52591"/>
                    <a:pt x="9897" y="52591"/>
                  </a:cubicBezTo>
                  <a:cubicBezTo>
                    <a:pt x="9897" y="52591"/>
                    <a:pt x="17183" y="39792"/>
                    <a:pt x="17593" y="38700"/>
                  </a:cubicBezTo>
                  <a:cubicBezTo>
                    <a:pt x="18004" y="37608"/>
                    <a:pt x="18221" y="35912"/>
                    <a:pt x="18148" y="33632"/>
                  </a:cubicBezTo>
                  <a:cubicBezTo>
                    <a:pt x="18073" y="31351"/>
                    <a:pt x="18508" y="16459"/>
                    <a:pt x="20203" y="9855"/>
                  </a:cubicBezTo>
                  <a:cubicBezTo>
                    <a:pt x="21901" y="3251"/>
                    <a:pt x="23880" y="291"/>
                    <a:pt x="23880" y="291"/>
                  </a:cubicBezTo>
                  <a:cubicBezTo>
                    <a:pt x="23880" y="291"/>
                    <a:pt x="22968" y="1"/>
                    <a:pt x="21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7"/>
            <p:cNvSpPr/>
            <p:nvPr/>
          </p:nvSpPr>
          <p:spPr>
            <a:xfrm>
              <a:off x="7081511" y="4549586"/>
              <a:ext cx="509644" cy="756938"/>
            </a:xfrm>
            <a:custGeom>
              <a:avLst/>
              <a:gdLst/>
              <a:ahLst/>
              <a:cxnLst/>
              <a:rect l="l" t="t" r="r" b="b"/>
              <a:pathLst>
                <a:path w="12355" h="18350" extrusionOk="0">
                  <a:moveTo>
                    <a:pt x="5665" y="1"/>
                  </a:moveTo>
                  <a:cubicBezTo>
                    <a:pt x="5288" y="734"/>
                    <a:pt x="4851" y="1533"/>
                    <a:pt x="4355" y="2364"/>
                  </a:cubicBezTo>
                  <a:cubicBezTo>
                    <a:pt x="4822" y="4827"/>
                    <a:pt x="4839" y="5057"/>
                    <a:pt x="5833" y="5501"/>
                  </a:cubicBezTo>
                  <a:cubicBezTo>
                    <a:pt x="6951" y="6001"/>
                    <a:pt x="7953" y="6174"/>
                    <a:pt x="7953" y="6174"/>
                  </a:cubicBezTo>
                  <a:cubicBezTo>
                    <a:pt x="7953" y="6174"/>
                    <a:pt x="3505" y="13701"/>
                    <a:pt x="2207" y="14611"/>
                  </a:cubicBezTo>
                  <a:cubicBezTo>
                    <a:pt x="1305" y="15243"/>
                    <a:pt x="454" y="15865"/>
                    <a:pt x="0" y="16198"/>
                  </a:cubicBezTo>
                  <a:cubicBezTo>
                    <a:pt x="2036" y="17221"/>
                    <a:pt x="4224" y="18350"/>
                    <a:pt x="4224" y="18350"/>
                  </a:cubicBezTo>
                  <a:cubicBezTo>
                    <a:pt x="4224" y="18350"/>
                    <a:pt x="11510" y="5552"/>
                    <a:pt x="11920" y="4459"/>
                  </a:cubicBezTo>
                  <a:cubicBezTo>
                    <a:pt x="12111" y="3952"/>
                    <a:pt x="12258" y="3309"/>
                    <a:pt x="12355" y="2543"/>
                  </a:cubicBezTo>
                  <a:cubicBezTo>
                    <a:pt x="9986" y="1585"/>
                    <a:pt x="6332" y="125"/>
                    <a:pt x="566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7"/>
            <p:cNvSpPr/>
            <p:nvPr/>
          </p:nvSpPr>
          <p:spPr>
            <a:xfrm>
              <a:off x="7364321" y="4346348"/>
              <a:ext cx="168713" cy="69795"/>
            </a:xfrm>
            <a:custGeom>
              <a:avLst/>
              <a:gdLst/>
              <a:ahLst/>
              <a:cxnLst/>
              <a:rect l="l" t="t" r="r" b="b"/>
              <a:pathLst>
                <a:path w="4090" h="1692" extrusionOk="0">
                  <a:moveTo>
                    <a:pt x="1" y="1"/>
                  </a:moveTo>
                  <a:cubicBezTo>
                    <a:pt x="1" y="1"/>
                    <a:pt x="537" y="1110"/>
                    <a:pt x="1437" y="1458"/>
                  </a:cubicBezTo>
                  <a:cubicBezTo>
                    <a:pt x="1927" y="1649"/>
                    <a:pt x="2669" y="1692"/>
                    <a:pt x="3243" y="1692"/>
                  </a:cubicBezTo>
                  <a:cubicBezTo>
                    <a:pt x="3725" y="1692"/>
                    <a:pt x="4089" y="1661"/>
                    <a:pt x="4089" y="1661"/>
                  </a:cubicBezTo>
                  <a:cubicBezTo>
                    <a:pt x="4089" y="1661"/>
                    <a:pt x="1687" y="1337"/>
                    <a:pt x="1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7"/>
            <p:cNvSpPr/>
            <p:nvPr/>
          </p:nvSpPr>
          <p:spPr>
            <a:xfrm>
              <a:off x="7355205" y="4537459"/>
              <a:ext cx="957371" cy="188059"/>
            </a:xfrm>
            <a:custGeom>
              <a:avLst/>
              <a:gdLst/>
              <a:ahLst/>
              <a:cxnLst/>
              <a:rect l="l" t="t" r="r" b="b"/>
              <a:pathLst>
                <a:path w="23209" h="4559" extrusionOk="0">
                  <a:moveTo>
                    <a:pt x="22561" y="1"/>
                  </a:moveTo>
                  <a:cubicBezTo>
                    <a:pt x="22128" y="1"/>
                    <a:pt x="21469" y="305"/>
                    <a:pt x="21106" y="365"/>
                  </a:cubicBezTo>
                  <a:cubicBezTo>
                    <a:pt x="20687" y="434"/>
                    <a:pt x="13504" y="1851"/>
                    <a:pt x="9151" y="1851"/>
                  </a:cubicBezTo>
                  <a:cubicBezTo>
                    <a:pt x="9144" y="1851"/>
                    <a:pt x="9138" y="1851"/>
                    <a:pt x="9131" y="1851"/>
                  </a:cubicBezTo>
                  <a:cubicBezTo>
                    <a:pt x="4780" y="1845"/>
                    <a:pt x="1757" y="1375"/>
                    <a:pt x="1088" y="1245"/>
                  </a:cubicBezTo>
                  <a:cubicBezTo>
                    <a:pt x="960" y="1220"/>
                    <a:pt x="842" y="1208"/>
                    <a:pt x="735" y="1208"/>
                  </a:cubicBezTo>
                  <a:cubicBezTo>
                    <a:pt x="278" y="1208"/>
                    <a:pt x="9" y="1432"/>
                    <a:pt x="6" y="1851"/>
                  </a:cubicBezTo>
                  <a:cubicBezTo>
                    <a:pt x="0" y="2367"/>
                    <a:pt x="81" y="3675"/>
                    <a:pt x="388" y="3776"/>
                  </a:cubicBezTo>
                  <a:cubicBezTo>
                    <a:pt x="694" y="3875"/>
                    <a:pt x="1908" y="4094"/>
                    <a:pt x="1908" y="4094"/>
                  </a:cubicBezTo>
                  <a:cubicBezTo>
                    <a:pt x="2980" y="4469"/>
                    <a:pt x="5150" y="4559"/>
                    <a:pt x="7297" y="4559"/>
                  </a:cubicBezTo>
                  <a:cubicBezTo>
                    <a:pt x="8519" y="4559"/>
                    <a:pt x="9734" y="4530"/>
                    <a:pt x="10735" y="4507"/>
                  </a:cubicBezTo>
                  <a:cubicBezTo>
                    <a:pt x="13495" y="4447"/>
                    <a:pt x="20656" y="2881"/>
                    <a:pt x="21765" y="2755"/>
                  </a:cubicBezTo>
                  <a:cubicBezTo>
                    <a:pt x="22877" y="2631"/>
                    <a:pt x="23138" y="2730"/>
                    <a:pt x="23173" y="1949"/>
                  </a:cubicBezTo>
                  <a:cubicBezTo>
                    <a:pt x="23209" y="1168"/>
                    <a:pt x="23152" y="151"/>
                    <a:pt x="22746" y="25"/>
                  </a:cubicBezTo>
                  <a:cubicBezTo>
                    <a:pt x="22691" y="8"/>
                    <a:pt x="22629" y="1"/>
                    <a:pt x="22561" y="1"/>
                  </a:cubicBezTo>
                  <a:close/>
                </a:path>
              </a:pathLst>
            </a:custGeom>
            <a:solidFill>
              <a:srgbClr val="652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7"/>
            <p:cNvSpPr/>
            <p:nvPr/>
          </p:nvSpPr>
          <p:spPr>
            <a:xfrm>
              <a:off x="7682318" y="4612740"/>
              <a:ext cx="153739" cy="119625"/>
            </a:xfrm>
            <a:custGeom>
              <a:avLst/>
              <a:gdLst/>
              <a:ahLst/>
              <a:cxnLst/>
              <a:rect l="l" t="t" r="r" b="b"/>
              <a:pathLst>
                <a:path w="3727" h="2900" extrusionOk="0">
                  <a:moveTo>
                    <a:pt x="3098" y="0"/>
                  </a:moveTo>
                  <a:cubicBezTo>
                    <a:pt x="3085" y="0"/>
                    <a:pt x="3072" y="1"/>
                    <a:pt x="3059" y="2"/>
                  </a:cubicBezTo>
                  <a:lnTo>
                    <a:pt x="446" y="219"/>
                  </a:lnTo>
                  <a:cubicBezTo>
                    <a:pt x="191" y="240"/>
                    <a:pt x="1" y="466"/>
                    <a:pt x="22" y="721"/>
                  </a:cubicBezTo>
                  <a:lnTo>
                    <a:pt x="167" y="2471"/>
                  </a:lnTo>
                  <a:cubicBezTo>
                    <a:pt x="187" y="2716"/>
                    <a:pt x="389" y="2900"/>
                    <a:pt x="630" y="2900"/>
                  </a:cubicBezTo>
                  <a:cubicBezTo>
                    <a:pt x="643" y="2900"/>
                    <a:pt x="656" y="2899"/>
                    <a:pt x="669" y="2898"/>
                  </a:cubicBezTo>
                  <a:lnTo>
                    <a:pt x="3281" y="2681"/>
                  </a:lnTo>
                  <a:cubicBezTo>
                    <a:pt x="3536" y="2660"/>
                    <a:pt x="3727" y="2435"/>
                    <a:pt x="3705" y="2179"/>
                  </a:cubicBezTo>
                  <a:lnTo>
                    <a:pt x="3562" y="429"/>
                  </a:lnTo>
                  <a:cubicBezTo>
                    <a:pt x="3541" y="184"/>
                    <a:pt x="3338" y="0"/>
                    <a:pt x="3098" y="0"/>
                  </a:cubicBezTo>
                  <a:close/>
                </a:path>
              </a:pathLst>
            </a:custGeom>
            <a:solidFill>
              <a:srgbClr val="01B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7"/>
            <p:cNvSpPr/>
            <p:nvPr/>
          </p:nvSpPr>
          <p:spPr>
            <a:xfrm>
              <a:off x="7831065" y="6079178"/>
              <a:ext cx="48881" cy="695310"/>
            </a:xfrm>
            <a:custGeom>
              <a:avLst/>
              <a:gdLst/>
              <a:ahLst/>
              <a:cxnLst/>
              <a:rect l="l" t="t" r="r" b="b"/>
              <a:pathLst>
                <a:path w="1185" h="16856" extrusionOk="0">
                  <a:moveTo>
                    <a:pt x="1" y="0"/>
                  </a:moveTo>
                  <a:lnTo>
                    <a:pt x="1083" y="16856"/>
                  </a:lnTo>
                  <a:cubicBezTo>
                    <a:pt x="1083" y="16856"/>
                    <a:pt x="1132" y="7536"/>
                    <a:pt x="1158" y="5810"/>
                  </a:cubicBezTo>
                  <a:cubicBezTo>
                    <a:pt x="1184" y="408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7"/>
            <p:cNvSpPr/>
            <p:nvPr/>
          </p:nvSpPr>
          <p:spPr>
            <a:xfrm>
              <a:off x="7764653" y="5271791"/>
              <a:ext cx="64061" cy="675716"/>
            </a:xfrm>
            <a:custGeom>
              <a:avLst/>
              <a:gdLst/>
              <a:ahLst/>
              <a:cxnLst/>
              <a:rect l="l" t="t" r="r" b="b"/>
              <a:pathLst>
                <a:path w="1553" h="16381" extrusionOk="0">
                  <a:moveTo>
                    <a:pt x="1" y="1"/>
                  </a:moveTo>
                  <a:lnTo>
                    <a:pt x="1553" y="16381"/>
                  </a:lnTo>
                  <a:cubicBezTo>
                    <a:pt x="1553" y="16381"/>
                    <a:pt x="945" y="2814"/>
                    <a:pt x="846" y="1430"/>
                  </a:cubicBezTo>
                  <a:cubicBezTo>
                    <a:pt x="746" y="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7"/>
            <p:cNvSpPr/>
            <p:nvPr/>
          </p:nvSpPr>
          <p:spPr>
            <a:xfrm>
              <a:off x="7707109" y="4597560"/>
              <a:ext cx="1112265" cy="2235379"/>
            </a:xfrm>
            <a:custGeom>
              <a:avLst/>
              <a:gdLst/>
              <a:ahLst/>
              <a:cxnLst/>
              <a:rect l="l" t="t" r="r" b="b"/>
              <a:pathLst>
                <a:path w="26964" h="54191" extrusionOk="0">
                  <a:moveTo>
                    <a:pt x="14686" y="0"/>
                  </a:moveTo>
                  <a:lnTo>
                    <a:pt x="1" y="2583"/>
                  </a:lnTo>
                  <a:cubicBezTo>
                    <a:pt x="1" y="2583"/>
                    <a:pt x="81" y="3430"/>
                    <a:pt x="197" y="4510"/>
                  </a:cubicBezTo>
                  <a:cubicBezTo>
                    <a:pt x="852" y="4582"/>
                    <a:pt x="1639" y="4602"/>
                    <a:pt x="2325" y="4602"/>
                  </a:cubicBezTo>
                  <a:cubicBezTo>
                    <a:pt x="3244" y="4602"/>
                    <a:pt x="3982" y="4565"/>
                    <a:pt x="3982" y="4565"/>
                  </a:cubicBezTo>
                  <a:cubicBezTo>
                    <a:pt x="3982" y="4565"/>
                    <a:pt x="5901" y="7915"/>
                    <a:pt x="7773" y="11751"/>
                  </a:cubicBezTo>
                  <a:cubicBezTo>
                    <a:pt x="9647" y="15584"/>
                    <a:pt x="10036" y="20367"/>
                    <a:pt x="10036" y="20367"/>
                  </a:cubicBezTo>
                  <a:cubicBezTo>
                    <a:pt x="10036" y="20367"/>
                    <a:pt x="11054" y="20551"/>
                    <a:pt x="12228" y="20551"/>
                  </a:cubicBezTo>
                  <a:cubicBezTo>
                    <a:pt x="12961" y="20551"/>
                    <a:pt x="13754" y="20479"/>
                    <a:pt x="14398" y="20245"/>
                  </a:cubicBezTo>
                  <a:cubicBezTo>
                    <a:pt x="14809" y="20096"/>
                    <a:pt x="15216" y="20040"/>
                    <a:pt x="15597" y="20040"/>
                  </a:cubicBezTo>
                  <a:cubicBezTo>
                    <a:pt x="16767" y="20040"/>
                    <a:pt x="17685" y="20571"/>
                    <a:pt x="17685" y="20571"/>
                  </a:cubicBezTo>
                  <a:cubicBezTo>
                    <a:pt x="17685" y="20571"/>
                    <a:pt x="25190" y="47786"/>
                    <a:pt x="25143" y="49042"/>
                  </a:cubicBezTo>
                  <a:cubicBezTo>
                    <a:pt x="25098" y="50298"/>
                    <a:pt x="21458" y="51856"/>
                    <a:pt x="18828" y="52718"/>
                  </a:cubicBezTo>
                  <a:cubicBezTo>
                    <a:pt x="17824" y="53049"/>
                    <a:pt x="16973" y="53241"/>
                    <a:pt x="16301" y="53353"/>
                  </a:cubicBezTo>
                  <a:cubicBezTo>
                    <a:pt x="16321" y="53403"/>
                    <a:pt x="16342" y="53462"/>
                    <a:pt x="16351" y="53478"/>
                  </a:cubicBezTo>
                  <a:cubicBezTo>
                    <a:pt x="16638" y="53967"/>
                    <a:pt x="17022" y="54191"/>
                    <a:pt x="17952" y="54191"/>
                  </a:cubicBezTo>
                  <a:cubicBezTo>
                    <a:pt x="18486" y="54191"/>
                    <a:pt x="19200" y="54117"/>
                    <a:pt x="20180" y="53977"/>
                  </a:cubicBezTo>
                  <a:cubicBezTo>
                    <a:pt x="22863" y="53592"/>
                    <a:pt x="24029" y="52930"/>
                    <a:pt x="25247" y="52102"/>
                  </a:cubicBezTo>
                  <a:cubicBezTo>
                    <a:pt x="26466" y="51272"/>
                    <a:pt x="26963" y="50041"/>
                    <a:pt x="26687" y="48985"/>
                  </a:cubicBezTo>
                  <a:cubicBezTo>
                    <a:pt x="26410" y="47932"/>
                    <a:pt x="16021" y="6796"/>
                    <a:pt x="15521" y="4629"/>
                  </a:cubicBezTo>
                  <a:cubicBezTo>
                    <a:pt x="15023" y="2458"/>
                    <a:pt x="14686" y="0"/>
                    <a:pt x="14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7"/>
            <p:cNvSpPr/>
            <p:nvPr/>
          </p:nvSpPr>
          <p:spPr>
            <a:xfrm>
              <a:off x="7707109" y="4597560"/>
              <a:ext cx="1112265" cy="2235379"/>
            </a:xfrm>
            <a:custGeom>
              <a:avLst/>
              <a:gdLst/>
              <a:ahLst/>
              <a:cxnLst/>
              <a:rect l="l" t="t" r="r" b="b"/>
              <a:pathLst>
                <a:path w="26964" h="54191" extrusionOk="0">
                  <a:moveTo>
                    <a:pt x="14686" y="0"/>
                  </a:moveTo>
                  <a:lnTo>
                    <a:pt x="1" y="2583"/>
                  </a:lnTo>
                  <a:cubicBezTo>
                    <a:pt x="1" y="2583"/>
                    <a:pt x="81" y="3430"/>
                    <a:pt x="197" y="4510"/>
                  </a:cubicBezTo>
                  <a:cubicBezTo>
                    <a:pt x="852" y="4582"/>
                    <a:pt x="1639" y="4602"/>
                    <a:pt x="2325" y="4602"/>
                  </a:cubicBezTo>
                  <a:cubicBezTo>
                    <a:pt x="3244" y="4602"/>
                    <a:pt x="3982" y="4565"/>
                    <a:pt x="3982" y="4565"/>
                  </a:cubicBezTo>
                  <a:cubicBezTo>
                    <a:pt x="3982" y="4565"/>
                    <a:pt x="5901" y="7915"/>
                    <a:pt x="7773" y="11751"/>
                  </a:cubicBezTo>
                  <a:cubicBezTo>
                    <a:pt x="9647" y="15584"/>
                    <a:pt x="10036" y="20367"/>
                    <a:pt x="10036" y="20367"/>
                  </a:cubicBezTo>
                  <a:cubicBezTo>
                    <a:pt x="10036" y="20367"/>
                    <a:pt x="11054" y="20551"/>
                    <a:pt x="12228" y="20551"/>
                  </a:cubicBezTo>
                  <a:cubicBezTo>
                    <a:pt x="12961" y="20551"/>
                    <a:pt x="13754" y="20479"/>
                    <a:pt x="14398" y="20245"/>
                  </a:cubicBezTo>
                  <a:cubicBezTo>
                    <a:pt x="14809" y="20096"/>
                    <a:pt x="15216" y="20040"/>
                    <a:pt x="15597" y="20040"/>
                  </a:cubicBezTo>
                  <a:cubicBezTo>
                    <a:pt x="16767" y="20040"/>
                    <a:pt x="17685" y="20571"/>
                    <a:pt x="17685" y="20571"/>
                  </a:cubicBezTo>
                  <a:cubicBezTo>
                    <a:pt x="17685" y="20571"/>
                    <a:pt x="25190" y="47786"/>
                    <a:pt x="25143" y="49042"/>
                  </a:cubicBezTo>
                  <a:cubicBezTo>
                    <a:pt x="25098" y="50298"/>
                    <a:pt x="21458" y="51856"/>
                    <a:pt x="18828" y="52718"/>
                  </a:cubicBezTo>
                  <a:cubicBezTo>
                    <a:pt x="17824" y="53049"/>
                    <a:pt x="16973" y="53241"/>
                    <a:pt x="16301" y="53353"/>
                  </a:cubicBezTo>
                  <a:cubicBezTo>
                    <a:pt x="16321" y="53403"/>
                    <a:pt x="16342" y="53462"/>
                    <a:pt x="16351" y="53478"/>
                  </a:cubicBezTo>
                  <a:cubicBezTo>
                    <a:pt x="16638" y="53967"/>
                    <a:pt x="17022" y="54191"/>
                    <a:pt x="17952" y="54191"/>
                  </a:cubicBezTo>
                  <a:cubicBezTo>
                    <a:pt x="18486" y="54191"/>
                    <a:pt x="19200" y="54117"/>
                    <a:pt x="20180" y="53977"/>
                  </a:cubicBezTo>
                  <a:cubicBezTo>
                    <a:pt x="22863" y="53592"/>
                    <a:pt x="24029" y="52930"/>
                    <a:pt x="25247" y="52102"/>
                  </a:cubicBezTo>
                  <a:cubicBezTo>
                    <a:pt x="26466" y="51272"/>
                    <a:pt x="26963" y="50041"/>
                    <a:pt x="26687" y="48985"/>
                  </a:cubicBezTo>
                  <a:cubicBezTo>
                    <a:pt x="26410" y="47932"/>
                    <a:pt x="16021" y="6796"/>
                    <a:pt x="15521" y="4629"/>
                  </a:cubicBezTo>
                  <a:cubicBezTo>
                    <a:pt x="15023" y="2458"/>
                    <a:pt x="14686" y="0"/>
                    <a:pt x="14686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7"/>
            <p:cNvSpPr/>
            <p:nvPr/>
          </p:nvSpPr>
          <p:spPr>
            <a:xfrm>
              <a:off x="8338646" y="5422230"/>
              <a:ext cx="410932" cy="1273882"/>
            </a:xfrm>
            <a:custGeom>
              <a:avLst/>
              <a:gdLst/>
              <a:ahLst/>
              <a:cxnLst/>
              <a:rect l="l" t="t" r="r" b="b"/>
              <a:pathLst>
                <a:path w="9962" h="30882" extrusionOk="0">
                  <a:moveTo>
                    <a:pt x="1" y="1"/>
                  </a:moveTo>
                  <a:cubicBezTo>
                    <a:pt x="1" y="2"/>
                    <a:pt x="1069" y="6862"/>
                    <a:pt x="2075" y="9101"/>
                  </a:cubicBezTo>
                  <a:cubicBezTo>
                    <a:pt x="3079" y="11341"/>
                    <a:pt x="8129" y="28824"/>
                    <a:pt x="8686" y="29604"/>
                  </a:cubicBezTo>
                  <a:cubicBezTo>
                    <a:pt x="9246" y="30383"/>
                    <a:pt x="9961" y="30881"/>
                    <a:pt x="9961" y="308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7"/>
            <p:cNvSpPr/>
            <p:nvPr/>
          </p:nvSpPr>
          <p:spPr>
            <a:xfrm>
              <a:off x="7460351" y="5095489"/>
              <a:ext cx="245932" cy="1722229"/>
            </a:xfrm>
            <a:custGeom>
              <a:avLst/>
              <a:gdLst/>
              <a:ahLst/>
              <a:cxnLst/>
              <a:rect l="l" t="t" r="r" b="b"/>
              <a:pathLst>
                <a:path w="5962" h="41751" extrusionOk="0">
                  <a:moveTo>
                    <a:pt x="1" y="0"/>
                  </a:moveTo>
                  <a:lnTo>
                    <a:pt x="1" y="0"/>
                  </a:lnTo>
                  <a:cubicBezTo>
                    <a:pt x="641" y="6647"/>
                    <a:pt x="3968" y="41017"/>
                    <a:pt x="3968" y="41017"/>
                  </a:cubicBezTo>
                  <a:cubicBezTo>
                    <a:pt x="3968" y="41017"/>
                    <a:pt x="4518" y="41230"/>
                    <a:pt x="5112" y="41529"/>
                  </a:cubicBezTo>
                  <a:cubicBezTo>
                    <a:pt x="5257" y="41604"/>
                    <a:pt x="5564" y="41680"/>
                    <a:pt x="5961" y="41751"/>
                  </a:cubicBezTo>
                  <a:cubicBezTo>
                    <a:pt x="5905" y="41682"/>
                    <a:pt x="5840" y="41614"/>
                    <a:pt x="5763" y="41550"/>
                  </a:cubicBezTo>
                  <a:cubicBezTo>
                    <a:pt x="5075" y="40978"/>
                    <a:pt x="4308" y="39084"/>
                    <a:pt x="4067" y="36404"/>
                  </a:cubicBezTo>
                  <a:cubicBezTo>
                    <a:pt x="3824" y="33723"/>
                    <a:pt x="2748" y="22263"/>
                    <a:pt x="2653" y="20068"/>
                  </a:cubicBezTo>
                  <a:cubicBezTo>
                    <a:pt x="2561" y="17870"/>
                    <a:pt x="2378" y="14990"/>
                    <a:pt x="2108" y="13078"/>
                  </a:cubicBezTo>
                  <a:cubicBezTo>
                    <a:pt x="1838" y="11168"/>
                    <a:pt x="1771" y="6433"/>
                    <a:pt x="1609" y="5270"/>
                  </a:cubicBezTo>
                  <a:cubicBezTo>
                    <a:pt x="1447" y="4106"/>
                    <a:pt x="1259" y="1487"/>
                    <a:pt x="423" y="136"/>
                  </a:cubicBezTo>
                  <a:cubicBezTo>
                    <a:pt x="423" y="134"/>
                    <a:pt x="238" y="62"/>
                    <a:pt x="1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7"/>
            <p:cNvSpPr/>
            <p:nvPr/>
          </p:nvSpPr>
          <p:spPr>
            <a:xfrm>
              <a:off x="7739078" y="4956105"/>
              <a:ext cx="661444" cy="1849279"/>
            </a:xfrm>
            <a:custGeom>
              <a:avLst/>
              <a:gdLst/>
              <a:ahLst/>
              <a:cxnLst/>
              <a:rect l="l" t="t" r="r" b="b"/>
              <a:pathLst>
                <a:path w="16035" h="44831" extrusionOk="0">
                  <a:moveTo>
                    <a:pt x="0" y="0"/>
                  </a:moveTo>
                  <a:cubicBezTo>
                    <a:pt x="34" y="147"/>
                    <a:pt x="65" y="279"/>
                    <a:pt x="96" y="371"/>
                  </a:cubicBezTo>
                  <a:cubicBezTo>
                    <a:pt x="467" y="1474"/>
                    <a:pt x="1156" y="2026"/>
                    <a:pt x="1624" y="2321"/>
                  </a:cubicBezTo>
                  <a:cubicBezTo>
                    <a:pt x="2092" y="2614"/>
                    <a:pt x="2554" y="3351"/>
                    <a:pt x="2715" y="3859"/>
                  </a:cubicBezTo>
                  <a:cubicBezTo>
                    <a:pt x="2875" y="4367"/>
                    <a:pt x="15124" y="44012"/>
                    <a:pt x="15576" y="44784"/>
                  </a:cubicBezTo>
                  <a:cubicBezTo>
                    <a:pt x="15587" y="44801"/>
                    <a:pt x="15597" y="44815"/>
                    <a:pt x="15607" y="44831"/>
                  </a:cubicBezTo>
                  <a:cubicBezTo>
                    <a:pt x="15731" y="43740"/>
                    <a:pt x="16034" y="43362"/>
                    <a:pt x="15649" y="41986"/>
                  </a:cubicBezTo>
                  <a:cubicBezTo>
                    <a:pt x="15236" y="40511"/>
                    <a:pt x="5020" y="8330"/>
                    <a:pt x="4619" y="7094"/>
                  </a:cubicBezTo>
                  <a:cubicBezTo>
                    <a:pt x="4219" y="5857"/>
                    <a:pt x="2606" y="2052"/>
                    <a:pt x="2002" y="1713"/>
                  </a:cubicBezTo>
                  <a:cubicBezTo>
                    <a:pt x="1496" y="1432"/>
                    <a:pt x="380" y="36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7"/>
            <p:cNvSpPr/>
            <p:nvPr/>
          </p:nvSpPr>
          <p:spPr>
            <a:xfrm>
              <a:off x="7479161" y="3131906"/>
              <a:ext cx="642634" cy="1493910"/>
            </a:xfrm>
            <a:custGeom>
              <a:avLst/>
              <a:gdLst/>
              <a:ahLst/>
              <a:cxnLst/>
              <a:rect l="l" t="t" r="r" b="b"/>
              <a:pathLst>
                <a:path w="15579" h="36216" extrusionOk="0">
                  <a:moveTo>
                    <a:pt x="8560" y="1"/>
                  </a:moveTo>
                  <a:cubicBezTo>
                    <a:pt x="8560" y="1"/>
                    <a:pt x="6801" y="2899"/>
                    <a:pt x="5407" y="6060"/>
                  </a:cubicBezTo>
                  <a:cubicBezTo>
                    <a:pt x="4014" y="9222"/>
                    <a:pt x="3477" y="13988"/>
                    <a:pt x="3230" y="15301"/>
                  </a:cubicBezTo>
                  <a:cubicBezTo>
                    <a:pt x="2983" y="16615"/>
                    <a:pt x="1391" y="26359"/>
                    <a:pt x="1946" y="28384"/>
                  </a:cubicBezTo>
                  <a:cubicBezTo>
                    <a:pt x="2499" y="30408"/>
                    <a:pt x="0" y="35978"/>
                    <a:pt x="0" y="35978"/>
                  </a:cubicBezTo>
                  <a:cubicBezTo>
                    <a:pt x="1615" y="36123"/>
                    <a:pt x="3191" y="36215"/>
                    <a:pt x="4695" y="36215"/>
                  </a:cubicBezTo>
                  <a:cubicBezTo>
                    <a:pt x="6923" y="36215"/>
                    <a:pt x="8995" y="36012"/>
                    <a:pt x="10809" y="35473"/>
                  </a:cubicBezTo>
                  <a:cubicBezTo>
                    <a:pt x="10809" y="35473"/>
                    <a:pt x="11957" y="13619"/>
                    <a:pt x="13080" y="10229"/>
                  </a:cubicBezTo>
                  <a:cubicBezTo>
                    <a:pt x="14203" y="6840"/>
                    <a:pt x="15579" y="3512"/>
                    <a:pt x="15579" y="3512"/>
                  </a:cubicBezTo>
                  <a:lnTo>
                    <a:pt x="8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7"/>
            <p:cNvSpPr/>
            <p:nvPr/>
          </p:nvSpPr>
          <p:spPr>
            <a:xfrm>
              <a:off x="7601674" y="3536899"/>
              <a:ext cx="405364" cy="153945"/>
            </a:xfrm>
            <a:custGeom>
              <a:avLst/>
              <a:gdLst/>
              <a:ahLst/>
              <a:cxnLst/>
              <a:rect l="l" t="t" r="r" b="b"/>
              <a:pathLst>
                <a:path w="9827" h="3732" extrusionOk="0">
                  <a:moveTo>
                    <a:pt x="0" y="1"/>
                  </a:moveTo>
                  <a:lnTo>
                    <a:pt x="38" y="1582"/>
                  </a:lnTo>
                  <a:cubicBezTo>
                    <a:pt x="38" y="1582"/>
                    <a:pt x="1743" y="3632"/>
                    <a:pt x="3738" y="3728"/>
                  </a:cubicBezTo>
                  <a:cubicBezTo>
                    <a:pt x="3785" y="3730"/>
                    <a:pt x="3833" y="3732"/>
                    <a:pt x="3882" y="3732"/>
                  </a:cubicBezTo>
                  <a:cubicBezTo>
                    <a:pt x="5921" y="3732"/>
                    <a:pt x="9826" y="1815"/>
                    <a:pt x="9827" y="1815"/>
                  </a:cubicBezTo>
                  <a:lnTo>
                    <a:pt x="9827" y="1815"/>
                  </a:lnTo>
                  <a:cubicBezTo>
                    <a:pt x="9826" y="1815"/>
                    <a:pt x="8956" y="1985"/>
                    <a:pt x="7599" y="1985"/>
                  </a:cubicBezTo>
                  <a:cubicBezTo>
                    <a:pt x="5679" y="1985"/>
                    <a:pt x="2785" y="1645"/>
                    <a:pt x="0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7"/>
            <p:cNvSpPr/>
            <p:nvPr/>
          </p:nvSpPr>
          <p:spPr>
            <a:xfrm>
              <a:off x="7529858" y="3261349"/>
              <a:ext cx="258060" cy="1417515"/>
            </a:xfrm>
            <a:custGeom>
              <a:avLst/>
              <a:gdLst/>
              <a:ahLst/>
              <a:cxnLst/>
              <a:rect l="l" t="t" r="r" b="b"/>
              <a:pathLst>
                <a:path w="6256" h="34364" extrusionOk="0">
                  <a:moveTo>
                    <a:pt x="6256" y="0"/>
                  </a:moveTo>
                  <a:lnTo>
                    <a:pt x="4312" y="331"/>
                  </a:lnTo>
                  <a:cubicBezTo>
                    <a:pt x="4312" y="331"/>
                    <a:pt x="1909" y="8846"/>
                    <a:pt x="1465" y="12395"/>
                  </a:cubicBezTo>
                  <a:cubicBezTo>
                    <a:pt x="1020" y="15943"/>
                    <a:pt x="99" y="21291"/>
                    <a:pt x="174" y="24543"/>
                  </a:cubicBezTo>
                  <a:cubicBezTo>
                    <a:pt x="247" y="27795"/>
                    <a:pt x="0" y="29784"/>
                    <a:pt x="71" y="31054"/>
                  </a:cubicBezTo>
                  <a:cubicBezTo>
                    <a:pt x="143" y="32325"/>
                    <a:pt x="85" y="34353"/>
                    <a:pt x="85" y="34353"/>
                  </a:cubicBezTo>
                  <a:lnTo>
                    <a:pt x="4171" y="34364"/>
                  </a:lnTo>
                  <a:cubicBezTo>
                    <a:pt x="4171" y="34364"/>
                    <a:pt x="3225" y="30898"/>
                    <a:pt x="2984" y="29171"/>
                  </a:cubicBezTo>
                  <a:cubicBezTo>
                    <a:pt x="2743" y="27445"/>
                    <a:pt x="3334" y="12458"/>
                    <a:pt x="3596" y="10809"/>
                  </a:cubicBezTo>
                  <a:cubicBezTo>
                    <a:pt x="3860" y="9159"/>
                    <a:pt x="5634" y="1157"/>
                    <a:pt x="6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7"/>
            <p:cNvSpPr/>
            <p:nvPr/>
          </p:nvSpPr>
          <p:spPr>
            <a:xfrm>
              <a:off x="7529858" y="3261349"/>
              <a:ext cx="258060" cy="1417515"/>
            </a:xfrm>
            <a:custGeom>
              <a:avLst/>
              <a:gdLst/>
              <a:ahLst/>
              <a:cxnLst/>
              <a:rect l="l" t="t" r="r" b="b"/>
              <a:pathLst>
                <a:path w="6256" h="34364" extrusionOk="0">
                  <a:moveTo>
                    <a:pt x="6256" y="0"/>
                  </a:moveTo>
                  <a:lnTo>
                    <a:pt x="4312" y="331"/>
                  </a:lnTo>
                  <a:cubicBezTo>
                    <a:pt x="4312" y="331"/>
                    <a:pt x="1909" y="8846"/>
                    <a:pt x="1465" y="12395"/>
                  </a:cubicBezTo>
                  <a:cubicBezTo>
                    <a:pt x="1020" y="15943"/>
                    <a:pt x="99" y="21291"/>
                    <a:pt x="174" y="24543"/>
                  </a:cubicBezTo>
                  <a:cubicBezTo>
                    <a:pt x="247" y="27795"/>
                    <a:pt x="0" y="29784"/>
                    <a:pt x="71" y="31054"/>
                  </a:cubicBezTo>
                  <a:cubicBezTo>
                    <a:pt x="143" y="32325"/>
                    <a:pt x="85" y="34353"/>
                    <a:pt x="85" y="34353"/>
                  </a:cubicBezTo>
                  <a:lnTo>
                    <a:pt x="4171" y="34364"/>
                  </a:lnTo>
                  <a:cubicBezTo>
                    <a:pt x="4171" y="34364"/>
                    <a:pt x="3225" y="30898"/>
                    <a:pt x="2984" y="29171"/>
                  </a:cubicBezTo>
                  <a:cubicBezTo>
                    <a:pt x="2743" y="27445"/>
                    <a:pt x="3334" y="12458"/>
                    <a:pt x="3596" y="10809"/>
                  </a:cubicBezTo>
                  <a:cubicBezTo>
                    <a:pt x="3860" y="9159"/>
                    <a:pt x="5634" y="1157"/>
                    <a:pt x="625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7"/>
            <p:cNvSpPr/>
            <p:nvPr/>
          </p:nvSpPr>
          <p:spPr>
            <a:xfrm>
              <a:off x="7802107" y="2922067"/>
              <a:ext cx="399836" cy="420214"/>
            </a:xfrm>
            <a:custGeom>
              <a:avLst/>
              <a:gdLst/>
              <a:ahLst/>
              <a:cxnLst/>
              <a:rect l="l" t="t" r="r" b="b"/>
              <a:pathLst>
                <a:path w="9693" h="10187" extrusionOk="0">
                  <a:moveTo>
                    <a:pt x="9693" y="0"/>
                  </a:moveTo>
                  <a:lnTo>
                    <a:pt x="1568" y="1967"/>
                  </a:lnTo>
                  <a:cubicBezTo>
                    <a:pt x="1793" y="5037"/>
                    <a:pt x="423" y="8534"/>
                    <a:pt x="423" y="8534"/>
                  </a:cubicBezTo>
                  <a:cubicBezTo>
                    <a:pt x="423" y="8534"/>
                    <a:pt x="0" y="9780"/>
                    <a:pt x="3445" y="10123"/>
                  </a:cubicBezTo>
                  <a:cubicBezTo>
                    <a:pt x="3891" y="10167"/>
                    <a:pt x="4316" y="10186"/>
                    <a:pt x="4719" y="10186"/>
                  </a:cubicBezTo>
                  <a:cubicBezTo>
                    <a:pt x="7434" y="10186"/>
                    <a:pt x="9132" y="9315"/>
                    <a:pt x="9132" y="9315"/>
                  </a:cubicBezTo>
                  <a:cubicBezTo>
                    <a:pt x="9132" y="9315"/>
                    <a:pt x="8870" y="7413"/>
                    <a:pt x="9076" y="4502"/>
                  </a:cubicBezTo>
                  <a:cubicBezTo>
                    <a:pt x="9283" y="1593"/>
                    <a:pt x="9693" y="0"/>
                    <a:pt x="969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7"/>
            <p:cNvSpPr/>
            <p:nvPr/>
          </p:nvSpPr>
          <p:spPr>
            <a:xfrm>
              <a:off x="7860188" y="2927224"/>
              <a:ext cx="340601" cy="225967"/>
            </a:xfrm>
            <a:custGeom>
              <a:avLst/>
              <a:gdLst/>
              <a:ahLst/>
              <a:cxnLst/>
              <a:rect l="l" t="t" r="r" b="b"/>
              <a:pathLst>
                <a:path w="8257" h="5478" extrusionOk="0">
                  <a:moveTo>
                    <a:pt x="8256" y="1"/>
                  </a:moveTo>
                  <a:lnTo>
                    <a:pt x="6845" y="227"/>
                  </a:lnTo>
                  <a:lnTo>
                    <a:pt x="160" y="1843"/>
                  </a:lnTo>
                  <a:cubicBezTo>
                    <a:pt x="230" y="2789"/>
                    <a:pt x="147" y="3775"/>
                    <a:pt x="0" y="4686"/>
                  </a:cubicBezTo>
                  <a:cubicBezTo>
                    <a:pt x="158" y="5060"/>
                    <a:pt x="563" y="5411"/>
                    <a:pt x="1508" y="5473"/>
                  </a:cubicBezTo>
                  <a:cubicBezTo>
                    <a:pt x="1545" y="5476"/>
                    <a:pt x="1581" y="5477"/>
                    <a:pt x="1619" y="5477"/>
                  </a:cubicBezTo>
                  <a:cubicBezTo>
                    <a:pt x="3401" y="5477"/>
                    <a:pt x="6740" y="2774"/>
                    <a:pt x="7946" y="1746"/>
                  </a:cubicBezTo>
                  <a:cubicBezTo>
                    <a:pt x="8077" y="819"/>
                    <a:pt x="8201" y="232"/>
                    <a:pt x="8256" y="1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7"/>
            <p:cNvSpPr/>
            <p:nvPr/>
          </p:nvSpPr>
          <p:spPr>
            <a:xfrm>
              <a:off x="7693661" y="3245468"/>
              <a:ext cx="421905" cy="162195"/>
            </a:xfrm>
            <a:custGeom>
              <a:avLst/>
              <a:gdLst/>
              <a:ahLst/>
              <a:cxnLst/>
              <a:rect l="l" t="t" r="r" b="b"/>
              <a:pathLst>
                <a:path w="10228" h="3932" extrusionOk="0">
                  <a:moveTo>
                    <a:pt x="1684" y="0"/>
                  </a:moveTo>
                  <a:lnTo>
                    <a:pt x="1" y="1233"/>
                  </a:lnTo>
                  <a:cubicBezTo>
                    <a:pt x="1" y="1233"/>
                    <a:pt x="112" y="2018"/>
                    <a:pt x="3123" y="3094"/>
                  </a:cubicBezTo>
                  <a:cubicBezTo>
                    <a:pt x="5133" y="3813"/>
                    <a:pt x="6848" y="3932"/>
                    <a:pt x="7765" y="3932"/>
                  </a:cubicBezTo>
                  <a:cubicBezTo>
                    <a:pt x="8219" y="3932"/>
                    <a:pt x="8477" y="3903"/>
                    <a:pt x="8477" y="3903"/>
                  </a:cubicBezTo>
                  <a:lnTo>
                    <a:pt x="10228" y="1084"/>
                  </a:lnTo>
                  <a:lnTo>
                    <a:pt x="10228" y="1084"/>
                  </a:lnTo>
                  <a:cubicBezTo>
                    <a:pt x="10228" y="1084"/>
                    <a:pt x="8230" y="1888"/>
                    <a:pt x="6167" y="1888"/>
                  </a:cubicBezTo>
                  <a:cubicBezTo>
                    <a:pt x="5716" y="1888"/>
                    <a:pt x="5261" y="1849"/>
                    <a:pt x="4823" y="1755"/>
                  </a:cubicBezTo>
                  <a:cubicBezTo>
                    <a:pt x="2385" y="1229"/>
                    <a:pt x="1684" y="0"/>
                    <a:pt x="1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7"/>
            <p:cNvSpPr/>
            <p:nvPr/>
          </p:nvSpPr>
          <p:spPr>
            <a:xfrm>
              <a:off x="7693661" y="3245468"/>
              <a:ext cx="421905" cy="162195"/>
            </a:xfrm>
            <a:custGeom>
              <a:avLst/>
              <a:gdLst/>
              <a:ahLst/>
              <a:cxnLst/>
              <a:rect l="l" t="t" r="r" b="b"/>
              <a:pathLst>
                <a:path w="10228" h="3932" extrusionOk="0">
                  <a:moveTo>
                    <a:pt x="1684" y="0"/>
                  </a:moveTo>
                  <a:lnTo>
                    <a:pt x="1" y="1233"/>
                  </a:lnTo>
                  <a:cubicBezTo>
                    <a:pt x="1" y="1233"/>
                    <a:pt x="112" y="2018"/>
                    <a:pt x="3123" y="3094"/>
                  </a:cubicBezTo>
                  <a:cubicBezTo>
                    <a:pt x="5133" y="3813"/>
                    <a:pt x="6848" y="3932"/>
                    <a:pt x="7765" y="3932"/>
                  </a:cubicBezTo>
                  <a:cubicBezTo>
                    <a:pt x="8219" y="3932"/>
                    <a:pt x="8477" y="3903"/>
                    <a:pt x="8477" y="3903"/>
                  </a:cubicBezTo>
                  <a:lnTo>
                    <a:pt x="10228" y="1084"/>
                  </a:lnTo>
                  <a:lnTo>
                    <a:pt x="10228" y="1084"/>
                  </a:lnTo>
                  <a:cubicBezTo>
                    <a:pt x="10228" y="1084"/>
                    <a:pt x="8230" y="1888"/>
                    <a:pt x="6167" y="1888"/>
                  </a:cubicBezTo>
                  <a:cubicBezTo>
                    <a:pt x="5716" y="1888"/>
                    <a:pt x="5261" y="1849"/>
                    <a:pt x="4823" y="1755"/>
                  </a:cubicBezTo>
                  <a:cubicBezTo>
                    <a:pt x="2385" y="1229"/>
                    <a:pt x="1684" y="0"/>
                    <a:pt x="168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7"/>
            <p:cNvSpPr/>
            <p:nvPr/>
          </p:nvSpPr>
          <p:spPr>
            <a:xfrm>
              <a:off x="7772861" y="3212963"/>
              <a:ext cx="287719" cy="144581"/>
            </a:xfrm>
            <a:custGeom>
              <a:avLst/>
              <a:gdLst/>
              <a:ahLst/>
              <a:cxnLst/>
              <a:rect l="l" t="t" r="r" b="b"/>
              <a:pathLst>
                <a:path w="6975" h="3505" extrusionOk="0">
                  <a:moveTo>
                    <a:pt x="2018" y="1"/>
                  </a:moveTo>
                  <a:lnTo>
                    <a:pt x="1" y="965"/>
                  </a:lnTo>
                  <a:cubicBezTo>
                    <a:pt x="1" y="965"/>
                    <a:pt x="719" y="2557"/>
                    <a:pt x="2983" y="3136"/>
                  </a:cubicBezTo>
                  <a:cubicBezTo>
                    <a:pt x="4140" y="3432"/>
                    <a:pt x="5156" y="3504"/>
                    <a:pt x="5874" y="3504"/>
                  </a:cubicBezTo>
                  <a:cubicBezTo>
                    <a:pt x="6561" y="3504"/>
                    <a:pt x="6975" y="3438"/>
                    <a:pt x="6975" y="3438"/>
                  </a:cubicBezTo>
                  <a:lnTo>
                    <a:pt x="4521" y="474"/>
                  </a:lnTo>
                  <a:lnTo>
                    <a:pt x="3103" y="2253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7"/>
            <p:cNvSpPr/>
            <p:nvPr/>
          </p:nvSpPr>
          <p:spPr>
            <a:xfrm>
              <a:off x="7729178" y="3156038"/>
              <a:ext cx="1221454" cy="2246351"/>
            </a:xfrm>
            <a:custGeom>
              <a:avLst/>
              <a:gdLst/>
              <a:ahLst/>
              <a:cxnLst/>
              <a:rect l="l" t="t" r="r" b="b"/>
              <a:pathLst>
                <a:path w="29611" h="54457" extrusionOk="0">
                  <a:moveTo>
                    <a:pt x="12024" y="1"/>
                  </a:moveTo>
                  <a:cubicBezTo>
                    <a:pt x="10894" y="1"/>
                    <a:pt x="9842" y="685"/>
                    <a:pt x="9842" y="685"/>
                  </a:cubicBezTo>
                  <a:cubicBezTo>
                    <a:pt x="9842" y="685"/>
                    <a:pt x="5281" y="7330"/>
                    <a:pt x="3547" y="12534"/>
                  </a:cubicBezTo>
                  <a:cubicBezTo>
                    <a:pt x="1813" y="17735"/>
                    <a:pt x="235" y="25482"/>
                    <a:pt x="119" y="28626"/>
                  </a:cubicBezTo>
                  <a:cubicBezTo>
                    <a:pt x="0" y="31767"/>
                    <a:pt x="1448" y="35158"/>
                    <a:pt x="4178" y="39540"/>
                  </a:cubicBezTo>
                  <a:cubicBezTo>
                    <a:pt x="6908" y="43922"/>
                    <a:pt x="8540" y="45932"/>
                    <a:pt x="10036" y="49050"/>
                  </a:cubicBezTo>
                  <a:cubicBezTo>
                    <a:pt x="11528" y="52168"/>
                    <a:pt x="11902" y="54456"/>
                    <a:pt x="11902" y="54456"/>
                  </a:cubicBezTo>
                  <a:cubicBezTo>
                    <a:pt x="11902" y="54456"/>
                    <a:pt x="18582" y="51449"/>
                    <a:pt x="22529" y="50162"/>
                  </a:cubicBezTo>
                  <a:cubicBezTo>
                    <a:pt x="24596" y="49489"/>
                    <a:pt x="25700" y="49277"/>
                    <a:pt x="26399" y="49277"/>
                  </a:cubicBezTo>
                  <a:cubicBezTo>
                    <a:pt x="27034" y="49277"/>
                    <a:pt x="27336" y="49452"/>
                    <a:pt x="27722" y="49613"/>
                  </a:cubicBezTo>
                  <a:cubicBezTo>
                    <a:pt x="28532" y="49952"/>
                    <a:pt x="28468" y="50860"/>
                    <a:pt x="28468" y="50860"/>
                  </a:cubicBezTo>
                  <a:cubicBezTo>
                    <a:pt x="28468" y="50860"/>
                    <a:pt x="29611" y="49984"/>
                    <a:pt x="27370" y="47019"/>
                  </a:cubicBezTo>
                  <a:cubicBezTo>
                    <a:pt x="25132" y="44054"/>
                    <a:pt x="14151" y="33287"/>
                    <a:pt x="14103" y="32428"/>
                  </a:cubicBezTo>
                  <a:cubicBezTo>
                    <a:pt x="14056" y="31569"/>
                    <a:pt x="14624" y="30508"/>
                    <a:pt x="14624" y="30508"/>
                  </a:cubicBezTo>
                  <a:lnTo>
                    <a:pt x="13083" y="29359"/>
                  </a:lnTo>
                  <a:cubicBezTo>
                    <a:pt x="13083" y="29359"/>
                    <a:pt x="15534" y="21080"/>
                    <a:pt x="15934" y="19143"/>
                  </a:cubicBezTo>
                  <a:cubicBezTo>
                    <a:pt x="16336" y="17205"/>
                    <a:pt x="17447" y="13480"/>
                    <a:pt x="17705" y="11628"/>
                  </a:cubicBezTo>
                  <a:cubicBezTo>
                    <a:pt x="17962" y="9774"/>
                    <a:pt x="18663" y="7402"/>
                    <a:pt x="19676" y="5770"/>
                  </a:cubicBezTo>
                  <a:cubicBezTo>
                    <a:pt x="20690" y="4138"/>
                    <a:pt x="21569" y="4056"/>
                    <a:pt x="21569" y="4056"/>
                  </a:cubicBezTo>
                  <a:cubicBezTo>
                    <a:pt x="21569" y="4056"/>
                    <a:pt x="21978" y="3360"/>
                    <a:pt x="20260" y="2669"/>
                  </a:cubicBezTo>
                  <a:cubicBezTo>
                    <a:pt x="18544" y="1978"/>
                    <a:pt x="14384" y="838"/>
                    <a:pt x="12981" y="197"/>
                  </a:cubicBezTo>
                  <a:cubicBezTo>
                    <a:pt x="12671" y="56"/>
                    <a:pt x="12344" y="1"/>
                    <a:pt x="12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7"/>
            <p:cNvSpPr/>
            <p:nvPr/>
          </p:nvSpPr>
          <p:spPr>
            <a:xfrm>
              <a:off x="7879781" y="3581407"/>
              <a:ext cx="1070685" cy="1672646"/>
            </a:xfrm>
            <a:custGeom>
              <a:avLst/>
              <a:gdLst/>
              <a:ahLst/>
              <a:cxnLst/>
              <a:rect l="l" t="t" r="r" b="b"/>
              <a:pathLst>
                <a:path w="25956" h="40549" extrusionOk="0">
                  <a:moveTo>
                    <a:pt x="13697" y="1"/>
                  </a:moveTo>
                  <a:cubicBezTo>
                    <a:pt x="13697" y="1"/>
                    <a:pt x="6974" y="16220"/>
                    <a:pt x="5731" y="16906"/>
                  </a:cubicBezTo>
                  <a:cubicBezTo>
                    <a:pt x="5006" y="17306"/>
                    <a:pt x="3178" y="17390"/>
                    <a:pt x="1779" y="17390"/>
                  </a:cubicBezTo>
                  <a:cubicBezTo>
                    <a:pt x="780" y="17390"/>
                    <a:pt x="1" y="17347"/>
                    <a:pt x="1" y="17347"/>
                  </a:cubicBezTo>
                  <a:lnTo>
                    <a:pt x="1" y="17347"/>
                  </a:lnTo>
                  <a:cubicBezTo>
                    <a:pt x="1" y="17347"/>
                    <a:pt x="873" y="18809"/>
                    <a:pt x="2523" y="19174"/>
                  </a:cubicBezTo>
                  <a:cubicBezTo>
                    <a:pt x="2977" y="19274"/>
                    <a:pt x="3560" y="19311"/>
                    <a:pt x="4167" y="19311"/>
                  </a:cubicBezTo>
                  <a:cubicBezTo>
                    <a:pt x="5770" y="19311"/>
                    <a:pt x="7543" y="19057"/>
                    <a:pt x="7543" y="19057"/>
                  </a:cubicBezTo>
                  <a:lnTo>
                    <a:pt x="8480" y="20418"/>
                  </a:lnTo>
                  <a:lnTo>
                    <a:pt x="3250" y="21918"/>
                  </a:lnTo>
                  <a:cubicBezTo>
                    <a:pt x="3250" y="21918"/>
                    <a:pt x="7100" y="22447"/>
                    <a:pt x="7722" y="22765"/>
                  </a:cubicBezTo>
                  <a:cubicBezTo>
                    <a:pt x="8347" y="23082"/>
                    <a:pt x="18103" y="35945"/>
                    <a:pt x="19199" y="38208"/>
                  </a:cubicBezTo>
                  <a:cubicBezTo>
                    <a:pt x="19428" y="38677"/>
                    <a:pt x="19524" y="39164"/>
                    <a:pt x="19538" y="39638"/>
                  </a:cubicBezTo>
                  <a:cubicBezTo>
                    <a:pt x="21183" y="39131"/>
                    <a:pt x="22122" y="38965"/>
                    <a:pt x="22742" y="38965"/>
                  </a:cubicBezTo>
                  <a:cubicBezTo>
                    <a:pt x="23378" y="38965"/>
                    <a:pt x="23679" y="39140"/>
                    <a:pt x="24065" y="39301"/>
                  </a:cubicBezTo>
                  <a:cubicBezTo>
                    <a:pt x="24875" y="39640"/>
                    <a:pt x="24811" y="40548"/>
                    <a:pt x="24811" y="40548"/>
                  </a:cubicBezTo>
                  <a:cubicBezTo>
                    <a:pt x="24811" y="40548"/>
                    <a:pt x="25956" y="39672"/>
                    <a:pt x="23717" y="36707"/>
                  </a:cubicBezTo>
                  <a:cubicBezTo>
                    <a:pt x="21476" y="33742"/>
                    <a:pt x="10497" y="22975"/>
                    <a:pt x="10449" y="22116"/>
                  </a:cubicBezTo>
                  <a:cubicBezTo>
                    <a:pt x="10403" y="21257"/>
                    <a:pt x="10970" y="20196"/>
                    <a:pt x="10970" y="20196"/>
                  </a:cubicBezTo>
                  <a:lnTo>
                    <a:pt x="9428" y="19049"/>
                  </a:lnTo>
                  <a:cubicBezTo>
                    <a:pt x="9428" y="19049"/>
                    <a:pt x="11880" y="10771"/>
                    <a:pt x="12282" y="8833"/>
                  </a:cubicBezTo>
                  <a:cubicBezTo>
                    <a:pt x="12681" y="6894"/>
                    <a:pt x="13793" y="3170"/>
                    <a:pt x="14050" y="1319"/>
                  </a:cubicBezTo>
                  <a:cubicBezTo>
                    <a:pt x="14098" y="983"/>
                    <a:pt x="14160" y="630"/>
                    <a:pt x="14233" y="268"/>
                  </a:cubicBezTo>
                  <a:cubicBezTo>
                    <a:pt x="13954" y="64"/>
                    <a:pt x="13697" y="1"/>
                    <a:pt x="1369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7"/>
            <p:cNvSpPr/>
            <p:nvPr/>
          </p:nvSpPr>
          <p:spPr>
            <a:xfrm>
              <a:off x="7443150" y="3104104"/>
              <a:ext cx="396536" cy="1218731"/>
            </a:xfrm>
            <a:custGeom>
              <a:avLst/>
              <a:gdLst/>
              <a:ahLst/>
              <a:cxnLst/>
              <a:rect l="l" t="t" r="r" b="b"/>
              <a:pathLst>
                <a:path w="9613" h="29545" extrusionOk="0">
                  <a:moveTo>
                    <a:pt x="9612" y="0"/>
                  </a:moveTo>
                  <a:lnTo>
                    <a:pt x="6545" y="74"/>
                  </a:lnTo>
                  <a:cubicBezTo>
                    <a:pt x="6545" y="74"/>
                    <a:pt x="6058" y="369"/>
                    <a:pt x="4820" y="2019"/>
                  </a:cubicBezTo>
                  <a:cubicBezTo>
                    <a:pt x="3582" y="3667"/>
                    <a:pt x="1864" y="6542"/>
                    <a:pt x="1864" y="6542"/>
                  </a:cubicBezTo>
                  <a:lnTo>
                    <a:pt x="4484" y="7960"/>
                  </a:lnTo>
                  <a:lnTo>
                    <a:pt x="967" y="9223"/>
                  </a:lnTo>
                  <a:cubicBezTo>
                    <a:pt x="967" y="9223"/>
                    <a:pt x="0" y="10267"/>
                    <a:pt x="350" y="16449"/>
                  </a:cubicBezTo>
                  <a:cubicBezTo>
                    <a:pt x="698" y="22634"/>
                    <a:pt x="3799" y="29545"/>
                    <a:pt x="3799" y="29545"/>
                  </a:cubicBezTo>
                  <a:cubicBezTo>
                    <a:pt x="3799" y="29545"/>
                    <a:pt x="3808" y="26216"/>
                    <a:pt x="4090" y="23619"/>
                  </a:cubicBezTo>
                  <a:cubicBezTo>
                    <a:pt x="4372" y="21023"/>
                    <a:pt x="5312" y="11290"/>
                    <a:pt x="6608" y="7871"/>
                  </a:cubicBezTo>
                  <a:cubicBezTo>
                    <a:pt x="7905" y="4456"/>
                    <a:pt x="9612" y="0"/>
                    <a:pt x="9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7"/>
            <p:cNvSpPr/>
            <p:nvPr/>
          </p:nvSpPr>
          <p:spPr>
            <a:xfrm>
              <a:off x="7443150" y="3104104"/>
              <a:ext cx="396536" cy="1218731"/>
            </a:xfrm>
            <a:custGeom>
              <a:avLst/>
              <a:gdLst/>
              <a:ahLst/>
              <a:cxnLst/>
              <a:rect l="l" t="t" r="r" b="b"/>
              <a:pathLst>
                <a:path w="9613" h="29545" extrusionOk="0">
                  <a:moveTo>
                    <a:pt x="9612" y="0"/>
                  </a:moveTo>
                  <a:lnTo>
                    <a:pt x="6545" y="74"/>
                  </a:lnTo>
                  <a:cubicBezTo>
                    <a:pt x="6545" y="74"/>
                    <a:pt x="6058" y="369"/>
                    <a:pt x="4820" y="2019"/>
                  </a:cubicBezTo>
                  <a:cubicBezTo>
                    <a:pt x="3582" y="3667"/>
                    <a:pt x="1864" y="6542"/>
                    <a:pt x="1864" y="6542"/>
                  </a:cubicBezTo>
                  <a:lnTo>
                    <a:pt x="4484" y="7960"/>
                  </a:lnTo>
                  <a:lnTo>
                    <a:pt x="967" y="9223"/>
                  </a:lnTo>
                  <a:cubicBezTo>
                    <a:pt x="967" y="9223"/>
                    <a:pt x="0" y="10267"/>
                    <a:pt x="350" y="16449"/>
                  </a:cubicBezTo>
                  <a:cubicBezTo>
                    <a:pt x="698" y="22634"/>
                    <a:pt x="3799" y="29545"/>
                    <a:pt x="3799" y="29545"/>
                  </a:cubicBezTo>
                  <a:cubicBezTo>
                    <a:pt x="3799" y="29545"/>
                    <a:pt x="3808" y="26216"/>
                    <a:pt x="4090" y="23619"/>
                  </a:cubicBezTo>
                  <a:cubicBezTo>
                    <a:pt x="4372" y="21023"/>
                    <a:pt x="5312" y="11290"/>
                    <a:pt x="6608" y="7871"/>
                  </a:cubicBezTo>
                  <a:cubicBezTo>
                    <a:pt x="7905" y="4456"/>
                    <a:pt x="9612" y="0"/>
                    <a:pt x="9612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7"/>
            <p:cNvSpPr/>
            <p:nvPr/>
          </p:nvSpPr>
          <p:spPr>
            <a:xfrm>
              <a:off x="7730869" y="3061121"/>
              <a:ext cx="136043" cy="247582"/>
            </a:xfrm>
            <a:custGeom>
              <a:avLst/>
              <a:gdLst/>
              <a:ahLst/>
              <a:cxnLst/>
              <a:rect l="l" t="t" r="r" b="b"/>
              <a:pathLst>
                <a:path w="3298" h="6002" extrusionOk="0">
                  <a:moveTo>
                    <a:pt x="3128" y="1"/>
                  </a:moveTo>
                  <a:cubicBezTo>
                    <a:pt x="2873" y="1"/>
                    <a:pt x="2383" y="60"/>
                    <a:pt x="1998" y="460"/>
                  </a:cubicBezTo>
                  <a:cubicBezTo>
                    <a:pt x="1452" y="1027"/>
                    <a:pt x="51" y="4211"/>
                    <a:pt x="24" y="4773"/>
                  </a:cubicBezTo>
                  <a:cubicBezTo>
                    <a:pt x="0" y="5308"/>
                    <a:pt x="79" y="6002"/>
                    <a:pt x="302" y="6002"/>
                  </a:cubicBezTo>
                  <a:cubicBezTo>
                    <a:pt x="314" y="6002"/>
                    <a:pt x="326" y="6000"/>
                    <a:pt x="339" y="5996"/>
                  </a:cubicBezTo>
                  <a:cubicBezTo>
                    <a:pt x="589" y="5914"/>
                    <a:pt x="2560" y="4146"/>
                    <a:pt x="3036" y="3682"/>
                  </a:cubicBezTo>
                  <a:cubicBezTo>
                    <a:pt x="3079" y="2947"/>
                    <a:pt x="3128" y="2275"/>
                    <a:pt x="3297" y="11"/>
                  </a:cubicBezTo>
                  <a:cubicBezTo>
                    <a:pt x="3297" y="11"/>
                    <a:pt x="3233" y="1"/>
                    <a:pt x="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7"/>
            <p:cNvSpPr/>
            <p:nvPr/>
          </p:nvSpPr>
          <p:spPr>
            <a:xfrm>
              <a:off x="7722124" y="3128936"/>
              <a:ext cx="620771" cy="1250164"/>
            </a:xfrm>
            <a:custGeom>
              <a:avLst/>
              <a:gdLst/>
              <a:ahLst/>
              <a:cxnLst/>
              <a:rect l="l" t="t" r="r" b="b"/>
              <a:pathLst>
                <a:path w="15049" h="30307" extrusionOk="0">
                  <a:moveTo>
                    <a:pt x="11225" y="0"/>
                  </a:moveTo>
                  <a:cubicBezTo>
                    <a:pt x="10925" y="0"/>
                    <a:pt x="10373" y="241"/>
                    <a:pt x="10373" y="241"/>
                  </a:cubicBezTo>
                  <a:cubicBezTo>
                    <a:pt x="10373" y="241"/>
                    <a:pt x="5284" y="7739"/>
                    <a:pt x="3577" y="13126"/>
                  </a:cubicBezTo>
                  <a:cubicBezTo>
                    <a:pt x="1870" y="18514"/>
                    <a:pt x="1222" y="21546"/>
                    <a:pt x="610" y="24772"/>
                  </a:cubicBezTo>
                  <a:cubicBezTo>
                    <a:pt x="1" y="27999"/>
                    <a:pt x="359" y="30307"/>
                    <a:pt x="359" y="30307"/>
                  </a:cubicBezTo>
                  <a:cubicBezTo>
                    <a:pt x="2378" y="25410"/>
                    <a:pt x="9233" y="15147"/>
                    <a:pt x="10097" y="13893"/>
                  </a:cubicBezTo>
                  <a:cubicBezTo>
                    <a:pt x="10961" y="12638"/>
                    <a:pt x="10857" y="11876"/>
                    <a:pt x="10489" y="11337"/>
                  </a:cubicBezTo>
                  <a:cubicBezTo>
                    <a:pt x="10119" y="10795"/>
                    <a:pt x="9149" y="9497"/>
                    <a:pt x="9148" y="9497"/>
                  </a:cubicBezTo>
                  <a:lnTo>
                    <a:pt x="9148" y="9497"/>
                  </a:lnTo>
                  <a:cubicBezTo>
                    <a:pt x="9149" y="9497"/>
                    <a:pt x="10823" y="9703"/>
                    <a:pt x="11400" y="9743"/>
                  </a:cubicBezTo>
                  <a:cubicBezTo>
                    <a:pt x="11801" y="9768"/>
                    <a:pt x="11978" y="9966"/>
                    <a:pt x="12137" y="9966"/>
                  </a:cubicBezTo>
                  <a:cubicBezTo>
                    <a:pt x="12206" y="9966"/>
                    <a:pt x="12272" y="9928"/>
                    <a:pt x="12352" y="9820"/>
                  </a:cubicBezTo>
                  <a:cubicBezTo>
                    <a:pt x="12613" y="9467"/>
                    <a:pt x="13928" y="5427"/>
                    <a:pt x="14301" y="4180"/>
                  </a:cubicBezTo>
                  <a:cubicBezTo>
                    <a:pt x="14673" y="2935"/>
                    <a:pt x="15049" y="1653"/>
                    <a:pt x="14943" y="1338"/>
                  </a:cubicBezTo>
                  <a:cubicBezTo>
                    <a:pt x="14837" y="1025"/>
                    <a:pt x="11540" y="11"/>
                    <a:pt x="11245" y="1"/>
                  </a:cubicBezTo>
                  <a:cubicBezTo>
                    <a:pt x="11238" y="1"/>
                    <a:pt x="11232" y="0"/>
                    <a:pt x="11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7"/>
            <p:cNvSpPr/>
            <p:nvPr/>
          </p:nvSpPr>
          <p:spPr>
            <a:xfrm>
              <a:off x="7722124" y="3128936"/>
              <a:ext cx="620771" cy="1250164"/>
            </a:xfrm>
            <a:custGeom>
              <a:avLst/>
              <a:gdLst/>
              <a:ahLst/>
              <a:cxnLst/>
              <a:rect l="l" t="t" r="r" b="b"/>
              <a:pathLst>
                <a:path w="15049" h="30307" extrusionOk="0">
                  <a:moveTo>
                    <a:pt x="11225" y="0"/>
                  </a:moveTo>
                  <a:cubicBezTo>
                    <a:pt x="10925" y="0"/>
                    <a:pt x="10373" y="241"/>
                    <a:pt x="10373" y="241"/>
                  </a:cubicBezTo>
                  <a:cubicBezTo>
                    <a:pt x="10373" y="241"/>
                    <a:pt x="5284" y="7739"/>
                    <a:pt x="3577" y="13126"/>
                  </a:cubicBezTo>
                  <a:cubicBezTo>
                    <a:pt x="1870" y="18514"/>
                    <a:pt x="1222" y="21546"/>
                    <a:pt x="610" y="24772"/>
                  </a:cubicBezTo>
                  <a:cubicBezTo>
                    <a:pt x="1" y="27999"/>
                    <a:pt x="359" y="30307"/>
                    <a:pt x="359" y="30307"/>
                  </a:cubicBezTo>
                  <a:cubicBezTo>
                    <a:pt x="2378" y="25410"/>
                    <a:pt x="9233" y="15147"/>
                    <a:pt x="10097" y="13893"/>
                  </a:cubicBezTo>
                  <a:cubicBezTo>
                    <a:pt x="10961" y="12638"/>
                    <a:pt x="10857" y="11876"/>
                    <a:pt x="10489" y="11337"/>
                  </a:cubicBezTo>
                  <a:cubicBezTo>
                    <a:pt x="10119" y="10795"/>
                    <a:pt x="9149" y="9497"/>
                    <a:pt x="9148" y="9497"/>
                  </a:cubicBezTo>
                  <a:lnTo>
                    <a:pt x="9148" y="9497"/>
                  </a:lnTo>
                  <a:cubicBezTo>
                    <a:pt x="9149" y="9497"/>
                    <a:pt x="10823" y="9703"/>
                    <a:pt x="11400" y="9743"/>
                  </a:cubicBezTo>
                  <a:cubicBezTo>
                    <a:pt x="11801" y="9768"/>
                    <a:pt x="11978" y="9966"/>
                    <a:pt x="12137" y="9966"/>
                  </a:cubicBezTo>
                  <a:cubicBezTo>
                    <a:pt x="12206" y="9966"/>
                    <a:pt x="12272" y="9928"/>
                    <a:pt x="12352" y="9820"/>
                  </a:cubicBezTo>
                  <a:cubicBezTo>
                    <a:pt x="12613" y="9467"/>
                    <a:pt x="13928" y="5427"/>
                    <a:pt x="14301" y="4180"/>
                  </a:cubicBezTo>
                  <a:cubicBezTo>
                    <a:pt x="14673" y="2935"/>
                    <a:pt x="15049" y="1653"/>
                    <a:pt x="14943" y="1338"/>
                  </a:cubicBezTo>
                  <a:cubicBezTo>
                    <a:pt x="14837" y="1025"/>
                    <a:pt x="11540" y="11"/>
                    <a:pt x="11245" y="1"/>
                  </a:cubicBezTo>
                  <a:cubicBezTo>
                    <a:pt x="11238" y="1"/>
                    <a:pt x="11232" y="0"/>
                    <a:pt x="11225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7"/>
            <p:cNvSpPr/>
            <p:nvPr/>
          </p:nvSpPr>
          <p:spPr>
            <a:xfrm>
              <a:off x="7862621" y="3250830"/>
              <a:ext cx="455441" cy="885761"/>
            </a:xfrm>
            <a:custGeom>
              <a:avLst/>
              <a:gdLst/>
              <a:ahLst/>
              <a:cxnLst/>
              <a:rect l="l" t="t" r="r" b="b"/>
              <a:pathLst>
                <a:path w="11041" h="21473" extrusionOk="0">
                  <a:moveTo>
                    <a:pt x="11040" y="0"/>
                  </a:moveTo>
                  <a:lnTo>
                    <a:pt x="11040" y="0"/>
                  </a:lnTo>
                  <a:cubicBezTo>
                    <a:pt x="11040" y="1"/>
                    <a:pt x="9009" y="5900"/>
                    <a:pt x="8632" y="6278"/>
                  </a:cubicBezTo>
                  <a:cubicBezTo>
                    <a:pt x="8547" y="6364"/>
                    <a:pt x="8305" y="6397"/>
                    <a:pt x="7983" y="6397"/>
                  </a:cubicBezTo>
                  <a:cubicBezTo>
                    <a:pt x="6887" y="6397"/>
                    <a:pt x="4856" y="6014"/>
                    <a:pt x="4856" y="6014"/>
                  </a:cubicBezTo>
                  <a:lnTo>
                    <a:pt x="3842" y="5495"/>
                  </a:lnTo>
                  <a:lnTo>
                    <a:pt x="5202" y="6384"/>
                  </a:lnTo>
                  <a:cubicBezTo>
                    <a:pt x="5202" y="6384"/>
                    <a:pt x="6607" y="8128"/>
                    <a:pt x="6832" y="8797"/>
                  </a:cubicBezTo>
                  <a:cubicBezTo>
                    <a:pt x="7056" y="9462"/>
                    <a:pt x="7022" y="9059"/>
                    <a:pt x="6686" y="9890"/>
                  </a:cubicBezTo>
                  <a:cubicBezTo>
                    <a:pt x="6353" y="10722"/>
                    <a:pt x="1335" y="18753"/>
                    <a:pt x="913" y="19400"/>
                  </a:cubicBezTo>
                  <a:cubicBezTo>
                    <a:pt x="491" y="20049"/>
                    <a:pt x="0" y="21473"/>
                    <a:pt x="0" y="21473"/>
                  </a:cubicBezTo>
                  <a:cubicBezTo>
                    <a:pt x="0" y="21473"/>
                    <a:pt x="5412" y="13150"/>
                    <a:pt x="6401" y="11487"/>
                  </a:cubicBezTo>
                  <a:cubicBezTo>
                    <a:pt x="7390" y="9824"/>
                    <a:pt x="7537" y="9582"/>
                    <a:pt x="7489" y="8902"/>
                  </a:cubicBezTo>
                  <a:cubicBezTo>
                    <a:pt x="7443" y="8222"/>
                    <a:pt x="6012" y="6720"/>
                    <a:pt x="6012" y="6720"/>
                  </a:cubicBezTo>
                  <a:lnTo>
                    <a:pt x="6012" y="6720"/>
                  </a:lnTo>
                  <a:cubicBezTo>
                    <a:pt x="6012" y="6720"/>
                    <a:pt x="8108" y="6995"/>
                    <a:pt x="8770" y="7012"/>
                  </a:cubicBezTo>
                  <a:cubicBezTo>
                    <a:pt x="8774" y="7012"/>
                    <a:pt x="8777" y="7012"/>
                    <a:pt x="8781" y="7012"/>
                  </a:cubicBezTo>
                  <a:cubicBezTo>
                    <a:pt x="9432" y="7012"/>
                    <a:pt x="9478" y="5582"/>
                    <a:pt x="9999" y="4230"/>
                  </a:cubicBezTo>
                  <a:cubicBezTo>
                    <a:pt x="10525" y="2873"/>
                    <a:pt x="11040" y="1"/>
                    <a:pt x="1104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7"/>
            <p:cNvSpPr/>
            <p:nvPr/>
          </p:nvSpPr>
          <p:spPr>
            <a:xfrm>
              <a:off x="7959353" y="3089542"/>
              <a:ext cx="277571" cy="308426"/>
            </a:xfrm>
            <a:custGeom>
              <a:avLst/>
              <a:gdLst/>
              <a:ahLst/>
              <a:cxnLst/>
              <a:rect l="l" t="t" r="r" b="b"/>
              <a:pathLst>
                <a:path w="6729" h="7477" extrusionOk="0">
                  <a:moveTo>
                    <a:pt x="5359" y="1"/>
                  </a:moveTo>
                  <a:cubicBezTo>
                    <a:pt x="4965" y="1720"/>
                    <a:pt x="0" y="3463"/>
                    <a:pt x="0" y="3463"/>
                  </a:cubicBezTo>
                  <a:cubicBezTo>
                    <a:pt x="0" y="3463"/>
                    <a:pt x="550" y="4772"/>
                    <a:pt x="1182" y="5819"/>
                  </a:cubicBezTo>
                  <a:cubicBezTo>
                    <a:pt x="1813" y="6866"/>
                    <a:pt x="1998" y="7402"/>
                    <a:pt x="2410" y="7470"/>
                  </a:cubicBezTo>
                  <a:cubicBezTo>
                    <a:pt x="2438" y="7474"/>
                    <a:pt x="2465" y="7476"/>
                    <a:pt x="2491" y="7476"/>
                  </a:cubicBezTo>
                  <a:cubicBezTo>
                    <a:pt x="2861" y="7476"/>
                    <a:pt x="3151" y="7044"/>
                    <a:pt x="3599" y="6565"/>
                  </a:cubicBezTo>
                  <a:cubicBezTo>
                    <a:pt x="4082" y="6052"/>
                    <a:pt x="5445" y="4065"/>
                    <a:pt x="6030" y="3054"/>
                  </a:cubicBezTo>
                  <a:cubicBezTo>
                    <a:pt x="6616" y="2045"/>
                    <a:pt x="6728" y="1668"/>
                    <a:pt x="6671" y="1392"/>
                  </a:cubicBezTo>
                  <a:cubicBezTo>
                    <a:pt x="6611" y="1114"/>
                    <a:pt x="6195" y="695"/>
                    <a:pt x="5883" y="413"/>
                  </a:cubicBezTo>
                  <a:cubicBezTo>
                    <a:pt x="5570" y="132"/>
                    <a:pt x="5359" y="1"/>
                    <a:pt x="5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7"/>
            <p:cNvSpPr/>
            <p:nvPr/>
          </p:nvSpPr>
          <p:spPr>
            <a:xfrm>
              <a:off x="7452720" y="3211065"/>
              <a:ext cx="184470" cy="499372"/>
            </a:xfrm>
            <a:custGeom>
              <a:avLst/>
              <a:gdLst/>
              <a:ahLst/>
              <a:cxnLst/>
              <a:rect l="l" t="t" r="r" b="b"/>
              <a:pathLst>
                <a:path w="4472" h="12106" extrusionOk="0">
                  <a:moveTo>
                    <a:pt x="4164" y="0"/>
                  </a:moveTo>
                  <a:lnTo>
                    <a:pt x="4164" y="0"/>
                  </a:lnTo>
                  <a:cubicBezTo>
                    <a:pt x="4164" y="1"/>
                    <a:pt x="1255" y="3790"/>
                    <a:pt x="1327" y="4064"/>
                  </a:cubicBezTo>
                  <a:cubicBezTo>
                    <a:pt x="1398" y="4337"/>
                    <a:pt x="3565" y="5164"/>
                    <a:pt x="3565" y="5164"/>
                  </a:cubicBezTo>
                  <a:cubicBezTo>
                    <a:pt x="3565" y="5164"/>
                    <a:pt x="750" y="6259"/>
                    <a:pt x="593" y="6507"/>
                  </a:cubicBezTo>
                  <a:cubicBezTo>
                    <a:pt x="437" y="6757"/>
                    <a:pt x="1" y="7852"/>
                    <a:pt x="47" y="9265"/>
                  </a:cubicBezTo>
                  <a:cubicBezTo>
                    <a:pt x="94" y="10680"/>
                    <a:pt x="122" y="12105"/>
                    <a:pt x="122" y="12105"/>
                  </a:cubicBezTo>
                  <a:cubicBezTo>
                    <a:pt x="122" y="12105"/>
                    <a:pt x="428" y="7874"/>
                    <a:pt x="670" y="7238"/>
                  </a:cubicBezTo>
                  <a:cubicBezTo>
                    <a:pt x="911" y="6602"/>
                    <a:pt x="4472" y="5431"/>
                    <a:pt x="4472" y="5431"/>
                  </a:cubicBezTo>
                  <a:cubicBezTo>
                    <a:pt x="4472" y="5431"/>
                    <a:pt x="2279" y="4057"/>
                    <a:pt x="2111" y="3825"/>
                  </a:cubicBezTo>
                  <a:cubicBezTo>
                    <a:pt x="1942" y="3597"/>
                    <a:pt x="2440" y="2818"/>
                    <a:pt x="2834" y="2275"/>
                  </a:cubicBezTo>
                  <a:cubicBezTo>
                    <a:pt x="3229" y="1734"/>
                    <a:pt x="4164" y="1"/>
                    <a:pt x="416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7"/>
            <p:cNvSpPr/>
            <p:nvPr/>
          </p:nvSpPr>
          <p:spPr>
            <a:xfrm>
              <a:off x="7254885" y="3826804"/>
              <a:ext cx="518265" cy="927300"/>
            </a:xfrm>
            <a:custGeom>
              <a:avLst/>
              <a:gdLst/>
              <a:ahLst/>
              <a:cxnLst/>
              <a:rect l="l" t="t" r="r" b="b"/>
              <a:pathLst>
                <a:path w="12564" h="22480" extrusionOk="0">
                  <a:moveTo>
                    <a:pt x="6884" y="0"/>
                  </a:moveTo>
                  <a:lnTo>
                    <a:pt x="5545" y="10959"/>
                  </a:lnTo>
                  <a:cubicBezTo>
                    <a:pt x="5446" y="11765"/>
                    <a:pt x="5038" y="12501"/>
                    <a:pt x="4408" y="13015"/>
                  </a:cubicBezTo>
                  <a:lnTo>
                    <a:pt x="876" y="15880"/>
                  </a:lnTo>
                  <a:cubicBezTo>
                    <a:pt x="274" y="16370"/>
                    <a:pt x="0" y="17157"/>
                    <a:pt x="171" y="17916"/>
                  </a:cubicBezTo>
                  <a:lnTo>
                    <a:pt x="691" y="20216"/>
                  </a:lnTo>
                  <a:cubicBezTo>
                    <a:pt x="859" y="20956"/>
                    <a:pt x="1476" y="21512"/>
                    <a:pt x="2231" y="21603"/>
                  </a:cubicBezTo>
                  <a:lnTo>
                    <a:pt x="6009" y="22061"/>
                  </a:lnTo>
                  <a:lnTo>
                    <a:pt x="9327" y="22466"/>
                  </a:lnTo>
                  <a:cubicBezTo>
                    <a:pt x="9400" y="22475"/>
                    <a:pt x="9473" y="22479"/>
                    <a:pt x="9545" y="22479"/>
                  </a:cubicBezTo>
                  <a:cubicBezTo>
                    <a:pt x="10220" y="22479"/>
                    <a:pt x="10847" y="22100"/>
                    <a:pt x="11157" y="21487"/>
                  </a:cubicBezTo>
                  <a:lnTo>
                    <a:pt x="12215" y="19379"/>
                  </a:lnTo>
                  <a:cubicBezTo>
                    <a:pt x="12564" y="18686"/>
                    <a:pt x="12487" y="17855"/>
                    <a:pt x="12020" y="17235"/>
                  </a:cubicBezTo>
                  <a:lnTo>
                    <a:pt x="9283" y="13609"/>
                  </a:lnTo>
                  <a:cubicBezTo>
                    <a:pt x="8794" y="12960"/>
                    <a:pt x="8575" y="12147"/>
                    <a:pt x="8674" y="11342"/>
                  </a:cubicBezTo>
                  <a:lnTo>
                    <a:pt x="10011" y="381"/>
                  </a:lnTo>
                  <a:lnTo>
                    <a:pt x="8675" y="219"/>
                  </a:lnTo>
                  <a:lnTo>
                    <a:pt x="68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7"/>
            <p:cNvSpPr/>
            <p:nvPr/>
          </p:nvSpPr>
          <p:spPr>
            <a:xfrm>
              <a:off x="6718759" y="3151706"/>
              <a:ext cx="864848" cy="1113832"/>
            </a:xfrm>
            <a:custGeom>
              <a:avLst/>
              <a:gdLst/>
              <a:ahLst/>
              <a:cxnLst/>
              <a:rect l="l" t="t" r="r" b="b"/>
              <a:pathLst>
                <a:path w="20966" h="27002" extrusionOk="0">
                  <a:moveTo>
                    <a:pt x="20965" y="0"/>
                  </a:moveTo>
                  <a:lnTo>
                    <a:pt x="20965" y="0"/>
                  </a:lnTo>
                  <a:cubicBezTo>
                    <a:pt x="20906" y="19"/>
                    <a:pt x="20853" y="33"/>
                    <a:pt x="20799" y="44"/>
                  </a:cubicBezTo>
                  <a:cubicBezTo>
                    <a:pt x="20847" y="34"/>
                    <a:pt x="20864" y="29"/>
                    <a:pt x="20961" y="7"/>
                  </a:cubicBezTo>
                  <a:cubicBezTo>
                    <a:pt x="20963" y="7"/>
                    <a:pt x="20965" y="0"/>
                    <a:pt x="20965" y="0"/>
                  </a:cubicBezTo>
                  <a:close/>
                  <a:moveTo>
                    <a:pt x="20679" y="72"/>
                  </a:moveTo>
                  <a:cubicBezTo>
                    <a:pt x="19802" y="270"/>
                    <a:pt x="19787" y="2"/>
                    <a:pt x="19062" y="872"/>
                  </a:cubicBezTo>
                  <a:cubicBezTo>
                    <a:pt x="18267" y="1827"/>
                    <a:pt x="3408" y="14900"/>
                    <a:pt x="1703" y="17513"/>
                  </a:cubicBezTo>
                  <a:cubicBezTo>
                    <a:pt x="0" y="20124"/>
                    <a:pt x="64" y="21338"/>
                    <a:pt x="94" y="23210"/>
                  </a:cubicBezTo>
                  <a:cubicBezTo>
                    <a:pt x="98" y="23460"/>
                    <a:pt x="125" y="23564"/>
                    <a:pt x="170" y="23564"/>
                  </a:cubicBezTo>
                  <a:cubicBezTo>
                    <a:pt x="402" y="23564"/>
                    <a:pt x="1095" y="20722"/>
                    <a:pt x="1306" y="20722"/>
                  </a:cubicBezTo>
                  <a:cubicBezTo>
                    <a:pt x="1359" y="20722"/>
                    <a:pt x="1381" y="20898"/>
                    <a:pt x="1359" y="21338"/>
                  </a:cubicBezTo>
                  <a:cubicBezTo>
                    <a:pt x="1321" y="22105"/>
                    <a:pt x="3920" y="25466"/>
                    <a:pt x="5047" y="25566"/>
                  </a:cubicBezTo>
                  <a:cubicBezTo>
                    <a:pt x="6091" y="25660"/>
                    <a:pt x="8715" y="27001"/>
                    <a:pt x="10192" y="27001"/>
                  </a:cubicBezTo>
                  <a:cubicBezTo>
                    <a:pt x="10310" y="27001"/>
                    <a:pt x="10420" y="26993"/>
                    <a:pt x="10522" y="26974"/>
                  </a:cubicBezTo>
                  <a:cubicBezTo>
                    <a:pt x="11468" y="26801"/>
                    <a:pt x="14216" y="23977"/>
                    <a:pt x="15846" y="22222"/>
                  </a:cubicBezTo>
                  <a:cubicBezTo>
                    <a:pt x="15576" y="18911"/>
                    <a:pt x="15283" y="14934"/>
                    <a:pt x="15319" y="13601"/>
                  </a:cubicBezTo>
                  <a:cubicBezTo>
                    <a:pt x="15383" y="11190"/>
                    <a:pt x="17313" y="6327"/>
                    <a:pt x="18303" y="4346"/>
                  </a:cubicBezTo>
                  <a:cubicBezTo>
                    <a:pt x="19294" y="2369"/>
                    <a:pt x="20678" y="77"/>
                    <a:pt x="20679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7"/>
            <p:cNvSpPr/>
            <p:nvPr/>
          </p:nvSpPr>
          <p:spPr>
            <a:xfrm>
              <a:off x="6885368" y="3305857"/>
              <a:ext cx="601219" cy="868271"/>
            </a:xfrm>
            <a:custGeom>
              <a:avLst/>
              <a:gdLst/>
              <a:ahLst/>
              <a:cxnLst/>
              <a:rect l="l" t="t" r="r" b="b"/>
              <a:pathLst>
                <a:path w="14575" h="21049" extrusionOk="0">
                  <a:moveTo>
                    <a:pt x="14575" y="1"/>
                  </a:moveTo>
                  <a:lnTo>
                    <a:pt x="14575" y="1"/>
                  </a:lnTo>
                  <a:cubicBezTo>
                    <a:pt x="14331" y="157"/>
                    <a:pt x="14164" y="291"/>
                    <a:pt x="14164" y="291"/>
                  </a:cubicBezTo>
                  <a:cubicBezTo>
                    <a:pt x="10644" y="4326"/>
                    <a:pt x="9693" y="8353"/>
                    <a:pt x="9693" y="8353"/>
                  </a:cubicBezTo>
                  <a:lnTo>
                    <a:pt x="3965" y="12595"/>
                  </a:lnTo>
                  <a:cubicBezTo>
                    <a:pt x="3965" y="12595"/>
                    <a:pt x="3299" y="12685"/>
                    <a:pt x="1981" y="13109"/>
                  </a:cubicBezTo>
                  <a:cubicBezTo>
                    <a:pt x="664" y="13533"/>
                    <a:pt x="1" y="15345"/>
                    <a:pt x="1" y="15345"/>
                  </a:cubicBezTo>
                  <a:lnTo>
                    <a:pt x="9316" y="21049"/>
                  </a:lnTo>
                  <a:cubicBezTo>
                    <a:pt x="10198" y="20195"/>
                    <a:pt x="11107" y="19243"/>
                    <a:pt x="11807" y="18490"/>
                  </a:cubicBezTo>
                  <a:cubicBezTo>
                    <a:pt x="11537" y="15177"/>
                    <a:pt x="11244" y="11201"/>
                    <a:pt x="11280" y="9868"/>
                  </a:cubicBezTo>
                  <a:cubicBezTo>
                    <a:pt x="11344" y="7457"/>
                    <a:pt x="13274" y="2592"/>
                    <a:pt x="14264" y="613"/>
                  </a:cubicBezTo>
                  <a:cubicBezTo>
                    <a:pt x="14363" y="411"/>
                    <a:pt x="14469" y="205"/>
                    <a:pt x="1457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7"/>
            <p:cNvSpPr/>
            <p:nvPr/>
          </p:nvSpPr>
          <p:spPr>
            <a:xfrm>
              <a:off x="6863423" y="3765754"/>
              <a:ext cx="193256" cy="90626"/>
            </a:xfrm>
            <a:custGeom>
              <a:avLst/>
              <a:gdLst/>
              <a:ahLst/>
              <a:cxnLst/>
              <a:rect l="l" t="t" r="r" b="b"/>
              <a:pathLst>
                <a:path w="4685" h="2197" extrusionOk="0">
                  <a:moveTo>
                    <a:pt x="2298" y="1"/>
                  </a:moveTo>
                  <a:cubicBezTo>
                    <a:pt x="1042" y="1"/>
                    <a:pt x="1" y="856"/>
                    <a:pt x="1" y="856"/>
                  </a:cubicBezTo>
                  <a:cubicBezTo>
                    <a:pt x="1" y="856"/>
                    <a:pt x="649" y="678"/>
                    <a:pt x="1509" y="678"/>
                  </a:cubicBezTo>
                  <a:cubicBezTo>
                    <a:pt x="1856" y="678"/>
                    <a:pt x="2238" y="707"/>
                    <a:pt x="2625" y="789"/>
                  </a:cubicBezTo>
                  <a:cubicBezTo>
                    <a:pt x="3972" y="1072"/>
                    <a:pt x="4685" y="2197"/>
                    <a:pt x="4685" y="2197"/>
                  </a:cubicBezTo>
                  <a:cubicBezTo>
                    <a:pt x="4685" y="2197"/>
                    <a:pt x="4140" y="260"/>
                    <a:pt x="2710" y="32"/>
                  </a:cubicBezTo>
                  <a:cubicBezTo>
                    <a:pt x="2571" y="11"/>
                    <a:pt x="2433" y="1"/>
                    <a:pt x="2298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7"/>
            <p:cNvSpPr/>
            <p:nvPr/>
          </p:nvSpPr>
          <p:spPr>
            <a:xfrm>
              <a:off x="7271468" y="3844129"/>
              <a:ext cx="485059" cy="894382"/>
            </a:xfrm>
            <a:custGeom>
              <a:avLst/>
              <a:gdLst/>
              <a:ahLst/>
              <a:cxnLst/>
              <a:rect l="l" t="t" r="r" b="b"/>
              <a:pathLst>
                <a:path w="11759" h="21682" extrusionOk="0">
                  <a:moveTo>
                    <a:pt x="6813" y="0"/>
                  </a:moveTo>
                  <a:lnTo>
                    <a:pt x="5521" y="10584"/>
                  </a:lnTo>
                  <a:cubicBezTo>
                    <a:pt x="5409" y="11487"/>
                    <a:pt x="4951" y="12314"/>
                    <a:pt x="4244" y="12890"/>
                  </a:cubicBezTo>
                  <a:lnTo>
                    <a:pt x="711" y="15757"/>
                  </a:lnTo>
                  <a:cubicBezTo>
                    <a:pt x="217" y="16157"/>
                    <a:pt x="0" y="16792"/>
                    <a:pt x="140" y="17411"/>
                  </a:cubicBezTo>
                  <a:lnTo>
                    <a:pt x="140" y="17413"/>
                  </a:lnTo>
                  <a:lnTo>
                    <a:pt x="140" y="17414"/>
                  </a:lnTo>
                  <a:lnTo>
                    <a:pt x="140" y="17417"/>
                  </a:lnTo>
                  <a:lnTo>
                    <a:pt x="658" y="19718"/>
                  </a:lnTo>
                  <a:cubicBezTo>
                    <a:pt x="792" y="20302"/>
                    <a:pt x="1278" y="20735"/>
                    <a:pt x="1877" y="20807"/>
                  </a:cubicBezTo>
                  <a:lnTo>
                    <a:pt x="5652" y="21266"/>
                  </a:lnTo>
                  <a:lnTo>
                    <a:pt x="8972" y="21671"/>
                  </a:lnTo>
                  <a:cubicBezTo>
                    <a:pt x="9030" y="21678"/>
                    <a:pt x="9087" y="21681"/>
                    <a:pt x="9145" y="21681"/>
                  </a:cubicBezTo>
                  <a:cubicBezTo>
                    <a:pt x="9680" y="21681"/>
                    <a:pt x="10174" y="21383"/>
                    <a:pt x="10418" y="20899"/>
                  </a:cubicBezTo>
                  <a:lnTo>
                    <a:pt x="11474" y="18794"/>
                  </a:lnTo>
                  <a:lnTo>
                    <a:pt x="11474" y="18788"/>
                  </a:lnTo>
                  <a:cubicBezTo>
                    <a:pt x="11758" y="18223"/>
                    <a:pt x="11700" y="17553"/>
                    <a:pt x="11316" y="17046"/>
                  </a:cubicBezTo>
                  <a:lnTo>
                    <a:pt x="8579" y="13417"/>
                  </a:lnTo>
                  <a:cubicBezTo>
                    <a:pt x="8032" y="12691"/>
                    <a:pt x="7785" y="11777"/>
                    <a:pt x="7895" y="10874"/>
                  </a:cubicBezTo>
                  <a:lnTo>
                    <a:pt x="9189" y="291"/>
                  </a:lnTo>
                  <a:lnTo>
                    <a:pt x="8230" y="17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7"/>
            <p:cNvSpPr/>
            <p:nvPr/>
          </p:nvSpPr>
          <p:spPr>
            <a:xfrm>
              <a:off x="7550689" y="3851183"/>
              <a:ext cx="165619" cy="678356"/>
            </a:xfrm>
            <a:custGeom>
              <a:avLst/>
              <a:gdLst/>
              <a:ahLst/>
              <a:cxnLst/>
              <a:rect l="l" t="t" r="r" b="b"/>
              <a:pathLst>
                <a:path w="4015" h="16445" extrusionOk="0">
                  <a:moveTo>
                    <a:pt x="1455" y="0"/>
                  </a:moveTo>
                  <a:cubicBezTo>
                    <a:pt x="1153" y="2088"/>
                    <a:pt x="3" y="10319"/>
                    <a:pt x="2" y="11576"/>
                  </a:cubicBezTo>
                  <a:cubicBezTo>
                    <a:pt x="0" y="13011"/>
                    <a:pt x="868" y="16445"/>
                    <a:pt x="868" y="16445"/>
                  </a:cubicBezTo>
                  <a:lnTo>
                    <a:pt x="4014" y="16161"/>
                  </a:lnTo>
                  <a:lnTo>
                    <a:pt x="1813" y="13244"/>
                  </a:lnTo>
                  <a:cubicBezTo>
                    <a:pt x="1264" y="12517"/>
                    <a:pt x="1019" y="11606"/>
                    <a:pt x="1129" y="10701"/>
                  </a:cubicBezTo>
                  <a:lnTo>
                    <a:pt x="2421" y="119"/>
                  </a:lnTo>
                  <a:lnTo>
                    <a:pt x="1462" y="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7"/>
            <p:cNvSpPr/>
            <p:nvPr/>
          </p:nvSpPr>
          <p:spPr>
            <a:xfrm>
              <a:off x="7186121" y="3836044"/>
              <a:ext cx="674809" cy="447439"/>
            </a:xfrm>
            <a:custGeom>
              <a:avLst/>
              <a:gdLst/>
              <a:ahLst/>
              <a:cxnLst/>
              <a:rect l="l" t="t" r="r" b="b"/>
              <a:pathLst>
                <a:path w="16359" h="10847" extrusionOk="0">
                  <a:moveTo>
                    <a:pt x="10973" y="0"/>
                  </a:moveTo>
                  <a:cubicBezTo>
                    <a:pt x="10286" y="2"/>
                    <a:pt x="9413" y="161"/>
                    <a:pt x="9005" y="267"/>
                  </a:cubicBezTo>
                  <a:cubicBezTo>
                    <a:pt x="9005" y="267"/>
                    <a:pt x="8996" y="284"/>
                    <a:pt x="8991" y="298"/>
                  </a:cubicBezTo>
                  <a:cubicBezTo>
                    <a:pt x="8222" y="558"/>
                    <a:pt x="5682" y="2134"/>
                    <a:pt x="4944" y="2253"/>
                  </a:cubicBezTo>
                  <a:cubicBezTo>
                    <a:pt x="4176" y="2379"/>
                    <a:pt x="1519" y="2455"/>
                    <a:pt x="1519" y="2455"/>
                  </a:cubicBezTo>
                  <a:cubicBezTo>
                    <a:pt x="1519" y="2455"/>
                    <a:pt x="547" y="3005"/>
                    <a:pt x="275" y="4926"/>
                  </a:cubicBezTo>
                  <a:cubicBezTo>
                    <a:pt x="1" y="6844"/>
                    <a:pt x="392" y="9813"/>
                    <a:pt x="392" y="9813"/>
                  </a:cubicBezTo>
                  <a:cubicBezTo>
                    <a:pt x="392" y="9813"/>
                    <a:pt x="3019" y="10038"/>
                    <a:pt x="4045" y="10038"/>
                  </a:cubicBezTo>
                  <a:cubicBezTo>
                    <a:pt x="4154" y="10038"/>
                    <a:pt x="4246" y="10036"/>
                    <a:pt x="4314" y="10030"/>
                  </a:cubicBezTo>
                  <a:cubicBezTo>
                    <a:pt x="5015" y="9969"/>
                    <a:pt x="6482" y="8376"/>
                    <a:pt x="7245" y="7575"/>
                  </a:cubicBezTo>
                  <a:cubicBezTo>
                    <a:pt x="7267" y="7554"/>
                    <a:pt x="7289" y="7527"/>
                    <a:pt x="7312" y="7499"/>
                  </a:cubicBezTo>
                  <a:cubicBezTo>
                    <a:pt x="7656" y="7643"/>
                    <a:pt x="7799" y="7867"/>
                    <a:pt x="7989" y="8048"/>
                  </a:cubicBezTo>
                  <a:cubicBezTo>
                    <a:pt x="8271" y="8313"/>
                    <a:pt x="8762" y="8760"/>
                    <a:pt x="9025" y="9080"/>
                  </a:cubicBezTo>
                  <a:cubicBezTo>
                    <a:pt x="9287" y="9402"/>
                    <a:pt x="10143" y="10250"/>
                    <a:pt x="10514" y="10426"/>
                  </a:cubicBezTo>
                  <a:cubicBezTo>
                    <a:pt x="10793" y="10558"/>
                    <a:pt x="11086" y="10847"/>
                    <a:pt x="11434" y="10847"/>
                  </a:cubicBezTo>
                  <a:cubicBezTo>
                    <a:pt x="11551" y="10847"/>
                    <a:pt x="11674" y="10814"/>
                    <a:pt x="11805" y="10731"/>
                  </a:cubicBezTo>
                  <a:cubicBezTo>
                    <a:pt x="12305" y="10415"/>
                    <a:pt x="12433" y="10181"/>
                    <a:pt x="12155" y="9698"/>
                  </a:cubicBezTo>
                  <a:lnTo>
                    <a:pt x="12155" y="9698"/>
                  </a:lnTo>
                  <a:cubicBezTo>
                    <a:pt x="12171" y="9707"/>
                    <a:pt x="12185" y="9715"/>
                    <a:pt x="12199" y="9722"/>
                  </a:cubicBezTo>
                  <a:cubicBezTo>
                    <a:pt x="12466" y="9860"/>
                    <a:pt x="12798" y="10051"/>
                    <a:pt x="13189" y="10051"/>
                  </a:cubicBezTo>
                  <a:cubicBezTo>
                    <a:pt x="13485" y="10051"/>
                    <a:pt x="13815" y="9941"/>
                    <a:pt x="14176" y="9614"/>
                  </a:cubicBezTo>
                  <a:cubicBezTo>
                    <a:pt x="14525" y="9298"/>
                    <a:pt x="14446" y="8968"/>
                    <a:pt x="13977" y="8508"/>
                  </a:cubicBezTo>
                  <a:cubicBezTo>
                    <a:pt x="13699" y="8234"/>
                    <a:pt x="13381" y="7654"/>
                    <a:pt x="13106" y="7135"/>
                  </a:cubicBezTo>
                  <a:lnTo>
                    <a:pt x="13106" y="7135"/>
                  </a:lnTo>
                  <a:cubicBezTo>
                    <a:pt x="13421" y="7479"/>
                    <a:pt x="13771" y="7626"/>
                    <a:pt x="14229" y="7753"/>
                  </a:cubicBezTo>
                  <a:cubicBezTo>
                    <a:pt x="14369" y="7791"/>
                    <a:pt x="14498" y="7808"/>
                    <a:pt x="14619" y="7808"/>
                  </a:cubicBezTo>
                  <a:cubicBezTo>
                    <a:pt x="15209" y="7808"/>
                    <a:pt x="15577" y="7402"/>
                    <a:pt x="15747" y="7131"/>
                  </a:cubicBezTo>
                  <a:cubicBezTo>
                    <a:pt x="15952" y="6801"/>
                    <a:pt x="15308" y="6147"/>
                    <a:pt x="14802" y="5639"/>
                  </a:cubicBezTo>
                  <a:cubicBezTo>
                    <a:pt x="14596" y="5433"/>
                    <a:pt x="14341" y="5137"/>
                    <a:pt x="14080" y="4827"/>
                  </a:cubicBezTo>
                  <a:lnTo>
                    <a:pt x="14080" y="4827"/>
                  </a:lnTo>
                  <a:cubicBezTo>
                    <a:pt x="14242" y="4951"/>
                    <a:pt x="14369" y="5043"/>
                    <a:pt x="14442" y="5079"/>
                  </a:cubicBezTo>
                  <a:cubicBezTo>
                    <a:pt x="14605" y="5162"/>
                    <a:pt x="14804" y="5196"/>
                    <a:pt x="15014" y="5196"/>
                  </a:cubicBezTo>
                  <a:cubicBezTo>
                    <a:pt x="15308" y="5196"/>
                    <a:pt x="15624" y="5128"/>
                    <a:pt x="15895" y="5029"/>
                  </a:cubicBezTo>
                  <a:cubicBezTo>
                    <a:pt x="16358" y="4856"/>
                    <a:pt x="16079" y="4260"/>
                    <a:pt x="15540" y="3735"/>
                  </a:cubicBezTo>
                  <a:cubicBezTo>
                    <a:pt x="14999" y="3213"/>
                    <a:pt x="14342" y="1730"/>
                    <a:pt x="13955" y="1342"/>
                  </a:cubicBezTo>
                  <a:cubicBezTo>
                    <a:pt x="13569" y="954"/>
                    <a:pt x="12178" y="170"/>
                    <a:pt x="11498" y="37"/>
                  </a:cubicBezTo>
                  <a:cubicBezTo>
                    <a:pt x="11345" y="13"/>
                    <a:pt x="11166" y="0"/>
                    <a:pt x="1097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7"/>
            <p:cNvSpPr/>
            <p:nvPr/>
          </p:nvSpPr>
          <p:spPr>
            <a:xfrm>
              <a:off x="7524825" y="3794670"/>
              <a:ext cx="163144" cy="56141"/>
            </a:xfrm>
            <a:custGeom>
              <a:avLst/>
              <a:gdLst/>
              <a:ahLst/>
              <a:cxnLst/>
              <a:rect l="l" t="t" r="r" b="b"/>
              <a:pathLst>
                <a:path w="3955" h="1361" extrusionOk="0">
                  <a:moveTo>
                    <a:pt x="260" y="0"/>
                  </a:moveTo>
                  <a:cubicBezTo>
                    <a:pt x="171" y="0"/>
                    <a:pt x="93" y="67"/>
                    <a:pt x="81" y="158"/>
                  </a:cubicBezTo>
                  <a:lnTo>
                    <a:pt x="11" y="734"/>
                  </a:lnTo>
                  <a:cubicBezTo>
                    <a:pt x="1" y="831"/>
                    <a:pt x="70" y="922"/>
                    <a:pt x="169" y="934"/>
                  </a:cubicBezTo>
                  <a:lnTo>
                    <a:pt x="3672" y="1359"/>
                  </a:lnTo>
                  <a:cubicBezTo>
                    <a:pt x="3680" y="1360"/>
                    <a:pt x="3687" y="1360"/>
                    <a:pt x="3695" y="1360"/>
                  </a:cubicBezTo>
                  <a:cubicBezTo>
                    <a:pt x="3784" y="1360"/>
                    <a:pt x="3862" y="1293"/>
                    <a:pt x="3874" y="1202"/>
                  </a:cubicBezTo>
                  <a:lnTo>
                    <a:pt x="3944" y="628"/>
                  </a:lnTo>
                  <a:cubicBezTo>
                    <a:pt x="3954" y="529"/>
                    <a:pt x="3886" y="439"/>
                    <a:pt x="3788" y="426"/>
                  </a:cubicBezTo>
                  <a:lnTo>
                    <a:pt x="283" y="2"/>
                  </a:lnTo>
                  <a:cubicBezTo>
                    <a:pt x="275" y="1"/>
                    <a:pt x="268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7"/>
            <p:cNvSpPr/>
            <p:nvPr/>
          </p:nvSpPr>
          <p:spPr>
            <a:xfrm>
              <a:off x="6697391" y="3855349"/>
              <a:ext cx="616605" cy="449625"/>
            </a:xfrm>
            <a:custGeom>
              <a:avLst/>
              <a:gdLst/>
              <a:ahLst/>
              <a:cxnLst/>
              <a:rect l="l" t="t" r="r" b="b"/>
              <a:pathLst>
                <a:path w="14948" h="10900" extrusionOk="0">
                  <a:moveTo>
                    <a:pt x="3826" y="0"/>
                  </a:moveTo>
                  <a:cubicBezTo>
                    <a:pt x="3196" y="0"/>
                    <a:pt x="2822" y="93"/>
                    <a:pt x="2070" y="633"/>
                  </a:cubicBezTo>
                  <a:cubicBezTo>
                    <a:pt x="2070" y="633"/>
                    <a:pt x="698" y="2458"/>
                    <a:pt x="465" y="3239"/>
                  </a:cubicBezTo>
                  <a:cubicBezTo>
                    <a:pt x="232" y="4020"/>
                    <a:pt x="1" y="5648"/>
                    <a:pt x="156" y="6338"/>
                  </a:cubicBezTo>
                  <a:cubicBezTo>
                    <a:pt x="311" y="7027"/>
                    <a:pt x="2502" y="10232"/>
                    <a:pt x="3559" y="10406"/>
                  </a:cubicBezTo>
                  <a:cubicBezTo>
                    <a:pt x="4614" y="10581"/>
                    <a:pt x="12577" y="10899"/>
                    <a:pt x="12980" y="10899"/>
                  </a:cubicBezTo>
                  <a:cubicBezTo>
                    <a:pt x="14429" y="10898"/>
                    <a:pt x="14473" y="9616"/>
                    <a:pt x="14631" y="8246"/>
                  </a:cubicBezTo>
                  <a:cubicBezTo>
                    <a:pt x="14947" y="5509"/>
                    <a:pt x="14765" y="2559"/>
                    <a:pt x="14412" y="346"/>
                  </a:cubicBezTo>
                  <a:cubicBezTo>
                    <a:pt x="14412" y="346"/>
                    <a:pt x="5789" y="50"/>
                    <a:pt x="4600" y="19"/>
                  </a:cubicBezTo>
                  <a:cubicBezTo>
                    <a:pt x="4294" y="11"/>
                    <a:pt x="4045" y="0"/>
                    <a:pt x="3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7"/>
            <p:cNvSpPr/>
            <p:nvPr/>
          </p:nvSpPr>
          <p:spPr>
            <a:xfrm>
              <a:off x="7502550" y="4030414"/>
              <a:ext cx="190823" cy="210086"/>
            </a:xfrm>
            <a:custGeom>
              <a:avLst/>
              <a:gdLst/>
              <a:ahLst/>
              <a:cxnLst/>
              <a:rect l="l" t="t" r="r" b="b"/>
              <a:pathLst>
                <a:path w="4626" h="5093" extrusionOk="0">
                  <a:moveTo>
                    <a:pt x="138" y="1"/>
                  </a:moveTo>
                  <a:cubicBezTo>
                    <a:pt x="85" y="1"/>
                    <a:pt x="36" y="35"/>
                    <a:pt x="20" y="91"/>
                  </a:cubicBezTo>
                  <a:cubicBezTo>
                    <a:pt x="1" y="156"/>
                    <a:pt x="37" y="225"/>
                    <a:pt x="105" y="243"/>
                  </a:cubicBezTo>
                  <a:cubicBezTo>
                    <a:pt x="207" y="274"/>
                    <a:pt x="580" y="427"/>
                    <a:pt x="961" y="623"/>
                  </a:cubicBezTo>
                  <a:cubicBezTo>
                    <a:pt x="1345" y="819"/>
                    <a:pt x="1749" y="1066"/>
                    <a:pt x="1952" y="1269"/>
                  </a:cubicBezTo>
                  <a:cubicBezTo>
                    <a:pt x="2375" y="1695"/>
                    <a:pt x="2826" y="2513"/>
                    <a:pt x="3097" y="2987"/>
                  </a:cubicBezTo>
                  <a:cubicBezTo>
                    <a:pt x="3230" y="3219"/>
                    <a:pt x="3442" y="3628"/>
                    <a:pt x="3674" y="4031"/>
                  </a:cubicBezTo>
                  <a:cubicBezTo>
                    <a:pt x="3907" y="4436"/>
                    <a:pt x="4160" y="4831"/>
                    <a:pt x="4408" y="5061"/>
                  </a:cubicBezTo>
                  <a:cubicBezTo>
                    <a:pt x="4431" y="5082"/>
                    <a:pt x="4460" y="5093"/>
                    <a:pt x="4489" y="5093"/>
                  </a:cubicBezTo>
                  <a:cubicBezTo>
                    <a:pt x="4522" y="5093"/>
                    <a:pt x="4555" y="5080"/>
                    <a:pt x="4579" y="5054"/>
                  </a:cubicBezTo>
                  <a:cubicBezTo>
                    <a:pt x="4625" y="5005"/>
                    <a:pt x="4624" y="4930"/>
                    <a:pt x="4576" y="4883"/>
                  </a:cubicBezTo>
                  <a:cubicBezTo>
                    <a:pt x="4373" y="4694"/>
                    <a:pt x="4116" y="4305"/>
                    <a:pt x="3886" y="3910"/>
                  </a:cubicBezTo>
                  <a:cubicBezTo>
                    <a:pt x="3657" y="3513"/>
                    <a:pt x="3450" y="3107"/>
                    <a:pt x="3313" y="2866"/>
                  </a:cubicBezTo>
                  <a:cubicBezTo>
                    <a:pt x="3045" y="2397"/>
                    <a:pt x="2599" y="1569"/>
                    <a:pt x="2128" y="1095"/>
                  </a:cubicBezTo>
                  <a:cubicBezTo>
                    <a:pt x="1883" y="848"/>
                    <a:pt x="1468" y="603"/>
                    <a:pt x="1077" y="403"/>
                  </a:cubicBezTo>
                  <a:cubicBezTo>
                    <a:pt x="683" y="198"/>
                    <a:pt x="331" y="50"/>
                    <a:pt x="174" y="6"/>
                  </a:cubicBezTo>
                  <a:cubicBezTo>
                    <a:pt x="162" y="3"/>
                    <a:pt x="15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7"/>
            <p:cNvSpPr/>
            <p:nvPr/>
          </p:nvSpPr>
          <p:spPr>
            <a:xfrm>
              <a:off x="7553288" y="3956948"/>
              <a:ext cx="185254" cy="185254"/>
            </a:xfrm>
            <a:custGeom>
              <a:avLst/>
              <a:gdLst/>
              <a:ahLst/>
              <a:cxnLst/>
              <a:rect l="l" t="t" r="r" b="b"/>
              <a:pathLst>
                <a:path w="4491" h="4491" extrusionOk="0">
                  <a:moveTo>
                    <a:pt x="137" y="0"/>
                  </a:moveTo>
                  <a:cubicBezTo>
                    <a:pt x="83" y="0"/>
                    <a:pt x="34" y="35"/>
                    <a:pt x="18" y="90"/>
                  </a:cubicBezTo>
                  <a:cubicBezTo>
                    <a:pt x="1" y="155"/>
                    <a:pt x="37" y="224"/>
                    <a:pt x="102" y="242"/>
                  </a:cubicBezTo>
                  <a:lnTo>
                    <a:pt x="104" y="242"/>
                  </a:lnTo>
                  <a:cubicBezTo>
                    <a:pt x="342" y="309"/>
                    <a:pt x="1289" y="695"/>
                    <a:pt x="1537" y="852"/>
                  </a:cubicBezTo>
                  <a:cubicBezTo>
                    <a:pt x="1577" y="877"/>
                    <a:pt x="1714" y="1001"/>
                    <a:pt x="1866" y="1166"/>
                  </a:cubicBezTo>
                  <a:cubicBezTo>
                    <a:pt x="2017" y="1330"/>
                    <a:pt x="2200" y="1537"/>
                    <a:pt x="2388" y="1753"/>
                  </a:cubicBezTo>
                  <a:cubicBezTo>
                    <a:pt x="2762" y="2182"/>
                    <a:pt x="3144" y="2634"/>
                    <a:pt x="3374" y="2833"/>
                  </a:cubicBezTo>
                  <a:cubicBezTo>
                    <a:pt x="3559" y="2995"/>
                    <a:pt x="3680" y="3236"/>
                    <a:pt x="3800" y="3522"/>
                  </a:cubicBezTo>
                  <a:cubicBezTo>
                    <a:pt x="3922" y="3807"/>
                    <a:pt x="4043" y="4131"/>
                    <a:pt x="4245" y="4434"/>
                  </a:cubicBezTo>
                  <a:cubicBezTo>
                    <a:pt x="4269" y="4471"/>
                    <a:pt x="4308" y="4490"/>
                    <a:pt x="4348" y="4490"/>
                  </a:cubicBezTo>
                  <a:cubicBezTo>
                    <a:pt x="4372" y="4490"/>
                    <a:pt x="4395" y="4484"/>
                    <a:pt x="4417" y="4471"/>
                  </a:cubicBezTo>
                  <a:cubicBezTo>
                    <a:pt x="4473" y="4434"/>
                    <a:pt x="4490" y="4358"/>
                    <a:pt x="4453" y="4300"/>
                  </a:cubicBezTo>
                  <a:cubicBezTo>
                    <a:pt x="4270" y="4025"/>
                    <a:pt x="4153" y="3720"/>
                    <a:pt x="4030" y="3427"/>
                  </a:cubicBezTo>
                  <a:cubicBezTo>
                    <a:pt x="3906" y="3134"/>
                    <a:pt x="3772" y="2852"/>
                    <a:pt x="3538" y="2645"/>
                  </a:cubicBezTo>
                  <a:cubicBezTo>
                    <a:pt x="3346" y="2478"/>
                    <a:pt x="2949" y="2017"/>
                    <a:pt x="2576" y="1587"/>
                  </a:cubicBezTo>
                  <a:cubicBezTo>
                    <a:pt x="2388" y="1372"/>
                    <a:pt x="2202" y="1164"/>
                    <a:pt x="2047" y="997"/>
                  </a:cubicBezTo>
                  <a:cubicBezTo>
                    <a:pt x="1891" y="828"/>
                    <a:pt x="1774" y="704"/>
                    <a:pt x="1670" y="639"/>
                  </a:cubicBezTo>
                  <a:cubicBezTo>
                    <a:pt x="1350" y="441"/>
                    <a:pt x="469" y="90"/>
                    <a:pt x="172" y="5"/>
                  </a:cubicBezTo>
                  <a:cubicBezTo>
                    <a:pt x="160" y="2"/>
                    <a:pt x="148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7"/>
            <p:cNvSpPr/>
            <p:nvPr/>
          </p:nvSpPr>
          <p:spPr>
            <a:xfrm>
              <a:off x="7597714" y="3890865"/>
              <a:ext cx="178118" cy="151594"/>
            </a:xfrm>
            <a:custGeom>
              <a:avLst/>
              <a:gdLst/>
              <a:ahLst/>
              <a:cxnLst/>
              <a:rect l="l" t="t" r="r" b="b"/>
              <a:pathLst>
                <a:path w="4318" h="3675" extrusionOk="0">
                  <a:moveTo>
                    <a:pt x="131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7" y="0"/>
                    <a:pt x="3" y="55"/>
                    <a:pt x="0" y="124"/>
                  </a:cubicBezTo>
                  <a:lnTo>
                    <a:pt x="0" y="130"/>
                  </a:lnTo>
                  <a:cubicBezTo>
                    <a:pt x="3" y="197"/>
                    <a:pt x="57" y="250"/>
                    <a:pt x="125" y="250"/>
                  </a:cubicBezTo>
                  <a:cubicBezTo>
                    <a:pt x="125" y="250"/>
                    <a:pt x="126" y="250"/>
                    <a:pt x="127" y="250"/>
                  </a:cubicBezTo>
                  <a:lnTo>
                    <a:pt x="130" y="250"/>
                  </a:lnTo>
                  <a:cubicBezTo>
                    <a:pt x="132" y="250"/>
                    <a:pt x="135" y="250"/>
                    <a:pt x="138" y="250"/>
                  </a:cubicBezTo>
                  <a:cubicBezTo>
                    <a:pt x="228" y="250"/>
                    <a:pt x="428" y="297"/>
                    <a:pt x="632" y="366"/>
                  </a:cubicBezTo>
                  <a:cubicBezTo>
                    <a:pt x="843" y="436"/>
                    <a:pt x="1064" y="532"/>
                    <a:pt x="1209" y="618"/>
                  </a:cubicBezTo>
                  <a:cubicBezTo>
                    <a:pt x="1496" y="789"/>
                    <a:pt x="2536" y="1564"/>
                    <a:pt x="2819" y="1863"/>
                  </a:cubicBezTo>
                  <a:cubicBezTo>
                    <a:pt x="2959" y="2009"/>
                    <a:pt x="3207" y="2369"/>
                    <a:pt x="3450" y="2727"/>
                  </a:cubicBezTo>
                  <a:cubicBezTo>
                    <a:pt x="3694" y="3087"/>
                    <a:pt x="3929" y="3446"/>
                    <a:pt x="4082" y="3629"/>
                  </a:cubicBezTo>
                  <a:cubicBezTo>
                    <a:pt x="4106" y="3659"/>
                    <a:pt x="4142" y="3674"/>
                    <a:pt x="4177" y="3674"/>
                  </a:cubicBezTo>
                  <a:cubicBezTo>
                    <a:pt x="4204" y="3674"/>
                    <a:pt x="4232" y="3666"/>
                    <a:pt x="4254" y="3647"/>
                  </a:cubicBezTo>
                  <a:cubicBezTo>
                    <a:pt x="4254" y="3647"/>
                    <a:pt x="4255" y="3647"/>
                    <a:pt x="4255" y="3646"/>
                  </a:cubicBezTo>
                  <a:cubicBezTo>
                    <a:pt x="4309" y="3604"/>
                    <a:pt x="4317" y="3526"/>
                    <a:pt x="4275" y="3471"/>
                  </a:cubicBezTo>
                  <a:cubicBezTo>
                    <a:pt x="4275" y="3471"/>
                    <a:pt x="4275" y="3470"/>
                    <a:pt x="4274" y="3470"/>
                  </a:cubicBezTo>
                  <a:cubicBezTo>
                    <a:pt x="4145" y="3313"/>
                    <a:pt x="3901" y="2948"/>
                    <a:pt x="3659" y="2586"/>
                  </a:cubicBezTo>
                  <a:cubicBezTo>
                    <a:pt x="3414" y="2227"/>
                    <a:pt x="3169" y="1870"/>
                    <a:pt x="2997" y="1689"/>
                  </a:cubicBezTo>
                  <a:cubicBezTo>
                    <a:pt x="2658" y="1331"/>
                    <a:pt x="1671" y="604"/>
                    <a:pt x="1332" y="405"/>
                  </a:cubicBezTo>
                  <a:cubicBezTo>
                    <a:pt x="1164" y="304"/>
                    <a:pt x="936" y="208"/>
                    <a:pt x="711" y="132"/>
                  </a:cubicBezTo>
                  <a:cubicBezTo>
                    <a:pt x="494" y="58"/>
                    <a:pt x="28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7"/>
            <p:cNvSpPr/>
            <p:nvPr/>
          </p:nvSpPr>
          <p:spPr>
            <a:xfrm>
              <a:off x="7273365" y="4492744"/>
              <a:ext cx="483079" cy="245768"/>
            </a:xfrm>
            <a:custGeom>
              <a:avLst/>
              <a:gdLst/>
              <a:ahLst/>
              <a:cxnLst/>
              <a:rect l="l" t="t" r="r" b="b"/>
              <a:pathLst>
                <a:path w="11711" h="5958" extrusionOk="0">
                  <a:moveTo>
                    <a:pt x="10269" y="0"/>
                  </a:moveTo>
                  <a:lnTo>
                    <a:pt x="286" y="473"/>
                  </a:lnTo>
                  <a:cubicBezTo>
                    <a:pt x="73" y="830"/>
                    <a:pt x="1" y="1264"/>
                    <a:pt x="95" y="1687"/>
                  </a:cubicBezTo>
                  <a:lnTo>
                    <a:pt x="95" y="1689"/>
                  </a:lnTo>
                  <a:lnTo>
                    <a:pt x="95" y="1690"/>
                  </a:lnTo>
                  <a:lnTo>
                    <a:pt x="94" y="1693"/>
                  </a:lnTo>
                  <a:lnTo>
                    <a:pt x="612" y="3994"/>
                  </a:lnTo>
                  <a:cubicBezTo>
                    <a:pt x="746" y="4578"/>
                    <a:pt x="1232" y="5011"/>
                    <a:pt x="1831" y="5083"/>
                  </a:cubicBezTo>
                  <a:lnTo>
                    <a:pt x="5606" y="5542"/>
                  </a:lnTo>
                  <a:lnTo>
                    <a:pt x="8924" y="5947"/>
                  </a:lnTo>
                  <a:cubicBezTo>
                    <a:pt x="8982" y="5954"/>
                    <a:pt x="9040" y="5957"/>
                    <a:pt x="9097" y="5957"/>
                  </a:cubicBezTo>
                  <a:cubicBezTo>
                    <a:pt x="9632" y="5957"/>
                    <a:pt x="10126" y="5659"/>
                    <a:pt x="10370" y="5175"/>
                  </a:cubicBezTo>
                  <a:lnTo>
                    <a:pt x="11426" y="3070"/>
                  </a:lnTo>
                  <a:lnTo>
                    <a:pt x="11426" y="3066"/>
                  </a:lnTo>
                  <a:cubicBezTo>
                    <a:pt x="11711" y="2500"/>
                    <a:pt x="11651" y="1830"/>
                    <a:pt x="11269" y="1323"/>
                  </a:cubicBezTo>
                  <a:lnTo>
                    <a:pt x="10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7"/>
            <p:cNvSpPr/>
            <p:nvPr/>
          </p:nvSpPr>
          <p:spPr>
            <a:xfrm>
              <a:off x="6701599" y="3873994"/>
              <a:ext cx="585420" cy="431104"/>
            </a:xfrm>
            <a:custGeom>
              <a:avLst/>
              <a:gdLst/>
              <a:ahLst/>
              <a:cxnLst/>
              <a:rect l="l" t="t" r="r" b="b"/>
              <a:pathLst>
                <a:path w="14192" h="10451" extrusionOk="0">
                  <a:moveTo>
                    <a:pt x="10349" y="0"/>
                  </a:moveTo>
                  <a:cubicBezTo>
                    <a:pt x="10349" y="1"/>
                    <a:pt x="10762" y="1657"/>
                    <a:pt x="10882" y="4377"/>
                  </a:cubicBezTo>
                  <a:cubicBezTo>
                    <a:pt x="10998" y="6947"/>
                    <a:pt x="10643" y="7018"/>
                    <a:pt x="10603" y="7018"/>
                  </a:cubicBezTo>
                  <a:cubicBezTo>
                    <a:pt x="10601" y="7018"/>
                    <a:pt x="10600" y="7018"/>
                    <a:pt x="10600" y="7018"/>
                  </a:cubicBezTo>
                  <a:cubicBezTo>
                    <a:pt x="10600" y="7018"/>
                    <a:pt x="10300" y="7021"/>
                    <a:pt x="9824" y="7021"/>
                  </a:cubicBezTo>
                  <a:cubicBezTo>
                    <a:pt x="8253" y="7021"/>
                    <a:pt x="4762" y="6984"/>
                    <a:pt x="3747" y="6671"/>
                  </a:cubicBezTo>
                  <a:cubicBezTo>
                    <a:pt x="2424" y="6261"/>
                    <a:pt x="1959" y="5586"/>
                    <a:pt x="1260" y="4858"/>
                  </a:cubicBezTo>
                  <a:cubicBezTo>
                    <a:pt x="862" y="4441"/>
                    <a:pt x="526" y="4194"/>
                    <a:pt x="300" y="4194"/>
                  </a:cubicBezTo>
                  <a:cubicBezTo>
                    <a:pt x="198" y="4194"/>
                    <a:pt x="118" y="4245"/>
                    <a:pt x="65" y="4353"/>
                  </a:cubicBezTo>
                  <a:cubicBezTo>
                    <a:pt x="65" y="4360"/>
                    <a:pt x="64" y="4365"/>
                    <a:pt x="64" y="4371"/>
                  </a:cubicBezTo>
                  <a:cubicBezTo>
                    <a:pt x="54" y="4443"/>
                    <a:pt x="45" y="4518"/>
                    <a:pt x="40" y="4590"/>
                  </a:cubicBezTo>
                  <a:cubicBezTo>
                    <a:pt x="38" y="4607"/>
                    <a:pt x="38" y="4622"/>
                    <a:pt x="37" y="4640"/>
                  </a:cubicBezTo>
                  <a:cubicBezTo>
                    <a:pt x="33" y="4676"/>
                    <a:pt x="30" y="4711"/>
                    <a:pt x="28" y="4746"/>
                  </a:cubicBezTo>
                  <a:cubicBezTo>
                    <a:pt x="24" y="4801"/>
                    <a:pt x="19" y="4855"/>
                    <a:pt x="16" y="4910"/>
                  </a:cubicBezTo>
                  <a:cubicBezTo>
                    <a:pt x="16" y="4923"/>
                    <a:pt x="14" y="4935"/>
                    <a:pt x="14" y="4948"/>
                  </a:cubicBezTo>
                  <a:cubicBezTo>
                    <a:pt x="12" y="4995"/>
                    <a:pt x="10" y="5042"/>
                    <a:pt x="9" y="5089"/>
                  </a:cubicBezTo>
                  <a:lnTo>
                    <a:pt x="9" y="5112"/>
                  </a:lnTo>
                  <a:lnTo>
                    <a:pt x="9" y="5117"/>
                  </a:lnTo>
                  <a:cubicBezTo>
                    <a:pt x="10" y="5134"/>
                    <a:pt x="10" y="5150"/>
                    <a:pt x="7" y="5168"/>
                  </a:cubicBezTo>
                  <a:cubicBezTo>
                    <a:pt x="7" y="5169"/>
                    <a:pt x="7" y="5174"/>
                    <a:pt x="5" y="5175"/>
                  </a:cubicBezTo>
                  <a:cubicBezTo>
                    <a:pt x="0" y="5454"/>
                    <a:pt x="14" y="5706"/>
                    <a:pt x="54" y="5889"/>
                  </a:cubicBezTo>
                  <a:cubicBezTo>
                    <a:pt x="208" y="6568"/>
                    <a:pt x="2332" y="9684"/>
                    <a:pt x="3406" y="9947"/>
                  </a:cubicBezTo>
                  <a:cubicBezTo>
                    <a:pt x="3424" y="9951"/>
                    <a:pt x="3440" y="9954"/>
                    <a:pt x="3458" y="9958"/>
                  </a:cubicBezTo>
                  <a:cubicBezTo>
                    <a:pt x="3656" y="9992"/>
                    <a:pt x="4096" y="10028"/>
                    <a:pt x="4683" y="10066"/>
                  </a:cubicBezTo>
                  <a:lnTo>
                    <a:pt x="4686" y="10066"/>
                  </a:lnTo>
                  <a:cubicBezTo>
                    <a:pt x="4882" y="10079"/>
                    <a:pt x="5093" y="10093"/>
                    <a:pt x="5318" y="10107"/>
                  </a:cubicBezTo>
                  <a:cubicBezTo>
                    <a:pt x="5769" y="10134"/>
                    <a:pt x="6270" y="10162"/>
                    <a:pt x="6796" y="10189"/>
                  </a:cubicBezTo>
                  <a:cubicBezTo>
                    <a:pt x="7847" y="10243"/>
                    <a:pt x="8990" y="10296"/>
                    <a:pt x="9999" y="10339"/>
                  </a:cubicBezTo>
                  <a:cubicBezTo>
                    <a:pt x="10503" y="10360"/>
                    <a:pt x="10974" y="10381"/>
                    <a:pt x="11384" y="10397"/>
                  </a:cubicBezTo>
                  <a:cubicBezTo>
                    <a:pt x="12205" y="10430"/>
                    <a:pt x="12778" y="10450"/>
                    <a:pt x="12880" y="10450"/>
                  </a:cubicBezTo>
                  <a:cubicBezTo>
                    <a:pt x="12921" y="10450"/>
                    <a:pt x="12960" y="10447"/>
                    <a:pt x="12997" y="10446"/>
                  </a:cubicBezTo>
                  <a:cubicBezTo>
                    <a:pt x="13010" y="10446"/>
                    <a:pt x="13021" y="10445"/>
                    <a:pt x="13035" y="10445"/>
                  </a:cubicBezTo>
                  <a:cubicBezTo>
                    <a:pt x="13060" y="10443"/>
                    <a:pt x="13084" y="10440"/>
                    <a:pt x="13108" y="10439"/>
                  </a:cubicBezTo>
                  <a:cubicBezTo>
                    <a:pt x="13111" y="10439"/>
                    <a:pt x="13115" y="10439"/>
                    <a:pt x="13118" y="10438"/>
                  </a:cubicBezTo>
                  <a:lnTo>
                    <a:pt x="13156" y="10432"/>
                  </a:lnTo>
                  <a:cubicBezTo>
                    <a:pt x="13185" y="10429"/>
                    <a:pt x="13213" y="10423"/>
                    <a:pt x="13238" y="10418"/>
                  </a:cubicBezTo>
                  <a:cubicBezTo>
                    <a:pt x="13244" y="10418"/>
                    <a:pt x="13249" y="10416"/>
                    <a:pt x="13252" y="10416"/>
                  </a:cubicBezTo>
                  <a:lnTo>
                    <a:pt x="13273" y="10411"/>
                  </a:lnTo>
                  <a:cubicBezTo>
                    <a:pt x="13295" y="10406"/>
                    <a:pt x="13316" y="10402"/>
                    <a:pt x="13335" y="10397"/>
                  </a:cubicBezTo>
                  <a:cubicBezTo>
                    <a:pt x="13348" y="10392"/>
                    <a:pt x="13361" y="10391"/>
                    <a:pt x="13375" y="10388"/>
                  </a:cubicBezTo>
                  <a:cubicBezTo>
                    <a:pt x="13383" y="10385"/>
                    <a:pt x="13392" y="10382"/>
                    <a:pt x="13403" y="10378"/>
                  </a:cubicBezTo>
                  <a:cubicBezTo>
                    <a:pt x="13413" y="10375"/>
                    <a:pt x="13424" y="10371"/>
                    <a:pt x="13434" y="10370"/>
                  </a:cubicBezTo>
                  <a:cubicBezTo>
                    <a:pt x="13836" y="9811"/>
                    <a:pt x="14080" y="8345"/>
                    <a:pt x="14137" y="6730"/>
                  </a:cubicBezTo>
                  <a:cubicBezTo>
                    <a:pt x="14192" y="5514"/>
                    <a:pt x="13893" y="5161"/>
                    <a:pt x="13636" y="5161"/>
                  </a:cubicBezTo>
                  <a:cubicBezTo>
                    <a:pt x="13512" y="5161"/>
                    <a:pt x="13398" y="5244"/>
                    <a:pt x="13340" y="5351"/>
                  </a:cubicBezTo>
                  <a:cubicBezTo>
                    <a:pt x="13159" y="5680"/>
                    <a:pt x="13096" y="7122"/>
                    <a:pt x="12818" y="7552"/>
                  </a:cubicBezTo>
                  <a:cubicBezTo>
                    <a:pt x="12657" y="7800"/>
                    <a:pt x="12377" y="7880"/>
                    <a:pt x="12080" y="7880"/>
                  </a:cubicBezTo>
                  <a:cubicBezTo>
                    <a:pt x="11860" y="7880"/>
                    <a:pt x="11632" y="7836"/>
                    <a:pt x="11435" y="7784"/>
                  </a:cubicBezTo>
                  <a:cubicBezTo>
                    <a:pt x="10971" y="7658"/>
                    <a:pt x="11240" y="6531"/>
                    <a:pt x="11072" y="4070"/>
                  </a:cubicBezTo>
                  <a:cubicBezTo>
                    <a:pt x="10902" y="1608"/>
                    <a:pt x="10349" y="1"/>
                    <a:pt x="10349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7"/>
            <p:cNvSpPr/>
            <p:nvPr/>
          </p:nvSpPr>
          <p:spPr>
            <a:xfrm>
              <a:off x="7315935" y="4237901"/>
              <a:ext cx="216521" cy="347985"/>
            </a:xfrm>
            <a:custGeom>
              <a:avLst/>
              <a:gdLst/>
              <a:ahLst/>
              <a:cxnLst/>
              <a:rect l="l" t="t" r="r" b="b"/>
              <a:pathLst>
                <a:path w="5249" h="8436" extrusionOk="0">
                  <a:moveTo>
                    <a:pt x="5103" y="0"/>
                  </a:moveTo>
                  <a:lnTo>
                    <a:pt x="5103" y="0"/>
                  </a:lnTo>
                  <a:cubicBezTo>
                    <a:pt x="5049" y="1573"/>
                    <a:pt x="4685" y="2823"/>
                    <a:pt x="4128" y="3330"/>
                  </a:cubicBezTo>
                  <a:cubicBezTo>
                    <a:pt x="3571" y="3836"/>
                    <a:pt x="1301" y="5622"/>
                    <a:pt x="650" y="6095"/>
                  </a:cubicBezTo>
                  <a:cubicBezTo>
                    <a:pt x="0" y="6566"/>
                    <a:pt x="341" y="8435"/>
                    <a:pt x="341" y="8435"/>
                  </a:cubicBezTo>
                  <a:cubicBezTo>
                    <a:pt x="341" y="8435"/>
                    <a:pt x="566" y="6891"/>
                    <a:pt x="1129" y="6401"/>
                  </a:cubicBezTo>
                  <a:cubicBezTo>
                    <a:pt x="1692" y="5913"/>
                    <a:pt x="4388" y="4029"/>
                    <a:pt x="4818" y="3105"/>
                  </a:cubicBezTo>
                  <a:cubicBezTo>
                    <a:pt x="5248" y="2181"/>
                    <a:pt x="5103" y="1"/>
                    <a:pt x="5103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7"/>
            <p:cNvSpPr/>
            <p:nvPr/>
          </p:nvSpPr>
          <p:spPr>
            <a:xfrm>
              <a:off x="7305251" y="4492538"/>
              <a:ext cx="451316" cy="245850"/>
            </a:xfrm>
            <a:custGeom>
              <a:avLst/>
              <a:gdLst/>
              <a:ahLst/>
              <a:cxnLst/>
              <a:rect l="l" t="t" r="r" b="b"/>
              <a:pathLst>
                <a:path w="10941" h="5960" extrusionOk="0">
                  <a:moveTo>
                    <a:pt x="9501" y="1"/>
                  </a:moveTo>
                  <a:lnTo>
                    <a:pt x="6553" y="142"/>
                  </a:lnTo>
                  <a:cubicBezTo>
                    <a:pt x="6599" y="372"/>
                    <a:pt x="7102" y="2871"/>
                    <a:pt x="7118" y="3572"/>
                  </a:cubicBezTo>
                  <a:cubicBezTo>
                    <a:pt x="7137" y="4263"/>
                    <a:pt x="5374" y="5117"/>
                    <a:pt x="3669" y="5117"/>
                  </a:cubicBezTo>
                  <a:cubicBezTo>
                    <a:pt x="3557" y="5117"/>
                    <a:pt x="3446" y="5113"/>
                    <a:pt x="3335" y="5105"/>
                  </a:cubicBezTo>
                  <a:cubicBezTo>
                    <a:pt x="2186" y="5025"/>
                    <a:pt x="833" y="4657"/>
                    <a:pt x="1" y="4400"/>
                  </a:cubicBezTo>
                  <a:lnTo>
                    <a:pt x="1" y="4400"/>
                  </a:lnTo>
                  <a:cubicBezTo>
                    <a:pt x="224" y="4774"/>
                    <a:pt x="610" y="5032"/>
                    <a:pt x="1059" y="5087"/>
                  </a:cubicBezTo>
                  <a:lnTo>
                    <a:pt x="4836" y="5545"/>
                  </a:lnTo>
                  <a:lnTo>
                    <a:pt x="8153" y="5949"/>
                  </a:lnTo>
                  <a:cubicBezTo>
                    <a:pt x="8211" y="5956"/>
                    <a:pt x="8270" y="5960"/>
                    <a:pt x="8328" y="5960"/>
                  </a:cubicBezTo>
                  <a:cubicBezTo>
                    <a:pt x="8862" y="5960"/>
                    <a:pt x="9356" y="5661"/>
                    <a:pt x="9599" y="5179"/>
                  </a:cubicBezTo>
                  <a:lnTo>
                    <a:pt x="10655" y="3074"/>
                  </a:lnTo>
                  <a:cubicBezTo>
                    <a:pt x="10655" y="3071"/>
                    <a:pt x="10655" y="3071"/>
                    <a:pt x="10657" y="3069"/>
                  </a:cubicBezTo>
                  <a:cubicBezTo>
                    <a:pt x="10940" y="2504"/>
                    <a:pt x="10883" y="1834"/>
                    <a:pt x="10500" y="1327"/>
                  </a:cubicBezTo>
                  <a:lnTo>
                    <a:pt x="9501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7"/>
            <p:cNvSpPr/>
            <p:nvPr/>
          </p:nvSpPr>
          <p:spPr>
            <a:xfrm>
              <a:off x="7335405" y="4531230"/>
              <a:ext cx="77468" cy="150274"/>
            </a:xfrm>
            <a:custGeom>
              <a:avLst/>
              <a:gdLst/>
              <a:ahLst/>
              <a:cxnLst/>
              <a:rect l="l" t="t" r="r" b="b"/>
              <a:pathLst>
                <a:path w="1878" h="3643" extrusionOk="0">
                  <a:moveTo>
                    <a:pt x="635" y="1"/>
                  </a:moveTo>
                  <a:cubicBezTo>
                    <a:pt x="571" y="1"/>
                    <a:pt x="507" y="13"/>
                    <a:pt x="451" y="46"/>
                  </a:cubicBezTo>
                  <a:cubicBezTo>
                    <a:pt x="239" y="170"/>
                    <a:pt x="64" y="680"/>
                    <a:pt x="91" y="1402"/>
                  </a:cubicBezTo>
                  <a:cubicBezTo>
                    <a:pt x="116" y="2123"/>
                    <a:pt x="1" y="3133"/>
                    <a:pt x="476" y="3396"/>
                  </a:cubicBezTo>
                  <a:cubicBezTo>
                    <a:pt x="899" y="3629"/>
                    <a:pt x="1673" y="3643"/>
                    <a:pt x="1843" y="3643"/>
                  </a:cubicBezTo>
                  <a:cubicBezTo>
                    <a:pt x="1865" y="3643"/>
                    <a:pt x="1877" y="3642"/>
                    <a:pt x="1877" y="3642"/>
                  </a:cubicBezTo>
                  <a:cubicBezTo>
                    <a:pt x="1877" y="3642"/>
                    <a:pt x="1039" y="2072"/>
                    <a:pt x="981" y="91"/>
                  </a:cubicBezTo>
                  <a:cubicBezTo>
                    <a:pt x="981" y="91"/>
                    <a:pt x="809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7"/>
            <p:cNvSpPr/>
            <p:nvPr/>
          </p:nvSpPr>
          <p:spPr>
            <a:xfrm>
              <a:off x="7568880" y="4671686"/>
              <a:ext cx="32835" cy="32753"/>
            </a:xfrm>
            <a:custGeom>
              <a:avLst/>
              <a:gdLst/>
              <a:ahLst/>
              <a:cxnLst/>
              <a:rect l="l" t="t" r="r" b="b"/>
              <a:pathLst>
                <a:path w="796" h="794" extrusionOk="0">
                  <a:moveTo>
                    <a:pt x="399" y="0"/>
                  </a:moveTo>
                  <a:cubicBezTo>
                    <a:pt x="180" y="0"/>
                    <a:pt x="1" y="178"/>
                    <a:pt x="1" y="397"/>
                  </a:cubicBezTo>
                  <a:cubicBezTo>
                    <a:pt x="1" y="616"/>
                    <a:pt x="180" y="793"/>
                    <a:pt x="399" y="793"/>
                  </a:cubicBezTo>
                  <a:cubicBezTo>
                    <a:pt x="617" y="793"/>
                    <a:pt x="795" y="616"/>
                    <a:pt x="795" y="397"/>
                  </a:cubicBezTo>
                  <a:cubicBezTo>
                    <a:pt x="795" y="178"/>
                    <a:pt x="617" y="0"/>
                    <a:pt x="3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7"/>
            <p:cNvSpPr/>
            <p:nvPr/>
          </p:nvSpPr>
          <p:spPr>
            <a:xfrm>
              <a:off x="7545491" y="4669459"/>
              <a:ext cx="20419" cy="20419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8" y="1"/>
                  </a:moveTo>
                  <a:cubicBezTo>
                    <a:pt x="112" y="1"/>
                    <a:pt x="1" y="112"/>
                    <a:pt x="1" y="248"/>
                  </a:cubicBezTo>
                  <a:cubicBezTo>
                    <a:pt x="1" y="383"/>
                    <a:pt x="112" y="495"/>
                    <a:pt x="248" y="495"/>
                  </a:cubicBezTo>
                  <a:cubicBezTo>
                    <a:pt x="383" y="495"/>
                    <a:pt x="495" y="383"/>
                    <a:pt x="495" y="248"/>
                  </a:cubicBezTo>
                  <a:cubicBezTo>
                    <a:pt x="495" y="112"/>
                    <a:pt x="383" y="1"/>
                    <a:pt x="2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7"/>
            <p:cNvSpPr/>
            <p:nvPr/>
          </p:nvSpPr>
          <p:spPr>
            <a:xfrm>
              <a:off x="7563270" y="4656836"/>
              <a:ext cx="14974" cy="15015"/>
            </a:xfrm>
            <a:custGeom>
              <a:avLst/>
              <a:gdLst/>
              <a:ahLst/>
              <a:cxnLst/>
              <a:rect l="l" t="t" r="r" b="b"/>
              <a:pathLst>
                <a:path w="363" h="364" extrusionOk="0">
                  <a:moveTo>
                    <a:pt x="182" y="1"/>
                  </a:moveTo>
                  <a:cubicBezTo>
                    <a:pt x="80" y="1"/>
                    <a:pt x="0" y="82"/>
                    <a:pt x="0" y="181"/>
                  </a:cubicBezTo>
                  <a:cubicBezTo>
                    <a:pt x="0" y="283"/>
                    <a:pt x="80" y="363"/>
                    <a:pt x="182" y="363"/>
                  </a:cubicBezTo>
                  <a:cubicBezTo>
                    <a:pt x="282" y="363"/>
                    <a:pt x="363" y="283"/>
                    <a:pt x="363" y="181"/>
                  </a:cubicBezTo>
                  <a:cubicBezTo>
                    <a:pt x="363" y="81"/>
                    <a:pt x="28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7"/>
            <p:cNvSpPr/>
            <p:nvPr/>
          </p:nvSpPr>
          <p:spPr>
            <a:xfrm>
              <a:off x="7563889" y="4504541"/>
              <a:ext cx="35145" cy="3514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5" y="1"/>
                  </a:moveTo>
                  <a:cubicBezTo>
                    <a:pt x="191" y="1"/>
                    <a:pt x="1" y="191"/>
                    <a:pt x="1" y="427"/>
                  </a:cubicBezTo>
                  <a:cubicBezTo>
                    <a:pt x="1" y="661"/>
                    <a:pt x="191" y="851"/>
                    <a:pt x="425" y="851"/>
                  </a:cubicBezTo>
                  <a:cubicBezTo>
                    <a:pt x="661" y="851"/>
                    <a:pt x="851" y="661"/>
                    <a:pt x="851" y="427"/>
                  </a:cubicBezTo>
                  <a:cubicBezTo>
                    <a:pt x="851" y="191"/>
                    <a:pt x="661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7"/>
            <p:cNvSpPr/>
            <p:nvPr/>
          </p:nvSpPr>
          <p:spPr>
            <a:xfrm>
              <a:off x="7597219" y="4523351"/>
              <a:ext cx="25493" cy="25451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0"/>
                    <a:pt x="138" y="617"/>
                    <a:pt x="309" y="617"/>
                  </a:cubicBezTo>
                  <a:cubicBezTo>
                    <a:pt x="481" y="617"/>
                    <a:pt x="618" y="480"/>
                    <a:pt x="618" y="309"/>
                  </a:cubicBezTo>
                  <a:cubicBezTo>
                    <a:pt x="618" y="137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7"/>
            <p:cNvSpPr/>
            <p:nvPr/>
          </p:nvSpPr>
          <p:spPr>
            <a:xfrm>
              <a:off x="7578038" y="4542244"/>
              <a:ext cx="20419" cy="20419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7" y="1"/>
                  </a:moveTo>
                  <a:cubicBezTo>
                    <a:pt x="110" y="1"/>
                    <a:pt x="0" y="111"/>
                    <a:pt x="0" y="248"/>
                  </a:cubicBezTo>
                  <a:cubicBezTo>
                    <a:pt x="0" y="383"/>
                    <a:pt x="110" y="495"/>
                    <a:pt x="247" y="495"/>
                  </a:cubicBezTo>
                  <a:cubicBezTo>
                    <a:pt x="383" y="495"/>
                    <a:pt x="494" y="383"/>
                    <a:pt x="494" y="248"/>
                  </a:cubicBezTo>
                  <a:cubicBezTo>
                    <a:pt x="494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7"/>
            <p:cNvSpPr/>
            <p:nvPr/>
          </p:nvSpPr>
          <p:spPr>
            <a:xfrm>
              <a:off x="7288504" y="3316913"/>
              <a:ext cx="175024" cy="553204"/>
            </a:xfrm>
            <a:custGeom>
              <a:avLst/>
              <a:gdLst/>
              <a:ahLst/>
              <a:cxnLst/>
              <a:rect l="l" t="t" r="r" b="b"/>
              <a:pathLst>
                <a:path w="4243" h="13411" extrusionOk="0">
                  <a:moveTo>
                    <a:pt x="4243" y="1"/>
                  </a:moveTo>
                  <a:cubicBezTo>
                    <a:pt x="4242" y="2"/>
                    <a:pt x="695" y="6561"/>
                    <a:pt x="346" y="8395"/>
                  </a:cubicBezTo>
                  <a:cubicBezTo>
                    <a:pt x="1" y="10228"/>
                    <a:pt x="642" y="13411"/>
                    <a:pt x="642" y="13411"/>
                  </a:cubicBezTo>
                  <a:cubicBezTo>
                    <a:pt x="642" y="13411"/>
                    <a:pt x="611" y="10108"/>
                    <a:pt x="963" y="8282"/>
                  </a:cubicBezTo>
                  <a:cubicBezTo>
                    <a:pt x="1315" y="6457"/>
                    <a:pt x="4242" y="2"/>
                    <a:pt x="424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7"/>
            <p:cNvSpPr/>
            <p:nvPr/>
          </p:nvSpPr>
          <p:spPr>
            <a:xfrm>
              <a:off x="7931303" y="3875314"/>
              <a:ext cx="191276" cy="134722"/>
            </a:xfrm>
            <a:custGeom>
              <a:avLst/>
              <a:gdLst/>
              <a:ahLst/>
              <a:cxnLst/>
              <a:rect l="l" t="t" r="r" b="b"/>
              <a:pathLst>
                <a:path w="4637" h="3266" extrusionOk="0">
                  <a:moveTo>
                    <a:pt x="3850" y="0"/>
                  </a:moveTo>
                  <a:cubicBezTo>
                    <a:pt x="3824" y="0"/>
                    <a:pt x="3798" y="7"/>
                    <a:pt x="3770" y="22"/>
                  </a:cubicBezTo>
                  <a:cubicBezTo>
                    <a:pt x="3557" y="136"/>
                    <a:pt x="1915" y="415"/>
                    <a:pt x="1319" y="779"/>
                  </a:cubicBezTo>
                  <a:cubicBezTo>
                    <a:pt x="723" y="1143"/>
                    <a:pt x="110" y="1595"/>
                    <a:pt x="54" y="2134"/>
                  </a:cubicBezTo>
                  <a:cubicBezTo>
                    <a:pt x="0" y="2674"/>
                    <a:pt x="233" y="3131"/>
                    <a:pt x="696" y="3247"/>
                  </a:cubicBezTo>
                  <a:cubicBezTo>
                    <a:pt x="748" y="3260"/>
                    <a:pt x="802" y="3266"/>
                    <a:pt x="859" y="3266"/>
                  </a:cubicBezTo>
                  <a:cubicBezTo>
                    <a:pt x="1301" y="3266"/>
                    <a:pt x="1887" y="2919"/>
                    <a:pt x="2757" y="2919"/>
                  </a:cubicBezTo>
                  <a:cubicBezTo>
                    <a:pt x="2768" y="2919"/>
                    <a:pt x="2779" y="2920"/>
                    <a:pt x="2789" y="2920"/>
                  </a:cubicBezTo>
                  <a:cubicBezTo>
                    <a:pt x="2816" y="2920"/>
                    <a:pt x="2843" y="2920"/>
                    <a:pt x="2869" y="2920"/>
                  </a:cubicBezTo>
                  <a:cubicBezTo>
                    <a:pt x="3801" y="2920"/>
                    <a:pt x="4032" y="2770"/>
                    <a:pt x="4636" y="2364"/>
                  </a:cubicBezTo>
                  <a:cubicBezTo>
                    <a:pt x="4636" y="2364"/>
                    <a:pt x="4604" y="1205"/>
                    <a:pt x="4367" y="733"/>
                  </a:cubicBezTo>
                  <a:cubicBezTo>
                    <a:pt x="4159" y="321"/>
                    <a:pt x="4024" y="0"/>
                    <a:pt x="3850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7"/>
            <p:cNvSpPr/>
            <p:nvPr/>
          </p:nvSpPr>
          <p:spPr>
            <a:xfrm>
              <a:off x="8357580" y="3292864"/>
              <a:ext cx="713254" cy="1211018"/>
            </a:xfrm>
            <a:custGeom>
              <a:avLst/>
              <a:gdLst/>
              <a:ahLst/>
              <a:cxnLst/>
              <a:rect l="l" t="t" r="r" b="b"/>
              <a:pathLst>
                <a:path w="17291" h="29358" extrusionOk="0">
                  <a:moveTo>
                    <a:pt x="6029" y="1"/>
                  </a:moveTo>
                  <a:cubicBezTo>
                    <a:pt x="4780" y="1"/>
                    <a:pt x="2886" y="3775"/>
                    <a:pt x="2297" y="6639"/>
                  </a:cubicBezTo>
                  <a:cubicBezTo>
                    <a:pt x="1708" y="9516"/>
                    <a:pt x="1327" y="12818"/>
                    <a:pt x="899" y="14389"/>
                  </a:cubicBezTo>
                  <a:cubicBezTo>
                    <a:pt x="473" y="15959"/>
                    <a:pt x="1" y="18118"/>
                    <a:pt x="1" y="18118"/>
                  </a:cubicBezTo>
                  <a:cubicBezTo>
                    <a:pt x="1" y="18118"/>
                    <a:pt x="11324" y="29136"/>
                    <a:pt x="11905" y="29331"/>
                  </a:cubicBezTo>
                  <a:cubicBezTo>
                    <a:pt x="11960" y="29349"/>
                    <a:pt x="12025" y="29358"/>
                    <a:pt x="12099" y="29358"/>
                  </a:cubicBezTo>
                  <a:cubicBezTo>
                    <a:pt x="12801" y="29358"/>
                    <a:pt x="14251" y="28572"/>
                    <a:pt x="14787" y="28273"/>
                  </a:cubicBezTo>
                  <a:cubicBezTo>
                    <a:pt x="15380" y="27941"/>
                    <a:pt x="17290" y="24201"/>
                    <a:pt x="17273" y="23298"/>
                  </a:cubicBezTo>
                  <a:cubicBezTo>
                    <a:pt x="17256" y="22395"/>
                    <a:pt x="15697" y="16364"/>
                    <a:pt x="11550" y="8872"/>
                  </a:cubicBezTo>
                  <a:cubicBezTo>
                    <a:pt x="7666" y="1856"/>
                    <a:pt x="6047" y="1"/>
                    <a:pt x="6047" y="1"/>
                  </a:cubicBezTo>
                  <a:cubicBezTo>
                    <a:pt x="6041" y="1"/>
                    <a:pt x="6035" y="1"/>
                    <a:pt x="60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7"/>
            <p:cNvSpPr/>
            <p:nvPr/>
          </p:nvSpPr>
          <p:spPr>
            <a:xfrm>
              <a:off x="8357580" y="3534341"/>
              <a:ext cx="462124" cy="849296"/>
            </a:xfrm>
            <a:custGeom>
              <a:avLst/>
              <a:gdLst/>
              <a:ahLst/>
              <a:cxnLst/>
              <a:rect l="l" t="t" r="r" b="b"/>
              <a:pathLst>
                <a:path w="11203" h="20589" extrusionOk="0">
                  <a:moveTo>
                    <a:pt x="2493" y="1"/>
                  </a:moveTo>
                  <a:cubicBezTo>
                    <a:pt x="2417" y="267"/>
                    <a:pt x="2351" y="528"/>
                    <a:pt x="2297" y="785"/>
                  </a:cubicBezTo>
                  <a:cubicBezTo>
                    <a:pt x="1708" y="3662"/>
                    <a:pt x="1327" y="6964"/>
                    <a:pt x="899" y="8535"/>
                  </a:cubicBezTo>
                  <a:cubicBezTo>
                    <a:pt x="473" y="10106"/>
                    <a:pt x="1" y="12266"/>
                    <a:pt x="1" y="12266"/>
                  </a:cubicBezTo>
                  <a:cubicBezTo>
                    <a:pt x="1" y="12266"/>
                    <a:pt x="5137" y="17266"/>
                    <a:pt x="8670" y="20589"/>
                  </a:cubicBezTo>
                  <a:lnTo>
                    <a:pt x="11203" y="13701"/>
                  </a:lnTo>
                  <a:cubicBezTo>
                    <a:pt x="11203" y="13701"/>
                    <a:pt x="6338" y="3803"/>
                    <a:pt x="249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7"/>
            <p:cNvSpPr/>
            <p:nvPr/>
          </p:nvSpPr>
          <p:spPr>
            <a:xfrm>
              <a:off x="8215680" y="3871808"/>
              <a:ext cx="830486" cy="635869"/>
            </a:xfrm>
            <a:custGeom>
              <a:avLst/>
              <a:gdLst/>
              <a:ahLst/>
              <a:cxnLst/>
              <a:rect l="l" t="t" r="r" b="b"/>
              <a:pathLst>
                <a:path w="20133" h="15415" extrusionOk="0">
                  <a:moveTo>
                    <a:pt x="4556" y="1"/>
                  </a:moveTo>
                  <a:cubicBezTo>
                    <a:pt x="4188" y="1"/>
                    <a:pt x="2045" y="2262"/>
                    <a:pt x="1066" y="4798"/>
                  </a:cubicBezTo>
                  <a:cubicBezTo>
                    <a:pt x="87" y="7333"/>
                    <a:pt x="1" y="8295"/>
                    <a:pt x="97" y="8577"/>
                  </a:cubicBezTo>
                  <a:cubicBezTo>
                    <a:pt x="191" y="8860"/>
                    <a:pt x="11272" y="14259"/>
                    <a:pt x="12569" y="14647"/>
                  </a:cubicBezTo>
                  <a:cubicBezTo>
                    <a:pt x="13848" y="15030"/>
                    <a:pt x="14602" y="15414"/>
                    <a:pt x="15444" y="15414"/>
                  </a:cubicBezTo>
                  <a:cubicBezTo>
                    <a:pt x="15455" y="15414"/>
                    <a:pt x="15466" y="15414"/>
                    <a:pt x="15476" y="15414"/>
                  </a:cubicBezTo>
                  <a:cubicBezTo>
                    <a:pt x="16331" y="15403"/>
                    <a:pt x="18043" y="14857"/>
                    <a:pt x="18377" y="14294"/>
                  </a:cubicBezTo>
                  <a:cubicBezTo>
                    <a:pt x="18713" y="13731"/>
                    <a:pt x="20132" y="11491"/>
                    <a:pt x="19263" y="9080"/>
                  </a:cubicBezTo>
                  <a:cubicBezTo>
                    <a:pt x="18393" y="6670"/>
                    <a:pt x="16646" y="5990"/>
                    <a:pt x="16646" y="5990"/>
                  </a:cubicBezTo>
                  <a:cubicBezTo>
                    <a:pt x="15194" y="5476"/>
                    <a:pt x="4925" y="2"/>
                    <a:pt x="4556" y="1"/>
                  </a:cubicBezTo>
                  <a:cubicBezTo>
                    <a:pt x="4556" y="1"/>
                    <a:pt x="4556" y="1"/>
                    <a:pt x="4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7"/>
            <p:cNvSpPr/>
            <p:nvPr/>
          </p:nvSpPr>
          <p:spPr>
            <a:xfrm>
              <a:off x="7812750" y="3672405"/>
              <a:ext cx="911996" cy="699600"/>
            </a:xfrm>
            <a:custGeom>
              <a:avLst/>
              <a:gdLst/>
              <a:ahLst/>
              <a:cxnLst/>
              <a:rect l="l" t="t" r="r" b="b"/>
              <a:pathLst>
                <a:path w="22109" h="16960" extrusionOk="0">
                  <a:moveTo>
                    <a:pt x="2304" y="0"/>
                  </a:moveTo>
                  <a:lnTo>
                    <a:pt x="1152" y="2157"/>
                  </a:lnTo>
                  <a:lnTo>
                    <a:pt x="0" y="4313"/>
                  </a:lnTo>
                  <a:lnTo>
                    <a:pt x="6951" y="8026"/>
                  </a:lnTo>
                  <a:cubicBezTo>
                    <a:pt x="7742" y="8448"/>
                    <a:pt x="8386" y="9096"/>
                    <a:pt x="8808" y="9886"/>
                  </a:cubicBezTo>
                  <a:lnTo>
                    <a:pt x="11679" y="15289"/>
                  </a:lnTo>
                  <a:cubicBezTo>
                    <a:pt x="12083" y="16051"/>
                    <a:pt x="12830" y="16572"/>
                    <a:pt x="13684" y="16686"/>
                  </a:cubicBezTo>
                  <a:lnTo>
                    <a:pt x="15574" y="16941"/>
                  </a:lnTo>
                  <a:cubicBezTo>
                    <a:pt x="15664" y="16953"/>
                    <a:pt x="15753" y="16959"/>
                    <a:pt x="15841" y="16959"/>
                  </a:cubicBezTo>
                  <a:cubicBezTo>
                    <a:pt x="16563" y="16959"/>
                    <a:pt x="17237" y="16563"/>
                    <a:pt x="17584" y="15913"/>
                  </a:cubicBezTo>
                  <a:lnTo>
                    <a:pt x="19652" y="12040"/>
                  </a:lnTo>
                  <a:lnTo>
                    <a:pt x="21720" y="8167"/>
                  </a:lnTo>
                  <a:cubicBezTo>
                    <a:pt x="22108" y="7439"/>
                    <a:pt x="22004" y="6546"/>
                    <a:pt x="21458" y="5928"/>
                  </a:cubicBezTo>
                  <a:lnTo>
                    <a:pt x="20195" y="4498"/>
                  </a:lnTo>
                  <a:cubicBezTo>
                    <a:pt x="19685" y="3920"/>
                    <a:pt x="18955" y="3593"/>
                    <a:pt x="18193" y="3593"/>
                  </a:cubicBezTo>
                  <a:cubicBezTo>
                    <a:pt x="18102" y="3593"/>
                    <a:pt x="18010" y="3598"/>
                    <a:pt x="17918" y="3608"/>
                  </a:cubicBezTo>
                  <a:lnTo>
                    <a:pt x="11832" y="4224"/>
                  </a:lnTo>
                  <a:cubicBezTo>
                    <a:pt x="11680" y="4239"/>
                    <a:pt x="11528" y="4247"/>
                    <a:pt x="11376" y="4247"/>
                  </a:cubicBezTo>
                  <a:cubicBezTo>
                    <a:pt x="10639" y="4247"/>
                    <a:pt x="9909" y="4066"/>
                    <a:pt x="9254" y="3715"/>
                  </a:cubicBezTo>
                  <a:lnTo>
                    <a:pt x="2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7"/>
            <p:cNvSpPr/>
            <p:nvPr/>
          </p:nvSpPr>
          <p:spPr>
            <a:xfrm>
              <a:off x="7852763" y="3707756"/>
              <a:ext cx="842861" cy="633188"/>
            </a:xfrm>
            <a:custGeom>
              <a:avLst/>
              <a:gdLst/>
              <a:ahLst/>
              <a:cxnLst/>
              <a:rect l="l" t="t" r="r" b="b"/>
              <a:pathLst>
                <a:path w="20433" h="15350" extrusionOk="0">
                  <a:moveTo>
                    <a:pt x="1794" y="1"/>
                  </a:moveTo>
                  <a:lnTo>
                    <a:pt x="897" y="1681"/>
                  </a:lnTo>
                  <a:lnTo>
                    <a:pt x="1" y="3360"/>
                  </a:lnTo>
                  <a:lnTo>
                    <a:pt x="6973" y="7087"/>
                  </a:lnTo>
                  <a:cubicBezTo>
                    <a:pt x="7683" y="7464"/>
                    <a:pt x="8277" y="8019"/>
                    <a:pt x="8680" y="8676"/>
                  </a:cubicBezTo>
                  <a:lnTo>
                    <a:pt x="11079" y="13852"/>
                  </a:lnTo>
                  <a:cubicBezTo>
                    <a:pt x="11443" y="14534"/>
                    <a:pt x="12113" y="15002"/>
                    <a:pt x="12878" y="15104"/>
                  </a:cubicBezTo>
                  <a:lnTo>
                    <a:pt x="14573" y="15334"/>
                  </a:lnTo>
                  <a:cubicBezTo>
                    <a:pt x="14653" y="15344"/>
                    <a:pt x="14732" y="15350"/>
                    <a:pt x="14811" y="15350"/>
                  </a:cubicBezTo>
                  <a:cubicBezTo>
                    <a:pt x="15458" y="15350"/>
                    <a:pt x="16062" y="14995"/>
                    <a:pt x="16374" y="14412"/>
                  </a:cubicBezTo>
                  <a:lnTo>
                    <a:pt x="18229" y="10940"/>
                  </a:lnTo>
                  <a:lnTo>
                    <a:pt x="20084" y="7468"/>
                  </a:lnTo>
                  <a:cubicBezTo>
                    <a:pt x="20433" y="6815"/>
                    <a:pt x="20338" y="6015"/>
                    <a:pt x="19847" y="5459"/>
                  </a:cubicBezTo>
                  <a:lnTo>
                    <a:pt x="18716" y="4177"/>
                  </a:lnTo>
                  <a:cubicBezTo>
                    <a:pt x="18257" y="3658"/>
                    <a:pt x="17599" y="3366"/>
                    <a:pt x="16915" y="3366"/>
                  </a:cubicBezTo>
                  <a:cubicBezTo>
                    <a:pt x="16834" y="3366"/>
                    <a:pt x="16754" y="3370"/>
                    <a:pt x="16673" y="3378"/>
                  </a:cubicBezTo>
                  <a:lnTo>
                    <a:pt x="11036" y="4262"/>
                  </a:lnTo>
                  <a:cubicBezTo>
                    <a:pt x="10985" y="4263"/>
                    <a:pt x="10934" y="4264"/>
                    <a:pt x="10883" y="4264"/>
                  </a:cubicBezTo>
                  <a:cubicBezTo>
                    <a:pt x="10162" y="4264"/>
                    <a:pt x="9429" y="4080"/>
                    <a:pt x="8768" y="3725"/>
                  </a:cubicBezTo>
                  <a:lnTo>
                    <a:pt x="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7"/>
            <p:cNvSpPr/>
            <p:nvPr/>
          </p:nvSpPr>
          <p:spPr>
            <a:xfrm>
              <a:off x="7886175" y="3707756"/>
              <a:ext cx="809449" cy="370961"/>
            </a:xfrm>
            <a:custGeom>
              <a:avLst/>
              <a:gdLst/>
              <a:ahLst/>
              <a:cxnLst/>
              <a:rect l="l" t="t" r="r" b="b"/>
              <a:pathLst>
                <a:path w="19623" h="8993" extrusionOk="0">
                  <a:moveTo>
                    <a:pt x="986" y="1"/>
                  </a:moveTo>
                  <a:lnTo>
                    <a:pt x="88" y="1681"/>
                  </a:lnTo>
                  <a:lnTo>
                    <a:pt x="1" y="1843"/>
                  </a:lnTo>
                  <a:cubicBezTo>
                    <a:pt x="2151" y="2832"/>
                    <a:pt x="9139" y="6020"/>
                    <a:pt x="9935" y="6020"/>
                  </a:cubicBezTo>
                  <a:cubicBezTo>
                    <a:pt x="9940" y="6020"/>
                    <a:pt x="9944" y="6020"/>
                    <a:pt x="9949" y="6019"/>
                  </a:cubicBezTo>
                  <a:cubicBezTo>
                    <a:pt x="10795" y="5976"/>
                    <a:pt x="13166" y="5246"/>
                    <a:pt x="13867" y="5246"/>
                  </a:cubicBezTo>
                  <a:cubicBezTo>
                    <a:pt x="13875" y="5246"/>
                    <a:pt x="13883" y="5246"/>
                    <a:pt x="13890" y="5246"/>
                  </a:cubicBezTo>
                  <a:cubicBezTo>
                    <a:pt x="14561" y="5262"/>
                    <a:pt x="14548" y="5794"/>
                    <a:pt x="14984" y="7240"/>
                  </a:cubicBezTo>
                  <a:cubicBezTo>
                    <a:pt x="14984" y="7240"/>
                    <a:pt x="17083" y="8470"/>
                    <a:pt x="18462" y="8992"/>
                  </a:cubicBezTo>
                  <a:lnTo>
                    <a:pt x="19274" y="7470"/>
                  </a:lnTo>
                  <a:cubicBezTo>
                    <a:pt x="19623" y="6817"/>
                    <a:pt x="19528" y="6017"/>
                    <a:pt x="19037" y="5461"/>
                  </a:cubicBezTo>
                  <a:lnTo>
                    <a:pt x="17906" y="4178"/>
                  </a:lnTo>
                  <a:cubicBezTo>
                    <a:pt x="17447" y="3659"/>
                    <a:pt x="16791" y="3368"/>
                    <a:pt x="16105" y="3368"/>
                  </a:cubicBezTo>
                  <a:cubicBezTo>
                    <a:pt x="16025" y="3368"/>
                    <a:pt x="15944" y="3372"/>
                    <a:pt x="15863" y="3380"/>
                  </a:cubicBezTo>
                  <a:lnTo>
                    <a:pt x="10226" y="4263"/>
                  </a:lnTo>
                  <a:cubicBezTo>
                    <a:pt x="10172" y="4265"/>
                    <a:pt x="10117" y="4266"/>
                    <a:pt x="10062" y="4266"/>
                  </a:cubicBezTo>
                  <a:cubicBezTo>
                    <a:pt x="9344" y="4266"/>
                    <a:pt x="8616" y="4079"/>
                    <a:pt x="7958" y="3727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7"/>
            <p:cNvSpPr/>
            <p:nvPr/>
          </p:nvSpPr>
          <p:spPr>
            <a:xfrm>
              <a:off x="8108966" y="3983265"/>
              <a:ext cx="580841" cy="357679"/>
            </a:xfrm>
            <a:custGeom>
              <a:avLst/>
              <a:gdLst/>
              <a:ahLst/>
              <a:cxnLst/>
              <a:rect l="l" t="t" r="r" b="b"/>
              <a:pathLst>
                <a:path w="14081" h="8671" extrusionOk="0">
                  <a:moveTo>
                    <a:pt x="0" y="1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0" y="1"/>
                  </a:lnTo>
                  <a:close/>
                  <a:moveTo>
                    <a:pt x="3" y="2"/>
                  </a:moveTo>
                  <a:lnTo>
                    <a:pt x="762" y="408"/>
                  </a:lnTo>
                  <a:cubicBezTo>
                    <a:pt x="1472" y="785"/>
                    <a:pt x="2066" y="1340"/>
                    <a:pt x="2469" y="1997"/>
                  </a:cubicBezTo>
                  <a:lnTo>
                    <a:pt x="4868" y="7173"/>
                  </a:lnTo>
                  <a:cubicBezTo>
                    <a:pt x="5232" y="7855"/>
                    <a:pt x="5902" y="8323"/>
                    <a:pt x="6667" y="8425"/>
                  </a:cubicBezTo>
                  <a:lnTo>
                    <a:pt x="8362" y="8655"/>
                  </a:lnTo>
                  <a:cubicBezTo>
                    <a:pt x="8442" y="8665"/>
                    <a:pt x="8521" y="8671"/>
                    <a:pt x="8600" y="8671"/>
                  </a:cubicBezTo>
                  <a:cubicBezTo>
                    <a:pt x="9248" y="8671"/>
                    <a:pt x="9853" y="8316"/>
                    <a:pt x="10163" y="7733"/>
                  </a:cubicBezTo>
                  <a:lnTo>
                    <a:pt x="12018" y="4263"/>
                  </a:lnTo>
                  <a:lnTo>
                    <a:pt x="13873" y="791"/>
                  </a:lnTo>
                  <a:cubicBezTo>
                    <a:pt x="14006" y="542"/>
                    <a:pt x="14073" y="272"/>
                    <a:pt x="14081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7"/>
            <p:cNvSpPr/>
            <p:nvPr/>
          </p:nvSpPr>
          <p:spPr>
            <a:xfrm>
              <a:off x="7782143" y="3648769"/>
              <a:ext cx="172631" cy="232609"/>
            </a:xfrm>
            <a:custGeom>
              <a:avLst/>
              <a:gdLst/>
              <a:ahLst/>
              <a:cxnLst/>
              <a:rect l="l" t="t" r="r" b="b"/>
              <a:pathLst>
                <a:path w="4185" h="5639" extrusionOk="0">
                  <a:moveTo>
                    <a:pt x="2808" y="1"/>
                  </a:moveTo>
                  <a:cubicBezTo>
                    <a:pt x="2641" y="1"/>
                    <a:pt x="2480" y="90"/>
                    <a:pt x="2396" y="247"/>
                  </a:cubicBezTo>
                  <a:lnTo>
                    <a:pt x="122" y="4501"/>
                  </a:lnTo>
                  <a:cubicBezTo>
                    <a:pt x="0" y="4729"/>
                    <a:pt x="86" y="5012"/>
                    <a:pt x="315" y="5133"/>
                  </a:cubicBezTo>
                  <a:lnTo>
                    <a:pt x="1158" y="5584"/>
                  </a:lnTo>
                  <a:cubicBezTo>
                    <a:pt x="1229" y="5621"/>
                    <a:pt x="1304" y="5639"/>
                    <a:pt x="1378" y="5639"/>
                  </a:cubicBezTo>
                  <a:cubicBezTo>
                    <a:pt x="1545" y="5639"/>
                    <a:pt x="1707" y="5550"/>
                    <a:pt x="1791" y="5392"/>
                  </a:cubicBezTo>
                  <a:lnTo>
                    <a:pt x="4063" y="1139"/>
                  </a:lnTo>
                  <a:cubicBezTo>
                    <a:pt x="4185" y="910"/>
                    <a:pt x="4099" y="628"/>
                    <a:pt x="3872" y="507"/>
                  </a:cubicBezTo>
                  <a:lnTo>
                    <a:pt x="3026" y="55"/>
                  </a:lnTo>
                  <a:cubicBezTo>
                    <a:pt x="2957" y="18"/>
                    <a:pt x="2882" y="1"/>
                    <a:pt x="2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7"/>
            <p:cNvSpPr/>
            <p:nvPr/>
          </p:nvSpPr>
          <p:spPr>
            <a:xfrm>
              <a:off x="8238739" y="3695381"/>
              <a:ext cx="142230" cy="230505"/>
            </a:xfrm>
            <a:custGeom>
              <a:avLst/>
              <a:gdLst/>
              <a:ahLst/>
              <a:cxnLst/>
              <a:rect l="l" t="t" r="r" b="b"/>
              <a:pathLst>
                <a:path w="3448" h="5588" extrusionOk="0">
                  <a:moveTo>
                    <a:pt x="2013" y="0"/>
                  </a:moveTo>
                  <a:cubicBezTo>
                    <a:pt x="1282" y="0"/>
                    <a:pt x="873" y="774"/>
                    <a:pt x="744" y="1098"/>
                  </a:cubicBezTo>
                  <a:cubicBezTo>
                    <a:pt x="597" y="1463"/>
                    <a:pt x="174" y="2687"/>
                    <a:pt x="95" y="3110"/>
                  </a:cubicBezTo>
                  <a:cubicBezTo>
                    <a:pt x="15" y="3533"/>
                    <a:pt x="1" y="4588"/>
                    <a:pt x="40" y="5036"/>
                  </a:cubicBezTo>
                  <a:cubicBezTo>
                    <a:pt x="78" y="5484"/>
                    <a:pt x="479" y="5556"/>
                    <a:pt x="823" y="5584"/>
                  </a:cubicBezTo>
                  <a:cubicBezTo>
                    <a:pt x="845" y="5586"/>
                    <a:pt x="867" y="5587"/>
                    <a:pt x="889" y="5587"/>
                  </a:cubicBezTo>
                  <a:cubicBezTo>
                    <a:pt x="1202" y="5587"/>
                    <a:pt x="1469" y="5402"/>
                    <a:pt x="1623" y="5146"/>
                  </a:cubicBezTo>
                  <a:cubicBezTo>
                    <a:pt x="1791" y="4872"/>
                    <a:pt x="2304" y="3551"/>
                    <a:pt x="2304" y="3551"/>
                  </a:cubicBezTo>
                  <a:cubicBezTo>
                    <a:pt x="2304" y="3551"/>
                    <a:pt x="2512" y="2437"/>
                    <a:pt x="2814" y="2022"/>
                  </a:cubicBezTo>
                  <a:cubicBezTo>
                    <a:pt x="3116" y="1607"/>
                    <a:pt x="3447" y="541"/>
                    <a:pt x="2306" y="40"/>
                  </a:cubicBezTo>
                  <a:cubicBezTo>
                    <a:pt x="2203" y="13"/>
                    <a:pt x="2105" y="0"/>
                    <a:pt x="201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7"/>
            <p:cNvSpPr/>
            <p:nvPr/>
          </p:nvSpPr>
          <p:spPr>
            <a:xfrm>
              <a:off x="8158095" y="3674220"/>
              <a:ext cx="131794" cy="269610"/>
            </a:xfrm>
            <a:custGeom>
              <a:avLst/>
              <a:gdLst/>
              <a:ahLst/>
              <a:cxnLst/>
              <a:rect l="l" t="t" r="r" b="b"/>
              <a:pathLst>
                <a:path w="3195" h="6536" extrusionOk="0">
                  <a:moveTo>
                    <a:pt x="1703" y="0"/>
                  </a:moveTo>
                  <a:cubicBezTo>
                    <a:pt x="1581" y="0"/>
                    <a:pt x="1479" y="14"/>
                    <a:pt x="1410" y="35"/>
                  </a:cubicBezTo>
                  <a:cubicBezTo>
                    <a:pt x="1065" y="141"/>
                    <a:pt x="754" y="405"/>
                    <a:pt x="658" y="629"/>
                  </a:cubicBezTo>
                  <a:cubicBezTo>
                    <a:pt x="565" y="853"/>
                    <a:pt x="145" y="2398"/>
                    <a:pt x="72" y="3040"/>
                  </a:cubicBezTo>
                  <a:cubicBezTo>
                    <a:pt x="0" y="3681"/>
                    <a:pt x="258" y="5268"/>
                    <a:pt x="236" y="5879"/>
                  </a:cubicBezTo>
                  <a:cubicBezTo>
                    <a:pt x="220" y="6401"/>
                    <a:pt x="494" y="6535"/>
                    <a:pt x="925" y="6535"/>
                  </a:cubicBezTo>
                  <a:cubicBezTo>
                    <a:pt x="998" y="6535"/>
                    <a:pt x="1077" y="6531"/>
                    <a:pt x="1158" y="6525"/>
                  </a:cubicBezTo>
                  <a:cubicBezTo>
                    <a:pt x="1721" y="6477"/>
                    <a:pt x="2094" y="5999"/>
                    <a:pt x="2067" y="5736"/>
                  </a:cubicBezTo>
                  <a:cubicBezTo>
                    <a:pt x="2042" y="5474"/>
                    <a:pt x="2016" y="3806"/>
                    <a:pt x="2413" y="2860"/>
                  </a:cubicBezTo>
                  <a:cubicBezTo>
                    <a:pt x="2809" y="1913"/>
                    <a:pt x="3194" y="959"/>
                    <a:pt x="3194" y="959"/>
                  </a:cubicBezTo>
                  <a:cubicBezTo>
                    <a:pt x="2973" y="210"/>
                    <a:pt x="2186" y="0"/>
                    <a:pt x="170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7"/>
            <p:cNvSpPr/>
            <p:nvPr/>
          </p:nvSpPr>
          <p:spPr>
            <a:xfrm>
              <a:off x="7995488" y="3644273"/>
              <a:ext cx="119213" cy="294525"/>
            </a:xfrm>
            <a:custGeom>
              <a:avLst/>
              <a:gdLst/>
              <a:ahLst/>
              <a:cxnLst/>
              <a:rect l="l" t="t" r="r" b="b"/>
              <a:pathLst>
                <a:path w="2890" h="7140" extrusionOk="0">
                  <a:moveTo>
                    <a:pt x="1951" y="1"/>
                  </a:moveTo>
                  <a:cubicBezTo>
                    <a:pt x="1854" y="1"/>
                    <a:pt x="1758" y="27"/>
                    <a:pt x="1650" y="84"/>
                  </a:cubicBezTo>
                  <a:cubicBezTo>
                    <a:pt x="1269" y="283"/>
                    <a:pt x="264" y="1876"/>
                    <a:pt x="133" y="2491"/>
                  </a:cubicBezTo>
                  <a:cubicBezTo>
                    <a:pt x="0" y="3106"/>
                    <a:pt x="373" y="5243"/>
                    <a:pt x="448" y="5856"/>
                  </a:cubicBezTo>
                  <a:cubicBezTo>
                    <a:pt x="522" y="6468"/>
                    <a:pt x="518" y="7004"/>
                    <a:pt x="1235" y="7114"/>
                  </a:cubicBezTo>
                  <a:cubicBezTo>
                    <a:pt x="1346" y="7131"/>
                    <a:pt x="1448" y="7139"/>
                    <a:pt x="1541" y="7139"/>
                  </a:cubicBezTo>
                  <a:cubicBezTo>
                    <a:pt x="2043" y="7139"/>
                    <a:pt x="2266" y="6903"/>
                    <a:pt x="2279" y="6644"/>
                  </a:cubicBezTo>
                  <a:cubicBezTo>
                    <a:pt x="2297" y="6337"/>
                    <a:pt x="2042" y="4325"/>
                    <a:pt x="2177" y="3428"/>
                  </a:cubicBezTo>
                  <a:cubicBezTo>
                    <a:pt x="2313" y="2529"/>
                    <a:pt x="2890" y="417"/>
                    <a:pt x="2890" y="417"/>
                  </a:cubicBezTo>
                  <a:cubicBezTo>
                    <a:pt x="2437" y="165"/>
                    <a:pt x="2192" y="1"/>
                    <a:pt x="1951" y="1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7"/>
            <p:cNvSpPr/>
            <p:nvPr/>
          </p:nvSpPr>
          <p:spPr>
            <a:xfrm>
              <a:off x="8070398" y="3657019"/>
              <a:ext cx="133939" cy="303270"/>
            </a:xfrm>
            <a:custGeom>
              <a:avLst/>
              <a:gdLst/>
              <a:ahLst/>
              <a:cxnLst/>
              <a:rect l="l" t="t" r="r" b="b"/>
              <a:pathLst>
                <a:path w="3247" h="7352" extrusionOk="0">
                  <a:moveTo>
                    <a:pt x="1651" y="22"/>
                  </a:moveTo>
                  <a:cubicBezTo>
                    <a:pt x="1173" y="22"/>
                    <a:pt x="872" y="118"/>
                    <a:pt x="766" y="356"/>
                  </a:cubicBezTo>
                  <a:cubicBezTo>
                    <a:pt x="653" y="612"/>
                    <a:pt x="99" y="2643"/>
                    <a:pt x="49" y="3224"/>
                  </a:cubicBezTo>
                  <a:cubicBezTo>
                    <a:pt x="0" y="3804"/>
                    <a:pt x="326" y="6111"/>
                    <a:pt x="363" y="6622"/>
                  </a:cubicBezTo>
                  <a:cubicBezTo>
                    <a:pt x="399" y="7134"/>
                    <a:pt x="797" y="7340"/>
                    <a:pt x="1373" y="7351"/>
                  </a:cubicBezTo>
                  <a:cubicBezTo>
                    <a:pt x="1378" y="7351"/>
                    <a:pt x="1383" y="7351"/>
                    <a:pt x="1389" y="7351"/>
                  </a:cubicBezTo>
                  <a:cubicBezTo>
                    <a:pt x="1958" y="7351"/>
                    <a:pt x="2403" y="6824"/>
                    <a:pt x="2461" y="6564"/>
                  </a:cubicBezTo>
                  <a:cubicBezTo>
                    <a:pt x="2520" y="6303"/>
                    <a:pt x="2338" y="4277"/>
                    <a:pt x="2311" y="3673"/>
                  </a:cubicBezTo>
                  <a:cubicBezTo>
                    <a:pt x="2286" y="3066"/>
                    <a:pt x="3246" y="706"/>
                    <a:pt x="3246" y="706"/>
                  </a:cubicBezTo>
                  <a:cubicBezTo>
                    <a:pt x="2669" y="1"/>
                    <a:pt x="2293" y="39"/>
                    <a:pt x="1754" y="23"/>
                  </a:cubicBezTo>
                  <a:cubicBezTo>
                    <a:pt x="1719" y="22"/>
                    <a:pt x="1684" y="22"/>
                    <a:pt x="1651" y="22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7"/>
            <p:cNvSpPr/>
            <p:nvPr/>
          </p:nvSpPr>
          <p:spPr>
            <a:xfrm>
              <a:off x="8072419" y="3673106"/>
              <a:ext cx="30360" cy="248531"/>
            </a:xfrm>
            <a:custGeom>
              <a:avLst/>
              <a:gdLst/>
              <a:ahLst/>
              <a:cxnLst/>
              <a:rect l="l" t="t" r="r" b="b"/>
              <a:pathLst>
                <a:path w="736" h="6025" extrusionOk="0">
                  <a:moveTo>
                    <a:pt x="731" y="0"/>
                  </a:moveTo>
                  <a:cubicBezTo>
                    <a:pt x="730" y="6"/>
                    <a:pt x="553" y="440"/>
                    <a:pt x="377" y="1009"/>
                  </a:cubicBezTo>
                  <a:cubicBezTo>
                    <a:pt x="276" y="1342"/>
                    <a:pt x="189" y="1656"/>
                    <a:pt x="130" y="1940"/>
                  </a:cubicBezTo>
                  <a:cubicBezTo>
                    <a:pt x="54" y="2294"/>
                    <a:pt x="13" y="2604"/>
                    <a:pt x="9" y="2863"/>
                  </a:cubicBezTo>
                  <a:cubicBezTo>
                    <a:pt x="0" y="3471"/>
                    <a:pt x="64" y="4235"/>
                    <a:pt x="118" y="4770"/>
                  </a:cubicBezTo>
                  <a:cubicBezTo>
                    <a:pt x="181" y="5395"/>
                    <a:pt x="256" y="5899"/>
                    <a:pt x="284" y="6024"/>
                  </a:cubicBezTo>
                  <a:cubicBezTo>
                    <a:pt x="257" y="5897"/>
                    <a:pt x="184" y="5392"/>
                    <a:pt x="118" y="4769"/>
                  </a:cubicBezTo>
                  <a:cubicBezTo>
                    <a:pt x="64" y="4234"/>
                    <a:pt x="0" y="3469"/>
                    <a:pt x="10" y="2860"/>
                  </a:cubicBezTo>
                  <a:cubicBezTo>
                    <a:pt x="16" y="2603"/>
                    <a:pt x="57" y="2293"/>
                    <a:pt x="132" y="1938"/>
                  </a:cubicBezTo>
                  <a:cubicBezTo>
                    <a:pt x="192" y="1656"/>
                    <a:pt x="276" y="1342"/>
                    <a:pt x="379" y="1009"/>
                  </a:cubicBezTo>
                  <a:cubicBezTo>
                    <a:pt x="555" y="443"/>
                    <a:pt x="731" y="6"/>
                    <a:pt x="734" y="1"/>
                  </a:cubicBezTo>
                  <a:cubicBezTo>
                    <a:pt x="735" y="1"/>
                    <a:pt x="73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7"/>
            <p:cNvSpPr/>
            <p:nvPr/>
          </p:nvSpPr>
          <p:spPr>
            <a:xfrm>
              <a:off x="8160776" y="3683914"/>
              <a:ext cx="38940" cy="236197"/>
            </a:xfrm>
            <a:custGeom>
              <a:avLst/>
              <a:gdLst/>
              <a:ahLst/>
              <a:cxnLst/>
              <a:rect l="l" t="t" r="r" b="b"/>
              <a:pathLst>
                <a:path w="944" h="5726" extrusionOk="0">
                  <a:moveTo>
                    <a:pt x="943" y="0"/>
                  </a:moveTo>
                  <a:cubicBezTo>
                    <a:pt x="941" y="5"/>
                    <a:pt x="775" y="374"/>
                    <a:pt x="593" y="869"/>
                  </a:cubicBezTo>
                  <a:cubicBezTo>
                    <a:pt x="426" y="1327"/>
                    <a:pt x="210" y="1988"/>
                    <a:pt x="134" y="2539"/>
                  </a:cubicBezTo>
                  <a:cubicBezTo>
                    <a:pt x="0" y="3513"/>
                    <a:pt x="161" y="5094"/>
                    <a:pt x="215" y="5613"/>
                  </a:cubicBezTo>
                  <a:cubicBezTo>
                    <a:pt x="219" y="5659"/>
                    <a:pt x="223" y="5697"/>
                    <a:pt x="226" y="5726"/>
                  </a:cubicBezTo>
                  <a:cubicBezTo>
                    <a:pt x="226" y="5697"/>
                    <a:pt x="222" y="5658"/>
                    <a:pt x="216" y="5613"/>
                  </a:cubicBezTo>
                  <a:cubicBezTo>
                    <a:pt x="162" y="5094"/>
                    <a:pt x="3" y="3515"/>
                    <a:pt x="137" y="2540"/>
                  </a:cubicBezTo>
                  <a:cubicBezTo>
                    <a:pt x="212" y="1990"/>
                    <a:pt x="428" y="1328"/>
                    <a:pt x="595" y="872"/>
                  </a:cubicBezTo>
                  <a:cubicBezTo>
                    <a:pt x="776" y="376"/>
                    <a:pt x="943" y="6"/>
                    <a:pt x="944" y="2"/>
                  </a:cubicBezTo>
                  <a:lnTo>
                    <a:pt x="944" y="0"/>
                  </a:lnTo>
                  <a:close/>
                  <a:moveTo>
                    <a:pt x="228" y="5724"/>
                  </a:moveTo>
                  <a:cubicBezTo>
                    <a:pt x="227" y="5724"/>
                    <a:pt x="227" y="5725"/>
                    <a:pt x="226" y="5726"/>
                  </a:cubicBezTo>
                  <a:cubicBezTo>
                    <a:pt x="228" y="5726"/>
                    <a:pt x="228" y="5724"/>
                    <a:pt x="22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7"/>
            <p:cNvSpPr/>
            <p:nvPr/>
          </p:nvSpPr>
          <p:spPr>
            <a:xfrm>
              <a:off x="8242946" y="3710685"/>
              <a:ext cx="41993" cy="201094"/>
            </a:xfrm>
            <a:custGeom>
              <a:avLst/>
              <a:gdLst/>
              <a:ahLst/>
              <a:cxnLst/>
              <a:rect l="l" t="t" r="r" b="b"/>
              <a:pathLst>
                <a:path w="1018" h="4875" extrusionOk="0">
                  <a:moveTo>
                    <a:pt x="1013" y="0"/>
                  </a:moveTo>
                  <a:cubicBezTo>
                    <a:pt x="988" y="68"/>
                    <a:pt x="940" y="177"/>
                    <a:pt x="879" y="318"/>
                  </a:cubicBezTo>
                  <a:cubicBezTo>
                    <a:pt x="628" y="902"/>
                    <a:pt x="160" y="1988"/>
                    <a:pt x="81" y="2496"/>
                  </a:cubicBezTo>
                  <a:cubicBezTo>
                    <a:pt x="24" y="2859"/>
                    <a:pt x="23" y="3472"/>
                    <a:pt x="23" y="4013"/>
                  </a:cubicBezTo>
                  <a:cubicBezTo>
                    <a:pt x="21" y="4401"/>
                    <a:pt x="21" y="4735"/>
                    <a:pt x="0" y="4875"/>
                  </a:cubicBezTo>
                  <a:cubicBezTo>
                    <a:pt x="23" y="4735"/>
                    <a:pt x="24" y="4401"/>
                    <a:pt x="24" y="4013"/>
                  </a:cubicBezTo>
                  <a:cubicBezTo>
                    <a:pt x="24" y="3472"/>
                    <a:pt x="26" y="2862"/>
                    <a:pt x="82" y="2498"/>
                  </a:cubicBezTo>
                  <a:cubicBezTo>
                    <a:pt x="162" y="1990"/>
                    <a:pt x="629" y="903"/>
                    <a:pt x="882" y="319"/>
                  </a:cubicBezTo>
                  <a:cubicBezTo>
                    <a:pt x="941" y="178"/>
                    <a:pt x="989" y="70"/>
                    <a:pt x="1016" y="2"/>
                  </a:cubicBezTo>
                  <a:cubicBezTo>
                    <a:pt x="1017" y="2"/>
                    <a:pt x="1016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7"/>
            <p:cNvSpPr/>
            <p:nvPr/>
          </p:nvSpPr>
          <p:spPr>
            <a:xfrm>
              <a:off x="8335594" y="3279911"/>
              <a:ext cx="191565" cy="563104"/>
            </a:xfrm>
            <a:custGeom>
              <a:avLst/>
              <a:gdLst/>
              <a:ahLst/>
              <a:cxnLst/>
              <a:rect l="l" t="t" r="r" b="b"/>
              <a:pathLst>
                <a:path w="4644" h="13651" extrusionOk="0">
                  <a:moveTo>
                    <a:pt x="4604" y="0"/>
                  </a:moveTo>
                  <a:cubicBezTo>
                    <a:pt x="4604" y="0"/>
                    <a:pt x="3247" y="5257"/>
                    <a:pt x="2294" y="7602"/>
                  </a:cubicBezTo>
                  <a:cubicBezTo>
                    <a:pt x="1342" y="9948"/>
                    <a:pt x="0" y="13650"/>
                    <a:pt x="0" y="13650"/>
                  </a:cubicBezTo>
                  <a:cubicBezTo>
                    <a:pt x="0" y="13650"/>
                    <a:pt x="3179" y="7675"/>
                    <a:pt x="3849" y="5683"/>
                  </a:cubicBezTo>
                  <a:cubicBezTo>
                    <a:pt x="4519" y="3691"/>
                    <a:pt x="4643" y="270"/>
                    <a:pt x="4643" y="270"/>
                  </a:cubicBezTo>
                  <a:lnTo>
                    <a:pt x="4604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7"/>
            <p:cNvSpPr/>
            <p:nvPr/>
          </p:nvSpPr>
          <p:spPr>
            <a:xfrm>
              <a:off x="7888279" y="4278574"/>
              <a:ext cx="348686" cy="55399"/>
            </a:xfrm>
            <a:custGeom>
              <a:avLst/>
              <a:gdLst/>
              <a:ahLst/>
              <a:cxnLst/>
              <a:rect l="l" t="t" r="r" b="b"/>
              <a:pathLst>
                <a:path w="8453" h="1343" extrusionOk="0">
                  <a:moveTo>
                    <a:pt x="8453" y="0"/>
                  </a:moveTo>
                  <a:cubicBezTo>
                    <a:pt x="8453" y="0"/>
                    <a:pt x="7187" y="484"/>
                    <a:pt x="5106" y="899"/>
                  </a:cubicBezTo>
                  <a:cubicBezTo>
                    <a:pt x="4730" y="974"/>
                    <a:pt x="4323" y="1004"/>
                    <a:pt x="3909" y="1004"/>
                  </a:cubicBezTo>
                  <a:cubicBezTo>
                    <a:pt x="2031" y="1004"/>
                    <a:pt x="1" y="376"/>
                    <a:pt x="1" y="376"/>
                  </a:cubicBezTo>
                  <a:lnTo>
                    <a:pt x="1" y="376"/>
                  </a:lnTo>
                  <a:cubicBezTo>
                    <a:pt x="1" y="376"/>
                    <a:pt x="1258" y="1098"/>
                    <a:pt x="2280" y="1192"/>
                  </a:cubicBezTo>
                  <a:cubicBezTo>
                    <a:pt x="2692" y="1230"/>
                    <a:pt x="3310" y="1342"/>
                    <a:pt x="4088" y="1342"/>
                  </a:cubicBezTo>
                  <a:cubicBezTo>
                    <a:pt x="5239" y="1342"/>
                    <a:pt x="6743" y="1097"/>
                    <a:pt x="8453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7"/>
            <p:cNvSpPr/>
            <p:nvPr/>
          </p:nvSpPr>
          <p:spPr>
            <a:xfrm>
              <a:off x="8000891" y="4484659"/>
              <a:ext cx="280252" cy="24007"/>
            </a:xfrm>
            <a:custGeom>
              <a:avLst/>
              <a:gdLst/>
              <a:ahLst/>
              <a:cxnLst/>
              <a:rect l="l" t="t" r="r" b="b"/>
              <a:pathLst>
                <a:path w="6794" h="582" extrusionOk="0">
                  <a:moveTo>
                    <a:pt x="6431" y="0"/>
                  </a:moveTo>
                  <a:cubicBezTo>
                    <a:pt x="5937" y="0"/>
                    <a:pt x="5009" y="13"/>
                    <a:pt x="4102" y="97"/>
                  </a:cubicBezTo>
                  <a:cubicBezTo>
                    <a:pt x="3105" y="189"/>
                    <a:pt x="1278" y="200"/>
                    <a:pt x="441" y="200"/>
                  </a:cubicBezTo>
                  <a:cubicBezTo>
                    <a:pt x="168" y="200"/>
                    <a:pt x="1" y="199"/>
                    <a:pt x="1" y="199"/>
                  </a:cubicBezTo>
                  <a:lnTo>
                    <a:pt x="1" y="199"/>
                  </a:lnTo>
                  <a:cubicBezTo>
                    <a:pt x="1" y="199"/>
                    <a:pt x="1663" y="582"/>
                    <a:pt x="3530" y="582"/>
                  </a:cubicBezTo>
                  <a:cubicBezTo>
                    <a:pt x="4649" y="582"/>
                    <a:pt x="5842" y="444"/>
                    <a:pt x="6794" y="3"/>
                  </a:cubicBezTo>
                  <a:cubicBezTo>
                    <a:pt x="6794" y="3"/>
                    <a:pt x="6658" y="0"/>
                    <a:pt x="643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7"/>
            <p:cNvSpPr/>
            <p:nvPr/>
          </p:nvSpPr>
          <p:spPr>
            <a:xfrm>
              <a:off x="8305193" y="5161613"/>
              <a:ext cx="578077" cy="189626"/>
            </a:xfrm>
            <a:custGeom>
              <a:avLst/>
              <a:gdLst/>
              <a:ahLst/>
              <a:cxnLst/>
              <a:rect l="l" t="t" r="r" b="b"/>
              <a:pathLst>
                <a:path w="14014" h="4597" extrusionOk="0">
                  <a:moveTo>
                    <a:pt x="11988" y="0"/>
                  </a:moveTo>
                  <a:cubicBezTo>
                    <a:pt x="11274" y="0"/>
                    <a:pt x="10331" y="84"/>
                    <a:pt x="9098" y="326"/>
                  </a:cubicBezTo>
                  <a:cubicBezTo>
                    <a:pt x="5162" y="1100"/>
                    <a:pt x="1" y="4596"/>
                    <a:pt x="1" y="4596"/>
                  </a:cubicBezTo>
                  <a:cubicBezTo>
                    <a:pt x="1" y="4596"/>
                    <a:pt x="2846" y="2955"/>
                    <a:pt x="6035" y="1880"/>
                  </a:cubicBezTo>
                  <a:cubicBezTo>
                    <a:pt x="8540" y="1034"/>
                    <a:pt x="11296" y="197"/>
                    <a:pt x="12942" y="197"/>
                  </a:cubicBezTo>
                  <a:cubicBezTo>
                    <a:pt x="13391" y="197"/>
                    <a:pt x="13757" y="259"/>
                    <a:pt x="14013" y="400"/>
                  </a:cubicBezTo>
                  <a:cubicBezTo>
                    <a:pt x="14013" y="400"/>
                    <a:pt x="13553" y="0"/>
                    <a:pt x="1198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7"/>
            <p:cNvSpPr/>
            <p:nvPr/>
          </p:nvSpPr>
          <p:spPr>
            <a:xfrm>
              <a:off x="8727428" y="4039943"/>
              <a:ext cx="256657" cy="273941"/>
            </a:xfrm>
            <a:custGeom>
              <a:avLst/>
              <a:gdLst/>
              <a:ahLst/>
              <a:cxnLst/>
              <a:rect l="l" t="t" r="r" b="b"/>
              <a:pathLst>
                <a:path w="6222" h="6641" extrusionOk="0">
                  <a:moveTo>
                    <a:pt x="0" y="1"/>
                  </a:moveTo>
                  <a:lnTo>
                    <a:pt x="0" y="1"/>
                  </a:lnTo>
                  <a:cubicBezTo>
                    <a:pt x="3501" y="1928"/>
                    <a:pt x="4703" y="3187"/>
                    <a:pt x="5398" y="4420"/>
                  </a:cubicBezTo>
                  <a:cubicBezTo>
                    <a:pt x="6023" y="5529"/>
                    <a:pt x="5889" y="6440"/>
                    <a:pt x="5856" y="6611"/>
                  </a:cubicBezTo>
                  <a:lnTo>
                    <a:pt x="5856" y="6611"/>
                  </a:lnTo>
                  <a:cubicBezTo>
                    <a:pt x="5905" y="6369"/>
                    <a:pt x="6222" y="4654"/>
                    <a:pt x="5569" y="3337"/>
                  </a:cubicBezTo>
                  <a:cubicBezTo>
                    <a:pt x="4865" y="1920"/>
                    <a:pt x="3283" y="876"/>
                    <a:pt x="2316" y="630"/>
                  </a:cubicBezTo>
                  <a:cubicBezTo>
                    <a:pt x="1348" y="386"/>
                    <a:pt x="1" y="1"/>
                    <a:pt x="0" y="1"/>
                  </a:cubicBezTo>
                  <a:close/>
                  <a:moveTo>
                    <a:pt x="5856" y="6611"/>
                  </a:moveTo>
                  <a:lnTo>
                    <a:pt x="5856" y="6611"/>
                  </a:lnTo>
                  <a:cubicBezTo>
                    <a:pt x="5852" y="6630"/>
                    <a:pt x="5850" y="6640"/>
                    <a:pt x="5850" y="6640"/>
                  </a:cubicBezTo>
                  <a:cubicBezTo>
                    <a:pt x="5850" y="6640"/>
                    <a:pt x="5852" y="6630"/>
                    <a:pt x="5856" y="661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7"/>
            <p:cNvSpPr/>
            <p:nvPr/>
          </p:nvSpPr>
          <p:spPr>
            <a:xfrm>
              <a:off x="8802338" y="4114564"/>
              <a:ext cx="87863" cy="201424"/>
            </a:xfrm>
            <a:custGeom>
              <a:avLst/>
              <a:gdLst/>
              <a:ahLst/>
              <a:cxnLst/>
              <a:rect l="l" t="t" r="r" b="b"/>
              <a:pathLst>
                <a:path w="2130" h="4883" extrusionOk="0">
                  <a:moveTo>
                    <a:pt x="0" y="1"/>
                  </a:moveTo>
                  <a:cubicBezTo>
                    <a:pt x="0" y="1"/>
                    <a:pt x="284" y="304"/>
                    <a:pt x="636" y="746"/>
                  </a:cubicBezTo>
                  <a:lnTo>
                    <a:pt x="636" y="746"/>
                  </a:lnTo>
                  <a:cubicBezTo>
                    <a:pt x="457" y="449"/>
                    <a:pt x="246" y="192"/>
                    <a:pt x="0" y="1"/>
                  </a:cubicBezTo>
                  <a:close/>
                  <a:moveTo>
                    <a:pt x="636" y="746"/>
                  </a:moveTo>
                  <a:cubicBezTo>
                    <a:pt x="1565" y="2284"/>
                    <a:pt x="1666" y="4882"/>
                    <a:pt x="1666" y="4882"/>
                  </a:cubicBezTo>
                  <a:cubicBezTo>
                    <a:pt x="1666" y="4882"/>
                    <a:pt x="2129" y="4322"/>
                    <a:pt x="1954" y="3116"/>
                  </a:cubicBezTo>
                  <a:cubicBezTo>
                    <a:pt x="1851" y="2391"/>
                    <a:pt x="1166" y="1412"/>
                    <a:pt x="636" y="746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7"/>
            <p:cNvSpPr/>
            <p:nvPr/>
          </p:nvSpPr>
          <p:spPr>
            <a:xfrm>
              <a:off x="6745984" y="3855720"/>
              <a:ext cx="309911" cy="84934"/>
            </a:xfrm>
            <a:custGeom>
              <a:avLst/>
              <a:gdLst/>
              <a:ahLst/>
              <a:cxnLst/>
              <a:rect l="l" t="t" r="r" b="b"/>
              <a:pathLst>
                <a:path w="7513" h="2059" extrusionOk="0">
                  <a:moveTo>
                    <a:pt x="5081" y="0"/>
                  </a:moveTo>
                  <a:cubicBezTo>
                    <a:pt x="3921" y="0"/>
                    <a:pt x="2618" y="75"/>
                    <a:pt x="1838" y="357"/>
                  </a:cubicBezTo>
                  <a:cubicBezTo>
                    <a:pt x="181" y="957"/>
                    <a:pt x="1" y="2059"/>
                    <a:pt x="1" y="2059"/>
                  </a:cubicBezTo>
                  <a:cubicBezTo>
                    <a:pt x="1" y="2059"/>
                    <a:pt x="3343" y="71"/>
                    <a:pt x="6855" y="71"/>
                  </a:cubicBezTo>
                  <a:cubicBezTo>
                    <a:pt x="7073" y="71"/>
                    <a:pt x="7293" y="78"/>
                    <a:pt x="7512" y="95"/>
                  </a:cubicBezTo>
                  <a:cubicBezTo>
                    <a:pt x="7512" y="95"/>
                    <a:pt x="6387" y="0"/>
                    <a:pt x="508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7"/>
            <p:cNvSpPr/>
            <p:nvPr/>
          </p:nvSpPr>
          <p:spPr>
            <a:xfrm>
              <a:off x="6876664" y="5106750"/>
              <a:ext cx="360484" cy="158647"/>
            </a:xfrm>
            <a:custGeom>
              <a:avLst/>
              <a:gdLst/>
              <a:ahLst/>
              <a:cxnLst/>
              <a:rect l="l" t="t" r="r" b="b"/>
              <a:pathLst>
                <a:path w="8739" h="3846" extrusionOk="0">
                  <a:moveTo>
                    <a:pt x="2068" y="0"/>
                  </a:moveTo>
                  <a:cubicBezTo>
                    <a:pt x="2058" y="0"/>
                    <a:pt x="2047" y="0"/>
                    <a:pt x="2037" y="1"/>
                  </a:cubicBezTo>
                  <a:cubicBezTo>
                    <a:pt x="1220" y="30"/>
                    <a:pt x="0" y="332"/>
                    <a:pt x="0" y="332"/>
                  </a:cubicBezTo>
                  <a:cubicBezTo>
                    <a:pt x="82" y="325"/>
                    <a:pt x="168" y="322"/>
                    <a:pt x="256" y="322"/>
                  </a:cubicBezTo>
                  <a:cubicBezTo>
                    <a:pt x="3049" y="322"/>
                    <a:pt x="8739" y="3845"/>
                    <a:pt x="8739" y="3845"/>
                  </a:cubicBezTo>
                  <a:cubicBezTo>
                    <a:pt x="8739" y="3845"/>
                    <a:pt x="8433" y="2736"/>
                    <a:pt x="6906" y="1951"/>
                  </a:cubicBezTo>
                  <a:cubicBezTo>
                    <a:pt x="5400" y="1174"/>
                    <a:pt x="2916" y="0"/>
                    <a:pt x="206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7"/>
            <p:cNvSpPr/>
            <p:nvPr/>
          </p:nvSpPr>
          <p:spPr>
            <a:xfrm>
              <a:off x="8321198" y="3983265"/>
              <a:ext cx="368610" cy="357555"/>
            </a:xfrm>
            <a:custGeom>
              <a:avLst/>
              <a:gdLst/>
              <a:ahLst/>
              <a:cxnLst/>
              <a:rect l="l" t="t" r="r" b="b"/>
              <a:pathLst>
                <a:path w="8936" h="8668" extrusionOk="0">
                  <a:moveTo>
                    <a:pt x="4467" y="1"/>
                  </a:moveTo>
                  <a:cubicBezTo>
                    <a:pt x="4971" y="3621"/>
                    <a:pt x="3323" y="6434"/>
                    <a:pt x="1870" y="7055"/>
                  </a:cubicBezTo>
                  <a:cubicBezTo>
                    <a:pt x="1131" y="7369"/>
                    <a:pt x="482" y="7515"/>
                    <a:pt x="1" y="7581"/>
                  </a:cubicBezTo>
                  <a:cubicBezTo>
                    <a:pt x="382" y="8038"/>
                    <a:pt x="921" y="8342"/>
                    <a:pt x="1522" y="8423"/>
                  </a:cubicBezTo>
                  <a:lnTo>
                    <a:pt x="3217" y="8652"/>
                  </a:lnTo>
                  <a:cubicBezTo>
                    <a:pt x="3297" y="8663"/>
                    <a:pt x="3376" y="8668"/>
                    <a:pt x="3455" y="8668"/>
                  </a:cubicBezTo>
                  <a:cubicBezTo>
                    <a:pt x="4103" y="8668"/>
                    <a:pt x="4708" y="8313"/>
                    <a:pt x="5018" y="7732"/>
                  </a:cubicBezTo>
                  <a:lnTo>
                    <a:pt x="6873" y="4261"/>
                  </a:lnTo>
                  <a:lnTo>
                    <a:pt x="8728" y="789"/>
                  </a:lnTo>
                  <a:cubicBezTo>
                    <a:pt x="8861" y="540"/>
                    <a:pt x="8928" y="270"/>
                    <a:pt x="8936" y="1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7"/>
            <p:cNvSpPr/>
            <p:nvPr/>
          </p:nvSpPr>
          <p:spPr>
            <a:xfrm>
              <a:off x="8450228" y="4001044"/>
              <a:ext cx="94256" cy="94256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3" y="0"/>
                  </a:moveTo>
                  <a:cubicBezTo>
                    <a:pt x="513" y="0"/>
                    <a:pt x="1" y="511"/>
                    <a:pt x="2" y="1143"/>
                  </a:cubicBezTo>
                  <a:cubicBezTo>
                    <a:pt x="2" y="1772"/>
                    <a:pt x="513" y="2284"/>
                    <a:pt x="1143" y="2284"/>
                  </a:cubicBezTo>
                  <a:cubicBezTo>
                    <a:pt x="1773" y="2284"/>
                    <a:pt x="2285" y="1772"/>
                    <a:pt x="2285" y="1143"/>
                  </a:cubicBezTo>
                  <a:cubicBezTo>
                    <a:pt x="2285" y="511"/>
                    <a:pt x="1773" y="0"/>
                    <a:pt x="1143" y="0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7"/>
            <p:cNvSpPr/>
            <p:nvPr/>
          </p:nvSpPr>
          <p:spPr>
            <a:xfrm>
              <a:off x="8399903" y="4067415"/>
              <a:ext cx="63690" cy="63731"/>
            </a:xfrm>
            <a:custGeom>
              <a:avLst/>
              <a:gdLst/>
              <a:ahLst/>
              <a:cxnLst/>
              <a:rect l="l" t="t" r="r" b="b"/>
              <a:pathLst>
                <a:path w="1544" h="1545" extrusionOk="0">
                  <a:moveTo>
                    <a:pt x="773" y="1"/>
                  </a:moveTo>
                  <a:cubicBezTo>
                    <a:pt x="346" y="1"/>
                    <a:pt x="0" y="345"/>
                    <a:pt x="2" y="771"/>
                  </a:cubicBezTo>
                  <a:cubicBezTo>
                    <a:pt x="2" y="1199"/>
                    <a:pt x="347" y="1544"/>
                    <a:pt x="773" y="1544"/>
                  </a:cubicBezTo>
                  <a:cubicBezTo>
                    <a:pt x="1198" y="1544"/>
                    <a:pt x="1544" y="1199"/>
                    <a:pt x="1544" y="771"/>
                  </a:cubicBezTo>
                  <a:cubicBezTo>
                    <a:pt x="1544" y="346"/>
                    <a:pt x="1199" y="1"/>
                    <a:pt x="773" y="1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7"/>
            <p:cNvSpPr/>
            <p:nvPr/>
          </p:nvSpPr>
          <p:spPr>
            <a:xfrm>
              <a:off x="8468048" y="4102354"/>
              <a:ext cx="63649" cy="63690"/>
            </a:xfrm>
            <a:custGeom>
              <a:avLst/>
              <a:gdLst/>
              <a:ahLst/>
              <a:cxnLst/>
              <a:rect l="l" t="t" r="r" b="b"/>
              <a:pathLst>
                <a:path w="1543" h="1544" extrusionOk="0">
                  <a:moveTo>
                    <a:pt x="772" y="0"/>
                  </a:moveTo>
                  <a:cubicBezTo>
                    <a:pt x="346" y="0"/>
                    <a:pt x="0" y="346"/>
                    <a:pt x="0" y="773"/>
                  </a:cubicBezTo>
                  <a:cubicBezTo>
                    <a:pt x="0" y="1198"/>
                    <a:pt x="345" y="1544"/>
                    <a:pt x="772" y="1544"/>
                  </a:cubicBezTo>
                  <a:cubicBezTo>
                    <a:pt x="1197" y="1544"/>
                    <a:pt x="1542" y="1198"/>
                    <a:pt x="1542" y="773"/>
                  </a:cubicBezTo>
                  <a:cubicBezTo>
                    <a:pt x="1542" y="346"/>
                    <a:pt x="1198" y="0"/>
                    <a:pt x="772" y="0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7"/>
            <p:cNvSpPr/>
            <p:nvPr/>
          </p:nvSpPr>
          <p:spPr>
            <a:xfrm>
              <a:off x="8125219" y="3970684"/>
              <a:ext cx="269115" cy="335899"/>
            </a:xfrm>
            <a:custGeom>
              <a:avLst/>
              <a:gdLst/>
              <a:ahLst/>
              <a:cxnLst/>
              <a:rect l="l" t="t" r="r" b="b"/>
              <a:pathLst>
                <a:path w="6524" h="8143" extrusionOk="0">
                  <a:moveTo>
                    <a:pt x="0" y="1"/>
                  </a:moveTo>
                  <a:lnTo>
                    <a:pt x="0" y="1"/>
                  </a:lnTo>
                  <a:cubicBezTo>
                    <a:pt x="1460" y="880"/>
                    <a:pt x="2032" y="1402"/>
                    <a:pt x="2435" y="1789"/>
                  </a:cubicBezTo>
                  <a:cubicBezTo>
                    <a:pt x="2841" y="2176"/>
                    <a:pt x="4155" y="5986"/>
                    <a:pt x="4670" y="6949"/>
                  </a:cubicBezTo>
                  <a:cubicBezTo>
                    <a:pt x="5185" y="7912"/>
                    <a:pt x="6524" y="8143"/>
                    <a:pt x="6524" y="8143"/>
                  </a:cubicBezTo>
                  <a:cubicBezTo>
                    <a:pt x="6524" y="8143"/>
                    <a:pt x="5557" y="7806"/>
                    <a:pt x="5137" y="6860"/>
                  </a:cubicBezTo>
                  <a:cubicBezTo>
                    <a:pt x="4718" y="5914"/>
                    <a:pt x="3386" y="1803"/>
                    <a:pt x="2798" y="1299"/>
                  </a:cubicBezTo>
                  <a:cubicBezTo>
                    <a:pt x="2209" y="7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7"/>
            <p:cNvSpPr/>
            <p:nvPr/>
          </p:nvSpPr>
          <p:spPr>
            <a:xfrm>
              <a:off x="8299253" y="4047409"/>
              <a:ext cx="45746" cy="45705"/>
            </a:xfrm>
            <a:custGeom>
              <a:avLst/>
              <a:gdLst/>
              <a:ahLst/>
              <a:cxnLst/>
              <a:rect l="l" t="t" r="r" b="b"/>
              <a:pathLst>
                <a:path w="1109" h="1108" extrusionOk="0">
                  <a:moveTo>
                    <a:pt x="555" y="0"/>
                  </a:moveTo>
                  <a:cubicBezTo>
                    <a:pt x="251" y="0"/>
                    <a:pt x="1" y="250"/>
                    <a:pt x="1" y="555"/>
                  </a:cubicBezTo>
                  <a:cubicBezTo>
                    <a:pt x="1" y="860"/>
                    <a:pt x="251" y="1108"/>
                    <a:pt x="555" y="1108"/>
                  </a:cubicBezTo>
                  <a:cubicBezTo>
                    <a:pt x="861" y="1108"/>
                    <a:pt x="1108" y="860"/>
                    <a:pt x="1108" y="555"/>
                  </a:cubicBezTo>
                  <a:cubicBezTo>
                    <a:pt x="1108" y="250"/>
                    <a:pt x="861" y="0"/>
                    <a:pt x="555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7"/>
            <p:cNvSpPr/>
            <p:nvPr/>
          </p:nvSpPr>
          <p:spPr>
            <a:xfrm>
              <a:off x="8343431" y="3940489"/>
              <a:ext cx="85305" cy="85305"/>
            </a:xfrm>
            <a:custGeom>
              <a:avLst/>
              <a:gdLst/>
              <a:ahLst/>
              <a:cxnLst/>
              <a:rect l="l" t="t" r="r" b="b"/>
              <a:pathLst>
                <a:path w="2068" h="2068" extrusionOk="0">
                  <a:moveTo>
                    <a:pt x="1035" y="1"/>
                  </a:moveTo>
                  <a:cubicBezTo>
                    <a:pt x="463" y="1"/>
                    <a:pt x="1" y="465"/>
                    <a:pt x="1" y="1033"/>
                  </a:cubicBezTo>
                  <a:cubicBezTo>
                    <a:pt x="1" y="1605"/>
                    <a:pt x="463" y="2068"/>
                    <a:pt x="1035" y="2068"/>
                  </a:cubicBezTo>
                  <a:cubicBezTo>
                    <a:pt x="1606" y="2068"/>
                    <a:pt x="2068" y="1605"/>
                    <a:pt x="2068" y="1033"/>
                  </a:cubicBezTo>
                  <a:cubicBezTo>
                    <a:pt x="2068" y="462"/>
                    <a:pt x="1606" y="1"/>
                    <a:pt x="1035" y="1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7"/>
            <p:cNvSpPr/>
            <p:nvPr/>
          </p:nvSpPr>
          <p:spPr>
            <a:xfrm>
              <a:off x="8263076" y="3968786"/>
              <a:ext cx="58039" cy="57997"/>
            </a:xfrm>
            <a:custGeom>
              <a:avLst/>
              <a:gdLst/>
              <a:ahLst/>
              <a:cxnLst/>
              <a:rect l="l" t="t" r="r" b="b"/>
              <a:pathLst>
                <a:path w="1407" h="1406" extrusionOk="0">
                  <a:moveTo>
                    <a:pt x="704" y="0"/>
                  </a:moveTo>
                  <a:cubicBezTo>
                    <a:pt x="316" y="0"/>
                    <a:pt x="0" y="315"/>
                    <a:pt x="0" y="703"/>
                  </a:cubicBezTo>
                  <a:cubicBezTo>
                    <a:pt x="0" y="1091"/>
                    <a:pt x="316" y="1406"/>
                    <a:pt x="704" y="1406"/>
                  </a:cubicBezTo>
                  <a:cubicBezTo>
                    <a:pt x="1094" y="1406"/>
                    <a:pt x="1407" y="1091"/>
                    <a:pt x="1407" y="703"/>
                  </a:cubicBezTo>
                  <a:cubicBezTo>
                    <a:pt x="1407" y="315"/>
                    <a:pt x="1092" y="0"/>
                    <a:pt x="704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7"/>
            <p:cNvSpPr/>
            <p:nvPr/>
          </p:nvSpPr>
          <p:spPr>
            <a:xfrm>
              <a:off x="7122225" y="1586310"/>
              <a:ext cx="1597489" cy="1255031"/>
            </a:xfrm>
            <a:custGeom>
              <a:avLst/>
              <a:gdLst/>
              <a:ahLst/>
              <a:cxnLst/>
              <a:rect l="l" t="t" r="r" b="b"/>
              <a:pathLst>
                <a:path w="38727" h="30425" extrusionOk="0">
                  <a:moveTo>
                    <a:pt x="6254" y="1"/>
                  </a:moveTo>
                  <a:cubicBezTo>
                    <a:pt x="4113" y="1"/>
                    <a:pt x="1932" y="2377"/>
                    <a:pt x="2632" y="4867"/>
                  </a:cubicBezTo>
                  <a:cubicBezTo>
                    <a:pt x="3405" y="7615"/>
                    <a:pt x="7011" y="7753"/>
                    <a:pt x="7011" y="7753"/>
                  </a:cubicBezTo>
                  <a:cubicBezTo>
                    <a:pt x="7011" y="7753"/>
                    <a:pt x="5593" y="9597"/>
                    <a:pt x="2798" y="10173"/>
                  </a:cubicBezTo>
                  <a:cubicBezTo>
                    <a:pt x="1" y="10750"/>
                    <a:pt x="1211" y="15572"/>
                    <a:pt x="3552" y="15868"/>
                  </a:cubicBezTo>
                  <a:cubicBezTo>
                    <a:pt x="4123" y="15941"/>
                    <a:pt x="4619" y="15968"/>
                    <a:pt x="5041" y="15968"/>
                  </a:cubicBezTo>
                  <a:cubicBezTo>
                    <a:pt x="6350" y="15968"/>
                    <a:pt x="6962" y="15706"/>
                    <a:pt x="6962" y="15706"/>
                  </a:cubicBezTo>
                  <a:lnTo>
                    <a:pt x="6962" y="15706"/>
                  </a:lnTo>
                  <a:cubicBezTo>
                    <a:pt x="6962" y="15706"/>
                    <a:pt x="5136" y="19060"/>
                    <a:pt x="6340" y="20802"/>
                  </a:cubicBezTo>
                  <a:cubicBezTo>
                    <a:pt x="7542" y="22545"/>
                    <a:pt x="10757" y="22937"/>
                    <a:pt x="10757" y="22937"/>
                  </a:cubicBezTo>
                  <a:lnTo>
                    <a:pt x="31230" y="29046"/>
                  </a:lnTo>
                  <a:cubicBezTo>
                    <a:pt x="31230" y="29046"/>
                    <a:pt x="31584" y="30425"/>
                    <a:pt x="33244" y="30425"/>
                  </a:cubicBezTo>
                  <a:cubicBezTo>
                    <a:pt x="33507" y="30425"/>
                    <a:pt x="33803" y="30390"/>
                    <a:pt x="34136" y="30310"/>
                  </a:cubicBezTo>
                  <a:cubicBezTo>
                    <a:pt x="36568" y="29723"/>
                    <a:pt x="36357" y="27749"/>
                    <a:pt x="36165" y="26371"/>
                  </a:cubicBezTo>
                  <a:cubicBezTo>
                    <a:pt x="35970" y="24991"/>
                    <a:pt x="36871" y="23137"/>
                    <a:pt x="37275" y="20791"/>
                  </a:cubicBezTo>
                  <a:cubicBezTo>
                    <a:pt x="37680" y="18445"/>
                    <a:pt x="36962" y="16850"/>
                    <a:pt x="35892" y="16280"/>
                  </a:cubicBezTo>
                  <a:cubicBezTo>
                    <a:pt x="37971" y="15345"/>
                    <a:pt x="38727" y="14693"/>
                    <a:pt x="38198" y="13028"/>
                  </a:cubicBezTo>
                  <a:cubicBezTo>
                    <a:pt x="37884" y="12041"/>
                    <a:pt x="37035" y="11771"/>
                    <a:pt x="36228" y="11771"/>
                  </a:cubicBezTo>
                  <a:cubicBezTo>
                    <a:pt x="35673" y="11771"/>
                    <a:pt x="35139" y="11898"/>
                    <a:pt x="34812" y="12008"/>
                  </a:cubicBezTo>
                  <a:cubicBezTo>
                    <a:pt x="34009" y="12278"/>
                    <a:pt x="32990" y="12298"/>
                    <a:pt x="32990" y="12298"/>
                  </a:cubicBezTo>
                  <a:cubicBezTo>
                    <a:pt x="32990" y="12298"/>
                    <a:pt x="35641" y="11977"/>
                    <a:pt x="37169" y="10475"/>
                  </a:cubicBezTo>
                  <a:cubicBezTo>
                    <a:pt x="38698" y="8972"/>
                    <a:pt x="38002" y="7828"/>
                    <a:pt x="37187" y="7171"/>
                  </a:cubicBezTo>
                  <a:cubicBezTo>
                    <a:pt x="36964" y="6990"/>
                    <a:pt x="36736" y="6918"/>
                    <a:pt x="36510" y="6918"/>
                  </a:cubicBezTo>
                  <a:cubicBezTo>
                    <a:pt x="35911" y="6918"/>
                    <a:pt x="35328" y="7427"/>
                    <a:pt x="34886" y="7784"/>
                  </a:cubicBezTo>
                  <a:cubicBezTo>
                    <a:pt x="34448" y="8139"/>
                    <a:pt x="33427" y="8458"/>
                    <a:pt x="32488" y="8458"/>
                  </a:cubicBezTo>
                  <a:cubicBezTo>
                    <a:pt x="32121" y="8458"/>
                    <a:pt x="31767" y="8409"/>
                    <a:pt x="31465" y="8295"/>
                  </a:cubicBezTo>
                  <a:cubicBezTo>
                    <a:pt x="31191" y="5538"/>
                    <a:pt x="29410" y="1281"/>
                    <a:pt x="26057" y="956"/>
                  </a:cubicBezTo>
                  <a:cubicBezTo>
                    <a:pt x="25922" y="943"/>
                    <a:pt x="25792" y="937"/>
                    <a:pt x="25666" y="937"/>
                  </a:cubicBezTo>
                  <a:cubicBezTo>
                    <a:pt x="22688" y="937"/>
                    <a:pt x="22485" y="4483"/>
                    <a:pt x="22485" y="4483"/>
                  </a:cubicBezTo>
                  <a:cubicBezTo>
                    <a:pt x="22485" y="4483"/>
                    <a:pt x="20535" y="2825"/>
                    <a:pt x="19534" y="2014"/>
                  </a:cubicBezTo>
                  <a:cubicBezTo>
                    <a:pt x="19355" y="1869"/>
                    <a:pt x="19181" y="1805"/>
                    <a:pt x="19021" y="1805"/>
                  </a:cubicBezTo>
                  <a:cubicBezTo>
                    <a:pt x="18290" y="1805"/>
                    <a:pt x="17869" y="3142"/>
                    <a:pt x="18730" y="4063"/>
                  </a:cubicBezTo>
                  <a:cubicBezTo>
                    <a:pt x="16075" y="1964"/>
                    <a:pt x="15023" y="260"/>
                    <a:pt x="13110" y="260"/>
                  </a:cubicBezTo>
                  <a:cubicBezTo>
                    <a:pt x="12862" y="260"/>
                    <a:pt x="12599" y="289"/>
                    <a:pt x="12316" y="349"/>
                  </a:cubicBezTo>
                  <a:cubicBezTo>
                    <a:pt x="9407" y="970"/>
                    <a:pt x="11898" y="3840"/>
                    <a:pt x="11898" y="3840"/>
                  </a:cubicBezTo>
                  <a:cubicBezTo>
                    <a:pt x="11898" y="3840"/>
                    <a:pt x="10157" y="2532"/>
                    <a:pt x="8099" y="711"/>
                  </a:cubicBezTo>
                  <a:cubicBezTo>
                    <a:pt x="7541" y="217"/>
                    <a:pt x="6900" y="1"/>
                    <a:pt x="6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7"/>
            <p:cNvSpPr/>
            <p:nvPr/>
          </p:nvSpPr>
          <p:spPr>
            <a:xfrm>
              <a:off x="7190906" y="2123591"/>
              <a:ext cx="323565" cy="115583"/>
            </a:xfrm>
            <a:custGeom>
              <a:avLst/>
              <a:gdLst/>
              <a:ahLst/>
              <a:cxnLst/>
              <a:rect l="l" t="t" r="r" b="b"/>
              <a:pathLst>
                <a:path w="7844" h="2802" extrusionOk="0">
                  <a:moveTo>
                    <a:pt x="7843" y="1"/>
                  </a:moveTo>
                  <a:cubicBezTo>
                    <a:pt x="7843" y="1"/>
                    <a:pt x="5211" y="1046"/>
                    <a:pt x="3082" y="1159"/>
                  </a:cubicBezTo>
                  <a:cubicBezTo>
                    <a:pt x="2944" y="1166"/>
                    <a:pt x="2816" y="1170"/>
                    <a:pt x="2696" y="1170"/>
                  </a:cubicBezTo>
                  <a:cubicBezTo>
                    <a:pt x="963" y="1170"/>
                    <a:pt x="1018" y="452"/>
                    <a:pt x="650" y="351"/>
                  </a:cubicBezTo>
                  <a:cubicBezTo>
                    <a:pt x="591" y="334"/>
                    <a:pt x="536" y="327"/>
                    <a:pt x="484" y="327"/>
                  </a:cubicBezTo>
                  <a:cubicBezTo>
                    <a:pt x="185" y="327"/>
                    <a:pt x="1" y="575"/>
                    <a:pt x="98" y="868"/>
                  </a:cubicBezTo>
                  <a:cubicBezTo>
                    <a:pt x="487" y="1802"/>
                    <a:pt x="761" y="2357"/>
                    <a:pt x="1718" y="2612"/>
                  </a:cubicBezTo>
                  <a:cubicBezTo>
                    <a:pt x="2190" y="2738"/>
                    <a:pt x="2771" y="2801"/>
                    <a:pt x="3356" y="2801"/>
                  </a:cubicBezTo>
                  <a:cubicBezTo>
                    <a:pt x="3955" y="2801"/>
                    <a:pt x="4558" y="2736"/>
                    <a:pt x="5057" y="2605"/>
                  </a:cubicBezTo>
                  <a:cubicBezTo>
                    <a:pt x="6043" y="2348"/>
                    <a:pt x="7207" y="1441"/>
                    <a:pt x="7207" y="1441"/>
                  </a:cubicBezTo>
                  <a:lnTo>
                    <a:pt x="7843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7"/>
            <p:cNvSpPr/>
            <p:nvPr/>
          </p:nvSpPr>
          <p:spPr>
            <a:xfrm>
              <a:off x="7364033" y="1936275"/>
              <a:ext cx="1268396" cy="905066"/>
            </a:xfrm>
            <a:custGeom>
              <a:avLst/>
              <a:gdLst/>
              <a:ahLst/>
              <a:cxnLst/>
              <a:rect l="l" t="t" r="r" b="b"/>
              <a:pathLst>
                <a:path w="30749" h="21941" extrusionOk="0">
                  <a:moveTo>
                    <a:pt x="10129" y="0"/>
                  </a:moveTo>
                  <a:cubicBezTo>
                    <a:pt x="10129" y="1"/>
                    <a:pt x="10225" y="791"/>
                    <a:pt x="9672" y="2428"/>
                  </a:cubicBezTo>
                  <a:cubicBezTo>
                    <a:pt x="9173" y="3912"/>
                    <a:pt x="8435" y="4396"/>
                    <a:pt x="7925" y="4396"/>
                  </a:cubicBezTo>
                  <a:cubicBezTo>
                    <a:pt x="7872" y="4396"/>
                    <a:pt x="7821" y="4391"/>
                    <a:pt x="7773" y="4381"/>
                  </a:cubicBezTo>
                  <a:cubicBezTo>
                    <a:pt x="7269" y="4274"/>
                    <a:pt x="7432" y="3825"/>
                    <a:pt x="7432" y="3825"/>
                  </a:cubicBezTo>
                  <a:lnTo>
                    <a:pt x="7432" y="3825"/>
                  </a:lnTo>
                  <a:cubicBezTo>
                    <a:pt x="7431" y="3825"/>
                    <a:pt x="6782" y="4512"/>
                    <a:pt x="6075" y="4512"/>
                  </a:cubicBezTo>
                  <a:cubicBezTo>
                    <a:pt x="5869" y="4512"/>
                    <a:pt x="5659" y="4454"/>
                    <a:pt x="5458" y="4303"/>
                  </a:cubicBezTo>
                  <a:cubicBezTo>
                    <a:pt x="4568" y="3636"/>
                    <a:pt x="5699" y="2275"/>
                    <a:pt x="5699" y="2274"/>
                  </a:cubicBezTo>
                  <a:lnTo>
                    <a:pt x="5699" y="2274"/>
                  </a:lnTo>
                  <a:cubicBezTo>
                    <a:pt x="5699" y="2275"/>
                    <a:pt x="4532" y="3182"/>
                    <a:pt x="3641" y="4458"/>
                  </a:cubicBezTo>
                  <a:cubicBezTo>
                    <a:pt x="2750" y="5737"/>
                    <a:pt x="1398" y="9021"/>
                    <a:pt x="1139" y="9525"/>
                  </a:cubicBezTo>
                  <a:cubicBezTo>
                    <a:pt x="972" y="9849"/>
                    <a:pt x="683" y="10154"/>
                    <a:pt x="453" y="10154"/>
                  </a:cubicBezTo>
                  <a:cubicBezTo>
                    <a:pt x="329" y="10154"/>
                    <a:pt x="223" y="10066"/>
                    <a:pt x="163" y="9845"/>
                  </a:cubicBezTo>
                  <a:lnTo>
                    <a:pt x="163" y="9845"/>
                  </a:lnTo>
                  <a:cubicBezTo>
                    <a:pt x="1" y="10717"/>
                    <a:pt x="11" y="11638"/>
                    <a:pt x="478" y="12315"/>
                  </a:cubicBezTo>
                  <a:cubicBezTo>
                    <a:pt x="1680" y="14058"/>
                    <a:pt x="4895" y="14450"/>
                    <a:pt x="4895" y="14450"/>
                  </a:cubicBezTo>
                  <a:lnTo>
                    <a:pt x="25368" y="20562"/>
                  </a:lnTo>
                  <a:cubicBezTo>
                    <a:pt x="25368" y="20562"/>
                    <a:pt x="25723" y="21941"/>
                    <a:pt x="27382" y="21941"/>
                  </a:cubicBezTo>
                  <a:cubicBezTo>
                    <a:pt x="27646" y="21941"/>
                    <a:pt x="27941" y="21906"/>
                    <a:pt x="28274" y="21826"/>
                  </a:cubicBezTo>
                  <a:cubicBezTo>
                    <a:pt x="30706" y="21239"/>
                    <a:pt x="30495" y="19265"/>
                    <a:pt x="30303" y="17887"/>
                  </a:cubicBezTo>
                  <a:cubicBezTo>
                    <a:pt x="30191" y="17098"/>
                    <a:pt x="30439" y="16147"/>
                    <a:pt x="30748" y="15045"/>
                  </a:cubicBezTo>
                  <a:cubicBezTo>
                    <a:pt x="29809" y="14787"/>
                    <a:pt x="28824" y="14234"/>
                    <a:pt x="28301" y="13080"/>
                  </a:cubicBezTo>
                  <a:cubicBezTo>
                    <a:pt x="27103" y="10442"/>
                    <a:pt x="27556" y="8257"/>
                    <a:pt x="27556" y="8256"/>
                  </a:cubicBezTo>
                  <a:lnTo>
                    <a:pt x="27556" y="8256"/>
                  </a:lnTo>
                  <a:cubicBezTo>
                    <a:pt x="27556" y="8257"/>
                    <a:pt x="26505" y="8883"/>
                    <a:pt x="25998" y="9956"/>
                  </a:cubicBezTo>
                  <a:cubicBezTo>
                    <a:pt x="25494" y="11024"/>
                    <a:pt x="24498" y="13075"/>
                    <a:pt x="23591" y="13075"/>
                  </a:cubicBezTo>
                  <a:cubicBezTo>
                    <a:pt x="23585" y="13075"/>
                    <a:pt x="23579" y="13075"/>
                    <a:pt x="23573" y="13074"/>
                  </a:cubicBezTo>
                  <a:cubicBezTo>
                    <a:pt x="22660" y="13048"/>
                    <a:pt x="22044" y="11717"/>
                    <a:pt x="22694" y="10539"/>
                  </a:cubicBezTo>
                  <a:cubicBezTo>
                    <a:pt x="23038" y="9918"/>
                    <a:pt x="23509" y="9022"/>
                    <a:pt x="23903" y="8269"/>
                  </a:cubicBezTo>
                  <a:lnTo>
                    <a:pt x="23903" y="8269"/>
                  </a:lnTo>
                  <a:cubicBezTo>
                    <a:pt x="23731" y="8515"/>
                    <a:pt x="23268" y="9121"/>
                    <a:pt x="23019" y="9355"/>
                  </a:cubicBezTo>
                  <a:cubicBezTo>
                    <a:pt x="22714" y="9642"/>
                    <a:pt x="22367" y="9722"/>
                    <a:pt x="22116" y="9863"/>
                  </a:cubicBezTo>
                  <a:cubicBezTo>
                    <a:pt x="21777" y="10055"/>
                    <a:pt x="21446" y="10129"/>
                    <a:pt x="21011" y="10129"/>
                  </a:cubicBezTo>
                  <a:cubicBezTo>
                    <a:pt x="20808" y="10129"/>
                    <a:pt x="20582" y="10113"/>
                    <a:pt x="20322" y="10085"/>
                  </a:cubicBezTo>
                  <a:cubicBezTo>
                    <a:pt x="19094" y="9948"/>
                    <a:pt x="19047" y="8721"/>
                    <a:pt x="19743" y="7832"/>
                  </a:cubicBezTo>
                  <a:cubicBezTo>
                    <a:pt x="20435" y="6943"/>
                    <a:pt x="22558" y="5453"/>
                    <a:pt x="22559" y="5453"/>
                  </a:cubicBezTo>
                  <a:lnTo>
                    <a:pt x="22559" y="5453"/>
                  </a:lnTo>
                  <a:cubicBezTo>
                    <a:pt x="22558" y="5453"/>
                    <a:pt x="22077" y="5502"/>
                    <a:pt x="21387" y="5502"/>
                  </a:cubicBezTo>
                  <a:cubicBezTo>
                    <a:pt x="20218" y="5502"/>
                    <a:pt x="18449" y="5362"/>
                    <a:pt x="17394" y="4609"/>
                  </a:cubicBezTo>
                  <a:cubicBezTo>
                    <a:pt x="15715" y="3410"/>
                    <a:pt x="15523" y="659"/>
                    <a:pt x="15523" y="659"/>
                  </a:cubicBezTo>
                  <a:cubicBezTo>
                    <a:pt x="15523" y="659"/>
                    <a:pt x="14506" y="3897"/>
                    <a:pt x="12652" y="5543"/>
                  </a:cubicBezTo>
                  <a:cubicBezTo>
                    <a:pt x="12051" y="6076"/>
                    <a:pt x="11533" y="6266"/>
                    <a:pt x="11101" y="6266"/>
                  </a:cubicBezTo>
                  <a:cubicBezTo>
                    <a:pt x="10199" y="6266"/>
                    <a:pt x="9673" y="5436"/>
                    <a:pt x="9559" y="5167"/>
                  </a:cubicBezTo>
                  <a:cubicBezTo>
                    <a:pt x="9393" y="4770"/>
                    <a:pt x="9833" y="3831"/>
                    <a:pt x="10173" y="2890"/>
                  </a:cubicBezTo>
                  <a:cubicBezTo>
                    <a:pt x="10514" y="1946"/>
                    <a:pt x="10129" y="1"/>
                    <a:pt x="1012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7"/>
            <p:cNvSpPr/>
            <p:nvPr/>
          </p:nvSpPr>
          <p:spPr>
            <a:xfrm>
              <a:off x="7413986" y="2116909"/>
              <a:ext cx="1232426" cy="923092"/>
            </a:xfrm>
            <a:custGeom>
              <a:avLst/>
              <a:gdLst/>
              <a:ahLst/>
              <a:cxnLst/>
              <a:rect l="l" t="t" r="r" b="b"/>
              <a:pathLst>
                <a:path w="29877" h="22378" extrusionOk="0">
                  <a:moveTo>
                    <a:pt x="2476" y="0"/>
                  </a:moveTo>
                  <a:cubicBezTo>
                    <a:pt x="2476" y="1"/>
                    <a:pt x="1229" y="906"/>
                    <a:pt x="666" y="3748"/>
                  </a:cubicBezTo>
                  <a:cubicBezTo>
                    <a:pt x="102" y="6589"/>
                    <a:pt x="934" y="7720"/>
                    <a:pt x="467" y="10948"/>
                  </a:cubicBezTo>
                  <a:cubicBezTo>
                    <a:pt x="0" y="14175"/>
                    <a:pt x="713" y="18154"/>
                    <a:pt x="3568" y="20298"/>
                  </a:cubicBezTo>
                  <a:cubicBezTo>
                    <a:pt x="5350" y="21637"/>
                    <a:pt x="8045" y="22377"/>
                    <a:pt x="11105" y="22377"/>
                  </a:cubicBezTo>
                  <a:cubicBezTo>
                    <a:pt x="13408" y="22377"/>
                    <a:pt x="15917" y="21958"/>
                    <a:pt x="18399" y="21058"/>
                  </a:cubicBezTo>
                  <a:cubicBezTo>
                    <a:pt x="23265" y="19295"/>
                    <a:pt x="25488" y="16280"/>
                    <a:pt x="25637" y="12860"/>
                  </a:cubicBezTo>
                  <a:cubicBezTo>
                    <a:pt x="25689" y="12860"/>
                    <a:pt x="25741" y="12861"/>
                    <a:pt x="25792" y="12861"/>
                  </a:cubicBezTo>
                  <a:cubicBezTo>
                    <a:pt x="27883" y="12861"/>
                    <a:pt x="29200" y="12557"/>
                    <a:pt x="29542" y="9968"/>
                  </a:cubicBezTo>
                  <a:cubicBezTo>
                    <a:pt x="29876" y="7423"/>
                    <a:pt x="27989" y="6152"/>
                    <a:pt x="26297" y="6152"/>
                  </a:cubicBezTo>
                  <a:cubicBezTo>
                    <a:pt x="26226" y="6152"/>
                    <a:pt x="26155" y="6154"/>
                    <a:pt x="26085" y="6159"/>
                  </a:cubicBezTo>
                  <a:cubicBezTo>
                    <a:pt x="24343" y="6270"/>
                    <a:pt x="24007" y="8365"/>
                    <a:pt x="23732" y="9336"/>
                  </a:cubicBezTo>
                  <a:cubicBezTo>
                    <a:pt x="23503" y="10139"/>
                    <a:pt x="23170" y="10761"/>
                    <a:pt x="22439" y="10761"/>
                  </a:cubicBezTo>
                  <a:cubicBezTo>
                    <a:pt x="22286" y="10761"/>
                    <a:pt x="22115" y="10734"/>
                    <a:pt x="21923" y="10675"/>
                  </a:cubicBezTo>
                  <a:cubicBezTo>
                    <a:pt x="20820" y="10335"/>
                    <a:pt x="20470" y="8058"/>
                    <a:pt x="21438" y="6314"/>
                  </a:cubicBezTo>
                  <a:lnTo>
                    <a:pt x="21438" y="6314"/>
                  </a:lnTo>
                  <a:cubicBezTo>
                    <a:pt x="20465" y="7052"/>
                    <a:pt x="19784" y="7347"/>
                    <a:pt x="19278" y="7347"/>
                  </a:cubicBezTo>
                  <a:cubicBezTo>
                    <a:pt x="18585" y="7347"/>
                    <a:pt x="18220" y="6793"/>
                    <a:pt x="17883" y="6070"/>
                  </a:cubicBezTo>
                  <a:cubicBezTo>
                    <a:pt x="17298" y="4821"/>
                    <a:pt x="18698" y="3343"/>
                    <a:pt x="18698" y="3343"/>
                  </a:cubicBezTo>
                  <a:cubicBezTo>
                    <a:pt x="18698" y="3343"/>
                    <a:pt x="17166" y="3259"/>
                    <a:pt x="15704" y="2039"/>
                  </a:cubicBezTo>
                  <a:cubicBezTo>
                    <a:pt x="14241" y="819"/>
                    <a:pt x="14257" y="16"/>
                    <a:pt x="14257" y="16"/>
                  </a:cubicBezTo>
                  <a:lnTo>
                    <a:pt x="14257" y="16"/>
                  </a:lnTo>
                  <a:cubicBezTo>
                    <a:pt x="14257" y="16"/>
                    <a:pt x="12991" y="3159"/>
                    <a:pt x="10515" y="3209"/>
                  </a:cubicBezTo>
                  <a:cubicBezTo>
                    <a:pt x="10494" y="3209"/>
                    <a:pt x="10473" y="3209"/>
                    <a:pt x="10453" y="3209"/>
                  </a:cubicBezTo>
                  <a:cubicBezTo>
                    <a:pt x="8044" y="3209"/>
                    <a:pt x="8304" y="370"/>
                    <a:pt x="8304" y="370"/>
                  </a:cubicBezTo>
                  <a:lnTo>
                    <a:pt x="8304" y="370"/>
                  </a:lnTo>
                  <a:cubicBezTo>
                    <a:pt x="8304" y="370"/>
                    <a:pt x="6838" y="2002"/>
                    <a:pt x="5003" y="2002"/>
                  </a:cubicBezTo>
                  <a:cubicBezTo>
                    <a:pt x="4793" y="2002"/>
                    <a:pt x="4578" y="1981"/>
                    <a:pt x="4360" y="1933"/>
                  </a:cubicBezTo>
                  <a:cubicBezTo>
                    <a:pt x="2235" y="1471"/>
                    <a:pt x="2476" y="1"/>
                    <a:pt x="2476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7"/>
            <p:cNvSpPr/>
            <p:nvPr/>
          </p:nvSpPr>
          <p:spPr>
            <a:xfrm>
              <a:off x="7506180" y="2116909"/>
              <a:ext cx="1140232" cy="930724"/>
            </a:xfrm>
            <a:custGeom>
              <a:avLst/>
              <a:gdLst/>
              <a:ahLst/>
              <a:cxnLst/>
              <a:rect l="l" t="t" r="r" b="b"/>
              <a:pathLst>
                <a:path w="27642" h="22563" extrusionOk="0">
                  <a:moveTo>
                    <a:pt x="241" y="0"/>
                  </a:moveTo>
                  <a:cubicBezTo>
                    <a:pt x="241" y="0"/>
                    <a:pt x="222" y="16"/>
                    <a:pt x="198" y="37"/>
                  </a:cubicBezTo>
                  <a:cubicBezTo>
                    <a:pt x="110" y="295"/>
                    <a:pt x="143" y="522"/>
                    <a:pt x="320" y="695"/>
                  </a:cubicBezTo>
                  <a:cubicBezTo>
                    <a:pt x="1120" y="2321"/>
                    <a:pt x="2232" y="2579"/>
                    <a:pt x="3152" y="2579"/>
                  </a:cubicBezTo>
                  <a:cubicBezTo>
                    <a:pt x="3449" y="2579"/>
                    <a:pt x="3726" y="2552"/>
                    <a:pt x="3966" y="2536"/>
                  </a:cubicBezTo>
                  <a:cubicBezTo>
                    <a:pt x="4695" y="2486"/>
                    <a:pt x="5673" y="1717"/>
                    <a:pt x="6124" y="1328"/>
                  </a:cubicBezTo>
                  <a:cubicBezTo>
                    <a:pt x="6031" y="803"/>
                    <a:pt x="6069" y="373"/>
                    <a:pt x="6069" y="373"/>
                  </a:cubicBezTo>
                  <a:lnTo>
                    <a:pt x="6069" y="373"/>
                  </a:lnTo>
                  <a:cubicBezTo>
                    <a:pt x="6069" y="373"/>
                    <a:pt x="4602" y="2004"/>
                    <a:pt x="2767" y="2004"/>
                  </a:cubicBezTo>
                  <a:cubicBezTo>
                    <a:pt x="2557" y="2004"/>
                    <a:pt x="2342" y="1982"/>
                    <a:pt x="2123" y="1935"/>
                  </a:cubicBezTo>
                  <a:cubicBezTo>
                    <a:pt x="0" y="1471"/>
                    <a:pt x="241" y="1"/>
                    <a:pt x="241" y="0"/>
                  </a:cubicBezTo>
                  <a:close/>
                  <a:moveTo>
                    <a:pt x="16140" y="3298"/>
                  </a:moveTo>
                  <a:lnTo>
                    <a:pt x="16356" y="3470"/>
                  </a:lnTo>
                  <a:cubicBezTo>
                    <a:pt x="16418" y="3395"/>
                    <a:pt x="16466" y="3340"/>
                    <a:pt x="16466" y="3340"/>
                  </a:cubicBezTo>
                  <a:cubicBezTo>
                    <a:pt x="16466" y="3340"/>
                    <a:pt x="16342" y="3336"/>
                    <a:pt x="16140" y="3298"/>
                  </a:cubicBezTo>
                  <a:close/>
                  <a:moveTo>
                    <a:pt x="12022" y="16"/>
                  </a:moveTo>
                  <a:cubicBezTo>
                    <a:pt x="12022" y="16"/>
                    <a:pt x="10757" y="3158"/>
                    <a:pt x="8282" y="3209"/>
                  </a:cubicBezTo>
                  <a:cubicBezTo>
                    <a:pt x="8262" y="3209"/>
                    <a:pt x="8243" y="3209"/>
                    <a:pt x="8224" y="3209"/>
                  </a:cubicBezTo>
                  <a:cubicBezTo>
                    <a:pt x="7712" y="3209"/>
                    <a:pt x="7321" y="3083"/>
                    <a:pt x="7022" y="2881"/>
                  </a:cubicBezTo>
                  <a:lnTo>
                    <a:pt x="7022" y="2881"/>
                  </a:lnTo>
                  <a:cubicBezTo>
                    <a:pt x="7212" y="3147"/>
                    <a:pt x="7456" y="3378"/>
                    <a:pt x="7769" y="3513"/>
                  </a:cubicBezTo>
                  <a:cubicBezTo>
                    <a:pt x="8016" y="3620"/>
                    <a:pt x="8280" y="3666"/>
                    <a:pt x="8551" y="3666"/>
                  </a:cubicBezTo>
                  <a:cubicBezTo>
                    <a:pt x="9602" y="3666"/>
                    <a:pt x="10752" y="2972"/>
                    <a:pt x="11302" y="2383"/>
                  </a:cubicBezTo>
                  <a:cubicBezTo>
                    <a:pt x="11764" y="1890"/>
                    <a:pt x="12226" y="1432"/>
                    <a:pt x="12552" y="1114"/>
                  </a:cubicBezTo>
                  <a:cubicBezTo>
                    <a:pt x="12016" y="431"/>
                    <a:pt x="12022" y="16"/>
                    <a:pt x="12022" y="16"/>
                  </a:cubicBezTo>
                  <a:close/>
                  <a:moveTo>
                    <a:pt x="15594" y="5936"/>
                  </a:moveTo>
                  <a:cubicBezTo>
                    <a:pt x="15399" y="6616"/>
                    <a:pt x="16017" y="7584"/>
                    <a:pt x="16857" y="7879"/>
                  </a:cubicBezTo>
                  <a:cubicBezTo>
                    <a:pt x="17054" y="7947"/>
                    <a:pt x="17238" y="7974"/>
                    <a:pt x="17404" y="7974"/>
                  </a:cubicBezTo>
                  <a:cubicBezTo>
                    <a:pt x="17966" y="7974"/>
                    <a:pt x="18328" y="7671"/>
                    <a:pt x="18328" y="7671"/>
                  </a:cubicBezTo>
                  <a:lnTo>
                    <a:pt x="18328" y="7671"/>
                  </a:lnTo>
                  <a:cubicBezTo>
                    <a:pt x="18328" y="7671"/>
                    <a:pt x="17833" y="9428"/>
                    <a:pt x="18351" y="10617"/>
                  </a:cubicBezTo>
                  <a:cubicBezTo>
                    <a:pt x="18871" y="11805"/>
                    <a:pt x="22056" y="12340"/>
                    <a:pt x="22056" y="12340"/>
                  </a:cubicBezTo>
                  <a:cubicBezTo>
                    <a:pt x="22056" y="12340"/>
                    <a:pt x="21146" y="18004"/>
                    <a:pt x="15251" y="20916"/>
                  </a:cubicBezTo>
                  <a:cubicBezTo>
                    <a:pt x="11915" y="22562"/>
                    <a:pt x="8306" y="22194"/>
                    <a:pt x="7280" y="22307"/>
                  </a:cubicBezTo>
                  <a:cubicBezTo>
                    <a:pt x="7796" y="22353"/>
                    <a:pt x="8326" y="22376"/>
                    <a:pt x="8867" y="22376"/>
                  </a:cubicBezTo>
                  <a:cubicBezTo>
                    <a:pt x="11171" y="22376"/>
                    <a:pt x="13681" y="21956"/>
                    <a:pt x="16164" y="21057"/>
                  </a:cubicBezTo>
                  <a:cubicBezTo>
                    <a:pt x="21030" y="19294"/>
                    <a:pt x="23253" y="16277"/>
                    <a:pt x="23402" y="12859"/>
                  </a:cubicBezTo>
                  <a:cubicBezTo>
                    <a:pt x="23458" y="12859"/>
                    <a:pt x="23514" y="12859"/>
                    <a:pt x="23570" y="12859"/>
                  </a:cubicBezTo>
                  <a:cubicBezTo>
                    <a:pt x="25653" y="12859"/>
                    <a:pt x="26966" y="12550"/>
                    <a:pt x="27307" y="9967"/>
                  </a:cubicBezTo>
                  <a:cubicBezTo>
                    <a:pt x="27641" y="7421"/>
                    <a:pt x="25754" y="6151"/>
                    <a:pt x="24062" y="6151"/>
                  </a:cubicBezTo>
                  <a:cubicBezTo>
                    <a:pt x="23991" y="6151"/>
                    <a:pt x="23920" y="6153"/>
                    <a:pt x="23850" y="6157"/>
                  </a:cubicBezTo>
                  <a:cubicBezTo>
                    <a:pt x="22108" y="6267"/>
                    <a:pt x="21772" y="8362"/>
                    <a:pt x="21497" y="9334"/>
                  </a:cubicBezTo>
                  <a:cubicBezTo>
                    <a:pt x="21268" y="10138"/>
                    <a:pt x="20935" y="10760"/>
                    <a:pt x="20204" y="10760"/>
                  </a:cubicBezTo>
                  <a:cubicBezTo>
                    <a:pt x="20051" y="10760"/>
                    <a:pt x="19880" y="10732"/>
                    <a:pt x="19688" y="10673"/>
                  </a:cubicBezTo>
                  <a:cubicBezTo>
                    <a:pt x="18585" y="10333"/>
                    <a:pt x="18232" y="8056"/>
                    <a:pt x="19201" y="6312"/>
                  </a:cubicBezTo>
                  <a:lnTo>
                    <a:pt x="19201" y="6312"/>
                  </a:lnTo>
                  <a:cubicBezTo>
                    <a:pt x="18229" y="7051"/>
                    <a:pt x="17548" y="7345"/>
                    <a:pt x="17042" y="7345"/>
                  </a:cubicBezTo>
                  <a:cubicBezTo>
                    <a:pt x="16348" y="7345"/>
                    <a:pt x="15984" y="6792"/>
                    <a:pt x="15648" y="6070"/>
                  </a:cubicBezTo>
                  <a:cubicBezTo>
                    <a:pt x="15628" y="6026"/>
                    <a:pt x="15611" y="5981"/>
                    <a:pt x="15594" y="5936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7"/>
            <p:cNvSpPr/>
            <p:nvPr/>
          </p:nvSpPr>
          <p:spPr>
            <a:xfrm>
              <a:off x="8443463" y="2449508"/>
              <a:ext cx="93802" cy="133444"/>
            </a:xfrm>
            <a:custGeom>
              <a:avLst/>
              <a:gdLst/>
              <a:ahLst/>
              <a:cxnLst/>
              <a:rect l="l" t="t" r="r" b="b"/>
              <a:pathLst>
                <a:path w="2274" h="3235" extrusionOk="0">
                  <a:moveTo>
                    <a:pt x="2144" y="0"/>
                  </a:moveTo>
                  <a:cubicBezTo>
                    <a:pt x="2142" y="0"/>
                    <a:pt x="2139" y="0"/>
                    <a:pt x="2137" y="0"/>
                  </a:cubicBezTo>
                  <a:cubicBezTo>
                    <a:pt x="1389" y="50"/>
                    <a:pt x="775" y="319"/>
                    <a:pt x="424" y="847"/>
                  </a:cubicBezTo>
                  <a:cubicBezTo>
                    <a:pt x="74" y="1374"/>
                    <a:pt x="1" y="2138"/>
                    <a:pt x="268" y="3142"/>
                  </a:cubicBezTo>
                  <a:cubicBezTo>
                    <a:pt x="282" y="3198"/>
                    <a:pt x="333" y="3234"/>
                    <a:pt x="389" y="3234"/>
                  </a:cubicBezTo>
                  <a:cubicBezTo>
                    <a:pt x="398" y="3234"/>
                    <a:pt x="408" y="3233"/>
                    <a:pt x="417" y="3231"/>
                  </a:cubicBezTo>
                  <a:cubicBezTo>
                    <a:pt x="482" y="3213"/>
                    <a:pt x="522" y="3146"/>
                    <a:pt x="505" y="3082"/>
                  </a:cubicBezTo>
                  <a:cubicBezTo>
                    <a:pt x="249" y="2117"/>
                    <a:pt x="332" y="1432"/>
                    <a:pt x="630" y="982"/>
                  </a:cubicBezTo>
                  <a:cubicBezTo>
                    <a:pt x="928" y="532"/>
                    <a:pt x="1454" y="295"/>
                    <a:pt x="2152" y="249"/>
                  </a:cubicBezTo>
                  <a:cubicBezTo>
                    <a:pt x="2222" y="246"/>
                    <a:pt x="2274" y="187"/>
                    <a:pt x="2268" y="119"/>
                  </a:cubicBezTo>
                  <a:lnTo>
                    <a:pt x="2268" y="116"/>
                  </a:lnTo>
                  <a:cubicBezTo>
                    <a:pt x="2265" y="52"/>
                    <a:pt x="2209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7"/>
            <p:cNvSpPr/>
            <p:nvPr/>
          </p:nvSpPr>
          <p:spPr>
            <a:xfrm>
              <a:off x="8455343" y="2487994"/>
              <a:ext cx="89677" cy="47726"/>
            </a:xfrm>
            <a:custGeom>
              <a:avLst/>
              <a:gdLst/>
              <a:ahLst/>
              <a:cxnLst/>
              <a:rect l="l" t="t" r="r" b="b"/>
              <a:pathLst>
                <a:path w="2174" h="1157" extrusionOk="0">
                  <a:moveTo>
                    <a:pt x="824" y="1"/>
                  </a:moveTo>
                  <a:cubicBezTo>
                    <a:pt x="576" y="1"/>
                    <a:pt x="320" y="59"/>
                    <a:pt x="83" y="185"/>
                  </a:cubicBezTo>
                  <a:cubicBezTo>
                    <a:pt x="23" y="217"/>
                    <a:pt x="1" y="291"/>
                    <a:pt x="32" y="353"/>
                  </a:cubicBezTo>
                  <a:lnTo>
                    <a:pt x="32" y="354"/>
                  </a:lnTo>
                  <a:cubicBezTo>
                    <a:pt x="55" y="396"/>
                    <a:pt x="97" y="419"/>
                    <a:pt x="141" y="419"/>
                  </a:cubicBezTo>
                  <a:cubicBezTo>
                    <a:pt x="159" y="419"/>
                    <a:pt x="178" y="415"/>
                    <a:pt x="195" y="406"/>
                  </a:cubicBezTo>
                  <a:cubicBezTo>
                    <a:pt x="394" y="301"/>
                    <a:pt x="610" y="253"/>
                    <a:pt x="820" y="253"/>
                  </a:cubicBezTo>
                  <a:cubicBezTo>
                    <a:pt x="984" y="253"/>
                    <a:pt x="1143" y="282"/>
                    <a:pt x="1287" y="337"/>
                  </a:cubicBezTo>
                  <a:cubicBezTo>
                    <a:pt x="1618" y="460"/>
                    <a:pt x="1866" y="711"/>
                    <a:pt x="1922" y="1052"/>
                  </a:cubicBezTo>
                  <a:cubicBezTo>
                    <a:pt x="1933" y="1114"/>
                    <a:pt x="1986" y="1157"/>
                    <a:pt x="2045" y="1157"/>
                  </a:cubicBezTo>
                  <a:cubicBezTo>
                    <a:pt x="2051" y="1157"/>
                    <a:pt x="2057" y="1156"/>
                    <a:pt x="2063" y="1155"/>
                  </a:cubicBezTo>
                  <a:cubicBezTo>
                    <a:pt x="2130" y="1143"/>
                    <a:pt x="2173" y="1079"/>
                    <a:pt x="2162" y="1013"/>
                  </a:cubicBezTo>
                  <a:cubicBezTo>
                    <a:pt x="2090" y="571"/>
                    <a:pt x="1771" y="251"/>
                    <a:pt x="1373" y="100"/>
                  </a:cubicBezTo>
                  <a:cubicBezTo>
                    <a:pt x="1202" y="35"/>
                    <a:pt x="1015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7"/>
            <p:cNvSpPr/>
            <p:nvPr/>
          </p:nvSpPr>
          <p:spPr>
            <a:xfrm>
              <a:off x="7218956" y="1669140"/>
              <a:ext cx="353719" cy="237146"/>
            </a:xfrm>
            <a:custGeom>
              <a:avLst/>
              <a:gdLst/>
              <a:ahLst/>
              <a:cxnLst/>
              <a:rect l="l" t="t" r="r" b="b"/>
              <a:pathLst>
                <a:path w="8575" h="5749" extrusionOk="0">
                  <a:moveTo>
                    <a:pt x="685" y="1"/>
                  </a:moveTo>
                  <a:lnTo>
                    <a:pt x="685" y="1"/>
                  </a:lnTo>
                  <a:cubicBezTo>
                    <a:pt x="201" y="830"/>
                    <a:pt x="1" y="1833"/>
                    <a:pt x="287" y="2857"/>
                  </a:cubicBezTo>
                  <a:cubicBezTo>
                    <a:pt x="1060" y="5606"/>
                    <a:pt x="4668" y="5744"/>
                    <a:pt x="4668" y="5744"/>
                  </a:cubicBezTo>
                  <a:cubicBezTo>
                    <a:pt x="4668" y="5744"/>
                    <a:pt x="4666" y="5748"/>
                    <a:pt x="4665" y="5748"/>
                  </a:cubicBezTo>
                  <a:lnTo>
                    <a:pt x="4665" y="5748"/>
                  </a:lnTo>
                  <a:cubicBezTo>
                    <a:pt x="4922" y="5689"/>
                    <a:pt x="5154" y="5631"/>
                    <a:pt x="5335" y="5589"/>
                  </a:cubicBezTo>
                  <a:cubicBezTo>
                    <a:pt x="5991" y="5432"/>
                    <a:pt x="7365" y="5022"/>
                    <a:pt x="7969" y="4349"/>
                  </a:cubicBezTo>
                  <a:cubicBezTo>
                    <a:pt x="8574" y="3679"/>
                    <a:pt x="8164" y="3473"/>
                    <a:pt x="8164" y="3473"/>
                  </a:cubicBezTo>
                  <a:lnTo>
                    <a:pt x="8164" y="3473"/>
                  </a:lnTo>
                  <a:cubicBezTo>
                    <a:pt x="8164" y="3473"/>
                    <a:pt x="7008" y="4002"/>
                    <a:pt x="5318" y="4002"/>
                  </a:cubicBezTo>
                  <a:cubicBezTo>
                    <a:pt x="4759" y="4002"/>
                    <a:pt x="4142" y="3944"/>
                    <a:pt x="3488" y="3790"/>
                  </a:cubicBezTo>
                  <a:cubicBezTo>
                    <a:pt x="860" y="3173"/>
                    <a:pt x="599" y="847"/>
                    <a:pt x="675" y="219"/>
                  </a:cubicBezTo>
                  <a:cubicBezTo>
                    <a:pt x="685" y="136"/>
                    <a:pt x="686" y="64"/>
                    <a:pt x="685" y="1"/>
                  </a:cubicBezTo>
                  <a:close/>
                  <a:moveTo>
                    <a:pt x="4665" y="5748"/>
                  </a:moveTo>
                  <a:lnTo>
                    <a:pt x="4665" y="5748"/>
                  </a:lnTo>
                  <a:cubicBezTo>
                    <a:pt x="4665" y="5748"/>
                    <a:pt x="4665" y="5748"/>
                    <a:pt x="4665" y="5748"/>
                  </a:cubicBezTo>
                  <a:cubicBezTo>
                    <a:pt x="4665" y="5748"/>
                    <a:pt x="4665" y="5748"/>
                    <a:pt x="4665" y="574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7"/>
            <p:cNvSpPr/>
            <p:nvPr/>
          </p:nvSpPr>
          <p:spPr>
            <a:xfrm>
              <a:off x="7571438" y="1605368"/>
              <a:ext cx="188719" cy="226421"/>
            </a:xfrm>
            <a:custGeom>
              <a:avLst/>
              <a:gdLst/>
              <a:ahLst/>
              <a:cxnLst/>
              <a:rect l="l" t="t" r="r" b="b"/>
              <a:pathLst>
                <a:path w="4575" h="5489" extrusionOk="0">
                  <a:moveTo>
                    <a:pt x="1500" y="1"/>
                  </a:moveTo>
                  <a:cubicBezTo>
                    <a:pt x="724" y="1"/>
                    <a:pt x="390" y="532"/>
                    <a:pt x="390" y="532"/>
                  </a:cubicBezTo>
                  <a:cubicBezTo>
                    <a:pt x="1" y="1116"/>
                    <a:pt x="129" y="2454"/>
                    <a:pt x="1193" y="3388"/>
                  </a:cubicBezTo>
                  <a:cubicBezTo>
                    <a:pt x="2256" y="4323"/>
                    <a:pt x="4575" y="5488"/>
                    <a:pt x="4575" y="5488"/>
                  </a:cubicBezTo>
                  <a:cubicBezTo>
                    <a:pt x="4575" y="5488"/>
                    <a:pt x="2327" y="3575"/>
                    <a:pt x="1870" y="2308"/>
                  </a:cubicBezTo>
                  <a:cubicBezTo>
                    <a:pt x="1412" y="1044"/>
                    <a:pt x="1446" y="390"/>
                    <a:pt x="1904" y="45"/>
                  </a:cubicBezTo>
                  <a:cubicBezTo>
                    <a:pt x="1758" y="14"/>
                    <a:pt x="1623" y="1"/>
                    <a:pt x="1500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7"/>
            <p:cNvSpPr/>
            <p:nvPr/>
          </p:nvSpPr>
          <p:spPr>
            <a:xfrm>
              <a:off x="7942193" y="1694715"/>
              <a:ext cx="114881" cy="186203"/>
            </a:xfrm>
            <a:custGeom>
              <a:avLst/>
              <a:gdLst/>
              <a:ahLst/>
              <a:cxnLst/>
              <a:rect l="l" t="t" r="r" b="b"/>
              <a:pathLst>
                <a:path w="2785" h="4514" extrusionOk="0">
                  <a:moveTo>
                    <a:pt x="62" y="1"/>
                  </a:moveTo>
                  <a:cubicBezTo>
                    <a:pt x="1" y="1"/>
                    <a:pt x="8" y="69"/>
                    <a:pt x="8" y="69"/>
                  </a:cubicBezTo>
                  <a:cubicBezTo>
                    <a:pt x="1507" y="1421"/>
                    <a:pt x="2041" y="4513"/>
                    <a:pt x="2041" y="4513"/>
                  </a:cubicBezTo>
                  <a:cubicBezTo>
                    <a:pt x="2041" y="4513"/>
                    <a:pt x="2724" y="3289"/>
                    <a:pt x="2754" y="2731"/>
                  </a:cubicBezTo>
                  <a:cubicBezTo>
                    <a:pt x="2785" y="2174"/>
                    <a:pt x="2468" y="1912"/>
                    <a:pt x="2468" y="1912"/>
                  </a:cubicBezTo>
                  <a:cubicBezTo>
                    <a:pt x="2468" y="1912"/>
                    <a:pt x="731" y="502"/>
                    <a:pt x="356" y="179"/>
                  </a:cubicBezTo>
                  <a:cubicBezTo>
                    <a:pt x="195" y="40"/>
                    <a:pt x="109" y="1"/>
                    <a:pt x="62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7"/>
            <p:cNvSpPr/>
            <p:nvPr/>
          </p:nvSpPr>
          <p:spPr>
            <a:xfrm>
              <a:off x="8221496" y="1640554"/>
              <a:ext cx="193050" cy="283717"/>
            </a:xfrm>
            <a:custGeom>
              <a:avLst/>
              <a:gdLst/>
              <a:ahLst/>
              <a:cxnLst/>
              <a:rect l="l" t="t" r="r" b="b"/>
              <a:pathLst>
                <a:path w="4680" h="6878" extrusionOk="0">
                  <a:moveTo>
                    <a:pt x="1" y="1"/>
                  </a:moveTo>
                  <a:cubicBezTo>
                    <a:pt x="1" y="1"/>
                    <a:pt x="1103" y="970"/>
                    <a:pt x="1522" y="2899"/>
                  </a:cubicBezTo>
                  <a:cubicBezTo>
                    <a:pt x="1939" y="4826"/>
                    <a:pt x="948" y="6021"/>
                    <a:pt x="948" y="6021"/>
                  </a:cubicBezTo>
                  <a:cubicBezTo>
                    <a:pt x="948" y="6021"/>
                    <a:pt x="2634" y="6039"/>
                    <a:pt x="3456" y="6366"/>
                  </a:cubicBezTo>
                  <a:cubicBezTo>
                    <a:pt x="4280" y="6695"/>
                    <a:pt x="4679" y="6877"/>
                    <a:pt x="4679" y="6877"/>
                  </a:cubicBezTo>
                  <a:cubicBezTo>
                    <a:pt x="4679" y="6877"/>
                    <a:pt x="4415" y="4912"/>
                    <a:pt x="3294" y="2971"/>
                  </a:cubicBezTo>
                  <a:cubicBezTo>
                    <a:pt x="2172" y="1029"/>
                    <a:pt x="1099" y="44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7"/>
            <p:cNvSpPr/>
            <p:nvPr/>
          </p:nvSpPr>
          <p:spPr>
            <a:xfrm>
              <a:off x="8378246" y="1871678"/>
              <a:ext cx="341302" cy="385358"/>
            </a:xfrm>
            <a:custGeom>
              <a:avLst/>
              <a:gdLst/>
              <a:ahLst/>
              <a:cxnLst/>
              <a:rect l="l" t="t" r="r" b="b"/>
              <a:pathLst>
                <a:path w="8274" h="9342" extrusionOk="0">
                  <a:moveTo>
                    <a:pt x="6063" y="0"/>
                  </a:moveTo>
                  <a:cubicBezTo>
                    <a:pt x="5666" y="0"/>
                    <a:pt x="5277" y="222"/>
                    <a:pt x="4931" y="474"/>
                  </a:cubicBezTo>
                  <a:cubicBezTo>
                    <a:pt x="5827" y="1022"/>
                    <a:pt x="5569" y="2321"/>
                    <a:pt x="4934" y="3214"/>
                  </a:cubicBezTo>
                  <a:cubicBezTo>
                    <a:pt x="4240" y="4190"/>
                    <a:pt x="0" y="5116"/>
                    <a:pt x="0" y="5116"/>
                  </a:cubicBezTo>
                  <a:cubicBezTo>
                    <a:pt x="0" y="5116"/>
                    <a:pt x="728" y="5414"/>
                    <a:pt x="1855" y="5414"/>
                  </a:cubicBezTo>
                  <a:cubicBezTo>
                    <a:pt x="2110" y="5414"/>
                    <a:pt x="2384" y="5398"/>
                    <a:pt x="2675" y="5361"/>
                  </a:cubicBezTo>
                  <a:cubicBezTo>
                    <a:pt x="3226" y="5275"/>
                    <a:pt x="5393" y="4865"/>
                    <a:pt x="6719" y="3560"/>
                  </a:cubicBezTo>
                  <a:cubicBezTo>
                    <a:pt x="8248" y="2057"/>
                    <a:pt x="7550" y="912"/>
                    <a:pt x="6737" y="254"/>
                  </a:cubicBezTo>
                  <a:cubicBezTo>
                    <a:pt x="6534" y="89"/>
                    <a:pt x="6325" y="14"/>
                    <a:pt x="6119" y="2"/>
                  </a:cubicBezTo>
                  <a:cubicBezTo>
                    <a:pt x="6100" y="1"/>
                    <a:pt x="6081" y="0"/>
                    <a:pt x="6063" y="0"/>
                  </a:cubicBezTo>
                  <a:close/>
                  <a:moveTo>
                    <a:pt x="2577" y="8563"/>
                  </a:moveTo>
                  <a:lnTo>
                    <a:pt x="2577" y="8563"/>
                  </a:lnTo>
                  <a:cubicBezTo>
                    <a:pt x="2577" y="8563"/>
                    <a:pt x="2633" y="8587"/>
                    <a:pt x="2747" y="8608"/>
                  </a:cubicBezTo>
                  <a:cubicBezTo>
                    <a:pt x="2726" y="8603"/>
                    <a:pt x="2577" y="8563"/>
                    <a:pt x="2577" y="8563"/>
                  </a:cubicBezTo>
                  <a:close/>
                  <a:moveTo>
                    <a:pt x="6456" y="4928"/>
                  </a:moveTo>
                  <a:lnTo>
                    <a:pt x="6456" y="4928"/>
                  </a:lnTo>
                  <a:cubicBezTo>
                    <a:pt x="6992" y="5531"/>
                    <a:pt x="7087" y="7176"/>
                    <a:pt x="5414" y="8005"/>
                  </a:cubicBezTo>
                  <a:cubicBezTo>
                    <a:pt x="4363" y="8524"/>
                    <a:pt x="3614" y="8643"/>
                    <a:pt x="3150" y="8643"/>
                  </a:cubicBezTo>
                  <a:cubicBezTo>
                    <a:pt x="2976" y="8643"/>
                    <a:pt x="2842" y="8626"/>
                    <a:pt x="2747" y="8608"/>
                  </a:cubicBezTo>
                  <a:lnTo>
                    <a:pt x="2747" y="8608"/>
                  </a:lnTo>
                  <a:cubicBezTo>
                    <a:pt x="3001" y="8677"/>
                    <a:pt x="4538" y="9093"/>
                    <a:pt x="5490" y="9341"/>
                  </a:cubicBezTo>
                  <a:cubicBezTo>
                    <a:pt x="7530" y="8416"/>
                    <a:pt x="8273" y="7763"/>
                    <a:pt x="7749" y="6109"/>
                  </a:cubicBezTo>
                  <a:cubicBezTo>
                    <a:pt x="7523" y="5401"/>
                    <a:pt x="7021" y="5064"/>
                    <a:pt x="6456" y="492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7"/>
            <p:cNvSpPr/>
            <p:nvPr/>
          </p:nvSpPr>
          <p:spPr>
            <a:xfrm>
              <a:off x="7219823" y="1917300"/>
              <a:ext cx="222750" cy="150934"/>
            </a:xfrm>
            <a:custGeom>
              <a:avLst/>
              <a:gdLst/>
              <a:ahLst/>
              <a:cxnLst/>
              <a:rect l="l" t="t" r="r" b="b"/>
              <a:pathLst>
                <a:path w="5400" h="3659" extrusionOk="0">
                  <a:moveTo>
                    <a:pt x="5122" y="0"/>
                  </a:moveTo>
                  <a:lnTo>
                    <a:pt x="5122" y="0"/>
                  </a:lnTo>
                  <a:cubicBezTo>
                    <a:pt x="4474" y="1545"/>
                    <a:pt x="1811" y="2097"/>
                    <a:pt x="906" y="2414"/>
                  </a:cubicBezTo>
                  <a:cubicBezTo>
                    <a:pt x="1" y="2732"/>
                    <a:pt x="231" y="3410"/>
                    <a:pt x="1104" y="3639"/>
                  </a:cubicBezTo>
                  <a:cubicBezTo>
                    <a:pt x="1155" y="3652"/>
                    <a:pt x="1212" y="3659"/>
                    <a:pt x="1272" y="3659"/>
                  </a:cubicBezTo>
                  <a:cubicBezTo>
                    <a:pt x="2242" y="3659"/>
                    <a:pt x="4317" y="2021"/>
                    <a:pt x="4843" y="1166"/>
                  </a:cubicBezTo>
                  <a:cubicBezTo>
                    <a:pt x="5400" y="257"/>
                    <a:pt x="5122" y="0"/>
                    <a:pt x="512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7"/>
            <p:cNvSpPr/>
            <p:nvPr/>
          </p:nvSpPr>
          <p:spPr>
            <a:xfrm>
              <a:off x="7332229" y="1612793"/>
              <a:ext cx="167186" cy="82830"/>
            </a:xfrm>
            <a:custGeom>
              <a:avLst/>
              <a:gdLst/>
              <a:ahLst/>
              <a:cxnLst/>
              <a:rect l="l" t="t" r="r" b="b"/>
              <a:pathLst>
                <a:path w="4053" h="2008" extrusionOk="0">
                  <a:moveTo>
                    <a:pt x="1198" y="1"/>
                  </a:moveTo>
                  <a:cubicBezTo>
                    <a:pt x="1086" y="1"/>
                    <a:pt x="981" y="18"/>
                    <a:pt x="885" y="54"/>
                  </a:cubicBezTo>
                  <a:cubicBezTo>
                    <a:pt x="0" y="315"/>
                    <a:pt x="253" y="907"/>
                    <a:pt x="666" y="1252"/>
                  </a:cubicBezTo>
                  <a:cubicBezTo>
                    <a:pt x="1081" y="1598"/>
                    <a:pt x="1800" y="1458"/>
                    <a:pt x="2520" y="1642"/>
                  </a:cubicBezTo>
                  <a:cubicBezTo>
                    <a:pt x="3038" y="1774"/>
                    <a:pt x="3613" y="2008"/>
                    <a:pt x="3886" y="2008"/>
                  </a:cubicBezTo>
                  <a:cubicBezTo>
                    <a:pt x="3992" y="2008"/>
                    <a:pt x="4052" y="1972"/>
                    <a:pt x="4045" y="1881"/>
                  </a:cubicBezTo>
                  <a:cubicBezTo>
                    <a:pt x="4023" y="1589"/>
                    <a:pt x="2288" y="1"/>
                    <a:pt x="119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7"/>
            <p:cNvSpPr/>
            <p:nvPr/>
          </p:nvSpPr>
          <p:spPr>
            <a:xfrm>
              <a:off x="7666684" y="1619475"/>
              <a:ext cx="116573" cy="79489"/>
            </a:xfrm>
            <a:custGeom>
              <a:avLst/>
              <a:gdLst/>
              <a:ahLst/>
              <a:cxnLst/>
              <a:rect l="l" t="t" r="r" b="b"/>
              <a:pathLst>
                <a:path w="2826" h="1927" extrusionOk="0">
                  <a:moveTo>
                    <a:pt x="936" y="1"/>
                  </a:moveTo>
                  <a:cubicBezTo>
                    <a:pt x="858" y="1"/>
                    <a:pt x="785" y="18"/>
                    <a:pt x="717" y="55"/>
                  </a:cubicBezTo>
                  <a:cubicBezTo>
                    <a:pt x="41" y="386"/>
                    <a:pt x="0" y="800"/>
                    <a:pt x="487" y="1121"/>
                  </a:cubicBezTo>
                  <a:cubicBezTo>
                    <a:pt x="899" y="1392"/>
                    <a:pt x="2161" y="1926"/>
                    <a:pt x="2599" y="1926"/>
                  </a:cubicBezTo>
                  <a:cubicBezTo>
                    <a:pt x="2681" y="1926"/>
                    <a:pt x="2734" y="1908"/>
                    <a:pt x="2747" y="1865"/>
                  </a:cubicBezTo>
                  <a:cubicBezTo>
                    <a:pt x="2825" y="1616"/>
                    <a:pt x="1694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7"/>
            <p:cNvSpPr/>
            <p:nvPr/>
          </p:nvSpPr>
          <p:spPr>
            <a:xfrm>
              <a:off x="7569870" y="2008091"/>
              <a:ext cx="75694" cy="97928"/>
            </a:xfrm>
            <a:custGeom>
              <a:avLst/>
              <a:gdLst/>
              <a:ahLst/>
              <a:cxnLst/>
              <a:rect l="l" t="t" r="r" b="b"/>
              <a:pathLst>
                <a:path w="1835" h="2374" extrusionOk="0">
                  <a:moveTo>
                    <a:pt x="1499" y="0"/>
                  </a:moveTo>
                  <a:cubicBezTo>
                    <a:pt x="877" y="912"/>
                    <a:pt x="1" y="1717"/>
                    <a:pt x="499" y="2197"/>
                  </a:cubicBezTo>
                  <a:cubicBezTo>
                    <a:pt x="628" y="2322"/>
                    <a:pt x="768" y="2373"/>
                    <a:pt x="905" y="2373"/>
                  </a:cubicBezTo>
                  <a:cubicBezTo>
                    <a:pt x="1298" y="2373"/>
                    <a:pt x="1673" y="1955"/>
                    <a:pt x="1743" y="1651"/>
                  </a:cubicBezTo>
                  <a:cubicBezTo>
                    <a:pt x="1835" y="1242"/>
                    <a:pt x="1499" y="0"/>
                    <a:pt x="14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7"/>
            <p:cNvSpPr/>
            <p:nvPr/>
          </p:nvSpPr>
          <p:spPr>
            <a:xfrm>
              <a:off x="8072708" y="1661921"/>
              <a:ext cx="102176" cy="79901"/>
            </a:xfrm>
            <a:custGeom>
              <a:avLst/>
              <a:gdLst/>
              <a:ahLst/>
              <a:cxnLst/>
              <a:rect l="l" t="t" r="r" b="b"/>
              <a:pathLst>
                <a:path w="2477" h="1937" extrusionOk="0">
                  <a:moveTo>
                    <a:pt x="1355" y="1"/>
                  </a:moveTo>
                  <a:cubicBezTo>
                    <a:pt x="1194" y="1"/>
                    <a:pt x="1038" y="66"/>
                    <a:pt x="906" y="219"/>
                  </a:cubicBezTo>
                  <a:cubicBezTo>
                    <a:pt x="229" y="1033"/>
                    <a:pt x="0" y="1689"/>
                    <a:pt x="621" y="1856"/>
                  </a:cubicBezTo>
                  <a:cubicBezTo>
                    <a:pt x="806" y="1906"/>
                    <a:pt x="1033" y="1936"/>
                    <a:pt x="1264" y="1936"/>
                  </a:cubicBezTo>
                  <a:cubicBezTo>
                    <a:pt x="1810" y="1936"/>
                    <a:pt x="2374" y="1764"/>
                    <a:pt x="2423" y="1266"/>
                  </a:cubicBezTo>
                  <a:cubicBezTo>
                    <a:pt x="2476" y="720"/>
                    <a:pt x="1889" y="1"/>
                    <a:pt x="135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7"/>
            <p:cNvSpPr/>
            <p:nvPr/>
          </p:nvSpPr>
          <p:spPr>
            <a:xfrm>
              <a:off x="8050061" y="1750031"/>
              <a:ext cx="99990" cy="83903"/>
            </a:xfrm>
            <a:custGeom>
              <a:avLst/>
              <a:gdLst/>
              <a:ahLst/>
              <a:cxnLst/>
              <a:rect l="l" t="t" r="r" b="b"/>
              <a:pathLst>
                <a:path w="2424" h="2034" extrusionOk="0">
                  <a:moveTo>
                    <a:pt x="1148" y="1"/>
                  </a:moveTo>
                  <a:cubicBezTo>
                    <a:pt x="976" y="1"/>
                    <a:pt x="819" y="65"/>
                    <a:pt x="698" y="283"/>
                  </a:cubicBezTo>
                  <a:cubicBezTo>
                    <a:pt x="459" y="844"/>
                    <a:pt x="1" y="1572"/>
                    <a:pt x="272" y="1931"/>
                  </a:cubicBezTo>
                  <a:cubicBezTo>
                    <a:pt x="326" y="2002"/>
                    <a:pt x="432" y="2034"/>
                    <a:pt x="566" y="2034"/>
                  </a:cubicBezTo>
                  <a:cubicBezTo>
                    <a:pt x="1102" y="2034"/>
                    <a:pt x="2103" y="1540"/>
                    <a:pt x="2245" y="1138"/>
                  </a:cubicBezTo>
                  <a:cubicBezTo>
                    <a:pt x="2423" y="635"/>
                    <a:pt x="2250" y="181"/>
                    <a:pt x="1831" y="128"/>
                  </a:cubicBezTo>
                  <a:cubicBezTo>
                    <a:pt x="1600" y="99"/>
                    <a:pt x="1361" y="1"/>
                    <a:pt x="11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7"/>
            <p:cNvSpPr/>
            <p:nvPr/>
          </p:nvSpPr>
          <p:spPr>
            <a:xfrm>
              <a:off x="8183340" y="2218673"/>
              <a:ext cx="110055" cy="84521"/>
            </a:xfrm>
            <a:custGeom>
              <a:avLst/>
              <a:gdLst/>
              <a:ahLst/>
              <a:cxnLst/>
              <a:rect l="l" t="t" r="r" b="b"/>
              <a:pathLst>
                <a:path w="2668" h="2049" extrusionOk="0">
                  <a:moveTo>
                    <a:pt x="1948" y="1"/>
                  </a:moveTo>
                  <a:cubicBezTo>
                    <a:pt x="1801" y="1"/>
                    <a:pt x="1666" y="26"/>
                    <a:pt x="1586" y="76"/>
                  </a:cubicBezTo>
                  <a:cubicBezTo>
                    <a:pt x="726" y="644"/>
                    <a:pt x="0" y="1471"/>
                    <a:pt x="70" y="1783"/>
                  </a:cubicBezTo>
                  <a:cubicBezTo>
                    <a:pt x="105" y="1946"/>
                    <a:pt x="299" y="2049"/>
                    <a:pt x="537" y="2049"/>
                  </a:cubicBezTo>
                  <a:cubicBezTo>
                    <a:pt x="754" y="2049"/>
                    <a:pt x="1008" y="1963"/>
                    <a:pt x="1208" y="1759"/>
                  </a:cubicBezTo>
                  <a:cubicBezTo>
                    <a:pt x="1629" y="1331"/>
                    <a:pt x="2658" y="766"/>
                    <a:pt x="2663" y="386"/>
                  </a:cubicBezTo>
                  <a:cubicBezTo>
                    <a:pt x="2668" y="125"/>
                    <a:pt x="2276" y="1"/>
                    <a:pt x="19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7"/>
            <p:cNvSpPr/>
            <p:nvPr/>
          </p:nvSpPr>
          <p:spPr>
            <a:xfrm>
              <a:off x="8294550" y="2322334"/>
              <a:ext cx="77839" cy="116944"/>
            </a:xfrm>
            <a:custGeom>
              <a:avLst/>
              <a:gdLst/>
              <a:ahLst/>
              <a:cxnLst/>
              <a:rect l="l" t="t" r="r" b="b"/>
              <a:pathLst>
                <a:path w="1887" h="2835" extrusionOk="0">
                  <a:moveTo>
                    <a:pt x="1404" y="0"/>
                  </a:moveTo>
                  <a:cubicBezTo>
                    <a:pt x="1253" y="0"/>
                    <a:pt x="1083" y="66"/>
                    <a:pt x="950" y="219"/>
                  </a:cubicBezTo>
                  <a:cubicBezTo>
                    <a:pt x="319" y="1131"/>
                    <a:pt x="1" y="2039"/>
                    <a:pt x="125" y="2468"/>
                  </a:cubicBezTo>
                  <a:cubicBezTo>
                    <a:pt x="190" y="2695"/>
                    <a:pt x="353" y="2835"/>
                    <a:pt x="519" y="2835"/>
                  </a:cubicBezTo>
                  <a:cubicBezTo>
                    <a:pt x="665" y="2835"/>
                    <a:pt x="814" y="2727"/>
                    <a:pt x="901" y="2475"/>
                  </a:cubicBezTo>
                  <a:cubicBezTo>
                    <a:pt x="1086" y="1936"/>
                    <a:pt x="1481" y="940"/>
                    <a:pt x="1727" y="494"/>
                  </a:cubicBezTo>
                  <a:cubicBezTo>
                    <a:pt x="1887" y="209"/>
                    <a:pt x="1674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7"/>
            <p:cNvSpPr/>
            <p:nvPr/>
          </p:nvSpPr>
          <p:spPr>
            <a:xfrm>
              <a:off x="8349536" y="2271720"/>
              <a:ext cx="49335" cy="48592"/>
            </a:xfrm>
            <a:custGeom>
              <a:avLst/>
              <a:gdLst/>
              <a:ahLst/>
              <a:cxnLst/>
              <a:rect l="l" t="t" r="r" b="b"/>
              <a:pathLst>
                <a:path w="1196" h="1178" extrusionOk="0">
                  <a:moveTo>
                    <a:pt x="928" y="1"/>
                  </a:moveTo>
                  <a:cubicBezTo>
                    <a:pt x="781" y="1"/>
                    <a:pt x="565" y="118"/>
                    <a:pt x="310" y="425"/>
                  </a:cubicBezTo>
                  <a:cubicBezTo>
                    <a:pt x="1" y="797"/>
                    <a:pt x="126" y="1125"/>
                    <a:pt x="372" y="1173"/>
                  </a:cubicBezTo>
                  <a:cubicBezTo>
                    <a:pt x="387" y="1176"/>
                    <a:pt x="403" y="1177"/>
                    <a:pt x="419" y="1177"/>
                  </a:cubicBezTo>
                  <a:cubicBezTo>
                    <a:pt x="649" y="1177"/>
                    <a:pt x="891" y="857"/>
                    <a:pt x="1080" y="453"/>
                  </a:cubicBezTo>
                  <a:cubicBezTo>
                    <a:pt x="1196" y="206"/>
                    <a:pt x="1122" y="1"/>
                    <a:pt x="92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7"/>
            <p:cNvSpPr/>
            <p:nvPr/>
          </p:nvSpPr>
          <p:spPr>
            <a:xfrm>
              <a:off x="7736726" y="1706678"/>
              <a:ext cx="80602" cy="49500"/>
            </a:xfrm>
            <a:custGeom>
              <a:avLst/>
              <a:gdLst/>
              <a:ahLst/>
              <a:cxnLst/>
              <a:rect l="l" t="t" r="r" b="b"/>
              <a:pathLst>
                <a:path w="1954" h="1200" extrusionOk="0">
                  <a:moveTo>
                    <a:pt x="876" y="1"/>
                  </a:moveTo>
                  <a:cubicBezTo>
                    <a:pt x="720" y="1"/>
                    <a:pt x="575" y="46"/>
                    <a:pt x="465" y="154"/>
                  </a:cubicBezTo>
                  <a:cubicBezTo>
                    <a:pt x="1" y="453"/>
                    <a:pt x="122" y="1022"/>
                    <a:pt x="747" y="1143"/>
                  </a:cubicBezTo>
                  <a:cubicBezTo>
                    <a:pt x="931" y="1179"/>
                    <a:pt x="1108" y="1199"/>
                    <a:pt x="1267" y="1199"/>
                  </a:cubicBezTo>
                  <a:cubicBezTo>
                    <a:pt x="1646" y="1199"/>
                    <a:pt x="1921" y="1082"/>
                    <a:pt x="1938" y="771"/>
                  </a:cubicBezTo>
                  <a:cubicBezTo>
                    <a:pt x="1954" y="437"/>
                    <a:pt x="1361" y="1"/>
                    <a:pt x="87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7"/>
            <p:cNvSpPr/>
            <p:nvPr/>
          </p:nvSpPr>
          <p:spPr>
            <a:xfrm>
              <a:off x="7794889" y="2100656"/>
              <a:ext cx="87532" cy="71074"/>
            </a:xfrm>
            <a:custGeom>
              <a:avLst/>
              <a:gdLst/>
              <a:ahLst/>
              <a:cxnLst/>
              <a:rect l="l" t="t" r="r" b="b"/>
              <a:pathLst>
                <a:path w="2122" h="1723" extrusionOk="0">
                  <a:moveTo>
                    <a:pt x="1375" y="0"/>
                  </a:moveTo>
                  <a:cubicBezTo>
                    <a:pt x="1160" y="0"/>
                    <a:pt x="941" y="93"/>
                    <a:pt x="785" y="297"/>
                  </a:cubicBezTo>
                  <a:cubicBezTo>
                    <a:pt x="226" y="887"/>
                    <a:pt x="0" y="1544"/>
                    <a:pt x="778" y="1694"/>
                  </a:cubicBezTo>
                  <a:cubicBezTo>
                    <a:pt x="879" y="1713"/>
                    <a:pt x="976" y="1722"/>
                    <a:pt x="1069" y="1722"/>
                  </a:cubicBezTo>
                  <a:cubicBezTo>
                    <a:pt x="1693" y="1722"/>
                    <a:pt x="2122" y="1307"/>
                    <a:pt x="2102" y="703"/>
                  </a:cubicBezTo>
                  <a:cubicBezTo>
                    <a:pt x="2090" y="266"/>
                    <a:pt x="1739" y="0"/>
                    <a:pt x="13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7"/>
            <p:cNvSpPr/>
            <p:nvPr/>
          </p:nvSpPr>
          <p:spPr>
            <a:xfrm>
              <a:off x="7807718" y="2039400"/>
              <a:ext cx="74827" cy="52635"/>
            </a:xfrm>
            <a:custGeom>
              <a:avLst/>
              <a:gdLst/>
              <a:ahLst/>
              <a:cxnLst/>
              <a:rect l="l" t="t" r="r" b="b"/>
              <a:pathLst>
                <a:path w="1814" h="1276" extrusionOk="0">
                  <a:moveTo>
                    <a:pt x="1022" y="0"/>
                  </a:moveTo>
                  <a:cubicBezTo>
                    <a:pt x="704" y="0"/>
                    <a:pt x="359" y="402"/>
                    <a:pt x="213" y="686"/>
                  </a:cubicBezTo>
                  <a:cubicBezTo>
                    <a:pt x="0" y="1007"/>
                    <a:pt x="250" y="1206"/>
                    <a:pt x="620" y="1206"/>
                  </a:cubicBezTo>
                  <a:cubicBezTo>
                    <a:pt x="730" y="1206"/>
                    <a:pt x="851" y="1189"/>
                    <a:pt x="973" y="1151"/>
                  </a:cubicBezTo>
                  <a:cubicBezTo>
                    <a:pt x="1508" y="989"/>
                    <a:pt x="1814" y="1276"/>
                    <a:pt x="1468" y="411"/>
                  </a:cubicBezTo>
                  <a:cubicBezTo>
                    <a:pt x="1349" y="112"/>
                    <a:pt x="1190" y="0"/>
                    <a:pt x="102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7"/>
            <p:cNvSpPr/>
            <p:nvPr/>
          </p:nvSpPr>
          <p:spPr>
            <a:xfrm>
              <a:off x="7539510" y="1906740"/>
              <a:ext cx="215944" cy="86790"/>
            </a:xfrm>
            <a:custGeom>
              <a:avLst/>
              <a:gdLst/>
              <a:ahLst/>
              <a:cxnLst/>
              <a:rect l="l" t="t" r="r" b="b"/>
              <a:pathLst>
                <a:path w="5235" h="2104" extrusionOk="0">
                  <a:moveTo>
                    <a:pt x="3948" y="1"/>
                  </a:moveTo>
                  <a:cubicBezTo>
                    <a:pt x="3589" y="1"/>
                    <a:pt x="3152" y="30"/>
                    <a:pt x="2629" y="114"/>
                  </a:cubicBezTo>
                  <a:cubicBezTo>
                    <a:pt x="2113" y="196"/>
                    <a:pt x="1679" y="225"/>
                    <a:pt x="1320" y="225"/>
                  </a:cubicBezTo>
                  <a:cubicBezTo>
                    <a:pt x="418" y="225"/>
                    <a:pt x="1" y="39"/>
                    <a:pt x="0" y="39"/>
                  </a:cubicBezTo>
                  <a:lnTo>
                    <a:pt x="0" y="39"/>
                  </a:lnTo>
                  <a:cubicBezTo>
                    <a:pt x="1" y="39"/>
                    <a:pt x="391" y="428"/>
                    <a:pt x="1458" y="701"/>
                  </a:cubicBezTo>
                  <a:cubicBezTo>
                    <a:pt x="1937" y="824"/>
                    <a:pt x="2272" y="857"/>
                    <a:pt x="2496" y="857"/>
                  </a:cubicBezTo>
                  <a:cubicBezTo>
                    <a:pt x="2770" y="857"/>
                    <a:pt x="2877" y="807"/>
                    <a:pt x="2877" y="807"/>
                  </a:cubicBezTo>
                  <a:lnTo>
                    <a:pt x="2877" y="807"/>
                  </a:lnTo>
                  <a:lnTo>
                    <a:pt x="2272" y="2103"/>
                  </a:lnTo>
                  <a:cubicBezTo>
                    <a:pt x="2272" y="2103"/>
                    <a:pt x="3728" y="390"/>
                    <a:pt x="5235" y="182"/>
                  </a:cubicBezTo>
                  <a:cubicBezTo>
                    <a:pt x="5235" y="182"/>
                    <a:pt x="4833" y="1"/>
                    <a:pt x="3948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7"/>
            <p:cNvSpPr/>
            <p:nvPr/>
          </p:nvSpPr>
          <p:spPr>
            <a:xfrm>
              <a:off x="8278628" y="2033089"/>
              <a:ext cx="86171" cy="128947"/>
            </a:xfrm>
            <a:custGeom>
              <a:avLst/>
              <a:gdLst/>
              <a:ahLst/>
              <a:cxnLst/>
              <a:rect l="l" t="t" r="r" b="b"/>
              <a:pathLst>
                <a:path w="2089" h="3126" extrusionOk="0">
                  <a:moveTo>
                    <a:pt x="426" y="1"/>
                  </a:moveTo>
                  <a:lnTo>
                    <a:pt x="426" y="1"/>
                  </a:lnTo>
                  <a:cubicBezTo>
                    <a:pt x="1244" y="1530"/>
                    <a:pt x="0" y="3126"/>
                    <a:pt x="0" y="3126"/>
                  </a:cubicBezTo>
                  <a:cubicBezTo>
                    <a:pt x="0" y="3126"/>
                    <a:pt x="1337" y="2945"/>
                    <a:pt x="1713" y="1814"/>
                  </a:cubicBezTo>
                  <a:cubicBezTo>
                    <a:pt x="2088" y="684"/>
                    <a:pt x="426" y="1"/>
                    <a:pt x="42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7"/>
            <p:cNvSpPr/>
            <p:nvPr/>
          </p:nvSpPr>
          <p:spPr>
            <a:xfrm>
              <a:off x="7413986" y="2116909"/>
              <a:ext cx="296835" cy="904489"/>
            </a:xfrm>
            <a:custGeom>
              <a:avLst/>
              <a:gdLst/>
              <a:ahLst/>
              <a:cxnLst/>
              <a:rect l="l" t="t" r="r" b="b"/>
              <a:pathLst>
                <a:path w="7196" h="21927" extrusionOk="0">
                  <a:moveTo>
                    <a:pt x="2476" y="0"/>
                  </a:moveTo>
                  <a:lnTo>
                    <a:pt x="2476" y="0"/>
                  </a:lnTo>
                  <a:cubicBezTo>
                    <a:pt x="2476" y="1"/>
                    <a:pt x="1229" y="905"/>
                    <a:pt x="666" y="3746"/>
                  </a:cubicBezTo>
                  <a:cubicBezTo>
                    <a:pt x="105" y="6588"/>
                    <a:pt x="934" y="7719"/>
                    <a:pt x="467" y="10947"/>
                  </a:cubicBezTo>
                  <a:cubicBezTo>
                    <a:pt x="0" y="14174"/>
                    <a:pt x="713" y="18152"/>
                    <a:pt x="3570" y="20297"/>
                  </a:cubicBezTo>
                  <a:cubicBezTo>
                    <a:pt x="4538" y="21025"/>
                    <a:pt x="5776" y="21575"/>
                    <a:pt x="7196" y="21926"/>
                  </a:cubicBezTo>
                  <a:cubicBezTo>
                    <a:pt x="6754" y="21738"/>
                    <a:pt x="6140" y="21462"/>
                    <a:pt x="5421" y="21087"/>
                  </a:cubicBezTo>
                  <a:cubicBezTo>
                    <a:pt x="3956" y="20321"/>
                    <a:pt x="1954" y="18828"/>
                    <a:pt x="1223" y="15586"/>
                  </a:cubicBezTo>
                  <a:cubicBezTo>
                    <a:pt x="495" y="12345"/>
                    <a:pt x="1562" y="10370"/>
                    <a:pt x="1184" y="8578"/>
                  </a:cubicBezTo>
                  <a:cubicBezTo>
                    <a:pt x="810" y="6816"/>
                    <a:pt x="487" y="3178"/>
                    <a:pt x="2469" y="85"/>
                  </a:cubicBezTo>
                  <a:cubicBezTo>
                    <a:pt x="2472" y="31"/>
                    <a:pt x="2476" y="0"/>
                    <a:pt x="2476" y="0"/>
                  </a:cubicBezTo>
                  <a:close/>
                </a:path>
              </a:pathLst>
            </a:custGeom>
            <a:solidFill>
              <a:srgbClr val="F9A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7"/>
            <p:cNvSpPr/>
            <p:nvPr/>
          </p:nvSpPr>
          <p:spPr>
            <a:xfrm>
              <a:off x="7451936" y="2376330"/>
              <a:ext cx="223286" cy="223121"/>
            </a:xfrm>
            <a:custGeom>
              <a:avLst/>
              <a:gdLst/>
              <a:ahLst/>
              <a:cxnLst/>
              <a:rect l="l" t="t" r="r" b="b"/>
              <a:pathLst>
                <a:path w="5413" h="5409" extrusionOk="0">
                  <a:moveTo>
                    <a:pt x="2840" y="0"/>
                  </a:moveTo>
                  <a:cubicBezTo>
                    <a:pt x="2777" y="0"/>
                    <a:pt x="2714" y="2"/>
                    <a:pt x="2650" y="7"/>
                  </a:cubicBezTo>
                  <a:cubicBezTo>
                    <a:pt x="847" y="129"/>
                    <a:pt x="54" y="1443"/>
                    <a:pt x="28" y="2793"/>
                  </a:cubicBezTo>
                  <a:cubicBezTo>
                    <a:pt x="0" y="4452"/>
                    <a:pt x="924" y="5409"/>
                    <a:pt x="2327" y="5409"/>
                  </a:cubicBezTo>
                  <a:cubicBezTo>
                    <a:pt x="3730" y="5407"/>
                    <a:pt x="4924" y="4871"/>
                    <a:pt x="5133" y="3259"/>
                  </a:cubicBezTo>
                  <a:cubicBezTo>
                    <a:pt x="5412" y="1101"/>
                    <a:pt x="4269" y="0"/>
                    <a:pt x="28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7"/>
            <p:cNvSpPr/>
            <p:nvPr/>
          </p:nvSpPr>
          <p:spPr>
            <a:xfrm>
              <a:off x="7862374" y="2376743"/>
              <a:ext cx="243623" cy="239374"/>
            </a:xfrm>
            <a:custGeom>
              <a:avLst/>
              <a:gdLst/>
              <a:ahLst/>
              <a:cxnLst/>
              <a:rect l="l" t="t" r="r" b="b"/>
              <a:pathLst>
                <a:path w="5906" h="5803" extrusionOk="0">
                  <a:moveTo>
                    <a:pt x="3101" y="1"/>
                  </a:moveTo>
                  <a:cubicBezTo>
                    <a:pt x="3032" y="1"/>
                    <a:pt x="2962" y="3"/>
                    <a:pt x="2892" y="8"/>
                  </a:cubicBezTo>
                  <a:cubicBezTo>
                    <a:pt x="925" y="138"/>
                    <a:pt x="59" y="1547"/>
                    <a:pt x="32" y="2997"/>
                  </a:cubicBezTo>
                  <a:cubicBezTo>
                    <a:pt x="1" y="4778"/>
                    <a:pt x="1009" y="5802"/>
                    <a:pt x="2540" y="5802"/>
                  </a:cubicBezTo>
                  <a:cubicBezTo>
                    <a:pt x="4070" y="5802"/>
                    <a:pt x="5372" y="5228"/>
                    <a:pt x="5600" y="3498"/>
                  </a:cubicBezTo>
                  <a:cubicBezTo>
                    <a:pt x="5906" y="1183"/>
                    <a:pt x="4658" y="1"/>
                    <a:pt x="3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7"/>
            <p:cNvSpPr/>
            <p:nvPr/>
          </p:nvSpPr>
          <p:spPr>
            <a:xfrm>
              <a:off x="7632900" y="2510269"/>
              <a:ext cx="77261" cy="182572"/>
            </a:xfrm>
            <a:custGeom>
              <a:avLst/>
              <a:gdLst/>
              <a:ahLst/>
              <a:cxnLst/>
              <a:rect l="l" t="t" r="r" b="b"/>
              <a:pathLst>
                <a:path w="1873" h="4426" extrusionOk="0">
                  <a:moveTo>
                    <a:pt x="1608" y="0"/>
                  </a:moveTo>
                  <a:cubicBezTo>
                    <a:pt x="1600" y="0"/>
                    <a:pt x="1592" y="1"/>
                    <a:pt x="1584" y="2"/>
                  </a:cubicBezTo>
                  <a:cubicBezTo>
                    <a:pt x="1474" y="16"/>
                    <a:pt x="1398" y="115"/>
                    <a:pt x="1412" y="222"/>
                  </a:cubicBezTo>
                  <a:lnTo>
                    <a:pt x="1412" y="223"/>
                  </a:lnTo>
                  <a:cubicBezTo>
                    <a:pt x="1468" y="660"/>
                    <a:pt x="1379" y="985"/>
                    <a:pt x="1204" y="1293"/>
                  </a:cubicBezTo>
                  <a:cubicBezTo>
                    <a:pt x="1029" y="1599"/>
                    <a:pt x="766" y="1884"/>
                    <a:pt x="481" y="2183"/>
                  </a:cubicBezTo>
                  <a:cubicBezTo>
                    <a:pt x="153" y="2530"/>
                    <a:pt x="1" y="3028"/>
                    <a:pt x="95" y="3486"/>
                  </a:cubicBezTo>
                  <a:cubicBezTo>
                    <a:pt x="187" y="3945"/>
                    <a:pt x="564" y="4353"/>
                    <a:pt x="1190" y="4425"/>
                  </a:cubicBezTo>
                  <a:cubicBezTo>
                    <a:pt x="1197" y="4425"/>
                    <a:pt x="1204" y="4426"/>
                    <a:pt x="1211" y="4426"/>
                  </a:cubicBezTo>
                  <a:cubicBezTo>
                    <a:pt x="1310" y="4426"/>
                    <a:pt x="1397" y="4352"/>
                    <a:pt x="1409" y="4250"/>
                  </a:cubicBezTo>
                  <a:cubicBezTo>
                    <a:pt x="1422" y="4141"/>
                    <a:pt x="1344" y="4044"/>
                    <a:pt x="1234" y="4031"/>
                  </a:cubicBezTo>
                  <a:lnTo>
                    <a:pt x="1232" y="4031"/>
                  </a:lnTo>
                  <a:cubicBezTo>
                    <a:pt x="746" y="3975"/>
                    <a:pt x="548" y="3726"/>
                    <a:pt x="485" y="3410"/>
                  </a:cubicBezTo>
                  <a:cubicBezTo>
                    <a:pt x="421" y="3094"/>
                    <a:pt x="534" y="2703"/>
                    <a:pt x="768" y="2455"/>
                  </a:cubicBezTo>
                  <a:cubicBezTo>
                    <a:pt x="1050" y="2156"/>
                    <a:pt x="1338" y="1857"/>
                    <a:pt x="1546" y="1491"/>
                  </a:cubicBezTo>
                  <a:cubicBezTo>
                    <a:pt x="1753" y="1126"/>
                    <a:pt x="1873" y="694"/>
                    <a:pt x="1805" y="174"/>
                  </a:cubicBezTo>
                  <a:cubicBezTo>
                    <a:pt x="1794" y="73"/>
                    <a:pt x="1708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7"/>
            <p:cNvSpPr/>
            <p:nvPr/>
          </p:nvSpPr>
          <p:spPr>
            <a:xfrm>
              <a:off x="7640655" y="2713508"/>
              <a:ext cx="204435" cy="79613"/>
            </a:xfrm>
            <a:custGeom>
              <a:avLst/>
              <a:gdLst/>
              <a:ahLst/>
              <a:cxnLst/>
              <a:rect l="l" t="t" r="r" b="b"/>
              <a:pathLst>
                <a:path w="4956" h="1930" extrusionOk="0">
                  <a:moveTo>
                    <a:pt x="4726" y="1"/>
                  </a:moveTo>
                  <a:cubicBezTo>
                    <a:pt x="4720" y="1"/>
                    <a:pt x="4714" y="1"/>
                    <a:pt x="4708" y="1"/>
                  </a:cubicBezTo>
                  <a:cubicBezTo>
                    <a:pt x="4656" y="7"/>
                    <a:pt x="4607" y="34"/>
                    <a:pt x="4574" y="75"/>
                  </a:cubicBezTo>
                  <a:cubicBezTo>
                    <a:pt x="4110" y="648"/>
                    <a:pt x="3038" y="1535"/>
                    <a:pt x="1908" y="1535"/>
                  </a:cubicBezTo>
                  <a:cubicBezTo>
                    <a:pt x="1903" y="1535"/>
                    <a:pt x="1898" y="1535"/>
                    <a:pt x="1892" y="1535"/>
                  </a:cubicBezTo>
                  <a:cubicBezTo>
                    <a:pt x="1317" y="1529"/>
                    <a:pt x="947" y="1347"/>
                    <a:pt x="714" y="1169"/>
                  </a:cubicBezTo>
                  <a:cubicBezTo>
                    <a:pt x="482" y="992"/>
                    <a:pt x="397" y="834"/>
                    <a:pt x="397" y="834"/>
                  </a:cubicBezTo>
                  <a:cubicBezTo>
                    <a:pt x="361" y="768"/>
                    <a:pt x="293" y="731"/>
                    <a:pt x="223" y="731"/>
                  </a:cubicBezTo>
                  <a:cubicBezTo>
                    <a:pt x="192" y="731"/>
                    <a:pt x="160" y="739"/>
                    <a:pt x="130" y="755"/>
                  </a:cubicBezTo>
                  <a:cubicBezTo>
                    <a:pt x="36" y="805"/>
                    <a:pt x="0" y="925"/>
                    <a:pt x="51" y="1021"/>
                  </a:cubicBezTo>
                  <a:cubicBezTo>
                    <a:pt x="51" y="1021"/>
                    <a:pt x="181" y="1261"/>
                    <a:pt x="475" y="1485"/>
                  </a:cubicBezTo>
                  <a:cubicBezTo>
                    <a:pt x="768" y="1707"/>
                    <a:pt x="1231" y="1924"/>
                    <a:pt x="1891" y="1930"/>
                  </a:cubicBezTo>
                  <a:cubicBezTo>
                    <a:pt x="1898" y="1930"/>
                    <a:pt x="1905" y="1930"/>
                    <a:pt x="1911" y="1930"/>
                  </a:cubicBezTo>
                  <a:cubicBezTo>
                    <a:pt x="3239" y="1930"/>
                    <a:pt x="4364" y="969"/>
                    <a:pt x="4886" y="324"/>
                  </a:cubicBezTo>
                  <a:cubicBezTo>
                    <a:pt x="4955" y="240"/>
                    <a:pt x="4941" y="117"/>
                    <a:pt x="4857" y="48"/>
                  </a:cubicBezTo>
                  <a:cubicBezTo>
                    <a:pt x="4819" y="16"/>
                    <a:pt x="4773" y="1"/>
                    <a:pt x="4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7"/>
            <p:cNvSpPr/>
            <p:nvPr/>
          </p:nvSpPr>
          <p:spPr>
            <a:xfrm>
              <a:off x="7454081" y="2396625"/>
              <a:ext cx="121193" cy="185006"/>
            </a:xfrm>
            <a:custGeom>
              <a:avLst/>
              <a:gdLst/>
              <a:ahLst/>
              <a:cxnLst/>
              <a:rect l="l" t="t" r="r" b="b"/>
              <a:pathLst>
                <a:path w="2938" h="4485" extrusionOk="0">
                  <a:moveTo>
                    <a:pt x="1427" y="0"/>
                  </a:moveTo>
                  <a:cubicBezTo>
                    <a:pt x="1349" y="0"/>
                    <a:pt x="1272" y="7"/>
                    <a:pt x="1197" y="21"/>
                  </a:cubicBezTo>
                  <a:cubicBezTo>
                    <a:pt x="370" y="281"/>
                    <a:pt x="16" y="1203"/>
                    <a:pt x="9" y="2377"/>
                  </a:cubicBezTo>
                  <a:cubicBezTo>
                    <a:pt x="0" y="3554"/>
                    <a:pt x="363" y="4400"/>
                    <a:pt x="1362" y="4479"/>
                  </a:cubicBezTo>
                  <a:cubicBezTo>
                    <a:pt x="1405" y="4483"/>
                    <a:pt x="1448" y="4485"/>
                    <a:pt x="1490" y="4485"/>
                  </a:cubicBezTo>
                  <a:cubicBezTo>
                    <a:pt x="2408" y="4485"/>
                    <a:pt x="2932" y="3642"/>
                    <a:pt x="2936" y="2071"/>
                  </a:cubicBezTo>
                  <a:cubicBezTo>
                    <a:pt x="2938" y="590"/>
                    <a:pt x="2140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7"/>
            <p:cNvSpPr/>
            <p:nvPr/>
          </p:nvSpPr>
          <p:spPr>
            <a:xfrm>
              <a:off x="7859404" y="2400626"/>
              <a:ext cx="149614" cy="195525"/>
            </a:xfrm>
            <a:custGeom>
              <a:avLst/>
              <a:gdLst/>
              <a:ahLst/>
              <a:cxnLst/>
              <a:rect l="l" t="t" r="r" b="b"/>
              <a:pathLst>
                <a:path w="3627" h="4740" extrusionOk="0">
                  <a:moveTo>
                    <a:pt x="1951" y="1"/>
                  </a:moveTo>
                  <a:cubicBezTo>
                    <a:pt x="1071" y="1"/>
                    <a:pt x="296" y="869"/>
                    <a:pt x="150" y="2080"/>
                  </a:cubicBezTo>
                  <a:cubicBezTo>
                    <a:pt x="0" y="3327"/>
                    <a:pt x="526" y="4739"/>
                    <a:pt x="1716" y="4739"/>
                  </a:cubicBezTo>
                  <a:cubicBezTo>
                    <a:pt x="1746" y="4739"/>
                    <a:pt x="1778" y="4738"/>
                    <a:pt x="1809" y="4736"/>
                  </a:cubicBezTo>
                  <a:cubicBezTo>
                    <a:pt x="3065" y="4659"/>
                    <a:pt x="3408" y="4169"/>
                    <a:pt x="3517" y="2688"/>
                  </a:cubicBezTo>
                  <a:cubicBezTo>
                    <a:pt x="3627" y="1205"/>
                    <a:pt x="3347" y="106"/>
                    <a:pt x="2107" y="10"/>
                  </a:cubicBezTo>
                  <a:cubicBezTo>
                    <a:pt x="2055" y="4"/>
                    <a:pt x="2003" y="1"/>
                    <a:pt x="1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7"/>
            <p:cNvSpPr/>
            <p:nvPr/>
          </p:nvSpPr>
          <p:spPr>
            <a:xfrm>
              <a:off x="7473469" y="2218425"/>
              <a:ext cx="186079" cy="107786"/>
            </a:xfrm>
            <a:custGeom>
              <a:avLst/>
              <a:gdLst/>
              <a:ahLst/>
              <a:cxnLst/>
              <a:rect l="l" t="t" r="r" b="b"/>
              <a:pathLst>
                <a:path w="4511" h="2613" extrusionOk="0">
                  <a:moveTo>
                    <a:pt x="2397" y="1"/>
                  </a:moveTo>
                  <a:cubicBezTo>
                    <a:pt x="2178" y="1"/>
                    <a:pt x="1940" y="24"/>
                    <a:pt x="1682" y="78"/>
                  </a:cubicBezTo>
                  <a:cubicBezTo>
                    <a:pt x="0" y="427"/>
                    <a:pt x="52" y="1076"/>
                    <a:pt x="52" y="1682"/>
                  </a:cubicBezTo>
                  <a:cubicBezTo>
                    <a:pt x="52" y="2287"/>
                    <a:pt x="192" y="2613"/>
                    <a:pt x="473" y="2613"/>
                  </a:cubicBezTo>
                  <a:cubicBezTo>
                    <a:pt x="744" y="2613"/>
                    <a:pt x="984" y="1817"/>
                    <a:pt x="1992" y="1817"/>
                  </a:cubicBezTo>
                  <a:cubicBezTo>
                    <a:pt x="2027" y="1817"/>
                    <a:pt x="2063" y="1818"/>
                    <a:pt x="2099" y="1820"/>
                  </a:cubicBezTo>
                  <a:cubicBezTo>
                    <a:pt x="3199" y="1878"/>
                    <a:pt x="3667" y="2372"/>
                    <a:pt x="3891" y="2384"/>
                  </a:cubicBezTo>
                  <a:cubicBezTo>
                    <a:pt x="3897" y="2384"/>
                    <a:pt x="3902" y="2385"/>
                    <a:pt x="3907" y="2385"/>
                  </a:cubicBezTo>
                  <a:cubicBezTo>
                    <a:pt x="4124" y="2385"/>
                    <a:pt x="4295" y="2153"/>
                    <a:pt x="4430" y="1287"/>
                  </a:cubicBezTo>
                  <a:cubicBezTo>
                    <a:pt x="4430" y="1287"/>
                    <a:pt x="4511" y="872"/>
                    <a:pt x="4344" y="777"/>
                  </a:cubicBezTo>
                  <a:cubicBezTo>
                    <a:pt x="4204" y="696"/>
                    <a:pt x="3598" y="1"/>
                    <a:pt x="2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7"/>
            <p:cNvSpPr/>
            <p:nvPr/>
          </p:nvSpPr>
          <p:spPr>
            <a:xfrm>
              <a:off x="7873965" y="2226923"/>
              <a:ext cx="235496" cy="109849"/>
            </a:xfrm>
            <a:custGeom>
              <a:avLst/>
              <a:gdLst/>
              <a:ahLst/>
              <a:cxnLst/>
              <a:rect l="l" t="t" r="r" b="b"/>
              <a:pathLst>
                <a:path w="5709" h="2663" extrusionOk="0">
                  <a:moveTo>
                    <a:pt x="2308" y="0"/>
                  </a:moveTo>
                  <a:cubicBezTo>
                    <a:pt x="1134" y="0"/>
                    <a:pt x="0" y="173"/>
                    <a:pt x="106" y="1363"/>
                  </a:cubicBezTo>
                  <a:cubicBezTo>
                    <a:pt x="112" y="1919"/>
                    <a:pt x="132" y="2353"/>
                    <a:pt x="729" y="2353"/>
                  </a:cubicBezTo>
                  <a:cubicBezTo>
                    <a:pt x="822" y="2353"/>
                    <a:pt x="929" y="2343"/>
                    <a:pt x="1052" y="2321"/>
                  </a:cubicBezTo>
                  <a:cubicBezTo>
                    <a:pt x="1930" y="2160"/>
                    <a:pt x="2277" y="1945"/>
                    <a:pt x="3111" y="1945"/>
                  </a:cubicBezTo>
                  <a:cubicBezTo>
                    <a:pt x="3142" y="1945"/>
                    <a:pt x="3174" y="1945"/>
                    <a:pt x="3206" y="1945"/>
                  </a:cubicBezTo>
                  <a:cubicBezTo>
                    <a:pt x="4110" y="1960"/>
                    <a:pt x="4686" y="2585"/>
                    <a:pt x="5032" y="2658"/>
                  </a:cubicBezTo>
                  <a:cubicBezTo>
                    <a:pt x="5047" y="2661"/>
                    <a:pt x="5062" y="2663"/>
                    <a:pt x="5078" y="2663"/>
                  </a:cubicBezTo>
                  <a:cubicBezTo>
                    <a:pt x="5406" y="2663"/>
                    <a:pt x="5708" y="1944"/>
                    <a:pt x="5672" y="1363"/>
                  </a:cubicBezTo>
                  <a:cubicBezTo>
                    <a:pt x="5633" y="755"/>
                    <a:pt x="4635" y="63"/>
                    <a:pt x="3228" y="21"/>
                  </a:cubicBezTo>
                  <a:cubicBezTo>
                    <a:pt x="2934" y="12"/>
                    <a:pt x="2619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7"/>
            <p:cNvSpPr/>
            <p:nvPr/>
          </p:nvSpPr>
          <p:spPr>
            <a:xfrm>
              <a:off x="7524619" y="2417333"/>
              <a:ext cx="62535" cy="62453"/>
            </a:xfrm>
            <a:custGeom>
              <a:avLst/>
              <a:gdLst/>
              <a:ahLst/>
              <a:cxnLst/>
              <a:rect l="l" t="t" r="r" b="b"/>
              <a:pathLst>
                <a:path w="1516" h="1514" extrusionOk="0">
                  <a:moveTo>
                    <a:pt x="756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5"/>
                    <a:pt x="339" y="1514"/>
                    <a:pt x="756" y="1514"/>
                  </a:cubicBezTo>
                  <a:cubicBezTo>
                    <a:pt x="1177" y="1514"/>
                    <a:pt x="1516" y="1175"/>
                    <a:pt x="1516" y="758"/>
                  </a:cubicBezTo>
                  <a:cubicBezTo>
                    <a:pt x="1516" y="339"/>
                    <a:pt x="1175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7"/>
            <p:cNvSpPr/>
            <p:nvPr/>
          </p:nvSpPr>
          <p:spPr>
            <a:xfrm>
              <a:off x="7956713" y="2429419"/>
              <a:ext cx="62535" cy="62411"/>
            </a:xfrm>
            <a:custGeom>
              <a:avLst/>
              <a:gdLst/>
              <a:ahLst/>
              <a:cxnLst/>
              <a:rect l="l" t="t" r="r" b="b"/>
              <a:pathLst>
                <a:path w="1516" h="1513" extrusionOk="0">
                  <a:moveTo>
                    <a:pt x="760" y="1"/>
                  </a:moveTo>
                  <a:cubicBezTo>
                    <a:pt x="341" y="1"/>
                    <a:pt x="2" y="339"/>
                    <a:pt x="1" y="757"/>
                  </a:cubicBezTo>
                  <a:cubicBezTo>
                    <a:pt x="1" y="1174"/>
                    <a:pt x="341" y="1513"/>
                    <a:pt x="760" y="1513"/>
                  </a:cubicBezTo>
                  <a:cubicBezTo>
                    <a:pt x="1177" y="1513"/>
                    <a:pt x="1516" y="1174"/>
                    <a:pt x="1516" y="757"/>
                  </a:cubicBezTo>
                  <a:cubicBezTo>
                    <a:pt x="1516" y="339"/>
                    <a:pt x="1177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7"/>
            <p:cNvSpPr/>
            <p:nvPr/>
          </p:nvSpPr>
          <p:spPr>
            <a:xfrm>
              <a:off x="7453627" y="2367461"/>
              <a:ext cx="201052" cy="118841"/>
            </a:xfrm>
            <a:custGeom>
              <a:avLst/>
              <a:gdLst/>
              <a:ahLst/>
              <a:cxnLst/>
              <a:rect l="l" t="t" r="r" b="b"/>
              <a:pathLst>
                <a:path w="4874" h="2881" extrusionOk="0">
                  <a:moveTo>
                    <a:pt x="2575" y="0"/>
                  </a:moveTo>
                  <a:cubicBezTo>
                    <a:pt x="1459" y="0"/>
                    <a:pt x="565" y="521"/>
                    <a:pt x="343" y="1120"/>
                  </a:cubicBezTo>
                  <a:cubicBezTo>
                    <a:pt x="86" y="1807"/>
                    <a:pt x="0" y="2881"/>
                    <a:pt x="0" y="2881"/>
                  </a:cubicBezTo>
                  <a:cubicBezTo>
                    <a:pt x="0" y="2881"/>
                    <a:pt x="294" y="1421"/>
                    <a:pt x="854" y="965"/>
                  </a:cubicBezTo>
                  <a:cubicBezTo>
                    <a:pt x="1346" y="561"/>
                    <a:pt x="2050" y="317"/>
                    <a:pt x="2717" y="317"/>
                  </a:cubicBezTo>
                  <a:cubicBezTo>
                    <a:pt x="2807" y="317"/>
                    <a:pt x="2896" y="321"/>
                    <a:pt x="2984" y="330"/>
                  </a:cubicBezTo>
                  <a:cubicBezTo>
                    <a:pt x="3725" y="405"/>
                    <a:pt x="4093" y="662"/>
                    <a:pt x="4317" y="855"/>
                  </a:cubicBezTo>
                  <a:cubicBezTo>
                    <a:pt x="4542" y="1050"/>
                    <a:pt x="4873" y="1433"/>
                    <a:pt x="4873" y="1433"/>
                  </a:cubicBezTo>
                  <a:cubicBezTo>
                    <a:pt x="4873" y="1433"/>
                    <a:pt x="4441" y="227"/>
                    <a:pt x="3090" y="37"/>
                  </a:cubicBezTo>
                  <a:cubicBezTo>
                    <a:pt x="2914" y="12"/>
                    <a:pt x="2742" y="0"/>
                    <a:pt x="2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7"/>
            <p:cNvSpPr/>
            <p:nvPr/>
          </p:nvSpPr>
          <p:spPr>
            <a:xfrm>
              <a:off x="7864808" y="2364574"/>
              <a:ext cx="236734" cy="108034"/>
            </a:xfrm>
            <a:custGeom>
              <a:avLst/>
              <a:gdLst/>
              <a:ahLst/>
              <a:cxnLst/>
              <a:rect l="l" t="t" r="r" b="b"/>
              <a:pathLst>
                <a:path w="5739" h="2619" extrusionOk="0">
                  <a:moveTo>
                    <a:pt x="3057" y="1"/>
                  </a:moveTo>
                  <a:cubicBezTo>
                    <a:pt x="2504" y="1"/>
                    <a:pt x="1893" y="155"/>
                    <a:pt x="1269" y="527"/>
                  </a:cubicBezTo>
                  <a:cubicBezTo>
                    <a:pt x="77" y="1237"/>
                    <a:pt x="1" y="2618"/>
                    <a:pt x="1" y="2618"/>
                  </a:cubicBezTo>
                  <a:cubicBezTo>
                    <a:pt x="1" y="2618"/>
                    <a:pt x="234" y="2279"/>
                    <a:pt x="317" y="2109"/>
                  </a:cubicBezTo>
                  <a:cubicBezTo>
                    <a:pt x="399" y="1934"/>
                    <a:pt x="726" y="1209"/>
                    <a:pt x="1563" y="795"/>
                  </a:cubicBezTo>
                  <a:cubicBezTo>
                    <a:pt x="1961" y="597"/>
                    <a:pt x="2441" y="491"/>
                    <a:pt x="2928" y="491"/>
                  </a:cubicBezTo>
                  <a:cubicBezTo>
                    <a:pt x="3464" y="491"/>
                    <a:pt x="4008" y="619"/>
                    <a:pt x="4463" y="895"/>
                  </a:cubicBezTo>
                  <a:cubicBezTo>
                    <a:pt x="5331" y="1422"/>
                    <a:pt x="5524" y="2566"/>
                    <a:pt x="5524" y="2566"/>
                  </a:cubicBezTo>
                  <a:cubicBezTo>
                    <a:pt x="5524" y="2566"/>
                    <a:pt x="5739" y="2154"/>
                    <a:pt x="5577" y="1756"/>
                  </a:cubicBezTo>
                  <a:cubicBezTo>
                    <a:pt x="5414" y="1355"/>
                    <a:pt x="5183" y="771"/>
                    <a:pt x="4394" y="337"/>
                  </a:cubicBezTo>
                  <a:cubicBezTo>
                    <a:pt x="4018" y="129"/>
                    <a:pt x="3562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47"/>
          <p:cNvGrpSpPr/>
          <p:nvPr/>
        </p:nvGrpSpPr>
        <p:grpSpPr>
          <a:xfrm>
            <a:off x="5407636" y="4239900"/>
            <a:ext cx="1297734" cy="599381"/>
            <a:chOff x="7770058" y="4239900"/>
            <a:chExt cx="1297734" cy="599381"/>
          </a:xfrm>
        </p:grpSpPr>
        <p:grpSp>
          <p:nvGrpSpPr>
            <p:cNvPr id="3755" name="Google Shape;3755;p47"/>
            <p:cNvGrpSpPr/>
            <p:nvPr/>
          </p:nvGrpSpPr>
          <p:grpSpPr>
            <a:xfrm>
              <a:off x="7770058" y="4239900"/>
              <a:ext cx="422736" cy="599381"/>
              <a:chOff x="7434833" y="4143608"/>
              <a:chExt cx="422736" cy="599381"/>
            </a:xfrm>
          </p:grpSpPr>
          <p:sp>
            <p:nvSpPr>
              <p:cNvPr id="3756" name="Google Shape;3756;p47"/>
              <p:cNvSpPr/>
              <p:nvPr/>
            </p:nvSpPr>
            <p:spPr>
              <a:xfrm>
                <a:off x="7434833" y="4203032"/>
                <a:ext cx="422736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5" y="2080"/>
                      <a:pt x="1266" y="2194"/>
                    </a:cubicBezTo>
                    <a:cubicBezTo>
                      <a:pt x="525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0" y="12930"/>
                    </a:cubicBezTo>
                    <a:lnTo>
                      <a:pt x="8183" y="12930"/>
                    </a:lnTo>
                    <a:cubicBezTo>
                      <a:pt x="9259" y="12930"/>
                      <a:pt x="10123" y="12064"/>
                      <a:pt x="10123" y="10988"/>
                    </a:cubicBezTo>
                    <a:lnTo>
                      <a:pt x="10123" y="4015"/>
                    </a:lnTo>
                    <a:cubicBezTo>
                      <a:pt x="10123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7"/>
              <p:cNvSpPr/>
              <p:nvPr/>
            </p:nvSpPr>
            <p:spPr>
              <a:xfrm>
                <a:off x="7453040" y="4221240"/>
                <a:ext cx="386322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4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3" y="12055"/>
                      <a:pt x="1503" y="12055"/>
                    </a:cubicBezTo>
                    <a:lnTo>
                      <a:pt x="7743" y="12055"/>
                    </a:lnTo>
                    <a:cubicBezTo>
                      <a:pt x="8586" y="12055"/>
                      <a:pt x="9250" y="11392"/>
                      <a:pt x="9250" y="10552"/>
                    </a:cubicBezTo>
                    <a:lnTo>
                      <a:pt x="9250" y="3579"/>
                    </a:lnTo>
                    <a:cubicBezTo>
                      <a:pt x="9250" y="2924"/>
                      <a:pt x="8838" y="2379"/>
                      <a:pt x="8265" y="2167"/>
                    </a:cubicBezTo>
                    <a:cubicBezTo>
                      <a:pt x="7824" y="2006"/>
                      <a:pt x="7399" y="1617"/>
                      <a:pt x="7399" y="1043"/>
                    </a:cubicBezTo>
                    <a:lnTo>
                      <a:pt x="73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7"/>
              <p:cNvSpPr/>
              <p:nvPr/>
            </p:nvSpPr>
            <p:spPr>
              <a:xfrm>
                <a:off x="7670401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29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5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7"/>
              <p:cNvSpPr/>
              <p:nvPr/>
            </p:nvSpPr>
            <p:spPr>
              <a:xfrm>
                <a:off x="745299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2" y="7482"/>
                      <a:pt x="1503" y="7482"/>
                    </a:cubicBezTo>
                    <a:lnTo>
                      <a:pt x="7744" y="7482"/>
                    </a:lnTo>
                    <a:cubicBezTo>
                      <a:pt x="8587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7"/>
              <p:cNvSpPr/>
              <p:nvPr/>
            </p:nvSpPr>
            <p:spPr>
              <a:xfrm>
                <a:off x="7470538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5" y="0"/>
                    </a:moveTo>
                    <a:lnTo>
                      <a:pt x="6245" y="1"/>
                    </a:lnTo>
                    <a:lnTo>
                      <a:pt x="6245" y="3561"/>
                    </a:lnTo>
                    <a:cubicBezTo>
                      <a:pt x="6245" y="5891"/>
                      <a:pt x="2797" y="7063"/>
                      <a:pt x="682" y="7063"/>
                    </a:cubicBezTo>
                    <a:cubicBezTo>
                      <a:pt x="533" y="7063"/>
                      <a:pt x="390" y="7057"/>
                      <a:pt x="256" y="7045"/>
                    </a:cubicBezTo>
                    <a:cubicBezTo>
                      <a:pt x="166" y="7037"/>
                      <a:pt x="82" y="7032"/>
                      <a:pt x="1" y="7030"/>
                    </a:cubicBezTo>
                    <a:lnTo>
                      <a:pt x="1" y="7030"/>
                    </a:lnTo>
                    <a:cubicBezTo>
                      <a:pt x="271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7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7"/>
              <p:cNvSpPr/>
              <p:nvPr/>
            </p:nvSpPr>
            <p:spPr>
              <a:xfrm>
                <a:off x="7452915" y="4392873"/>
                <a:ext cx="386489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937" extrusionOk="0">
                    <a:moveTo>
                      <a:pt x="4628" y="1"/>
                    </a:moveTo>
                    <a:cubicBezTo>
                      <a:pt x="2072" y="1"/>
                      <a:pt x="1" y="210"/>
                      <a:pt x="2" y="469"/>
                    </a:cubicBezTo>
                    <a:cubicBezTo>
                      <a:pt x="2" y="728"/>
                      <a:pt x="2073" y="936"/>
                      <a:pt x="4628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8" y="1"/>
                    </a:cubicBezTo>
                    <a:close/>
                  </a:path>
                </a:pathLst>
              </a:custGeom>
              <a:solidFill>
                <a:srgbClr val="FE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7"/>
              <p:cNvSpPr/>
              <p:nvPr/>
            </p:nvSpPr>
            <p:spPr>
              <a:xfrm>
                <a:off x="7452915" y="4392873"/>
                <a:ext cx="386489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937" extrusionOk="0">
                    <a:moveTo>
                      <a:pt x="4628" y="1"/>
                    </a:moveTo>
                    <a:cubicBezTo>
                      <a:pt x="2072" y="1"/>
                      <a:pt x="1" y="210"/>
                      <a:pt x="2" y="469"/>
                    </a:cubicBezTo>
                    <a:cubicBezTo>
                      <a:pt x="2" y="728"/>
                      <a:pt x="2073" y="936"/>
                      <a:pt x="4628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8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7"/>
              <p:cNvSpPr/>
              <p:nvPr/>
            </p:nvSpPr>
            <p:spPr>
              <a:xfrm>
                <a:off x="7490290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9" y="7948"/>
                      <a:pt x="887" y="7948"/>
                    </a:cubicBezTo>
                    <a:lnTo>
                      <a:pt x="6627" y="7948"/>
                    </a:lnTo>
                    <a:cubicBezTo>
                      <a:pt x="7118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8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7"/>
              <p:cNvSpPr/>
              <p:nvPr/>
            </p:nvSpPr>
            <p:spPr>
              <a:xfrm>
                <a:off x="7482857" y="4143608"/>
                <a:ext cx="326647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1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2" y="2308"/>
                      <a:pt x="7822" y="2035"/>
                    </a:cubicBezTo>
                    <a:lnTo>
                      <a:pt x="7822" y="494"/>
                    </a:lnTo>
                    <a:cubicBezTo>
                      <a:pt x="7822" y="221"/>
                      <a:pt x="7600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7"/>
              <p:cNvSpPr/>
              <p:nvPr/>
            </p:nvSpPr>
            <p:spPr>
              <a:xfrm>
                <a:off x="751877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2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2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7"/>
              <p:cNvSpPr/>
              <p:nvPr/>
            </p:nvSpPr>
            <p:spPr>
              <a:xfrm>
                <a:off x="751877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7"/>
                      <a:pt x="1" y="169"/>
                    </a:cubicBezTo>
                    <a:cubicBezTo>
                      <a:pt x="1" y="263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3"/>
                      <a:pt x="6152" y="169"/>
                    </a:cubicBezTo>
                    <a:cubicBezTo>
                      <a:pt x="6152" y="76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7"/>
              <p:cNvSpPr/>
              <p:nvPr/>
            </p:nvSpPr>
            <p:spPr>
              <a:xfrm>
                <a:off x="751877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1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1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7"/>
              <p:cNvSpPr/>
              <p:nvPr/>
            </p:nvSpPr>
            <p:spPr>
              <a:xfrm>
                <a:off x="751877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69" y="1"/>
                    </a:moveTo>
                    <a:cubicBezTo>
                      <a:pt x="76" y="1"/>
                      <a:pt x="1" y="77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7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7"/>
              <p:cNvSpPr/>
              <p:nvPr/>
            </p:nvSpPr>
            <p:spPr>
              <a:xfrm>
                <a:off x="751877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5"/>
                      <a:pt x="1" y="169"/>
                    </a:cubicBezTo>
                    <a:cubicBezTo>
                      <a:pt x="1" y="262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2"/>
                      <a:pt x="6152" y="169"/>
                    </a:cubicBezTo>
                    <a:cubicBezTo>
                      <a:pt x="6152" y="75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7"/>
              <p:cNvSpPr/>
              <p:nvPr/>
            </p:nvSpPr>
            <p:spPr>
              <a:xfrm>
                <a:off x="751877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6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6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7"/>
              <p:cNvSpPr/>
              <p:nvPr/>
            </p:nvSpPr>
            <p:spPr>
              <a:xfrm>
                <a:off x="7482941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7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6" y="2334"/>
                      <a:pt x="237" y="2528"/>
                      <a:pt x="492" y="2528"/>
                    </a:cubicBezTo>
                    <a:lnTo>
                      <a:pt x="7326" y="2528"/>
                    </a:lnTo>
                    <a:cubicBezTo>
                      <a:pt x="7600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600" y="1"/>
                      <a:pt x="7326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7"/>
              <p:cNvSpPr/>
              <p:nvPr/>
            </p:nvSpPr>
            <p:spPr>
              <a:xfrm>
                <a:off x="7491000" y="4178394"/>
                <a:ext cx="35914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112" extrusionOk="0">
                    <a:moveTo>
                      <a:pt x="266" y="0"/>
                    </a:moveTo>
                    <a:cubicBezTo>
                      <a:pt x="155" y="0"/>
                      <a:pt x="65" y="127"/>
                      <a:pt x="60" y="217"/>
                    </a:cubicBezTo>
                    <a:cubicBezTo>
                      <a:pt x="70" y="717"/>
                      <a:pt x="0" y="1024"/>
                      <a:pt x="258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6" y="1112"/>
                      <a:pt x="860" y="1058"/>
                      <a:pt x="802" y="928"/>
                    </a:cubicBezTo>
                    <a:cubicBezTo>
                      <a:pt x="718" y="745"/>
                      <a:pt x="590" y="303"/>
                      <a:pt x="422" y="92"/>
                    </a:cubicBezTo>
                    <a:cubicBezTo>
                      <a:pt x="370" y="26"/>
                      <a:pt x="316" y="0"/>
                      <a:pt x="266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7"/>
              <p:cNvSpPr/>
              <p:nvPr/>
            </p:nvSpPr>
            <p:spPr>
              <a:xfrm>
                <a:off x="7500396" y="4152085"/>
                <a:ext cx="27854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7" y="247"/>
                      <a:pt x="608" y="80"/>
                    </a:cubicBezTo>
                    <a:cubicBezTo>
                      <a:pt x="588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7"/>
              <p:cNvSpPr/>
              <p:nvPr/>
            </p:nvSpPr>
            <p:spPr>
              <a:xfrm>
                <a:off x="7540235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7" y="1"/>
                    </a:moveTo>
                    <a:cubicBezTo>
                      <a:pt x="54" y="1"/>
                      <a:pt x="1" y="41"/>
                      <a:pt x="13" y="117"/>
                    </a:cubicBezTo>
                    <a:cubicBezTo>
                      <a:pt x="4" y="415"/>
                      <a:pt x="13" y="1076"/>
                      <a:pt x="33" y="1346"/>
                    </a:cubicBezTo>
                    <a:cubicBezTo>
                      <a:pt x="51" y="1583"/>
                      <a:pt x="238" y="1641"/>
                      <a:pt x="349" y="1641"/>
                    </a:cubicBezTo>
                    <a:cubicBezTo>
                      <a:pt x="365" y="1641"/>
                      <a:pt x="378" y="1640"/>
                      <a:pt x="390" y="1638"/>
                    </a:cubicBezTo>
                    <a:cubicBezTo>
                      <a:pt x="489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7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7"/>
              <p:cNvSpPr/>
              <p:nvPr/>
            </p:nvSpPr>
            <p:spPr>
              <a:xfrm>
                <a:off x="7558860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3" y="27"/>
                      <a:pt x="90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1" y="814"/>
                      <a:pt x="1005" y="504"/>
                      <a:pt x="1032" y="316"/>
                    </a:cubicBezTo>
                    <a:cubicBezTo>
                      <a:pt x="1052" y="167"/>
                      <a:pt x="604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7"/>
              <p:cNvSpPr/>
              <p:nvPr/>
            </p:nvSpPr>
            <p:spPr>
              <a:xfrm>
                <a:off x="7549589" y="4385565"/>
                <a:ext cx="254527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4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7"/>
              <p:cNvSpPr/>
              <p:nvPr/>
            </p:nvSpPr>
            <p:spPr>
              <a:xfrm>
                <a:off x="7527081" y="4375585"/>
                <a:ext cx="34076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194" extrusionOk="0">
                    <a:moveTo>
                      <a:pt x="140" y="0"/>
                    </a:moveTo>
                    <a:cubicBezTo>
                      <a:pt x="62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2" y="7193"/>
                      <a:pt x="140" y="7193"/>
                    </a:cubicBezTo>
                    <a:lnTo>
                      <a:pt x="675" y="7193"/>
                    </a:lnTo>
                    <a:cubicBezTo>
                      <a:pt x="753" y="7193"/>
                      <a:pt x="815" y="7131"/>
                      <a:pt x="815" y="7053"/>
                    </a:cubicBezTo>
                    <a:lnTo>
                      <a:pt x="815" y="140"/>
                    </a:lnTo>
                    <a:cubicBezTo>
                      <a:pt x="815" y="62"/>
                      <a:pt x="752" y="0"/>
                      <a:pt x="675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7"/>
              <p:cNvSpPr/>
              <p:nvPr/>
            </p:nvSpPr>
            <p:spPr>
              <a:xfrm>
                <a:off x="7490666" y="4329440"/>
                <a:ext cx="42762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4" y="9168"/>
                      <a:pt x="805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7"/>
              <p:cNvSpPr/>
              <p:nvPr/>
            </p:nvSpPr>
            <p:spPr>
              <a:xfrm>
                <a:off x="7524533" y="4259659"/>
                <a:ext cx="36707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164" extrusionOk="0">
                    <a:moveTo>
                      <a:pt x="543" y="1"/>
                    </a:moveTo>
                    <a:cubicBezTo>
                      <a:pt x="465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6" y="1164"/>
                      <a:pt x="411" y="1121"/>
                      <a:pt x="612" y="770"/>
                    </a:cubicBezTo>
                    <a:cubicBezTo>
                      <a:pt x="878" y="307"/>
                      <a:pt x="543" y="1"/>
                      <a:pt x="543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7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7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7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7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4" name="Google Shape;3784;p47"/>
            <p:cNvGrpSpPr/>
            <p:nvPr/>
          </p:nvGrpSpPr>
          <p:grpSpPr>
            <a:xfrm>
              <a:off x="8207494" y="4239900"/>
              <a:ext cx="422820" cy="599381"/>
              <a:chOff x="7865128" y="4143608"/>
              <a:chExt cx="422820" cy="599381"/>
            </a:xfrm>
          </p:grpSpPr>
          <p:sp>
            <p:nvSpPr>
              <p:cNvPr id="3785" name="Google Shape;3785;p47"/>
              <p:cNvSpPr/>
              <p:nvPr/>
            </p:nvSpPr>
            <p:spPr>
              <a:xfrm>
                <a:off x="7865128" y="4203032"/>
                <a:ext cx="422820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5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6" y="2080"/>
                      <a:pt x="1268" y="2194"/>
                    </a:cubicBezTo>
                    <a:cubicBezTo>
                      <a:pt x="526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2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7"/>
              <p:cNvSpPr/>
              <p:nvPr/>
            </p:nvSpPr>
            <p:spPr>
              <a:xfrm>
                <a:off x="7883419" y="4221240"/>
                <a:ext cx="386238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2055" extrusionOk="0">
                    <a:moveTo>
                      <a:pt x="1847" y="1"/>
                    </a:moveTo>
                    <a:lnTo>
                      <a:pt x="1847" y="1043"/>
                    </a:lnTo>
                    <a:cubicBezTo>
                      <a:pt x="1847" y="1616"/>
                      <a:pt x="1422" y="2006"/>
                      <a:pt x="981" y="2167"/>
                    </a:cubicBezTo>
                    <a:cubicBezTo>
                      <a:pt x="408" y="2379"/>
                      <a:pt x="0" y="2923"/>
                      <a:pt x="0" y="3579"/>
                    </a:cubicBezTo>
                    <a:lnTo>
                      <a:pt x="0" y="10552"/>
                    </a:lnTo>
                    <a:cubicBezTo>
                      <a:pt x="0" y="11393"/>
                      <a:pt x="662" y="12055"/>
                      <a:pt x="1502" y="12055"/>
                    </a:cubicBezTo>
                    <a:lnTo>
                      <a:pt x="7743" y="12055"/>
                    </a:lnTo>
                    <a:cubicBezTo>
                      <a:pt x="8584" y="12055"/>
                      <a:pt x="9249" y="11392"/>
                      <a:pt x="9249" y="10552"/>
                    </a:cubicBezTo>
                    <a:lnTo>
                      <a:pt x="9249" y="3579"/>
                    </a:lnTo>
                    <a:cubicBezTo>
                      <a:pt x="9249" y="2924"/>
                      <a:pt x="8838" y="2379"/>
                      <a:pt x="8263" y="2167"/>
                    </a:cubicBezTo>
                    <a:cubicBezTo>
                      <a:pt x="7823" y="2006"/>
                      <a:pt x="7397" y="1617"/>
                      <a:pt x="7397" y="1043"/>
                    </a:cubicBezTo>
                    <a:lnTo>
                      <a:pt x="7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7"/>
              <p:cNvSpPr/>
              <p:nvPr/>
            </p:nvSpPr>
            <p:spPr>
              <a:xfrm>
                <a:off x="8100738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9" y="37"/>
                      <a:pt x="0" y="105"/>
                      <a:pt x="0" y="105"/>
                    </a:cubicBezTo>
                    <a:lnTo>
                      <a:pt x="0" y="1702"/>
                    </a:lnTo>
                    <a:cubicBezTo>
                      <a:pt x="0" y="2340"/>
                      <a:pt x="653" y="2485"/>
                      <a:pt x="1030" y="3321"/>
                    </a:cubicBezTo>
                    <a:cubicBezTo>
                      <a:pt x="1405" y="4157"/>
                      <a:pt x="1226" y="5119"/>
                      <a:pt x="1226" y="5119"/>
                    </a:cubicBezTo>
                    <a:lnTo>
                      <a:pt x="4047" y="5349"/>
                    </a:lnTo>
                    <a:lnTo>
                      <a:pt x="4047" y="3579"/>
                    </a:lnTo>
                    <a:cubicBezTo>
                      <a:pt x="4047" y="2925"/>
                      <a:pt x="3635" y="2378"/>
                      <a:pt x="3061" y="2168"/>
                    </a:cubicBezTo>
                    <a:cubicBezTo>
                      <a:pt x="2621" y="2005"/>
                      <a:pt x="2193" y="1615"/>
                      <a:pt x="2193" y="1043"/>
                    </a:cubicBezTo>
                    <a:lnTo>
                      <a:pt x="2193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7"/>
              <p:cNvSpPr/>
              <p:nvPr/>
            </p:nvSpPr>
            <p:spPr>
              <a:xfrm>
                <a:off x="7883419" y="4412250"/>
                <a:ext cx="386280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0" h="7482" extrusionOk="0">
                    <a:moveTo>
                      <a:pt x="0" y="0"/>
                    </a:moveTo>
                    <a:lnTo>
                      <a:pt x="0" y="5978"/>
                    </a:lnTo>
                    <a:cubicBezTo>
                      <a:pt x="0" y="6819"/>
                      <a:pt x="661" y="7482"/>
                      <a:pt x="1502" y="7482"/>
                    </a:cubicBezTo>
                    <a:lnTo>
                      <a:pt x="7744" y="7482"/>
                    </a:lnTo>
                    <a:cubicBezTo>
                      <a:pt x="8585" y="7482"/>
                      <a:pt x="9250" y="6818"/>
                      <a:pt x="9250" y="5978"/>
                    </a:cubicBezTo>
                    <a:lnTo>
                      <a:pt x="92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7"/>
              <p:cNvSpPr/>
              <p:nvPr/>
            </p:nvSpPr>
            <p:spPr>
              <a:xfrm>
                <a:off x="7900958" y="4412208"/>
                <a:ext cx="368783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7482" extrusionOk="0">
                    <a:moveTo>
                      <a:pt x="6244" y="0"/>
                    </a:moveTo>
                    <a:lnTo>
                      <a:pt x="6244" y="1"/>
                    </a:lnTo>
                    <a:lnTo>
                      <a:pt x="6244" y="3561"/>
                    </a:lnTo>
                    <a:cubicBezTo>
                      <a:pt x="6244" y="5891"/>
                      <a:pt x="2796" y="7063"/>
                      <a:pt x="682" y="7063"/>
                    </a:cubicBezTo>
                    <a:cubicBezTo>
                      <a:pt x="532" y="7063"/>
                      <a:pt x="390" y="7057"/>
                      <a:pt x="255" y="7045"/>
                    </a:cubicBezTo>
                    <a:cubicBezTo>
                      <a:pt x="164" y="7037"/>
                      <a:pt x="80" y="7032"/>
                      <a:pt x="0" y="7030"/>
                    </a:cubicBezTo>
                    <a:lnTo>
                      <a:pt x="0" y="7030"/>
                    </a:lnTo>
                    <a:cubicBezTo>
                      <a:pt x="271" y="7310"/>
                      <a:pt x="653" y="7482"/>
                      <a:pt x="1082" y="7482"/>
                    </a:cubicBezTo>
                    <a:lnTo>
                      <a:pt x="7324" y="7482"/>
                    </a:lnTo>
                    <a:cubicBezTo>
                      <a:pt x="8165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7"/>
              <p:cNvSpPr/>
              <p:nvPr/>
            </p:nvSpPr>
            <p:spPr>
              <a:xfrm>
                <a:off x="7883252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3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7" y="1"/>
                    </a:cubicBezTo>
                    <a:close/>
                  </a:path>
                </a:pathLst>
              </a:custGeom>
              <a:solidFill>
                <a:srgbClr val="FE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7"/>
              <p:cNvSpPr/>
              <p:nvPr/>
            </p:nvSpPr>
            <p:spPr>
              <a:xfrm>
                <a:off x="7883252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3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7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7"/>
              <p:cNvSpPr/>
              <p:nvPr/>
            </p:nvSpPr>
            <p:spPr>
              <a:xfrm>
                <a:off x="7920669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8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8" y="7948"/>
                    </a:cubicBezTo>
                    <a:lnTo>
                      <a:pt x="6628" y="7948"/>
                    </a:lnTo>
                    <a:cubicBezTo>
                      <a:pt x="7117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7"/>
              <p:cNvSpPr/>
              <p:nvPr/>
            </p:nvSpPr>
            <p:spPr>
              <a:xfrm>
                <a:off x="7913152" y="4143608"/>
                <a:ext cx="326730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2529" extrusionOk="0">
                    <a:moveTo>
                      <a:pt x="494" y="1"/>
                    </a:moveTo>
                    <a:cubicBezTo>
                      <a:pt x="222" y="1"/>
                      <a:pt x="2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7"/>
              <p:cNvSpPr/>
              <p:nvPr/>
            </p:nvSpPr>
            <p:spPr>
              <a:xfrm>
                <a:off x="7949107" y="4390034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2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7"/>
              <p:cNvSpPr/>
              <p:nvPr/>
            </p:nvSpPr>
            <p:spPr>
              <a:xfrm>
                <a:off x="7949107" y="4441232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3"/>
                      <a:pt x="6153" y="169"/>
                    </a:cubicBezTo>
                    <a:cubicBezTo>
                      <a:pt x="6153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7"/>
              <p:cNvSpPr/>
              <p:nvPr/>
            </p:nvSpPr>
            <p:spPr>
              <a:xfrm>
                <a:off x="7949107" y="4492513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1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7"/>
              <p:cNvSpPr/>
              <p:nvPr/>
            </p:nvSpPr>
            <p:spPr>
              <a:xfrm>
                <a:off x="7949107" y="4543669"/>
                <a:ext cx="256991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9" extrusionOk="0">
                    <a:moveTo>
                      <a:pt x="170" y="1"/>
                    </a:moveTo>
                    <a:cubicBezTo>
                      <a:pt x="77" y="1"/>
                      <a:pt x="0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7"/>
              <p:cNvSpPr/>
              <p:nvPr/>
            </p:nvSpPr>
            <p:spPr>
              <a:xfrm>
                <a:off x="7949107" y="4594908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2"/>
                      <a:pt x="6153" y="169"/>
                    </a:cubicBezTo>
                    <a:cubicBezTo>
                      <a:pt x="6153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7"/>
              <p:cNvSpPr/>
              <p:nvPr/>
            </p:nvSpPr>
            <p:spPr>
              <a:xfrm>
                <a:off x="7949107" y="4646106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7"/>
              <p:cNvSpPr/>
              <p:nvPr/>
            </p:nvSpPr>
            <p:spPr>
              <a:xfrm>
                <a:off x="7913277" y="4143608"/>
                <a:ext cx="326605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2528" extrusionOk="0">
                    <a:moveTo>
                      <a:pt x="5946" y="1"/>
                    </a:moveTo>
                    <a:cubicBezTo>
                      <a:pt x="6001" y="1131"/>
                      <a:pt x="5824" y="2085"/>
                      <a:pt x="5824" y="2085"/>
                    </a:cubicBezTo>
                    <a:lnTo>
                      <a:pt x="1" y="2085"/>
                    </a:lnTo>
                    <a:cubicBezTo>
                      <a:pt x="24" y="2334"/>
                      <a:pt x="235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7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67" y="0"/>
                      <a:pt x="0" y="167"/>
                      <a:pt x="0" y="374"/>
                    </a:cubicBezTo>
                    <a:cubicBezTo>
                      <a:pt x="0" y="581"/>
                      <a:pt x="168" y="748"/>
                      <a:pt x="375" y="748"/>
                    </a:cubicBezTo>
                    <a:cubicBezTo>
                      <a:pt x="581" y="748"/>
                      <a:pt x="748" y="579"/>
                      <a:pt x="748" y="374"/>
                    </a:cubicBezTo>
                    <a:cubicBezTo>
                      <a:pt x="748" y="167"/>
                      <a:pt x="581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7"/>
              <p:cNvSpPr/>
              <p:nvPr/>
            </p:nvSpPr>
            <p:spPr>
              <a:xfrm>
                <a:off x="8154734" y="4164530"/>
                <a:ext cx="21548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17" extrusionOk="0">
                    <a:moveTo>
                      <a:pt x="257" y="0"/>
                    </a:moveTo>
                    <a:cubicBezTo>
                      <a:pt x="115" y="0"/>
                      <a:pt x="0" y="116"/>
                      <a:pt x="0" y="259"/>
                    </a:cubicBezTo>
                    <a:cubicBezTo>
                      <a:pt x="0" y="402"/>
                      <a:pt x="115" y="517"/>
                      <a:pt x="257" y="517"/>
                    </a:cubicBezTo>
                    <a:cubicBezTo>
                      <a:pt x="401" y="517"/>
                      <a:pt x="516" y="402"/>
                      <a:pt x="516" y="259"/>
                    </a:cubicBezTo>
                    <a:cubicBezTo>
                      <a:pt x="516" y="117"/>
                      <a:pt x="401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7"/>
              <p:cNvSpPr/>
              <p:nvPr/>
            </p:nvSpPr>
            <p:spPr>
              <a:xfrm>
                <a:off x="7921379" y="4178394"/>
                <a:ext cx="35955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112" extrusionOk="0">
                    <a:moveTo>
                      <a:pt x="265" y="0"/>
                    </a:moveTo>
                    <a:cubicBezTo>
                      <a:pt x="155" y="0"/>
                      <a:pt x="65" y="127"/>
                      <a:pt x="61" y="217"/>
                    </a:cubicBezTo>
                    <a:cubicBezTo>
                      <a:pt x="69" y="717"/>
                      <a:pt x="1" y="1024"/>
                      <a:pt x="259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7" y="1112"/>
                      <a:pt x="860" y="1058"/>
                      <a:pt x="802" y="928"/>
                    </a:cubicBezTo>
                    <a:cubicBezTo>
                      <a:pt x="717" y="745"/>
                      <a:pt x="591" y="303"/>
                      <a:pt x="422" y="92"/>
                    </a:cubicBezTo>
                    <a:cubicBezTo>
                      <a:pt x="369" y="26"/>
                      <a:pt x="315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7"/>
              <p:cNvSpPr/>
              <p:nvPr/>
            </p:nvSpPr>
            <p:spPr>
              <a:xfrm>
                <a:off x="7930733" y="4152085"/>
                <a:ext cx="27937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8" y="224"/>
                    </a:cubicBezTo>
                    <a:cubicBezTo>
                      <a:pt x="1" y="407"/>
                      <a:pt x="127" y="492"/>
                      <a:pt x="296" y="540"/>
                    </a:cubicBezTo>
                    <a:cubicBezTo>
                      <a:pt x="308" y="543"/>
                      <a:pt x="319" y="545"/>
                      <a:pt x="331" y="545"/>
                    </a:cubicBezTo>
                    <a:cubicBezTo>
                      <a:pt x="493" y="545"/>
                      <a:pt x="668" y="247"/>
                      <a:pt x="609" y="80"/>
                    </a:cubicBezTo>
                    <a:cubicBezTo>
                      <a:pt x="589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7"/>
              <p:cNvSpPr/>
              <p:nvPr/>
            </p:nvSpPr>
            <p:spPr>
              <a:xfrm>
                <a:off x="7970572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6" y="1"/>
                    </a:moveTo>
                    <a:cubicBezTo>
                      <a:pt x="53" y="1"/>
                      <a:pt x="0" y="41"/>
                      <a:pt x="13" y="117"/>
                    </a:cubicBezTo>
                    <a:cubicBezTo>
                      <a:pt x="4" y="415"/>
                      <a:pt x="13" y="1076"/>
                      <a:pt x="34" y="1346"/>
                    </a:cubicBezTo>
                    <a:cubicBezTo>
                      <a:pt x="50" y="1583"/>
                      <a:pt x="238" y="1641"/>
                      <a:pt x="349" y="1641"/>
                    </a:cubicBezTo>
                    <a:cubicBezTo>
                      <a:pt x="364" y="1641"/>
                      <a:pt x="378" y="1640"/>
                      <a:pt x="390" y="1638"/>
                    </a:cubicBezTo>
                    <a:cubicBezTo>
                      <a:pt x="488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7"/>
              <p:cNvSpPr/>
              <p:nvPr/>
            </p:nvSpPr>
            <p:spPr>
              <a:xfrm>
                <a:off x="7989197" y="4150498"/>
                <a:ext cx="44015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2" y="93"/>
                    </a:cubicBezTo>
                    <a:cubicBezTo>
                      <a:pt x="112" y="412"/>
                      <a:pt x="1" y="720"/>
                      <a:pt x="169" y="802"/>
                    </a:cubicBezTo>
                    <a:cubicBezTo>
                      <a:pt x="185" y="810"/>
                      <a:pt x="207" y="814"/>
                      <a:pt x="232" y="814"/>
                    </a:cubicBezTo>
                    <a:cubicBezTo>
                      <a:pt x="462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7"/>
              <p:cNvSpPr/>
              <p:nvPr/>
            </p:nvSpPr>
            <p:spPr>
              <a:xfrm>
                <a:off x="7979885" y="4385565"/>
                <a:ext cx="254569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7306" extrusionOk="0">
                    <a:moveTo>
                      <a:pt x="6061" y="1"/>
                    </a:moveTo>
                    <a:cubicBezTo>
                      <a:pt x="6073" y="1717"/>
                      <a:pt x="5775" y="4687"/>
                      <a:pt x="3705" y="5804"/>
                    </a:cubicBezTo>
                    <a:cubicBezTo>
                      <a:pt x="1954" y="6750"/>
                      <a:pt x="721" y="7142"/>
                      <a:pt x="1" y="7306"/>
                    </a:cubicBezTo>
                    <a:lnTo>
                      <a:pt x="5210" y="7306"/>
                    </a:lnTo>
                    <a:cubicBezTo>
                      <a:pt x="5701" y="7306"/>
                      <a:pt x="6095" y="6911"/>
                      <a:pt x="6095" y="6419"/>
                    </a:cubicBezTo>
                    <a:lnTo>
                      <a:pt x="6095" y="244"/>
                    </a:lnTo>
                    <a:cubicBezTo>
                      <a:pt x="6095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7"/>
              <p:cNvSpPr/>
              <p:nvPr/>
            </p:nvSpPr>
            <p:spPr>
              <a:xfrm>
                <a:off x="7957376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0" y="0"/>
                    </a:moveTo>
                    <a:cubicBezTo>
                      <a:pt x="65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3" y="7193"/>
                      <a:pt x="140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2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7"/>
              <p:cNvSpPr/>
              <p:nvPr/>
            </p:nvSpPr>
            <p:spPr>
              <a:xfrm>
                <a:off x="7921086" y="4329440"/>
                <a:ext cx="42720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169" extrusionOk="0">
                    <a:moveTo>
                      <a:pt x="576" y="1"/>
                    </a:moveTo>
                    <a:cubicBezTo>
                      <a:pt x="576" y="1"/>
                      <a:pt x="0" y="451"/>
                      <a:pt x="0" y="1420"/>
                    </a:cubicBezTo>
                    <a:lnTo>
                      <a:pt x="0" y="8377"/>
                    </a:lnTo>
                    <a:cubicBezTo>
                      <a:pt x="0" y="9065"/>
                      <a:pt x="504" y="9168"/>
                      <a:pt x="804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7"/>
              <p:cNvSpPr/>
              <p:nvPr/>
            </p:nvSpPr>
            <p:spPr>
              <a:xfrm>
                <a:off x="7954912" y="4259659"/>
                <a:ext cx="36624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4" extrusionOk="0">
                    <a:moveTo>
                      <a:pt x="542" y="1"/>
                    </a:moveTo>
                    <a:cubicBezTo>
                      <a:pt x="463" y="745"/>
                      <a:pt x="0" y="1159"/>
                      <a:pt x="0" y="1159"/>
                    </a:cubicBezTo>
                    <a:cubicBezTo>
                      <a:pt x="0" y="1159"/>
                      <a:pt x="21" y="1164"/>
                      <a:pt x="56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7"/>
              <p:cNvSpPr/>
              <p:nvPr/>
            </p:nvSpPr>
            <p:spPr>
              <a:xfrm>
                <a:off x="815473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7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3" name="Google Shape;3813;p47"/>
            <p:cNvGrpSpPr/>
            <p:nvPr/>
          </p:nvGrpSpPr>
          <p:grpSpPr>
            <a:xfrm>
              <a:off x="8645014" y="4239900"/>
              <a:ext cx="422778" cy="599381"/>
              <a:chOff x="8309789" y="4143608"/>
              <a:chExt cx="422778" cy="599381"/>
            </a:xfrm>
          </p:grpSpPr>
          <p:sp>
            <p:nvSpPr>
              <p:cNvPr id="3814" name="Google Shape;3814;p47"/>
              <p:cNvSpPr/>
              <p:nvPr/>
            </p:nvSpPr>
            <p:spPr>
              <a:xfrm>
                <a:off x="8309789" y="4203032"/>
                <a:ext cx="422778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4" h="12930" extrusionOk="0">
                    <a:moveTo>
                      <a:pt x="1851" y="0"/>
                    </a:moveTo>
                    <a:lnTo>
                      <a:pt x="1851" y="1479"/>
                    </a:lnTo>
                    <a:cubicBezTo>
                      <a:pt x="1851" y="1809"/>
                      <a:pt x="1576" y="2080"/>
                      <a:pt x="1268" y="2194"/>
                    </a:cubicBezTo>
                    <a:cubicBezTo>
                      <a:pt x="527" y="2466"/>
                      <a:pt x="1" y="3178"/>
                      <a:pt x="1" y="4015"/>
                    </a:cubicBezTo>
                    <a:lnTo>
                      <a:pt x="1" y="10988"/>
                    </a:lnTo>
                    <a:cubicBezTo>
                      <a:pt x="1" y="12064"/>
                      <a:pt x="867" y="12930"/>
                      <a:pt x="1941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8" y="2466"/>
                      <a:pt x="8858" y="2194"/>
                    </a:cubicBezTo>
                    <a:cubicBezTo>
                      <a:pt x="8551" y="2081"/>
                      <a:pt x="8276" y="1810"/>
                      <a:pt x="8276" y="1479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7"/>
              <p:cNvSpPr/>
              <p:nvPr/>
            </p:nvSpPr>
            <p:spPr>
              <a:xfrm>
                <a:off x="8328079" y="4221240"/>
                <a:ext cx="386364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3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2" y="12055"/>
                      <a:pt x="1503" y="12055"/>
                    </a:cubicBezTo>
                    <a:lnTo>
                      <a:pt x="7745" y="12055"/>
                    </a:lnTo>
                    <a:cubicBezTo>
                      <a:pt x="8586" y="12055"/>
                      <a:pt x="9251" y="11392"/>
                      <a:pt x="9251" y="10552"/>
                    </a:cubicBezTo>
                    <a:lnTo>
                      <a:pt x="9251" y="3579"/>
                    </a:lnTo>
                    <a:cubicBezTo>
                      <a:pt x="9251" y="2924"/>
                      <a:pt x="8841" y="2379"/>
                      <a:pt x="8266" y="2167"/>
                    </a:cubicBezTo>
                    <a:cubicBezTo>
                      <a:pt x="7825" y="2006"/>
                      <a:pt x="7400" y="1617"/>
                      <a:pt x="7400" y="1043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7"/>
              <p:cNvSpPr/>
              <p:nvPr/>
            </p:nvSpPr>
            <p:spPr>
              <a:xfrm>
                <a:off x="8545440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8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30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6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8" y="1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7"/>
              <p:cNvSpPr/>
              <p:nvPr/>
            </p:nvSpPr>
            <p:spPr>
              <a:xfrm>
                <a:off x="832807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3" y="7482"/>
                      <a:pt x="1503" y="7482"/>
                    </a:cubicBezTo>
                    <a:lnTo>
                      <a:pt x="7745" y="7482"/>
                    </a:lnTo>
                    <a:cubicBezTo>
                      <a:pt x="8586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7"/>
              <p:cNvSpPr/>
              <p:nvPr/>
            </p:nvSpPr>
            <p:spPr>
              <a:xfrm>
                <a:off x="8345619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6" y="0"/>
                    </a:moveTo>
                    <a:lnTo>
                      <a:pt x="6246" y="1"/>
                    </a:lnTo>
                    <a:lnTo>
                      <a:pt x="6246" y="3561"/>
                    </a:lnTo>
                    <a:cubicBezTo>
                      <a:pt x="6246" y="5891"/>
                      <a:pt x="2797" y="7063"/>
                      <a:pt x="683" y="7063"/>
                    </a:cubicBezTo>
                    <a:cubicBezTo>
                      <a:pt x="534" y="7063"/>
                      <a:pt x="391" y="7057"/>
                      <a:pt x="257" y="7045"/>
                    </a:cubicBezTo>
                    <a:cubicBezTo>
                      <a:pt x="166" y="7037"/>
                      <a:pt x="83" y="7032"/>
                      <a:pt x="1" y="7030"/>
                    </a:cubicBezTo>
                    <a:lnTo>
                      <a:pt x="1" y="7030"/>
                    </a:lnTo>
                    <a:cubicBezTo>
                      <a:pt x="273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6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7"/>
              <p:cNvSpPr/>
              <p:nvPr/>
            </p:nvSpPr>
            <p:spPr>
              <a:xfrm>
                <a:off x="8327996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2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2" y="936"/>
                      <a:pt x="9253" y="727"/>
                      <a:pt x="9253" y="469"/>
                    </a:cubicBezTo>
                    <a:cubicBezTo>
                      <a:pt x="9253" y="209"/>
                      <a:pt x="7182" y="1"/>
                      <a:pt x="4627" y="1"/>
                    </a:cubicBezTo>
                    <a:close/>
                  </a:path>
                </a:pathLst>
              </a:custGeom>
              <a:solidFill>
                <a:srgbClr val="FE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7"/>
              <p:cNvSpPr/>
              <p:nvPr/>
            </p:nvSpPr>
            <p:spPr>
              <a:xfrm>
                <a:off x="8327996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2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2" y="936"/>
                      <a:pt x="9253" y="727"/>
                      <a:pt x="9253" y="469"/>
                    </a:cubicBezTo>
                    <a:cubicBezTo>
                      <a:pt x="9253" y="209"/>
                      <a:pt x="7182" y="1"/>
                      <a:pt x="4627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7"/>
              <p:cNvSpPr/>
              <p:nvPr/>
            </p:nvSpPr>
            <p:spPr>
              <a:xfrm>
                <a:off x="8365413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7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7" y="7948"/>
                    </a:cubicBezTo>
                    <a:lnTo>
                      <a:pt x="6627" y="7948"/>
                    </a:lnTo>
                    <a:cubicBezTo>
                      <a:pt x="7116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7"/>
              <p:cNvSpPr/>
              <p:nvPr/>
            </p:nvSpPr>
            <p:spPr>
              <a:xfrm>
                <a:off x="8357938" y="4143608"/>
                <a:ext cx="326688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7"/>
              <p:cNvSpPr/>
              <p:nvPr/>
            </p:nvSpPr>
            <p:spPr>
              <a:xfrm>
                <a:off x="839385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2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7"/>
              <p:cNvSpPr/>
              <p:nvPr/>
            </p:nvSpPr>
            <p:spPr>
              <a:xfrm>
                <a:off x="839385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3"/>
                      <a:pt x="6152" y="169"/>
                    </a:cubicBezTo>
                    <a:cubicBezTo>
                      <a:pt x="6152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7"/>
              <p:cNvSpPr/>
              <p:nvPr/>
            </p:nvSpPr>
            <p:spPr>
              <a:xfrm>
                <a:off x="839385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1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7"/>
              <p:cNvSpPr/>
              <p:nvPr/>
            </p:nvSpPr>
            <p:spPr>
              <a:xfrm>
                <a:off x="839385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70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7"/>
              <p:cNvSpPr/>
              <p:nvPr/>
            </p:nvSpPr>
            <p:spPr>
              <a:xfrm>
                <a:off x="839385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2"/>
                      <a:pt x="6152" y="169"/>
                    </a:cubicBezTo>
                    <a:cubicBezTo>
                      <a:pt x="6152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7"/>
              <p:cNvSpPr/>
              <p:nvPr/>
            </p:nvSpPr>
            <p:spPr>
              <a:xfrm>
                <a:off x="839385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7"/>
              <p:cNvSpPr/>
              <p:nvPr/>
            </p:nvSpPr>
            <p:spPr>
              <a:xfrm>
                <a:off x="8358063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6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4" y="2334"/>
                      <a:pt x="236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7"/>
              <p:cNvSpPr/>
              <p:nvPr/>
            </p:nvSpPr>
            <p:spPr>
              <a:xfrm>
                <a:off x="8588996" y="4192342"/>
                <a:ext cx="31320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8" extrusionOk="0">
                    <a:moveTo>
                      <a:pt x="376" y="0"/>
                    </a:moveTo>
                    <a:cubicBezTo>
                      <a:pt x="169" y="0"/>
                      <a:pt x="1" y="167"/>
                      <a:pt x="3" y="374"/>
                    </a:cubicBezTo>
                    <a:cubicBezTo>
                      <a:pt x="3" y="581"/>
                      <a:pt x="170" y="748"/>
                      <a:pt x="376" y="748"/>
                    </a:cubicBezTo>
                    <a:cubicBezTo>
                      <a:pt x="582" y="748"/>
                      <a:pt x="750" y="579"/>
                      <a:pt x="750" y="374"/>
                    </a:cubicBezTo>
                    <a:cubicBezTo>
                      <a:pt x="750" y="167"/>
                      <a:pt x="582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7"/>
              <p:cNvSpPr/>
              <p:nvPr/>
            </p:nvSpPr>
            <p:spPr>
              <a:xfrm>
                <a:off x="8599394" y="4164530"/>
                <a:ext cx="21673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17" extrusionOk="0">
                    <a:moveTo>
                      <a:pt x="260" y="0"/>
                    </a:moveTo>
                    <a:cubicBezTo>
                      <a:pt x="118" y="0"/>
                      <a:pt x="1" y="116"/>
                      <a:pt x="3" y="259"/>
                    </a:cubicBezTo>
                    <a:cubicBezTo>
                      <a:pt x="3" y="402"/>
                      <a:pt x="118" y="517"/>
                      <a:pt x="260" y="517"/>
                    </a:cubicBezTo>
                    <a:cubicBezTo>
                      <a:pt x="403" y="517"/>
                      <a:pt x="518" y="402"/>
                      <a:pt x="518" y="259"/>
                    </a:cubicBezTo>
                    <a:cubicBezTo>
                      <a:pt x="518" y="117"/>
                      <a:pt x="403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7"/>
              <p:cNvSpPr/>
              <p:nvPr/>
            </p:nvSpPr>
            <p:spPr>
              <a:xfrm>
                <a:off x="8366123" y="4178394"/>
                <a:ext cx="35872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112" extrusionOk="0">
                    <a:moveTo>
                      <a:pt x="265" y="0"/>
                    </a:moveTo>
                    <a:cubicBezTo>
                      <a:pt x="154" y="0"/>
                      <a:pt x="64" y="127"/>
                      <a:pt x="59" y="217"/>
                    </a:cubicBezTo>
                    <a:cubicBezTo>
                      <a:pt x="69" y="717"/>
                      <a:pt x="0" y="1024"/>
                      <a:pt x="256" y="1084"/>
                    </a:cubicBezTo>
                    <a:cubicBezTo>
                      <a:pt x="334" y="1102"/>
                      <a:pt x="421" y="1112"/>
                      <a:pt x="503" y="1112"/>
                    </a:cubicBezTo>
                    <a:cubicBezTo>
                      <a:pt x="695" y="1112"/>
                      <a:pt x="859" y="1058"/>
                      <a:pt x="800" y="928"/>
                    </a:cubicBezTo>
                    <a:cubicBezTo>
                      <a:pt x="716" y="745"/>
                      <a:pt x="590" y="303"/>
                      <a:pt x="421" y="92"/>
                    </a:cubicBezTo>
                    <a:cubicBezTo>
                      <a:pt x="368" y="26"/>
                      <a:pt x="314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7"/>
              <p:cNvSpPr/>
              <p:nvPr/>
            </p:nvSpPr>
            <p:spPr>
              <a:xfrm>
                <a:off x="8375477" y="4152085"/>
                <a:ext cx="27896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45" extrusionOk="0">
                    <a:moveTo>
                      <a:pt x="462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8" y="247"/>
                      <a:pt x="610" y="80"/>
                    </a:cubicBezTo>
                    <a:cubicBezTo>
                      <a:pt x="590" y="24"/>
                      <a:pt x="533" y="1"/>
                      <a:pt x="462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7"/>
              <p:cNvSpPr/>
              <p:nvPr/>
            </p:nvSpPr>
            <p:spPr>
              <a:xfrm>
                <a:off x="8415316" y="4153046"/>
                <a:ext cx="2037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642" extrusionOk="0">
                    <a:moveTo>
                      <a:pt x="116" y="1"/>
                    </a:moveTo>
                    <a:cubicBezTo>
                      <a:pt x="54" y="1"/>
                      <a:pt x="0" y="41"/>
                      <a:pt x="12" y="117"/>
                    </a:cubicBezTo>
                    <a:cubicBezTo>
                      <a:pt x="3" y="415"/>
                      <a:pt x="12" y="1076"/>
                      <a:pt x="32" y="1346"/>
                    </a:cubicBezTo>
                    <a:cubicBezTo>
                      <a:pt x="50" y="1583"/>
                      <a:pt x="237" y="1641"/>
                      <a:pt x="348" y="1641"/>
                    </a:cubicBezTo>
                    <a:cubicBezTo>
                      <a:pt x="364" y="1641"/>
                      <a:pt x="377" y="1640"/>
                      <a:pt x="389" y="1638"/>
                    </a:cubicBezTo>
                    <a:cubicBezTo>
                      <a:pt x="488" y="1623"/>
                      <a:pt x="336" y="239"/>
                      <a:pt x="265" y="97"/>
                    </a:cubicBezTo>
                    <a:cubicBezTo>
                      <a:pt x="233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7"/>
              <p:cNvSpPr/>
              <p:nvPr/>
            </p:nvSpPr>
            <p:spPr>
              <a:xfrm>
                <a:off x="8433941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1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0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7"/>
              <p:cNvSpPr/>
              <p:nvPr/>
            </p:nvSpPr>
            <p:spPr>
              <a:xfrm>
                <a:off x="8424629" y="4385565"/>
                <a:ext cx="254611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6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7"/>
              <p:cNvSpPr/>
              <p:nvPr/>
            </p:nvSpPr>
            <p:spPr>
              <a:xfrm>
                <a:off x="8402078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1" y="0"/>
                    </a:moveTo>
                    <a:cubicBezTo>
                      <a:pt x="64" y="0"/>
                      <a:pt x="2" y="62"/>
                      <a:pt x="1" y="140"/>
                    </a:cubicBezTo>
                    <a:lnTo>
                      <a:pt x="1" y="7053"/>
                    </a:lnTo>
                    <a:cubicBezTo>
                      <a:pt x="1" y="7131"/>
                      <a:pt x="64" y="7193"/>
                      <a:pt x="141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3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7"/>
              <p:cNvSpPr/>
              <p:nvPr/>
            </p:nvSpPr>
            <p:spPr>
              <a:xfrm>
                <a:off x="8365747" y="4329440"/>
                <a:ext cx="42804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5" y="9168"/>
                      <a:pt x="806" y="9168"/>
                    </a:cubicBezTo>
                    <a:cubicBezTo>
                      <a:pt x="933" y="9168"/>
                      <a:pt x="1024" y="9150"/>
                      <a:pt x="1024" y="9150"/>
                    </a:cubicBezTo>
                    <a:cubicBezTo>
                      <a:pt x="1024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7"/>
              <p:cNvSpPr/>
              <p:nvPr/>
            </p:nvSpPr>
            <p:spPr>
              <a:xfrm>
                <a:off x="8399614" y="4259659"/>
                <a:ext cx="36665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64" extrusionOk="0">
                    <a:moveTo>
                      <a:pt x="542" y="1"/>
                    </a:moveTo>
                    <a:cubicBezTo>
                      <a:pt x="464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7"/>
              <p:cNvSpPr/>
              <p:nvPr/>
            </p:nvSpPr>
            <p:spPr>
              <a:xfrm>
                <a:off x="859939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7"/>
              <p:cNvSpPr/>
              <p:nvPr/>
            </p:nvSpPr>
            <p:spPr>
              <a:xfrm>
                <a:off x="8588996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42" name="Google Shape;3842;p47"/>
          <p:cNvGrpSpPr/>
          <p:nvPr/>
        </p:nvGrpSpPr>
        <p:grpSpPr>
          <a:xfrm>
            <a:off x="3958330" y="4402279"/>
            <a:ext cx="536085" cy="436384"/>
            <a:chOff x="5567801" y="3983389"/>
            <a:chExt cx="536085" cy="436384"/>
          </a:xfrm>
        </p:grpSpPr>
        <p:sp>
          <p:nvSpPr>
            <p:cNvPr id="3843" name="Google Shape;3843;p47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7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7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7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7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7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7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7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7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7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7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7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7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7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7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7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9" name="Google Shape;3859;p47"/>
          <p:cNvGrpSpPr/>
          <p:nvPr/>
        </p:nvGrpSpPr>
        <p:grpSpPr>
          <a:xfrm>
            <a:off x="2449634" y="3936896"/>
            <a:ext cx="1356300" cy="902055"/>
            <a:chOff x="6221820" y="3518006"/>
            <a:chExt cx="1356300" cy="902055"/>
          </a:xfrm>
        </p:grpSpPr>
        <p:sp>
          <p:nvSpPr>
            <p:cNvPr id="3860" name="Google Shape;3860;p47"/>
            <p:cNvSpPr/>
            <p:nvPr/>
          </p:nvSpPr>
          <p:spPr>
            <a:xfrm>
              <a:off x="6406084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5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5" y="14457"/>
                  </a:cubicBezTo>
                  <a:cubicBezTo>
                    <a:pt x="2568" y="14457"/>
                    <a:pt x="3308" y="13716"/>
                    <a:pt x="3308" y="12803"/>
                  </a:cubicBezTo>
                  <a:lnTo>
                    <a:pt x="3308" y="1654"/>
                  </a:lnTo>
                  <a:cubicBezTo>
                    <a:pt x="3308" y="741"/>
                    <a:pt x="2568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7"/>
            <p:cNvSpPr/>
            <p:nvPr/>
          </p:nvSpPr>
          <p:spPr>
            <a:xfrm>
              <a:off x="6416891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0" y="1"/>
                  </a:moveTo>
                  <a:cubicBezTo>
                    <a:pt x="617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7" y="13934"/>
                    <a:pt x="1390" y="13934"/>
                  </a:cubicBezTo>
                  <a:cubicBezTo>
                    <a:pt x="2166" y="13934"/>
                    <a:pt x="2783" y="13319"/>
                    <a:pt x="2783" y="12543"/>
                  </a:cubicBezTo>
                  <a:lnTo>
                    <a:pt x="2783" y="1392"/>
                  </a:lnTo>
                  <a:cubicBezTo>
                    <a:pt x="2783" y="616"/>
                    <a:pt x="2166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7"/>
            <p:cNvSpPr/>
            <p:nvPr/>
          </p:nvSpPr>
          <p:spPr>
            <a:xfrm>
              <a:off x="6468866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49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7"/>
            <p:cNvSpPr/>
            <p:nvPr/>
          </p:nvSpPr>
          <p:spPr>
            <a:xfrm>
              <a:off x="6416891" y="3784811"/>
              <a:ext cx="114799" cy="412376"/>
            </a:xfrm>
            <a:custGeom>
              <a:avLst/>
              <a:gdLst/>
              <a:ahLst/>
              <a:cxnLst/>
              <a:rect l="l" t="t" r="r" b="b"/>
              <a:pathLst>
                <a:path w="2783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7" y="9997"/>
                    <a:pt x="1393" y="9997"/>
                  </a:cubicBezTo>
                  <a:cubicBezTo>
                    <a:pt x="2166" y="9997"/>
                    <a:pt x="2783" y="9381"/>
                    <a:pt x="2783" y="8605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7"/>
            <p:cNvSpPr/>
            <p:nvPr/>
          </p:nvSpPr>
          <p:spPr>
            <a:xfrm>
              <a:off x="6428936" y="3794670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39" y="0"/>
                  </a:moveTo>
                  <a:cubicBezTo>
                    <a:pt x="195" y="0"/>
                    <a:pt x="1" y="198"/>
                    <a:pt x="1" y="439"/>
                  </a:cubicBezTo>
                  <a:cubicBezTo>
                    <a:pt x="1" y="680"/>
                    <a:pt x="198" y="878"/>
                    <a:pt x="439" y="878"/>
                  </a:cubicBezTo>
                  <a:cubicBezTo>
                    <a:pt x="681" y="878"/>
                    <a:pt x="878" y="682"/>
                    <a:pt x="878" y="439"/>
                  </a:cubicBezTo>
                  <a:cubicBezTo>
                    <a:pt x="878" y="198"/>
                    <a:pt x="681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7"/>
            <p:cNvSpPr/>
            <p:nvPr/>
          </p:nvSpPr>
          <p:spPr>
            <a:xfrm>
              <a:off x="6429638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3" y="1"/>
                    <a:pt x="2" y="152"/>
                    <a:pt x="0" y="339"/>
                  </a:cubicBezTo>
                  <a:cubicBezTo>
                    <a:pt x="0" y="526"/>
                    <a:pt x="153" y="678"/>
                    <a:pt x="339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7"/>
            <p:cNvSpPr/>
            <p:nvPr/>
          </p:nvSpPr>
          <p:spPr>
            <a:xfrm>
              <a:off x="6426131" y="3940200"/>
              <a:ext cx="26895" cy="26813"/>
            </a:xfrm>
            <a:custGeom>
              <a:avLst/>
              <a:gdLst/>
              <a:ahLst/>
              <a:cxnLst/>
              <a:rect l="l" t="t" r="r" b="b"/>
              <a:pathLst>
                <a:path w="652" h="650" extrusionOk="0">
                  <a:moveTo>
                    <a:pt x="327" y="1"/>
                  </a:moveTo>
                  <a:cubicBezTo>
                    <a:pt x="148" y="1"/>
                    <a:pt x="1" y="145"/>
                    <a:pt x="2" y="325"/>
                  </a:cubicBezTo>
                  <a:cubicBezTo>
                    <a:pt x="2" y="504"/>
                    <a:pt x="148" y="650"/>
                    <a:pt x="327" y="650"/>
                  </a:cubicBezTo>
                  <a:cubicBezTo>
                    <a:pt x="507" y="650"/>
                    <a:pt x="651" y="504"/>
                    <a:pt x="651" y="325"/>
                  </a:cubicBezTo>
                  <a:cubicBezTo>
                    <a:pt x="651" y="145"/>
                    <a:pt x="507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7"/>
            <p:cNvSpPr/>
            <p:nvPr/>
          </p:nvSpPr>
          <p:spPr>
            <a:xfrm>
              <a:off x="6422955" y="4114234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39" y="0"/>
                  </a:moveTo>
                  <a:cubicBezTo>
                    <a:pt x="196" y="0"/>
                    <a:pt x="0" y="196"/>
                    <a:pt x="0" y="439"/>
                  </a:cubicBezTo>
                  <a:cubicBezTo>
                    <a:pt x="0" y="680"/>
                    <a:pt x="198" y="878"/>
                    <a:pt x="439" y="878"/>
                  </a:cubicBezTo>
                  <a:cubicBezTo>
                    <a:pt x="680" y="878"/>
                    <a:pt x="879" y="683"/>
                    <a:pt x="879" y="439"/>
                  </a:cubicBezTo>
                  <a:cubicBezTo>
                    <a:pt x="879" y="198"/>
                    <a:pt x="683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7"/>
            <p:cNvSpPr/>
            <p:nvPr/>
          </p:nvSpPr>
          <p:spPr>
            <a:xfrm>
              <a:off x="6436279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0" y="569"/>
                    <a:pt x="567" y="442"/>
                    <a:pt x="567" y="284"/>
                  </a:cubicBezTo>
                  <a:cubicBezTo>
                    <a:pt x="567" y="127"/>
                    <a:pt x="440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7"/>
            <p:cNvSpPr/>
            <p:nvPr/>
          </p:nvSpPr>
          <p:spPr>
            <a:xfrm>
              <a:off x="6429225" y="3988050"/>
              <a:ext cx="29205" cy="29122"/>
            </a:xfrm>
            <a:custGeom>
              <a:avLst/>
              <a:gdLst/>
              <a:ahLst/>
              <a:cxnLst/>
              <a:rect l="l" t="t" r="r" b="b"/>
              <a:pathLst>
                <a:path w="708" h="706" extrusionOk="0">
                  <a:moveTo>
                    <a:pt x="355" y="0"/>
                  </a:moveTo>
                  <a:cubicBezTo>
                    <a:pt x="159" y="0"/>
                    <a:pt x="1" y="160"/>
                    <a:pt x="2" y="353"/>
                  </a:cubicBezTo>
                  <a:cubicBezTo>
                    <a:pt x="2" y="548"/>
                    <a:pt x="159" y="706"/>
                    <a:pt x="355" y="706"/>
                  </a:cubicBezTo>
                  <a:cubicBezTo>
                    <a:pt x="548" y="706"/>
                    <a:pt x="707" y="549"/>
                    <a:pt x="707" y="353"/>
                  </a:cubicBezTo>
                  <a:cubicBezTo>
                    <a:pt x="707" y="160"/>
                    <a:pt x="551" y="0"/>
                    <a:pt x="355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7"/>
            <p:cNvSpPr/>
            <p:nvPr/>
          </p:nvSpPr>
          <p:spPr>
            <a:xfrm>
              <a:off x="6438300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5" y="10540"/>
                    <a:pt x="655" y="10540"/>
                  </a:cubicBezTo>
                  <a:cubicBezTo>
                    <a:pt x="655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7"/>
            <p:cNvSpPr/>
            <p:nvPr/>
          </p:nvSpPr>
          <p:spPr>
            <a:xfrm>
              <a:off x="6429926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0" y="9996"/>
                    <a:pt x="2467" y="9380"/>
                    <a:pt x="2467" y="8604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7"/>
            <p:cNvSpPr/>
            <p:nvPr/>
          </p:nvSpPr>
          <p:spPr>
            <a:xfrm>
              <a:off x="6481200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6" y="1"/>
                  </a:moveTo>
                  <a:cubicBezTo>
                    <a:pt x="156" y="1"/>
                    <a:pt x="3" y="154"/>
                    <a:pt x="0" y="345"/>
                  </a:cubicBezTo>
                  <a:cubicBezTo>
                    <a:pt x="0" y="532"/>
                    <a:pt x="156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7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7"/>
            <p:cNvSpPr/>
            <p:nvPr/>
          </p:nvSpPr>
          <p:spPr>
            <a:xfrm>
              <a:off x="6494276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8" y="0"/>
                  </a:moveTo>
                  <a:cubicBezTo>
                    <a:pt x="93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8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7"/>
            <p:cNvSpPr/>
            <p:nvPr/>
          </p:nvSpPr>
          <p:spPr>
            <a:xfrm>
              <a:off x="6396514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1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7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7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7"/>
            <p:cNvSpPr/>
            <p:nvPr/>
          </p:nvSpPr>
          <p:spPr>
            <a:xfrm>
              <a:off x="6463751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2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2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7"/>
            <p:cNvSpPr/>
            <p:nvPr/>
          </p:nvSpPr>
          <p:spPr>
            <a:xfrm>
              <a:off x="6463751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2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2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7"/>
            <p:cNvSpPr/>
            <p:nvPr/>
          </p:nvSpPr>
          <p:spPr>
            <a:xfrm>
              <a:off x="6463751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1"/>
                  </a:moveTo>
                  <a:cubicBezTo>
                    <a:pt x="83" y="1"/>
                    <a:pt x="0" y="83"/>
                    <a:pt x="0" y="183"/>
                  </a:cubicBezTo>
                  <a:cubicBezTo>
                    <a:pt x="0" y="283"/>
                    <a:pt x="82" y="365"/>
                    <a:pt x="182" y="365"/>
                  </a:cubicBezTo>
                  <a:lnTo>
                    <a:pt x="1545" y="365"/>
                  </a:lnTo>
                  <a:cubicBezTo>
                    <a:pt x="1645" y="365"/>
                    <a:pt x="1727" y="283"/>
                    <a:pt x="1727" y="183"/>
                  </a:cubicBezTo>
                  <a:cubicBezTo>
                    <a:pt x="1727" y="83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7"/>
            <p:cNvSpPr/>
            <p:nvPr/>
          </p:nvSpPr>
          <p:spPr>
            <a:xfrm>
              <a:off x="6463751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3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3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7"/>
            <p:cNvSpPr/>
            <p:nvPr/>
          </p:nvSpPr>
          <p:spPr>
            <a:xfrm>
              <a:off x="6463751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2" y="1"/>
                  </a:moveTo>
                  <a:cubicBezTo>
                    <a:pt x="83" y="1"/>
                    <a:pt x="0" y="81"/>
                    <a:pt x="0" y="181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1"/>
                  </a:cubicBezTo>
                  <a:cubicBezTo>
                    <a:pt x="1727" y="81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7"/>
            <p:cNvSpPr/>
            <p:nvPr/>
          </p:nvSpPr>
          <p:spPr>
            <a:xfrm>
              <a:off x="6463751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7"/>
            <p:cNvSpPr/>
            <p:nvPr/>
          </p:nvSpPr>
          <p:spPr>
            <a:xfrm>
              <a:off x="6415324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7"/>
            <p:cNvSpPr/>
            <p:nvPr/>
          </p:nvSpPr>
          <p:spPr>
            <a:xfrm>
              <a:off x="6457234" y="3845861"/>
              <a:ext cx="29122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6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7"/>
            <p:cNvSpPr/>
            <p:nvPr/>
          </p:nvSpPr>
          <p:spPr>
            <a:xfrm>
              <a:off x="6457028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58"/>
                    <a:pt x="1" y="353"/>
                  </a:cubicBezTo>
                  <a:cubicBezTo>
                    <a:pt x="1" y="546"/>
                    <a:pt x="160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7"/>
            <p:cNvSpPr/>
            <p:nvPr/>
          </p:nvSpPr>
          <p:spPr>
            <a:xfrm>
              <a:off x="6427822" y="3696660"/>
              <a:ext cx="26771" cy="26647"/>
            </a:xfrm>
            <a:custGeom>
              <a:avLst/>
              <a:gdLst/>
              <a:ahLst/>
              <a:cxnLst/>
              <a:rect l="l" t="t" r="r" b="b"/>
              <a:pathLst>
                <a:path w="649" h="646" extrusionOk="0">
                  <a:moveTo>
                    <a:pt x="325" y="0"/>
                  </a:moveTo>
                  <a:cubicBezTo>
                    <a:pt x="145" y="0"/>
                    <a:pt x="1" y="147"/>
                    <a:pt x="2" y="323"/>
                  </a:cubicBezTo>
                  <a:cubicBezTo>
                    <a:pt x="2" y="501"/>
                    <a:pt x="147" y="645"/>
                    <a:pt x="325" y="645"/>
                  </a:cubicBezTo>
                  <a:cubicBezTo>
                    <a:pt x="503" y="645"/>
                    <a:pt x="648" y="501"/>
                    <a:pt x="648" y="323"/>
                  </a:cubicBezTo>
                  <a:cubicBezTo>
                    <a:pt x="648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7"/>
            <p:cNvSpPr/>
            <p:nvPr/>
          </p:nvSpPr>
          <p:spPr>
            <a:xfrm>
              <a:off x="6687986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7"/>
            <p:cNvSpPr/>
            <p:nvPr/>
          </p:nvSpPr>
          <p:spPr>
            <a:xfrm>
              <a:off x="6698752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1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1" y="13934"/>
                  </a:cubicBezTo>
                  <a:cubicBezTo>
                    <a:pt x="2167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2" y="616"/>
                    <a:pt x="2167" y="1"/>
                    <a:pt x="1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7"/>
            <p:cNvSpPr/>
            <p:nvPr/>
          </p:nvSpPr>
          <p:spPr>
            <a:xfrm>
              <a:off x="6750769" y="3650171"/>
              <a:ext cx="62782" cy="150191"/>
            </a:xfrm>
            <a:custGeom>
              <a:avLst/>
              <a:gdLst/>
              <a:ahLst/>
              <a:cxnLst/>
              <a:rect l="l" t="t" r="r" b="b"/>
              <a:pathLst>
                <a:path w="1522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1" y="3623"/>
                  </a:lnTo>
                  <a:lnTo>
                    <a:pt x="1521" y="720"/>
                  </a:lnTo>
                  <a:cubicBezTo>
                    <a:pt x="1521" y="456"/>
                    <a:pt x="1451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7"/>
            <p:cNvSpPr/>
            <p:nvPr/>
          </p:nvSpPr>
          <p:spPr>
            <a:xfrm>
              <a:off x="6698794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7"/>
            <p:cNvSpPr/>
            <p:nvPr/>
          </p:nvSpPr>
          <p:spPr>
            <a:xfrm>
              <a:off x="6710798" y="3794670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40" y="0"/>
                  </a:moveTo>
                  <a:cubicBezTo>
                    <a:pt x="196" y="0"/>
                    <a:pt x="0" y="198"/>
                    <a:pt x="0" y="439"/>
                  </a:cubicBezTo>
                  <a:cubicBezTo>
                    <a:pt x="0" y="680"/>
                    <a:pt x="196" y="878"/>
                    <a:pt x="440" y="878"/>
                  </a:cubicBezTo>
                  <a:cubicBezTo>
                    <a:pt x="682" y="878"/>
                    <a:pt x="879" y="682"/>
                    <a:pt x="879" y="439"/>
                  </a:cubicBezTo>
                  <a:cubicBezTo>
                    <a:pt x="879" y="198"/>
                    <a:pt x="682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7"/>
            <p:cNvSpPr/>
            <p:nvPr/>
          </p:nvSpPr>
          <p:spPr>
            <a:xfrm>
              <a:off x="6711581" y="3862733"/>
              <a:ext cx="28009" cy="28009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0" y="1"/>
                  </a:moveTo>
                  <a:cubicBezTo>
                    <a:pt x="153" y="1"/>
                    <a:pt x="1" y="152"/>
                    <a:pt x="1" y="339"/>
                  </a:cubicBezTo>
                  <a:cubicBezTo>
                    <a:pt x="1" y="526"/>
                    <a:pt x="153" y="678"/>
                    <a:pt x="340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7"/>
            <p:cNvSpPr/>
            <p:nvPr/>
          </p:nvSpPr>
          <p:spPr>
            <a:xfrm>
              <a:off x="6708116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0" y="145"/>
                    <a:pt x="0" y="325"/>
                  </a:cubicBezTo>
                  <a:cubicBezTo>
                    <a:pt x="0" y="504"/>
                    <a:pt x="147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5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7"/>
            <p:cNvSpPr/>
            <p:nvPr/>
          </p:nvSpPr>
          <p:spPr>
            <a:xfrm>
              <a:off x="6704857" y="4114234"/>
              <a:ext cx="36218" cy="36218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39" y="0"/>
                  </a:moveTo>
                  <a:cubicBezTo>
                    <a:pt x="198" y="0"/>
                    <a:pt x="0" y="196"/>
                    <a:pt x="0" y="439"/>
                  </a:cubicBezTo>
                  <a:cubicBezTo>
                    <a:pt x="0" y="680"/>
                    <a:pt x="196" y="878"/>
                    <a:pt x="439" y="878"/>
                  </a:cubicBezTo>
                  <a:cubicBezTo>
                    <a:pt x="680" y="878"/>
                    <a:pt x="878" y="683"/>
                    <a:pt x="878" y="439"/>
                  </a:cubicBezTo>
                  <a:cubicBezTo>
                    <a:pt x="878" y="198"/>
                    <a:pt x="680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7"/>
            <p:cNvSpPr/>
            <p:nvPr/>
          </p:nvSpPr>
          <p:spPr>
            <a:xfrm>
              <a:off x="6718181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7"/>
            <p:cNvSpPr/>
            <p:nvPr/>
          </p:nvSpPr>
          <p:spPr>
            <a:xfrm>
              <a:off x="6711210" y="3988050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0" y="160"/>
                    <a:pt x="0" y="353"/>
                  </a:cubicBezTo>
                  <a:cubicBezTo>
                    <a:pt x="0" y="548"/>
                    <a:pt x="157" y="706"/>
                    <a:pt x="353" y="706"/>
                  </a:cubicBezTo>
                  <a:cubicBezTo>
                    <a:pt x="546" y="706"/>
                    <a:pt x="705" y="549"/>
                    <a:pt x="705" y="353"/>
                  </a:cubicBezTo>
                  <a:cubicBezTo>
                    <a:pt x="705" y="160"/>
                    <a:pt x="547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7"/>
            <p:cNvSpPr/>
            <p:nvPr/>
          </p:nvSpPr>
          <p:spPr>
            <a:xfrm>
              <a:off x="6720202" y="3711304"/>
              <a:ext cx="27101" cy="434775"/>
            </a:xfrm>
            <a:custGeom>
              <a:avLst/>
              <a:gdLst/>
              <a:ahLst/>
              <a:cxnLst/>
              <a:rect l="l" t="t" r="r" b="b"/>
              <a:pathLst>
                <a:path w="657" h="10540" extrusionOk="0">
                  <a:moveTo>
                    <a:pt x="353" y="1"/>
                  </a:moveTo>
                  <a:cubicBezTo>
                    <a:pt x="353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7" y="10540"/>
                    <a:pt x="657" y="10540"/>
                  </a:cubicBezTo>
                  <a:cubicBezTo>
                    <a:pt x="657" y="10540"/>
                    <a:pt x="353" y="10332"/>
                    <a:pt x="353" y="8885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7"/>
            <p:cNvSpPr/>
            <p:nvPr/>
          </p:nvSpPr>
          <p:spPr>
            <a:xfrm>
              <a:off x="6711788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6" y="0"/>
                  </a:moveTo>
                  <a:lnTo>
                    <a:pt x="1216" y="2"/>
                  </a:lnTo>
                  <a:lnTo>
                    <a:pt x="1216" y="8327"/>
                  </a:lnTo>
                  <a:cubicBezTo>
                    <a:pt x="1216" y="9103"/>
                    <a:pt x="432" y="9392"/>
                    <a:pt x="0" y="9492"/>
                  </a:cubicBezTo>
                  <a:cubicBezTo>
                    <a:pt x="254" y="9801"/>
                    <a:pt x="639" y="9996"/>
                    <a:pt x="1075" y="9996"/>
                  </a:cubicBezTo>
                  <a:cubicBezTo>
                    <a:pt x="1851" y="9996"/>
                    <a:pt x="2466" y="9380"/>
                    <a:pt x="2466" y="8604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7"/>
            <p:cNvSpPr/>
            <p:nvPr/>
          </p:nvSpPr>
          <p:spPr>
            <a:xfrm>
              <a:off x="6763144" y="4046708"/>
              <a:ext cx="28586" cy="28380"/>
            </a:xfrm>
            <a:custGeom>
              <a:avLst/>
              <a:gdLst/>
              <a:ahLst/>
              <a:cxnLst/>
              <a:rect l="l" t="t" r="r" b="b"/>
              <a:pathLst>
                <a:path w="693" h="688" extrusionOk="0">
                  <a:moveTo>
                    <a:pt x="347" y="1"/>
                  </a:moveTo>
                  <a:cubicBezTo>
                    <a:pt x="156" y="1"/>
                    <a:pt x="1" y="154"/>
                    <a:pt x="1" y="345"/>
                  </a:cubicBezTo>
                  <a:cubicBezTo>
                    <a:pt x="1" y="532"/>
                    <a:pt x="156" y="688"/>
                    <a:pt x="347" y="688"/>
                  </a:cubicBezTo>
                  <a:cubicBezTo>
                    <a:pt x="537" y="688"/>
                    <a:pt x="692" y="535"/>
                    <a:pt x="692" y="345"/>
                  </a:cubicBezTo>
                  <a:cubicBezTo>
                    <a:pt x="692" y="154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7"/>
            <p:cNvSpPr/>
            <p:nvPr/>
          </p:nvSpPr>
          <p:spPr>
            <a:xfrm>
              <a:off x="6776179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7" y="0"/>
                  </a:moveTo>
                  <a:cubicBezTo>
                    <a:pt x="94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7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7"/>
            <p:cNvSpPr/>
            <p:nvPr/>
          </p:nvSpPr>
          <p:spPr>
            <a:xfrm>
              <a:off x="6678416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7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7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7"/>
            <p:cNvSpPr/>
            <p:nvPr/>
          </p:nvSpPr>
          <p:spPr>
            <a:xfrm>
              <a:off x="6745695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7"/>
            <p:cNvSpPr/>
            <p:nvPr/>
          </p:nvSpPr>
          <p:spPr>
            <a:xfrm>
              <a:off x="6745695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7"/>
            <p:cNvSpPr/>
            <p:nvPr/>
          </p:nvSpPr>
          <p:spPr>
            <a:xfrm>
              <a:off x="6745695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7"/>
            <p:cNvSpPr/>
            <p:nvPr/>
          </p:nvSpPr>
          <p:spPr>
            <a:xfrm>
              <a:off x="6745695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7"/>
            <p:cNvSpPr/>
            <p:nvPr/>
          </p:nvSpPr>
          <p:spPr>
            <a:xfrm>
              <a:off x="6745695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7"/>
            <p:cNvSpPr/>
            <p:nvPr/>
          </p:nvSpPr>
          <p:spPr>
            <a:xfrm>
              <a:off x="6745695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7"/>
            <p:cNvSpPr/>
            <p:nvPr/>
          </p:nvSpPr>
          <p:spPr>
            <a:xfrm>
              <a:off x="6697226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3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7"/>
            <p:cNvSpPr/>
            <p:nvPr/>
          </p:nvSpPr>
          <p:spPr>
            <a:xfrm>
              <a:off x="6739136" y="3845861"/>
              <a:ext cx="29205" cy="29164"/>
            </a:xfrm>
            <a:custGeom>
              <a:avLst/>
              <a:gdLst/>
              <a:ahLst/>
              <a:cxnLst/>
              <a:rect l="l" t="t" r="r" b="b"/>
              <a:pathLst>
                <a:path w="708" h="707" extrusionOk="0">
                  <a:moveTo>
                    <a:pt x="354" y="1"/>
                  </a:moveTo>
                  <a:cubicBezTo>
                    <a:pt x="158" y="1"/>
                    <a:pt x="0" y="159"/>
                    <a:pt x="2" y="353"/>
                  </a:cubicBezTo>
                  <a:cubicBezTo>
                    <a:pt x="2" y="547"/>
                    <a:pt x="158" y="706"/>
                    <a:pt x="354" y="706"/>
                  </a:cubicBezTo>
                  <a:cubicBezTo>
                    <a:pt x="548" y="706"/>
                    <a:pt x="707" y="548"/>
                    <a:pt x="707" y="353"/>
                  </a:cubicBezTo>
                  <a:cubicBezTo>
                    <a:pt x="707" y="159"/>
                    <a:pt x="550" y="1"/>
                    <a:pt x="35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7"/>
            <p:cNvSpPr/>
            <p:nvPr/>
          </p:nvSpPr>
          <p:spPr>
            <a:xfrm>
              <a:off x="6738971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9" y="0"/>
                    <a:pt x="0" y="158"/>
                    <a:pt x="0" y="353"/>
                  </a:cubicBezTo>
                  <a:cubicBezTo>
                    <a:pt x="0" y="546"/>
                    <a:pt x="157" y="706"/>
                    <a:pt x="353" y="706"/>
                  </a:cubicBezTo>
                  <a:cubicBezTo>
                    <a:pt x="547" y="706"/>
                    <a:pt x="705" y="549"/>
                    <a:pt x="705" y="353"/>
                  </a:cubicBezTo>
                  <a:cubicBezTo>
                    <a:pt x="705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7"/>
            <p:cNvSpPr/>
            <p:nvPr/>
          </p:nvSpPr>
          <p:spPr>
            <a:xfrm>
              <a:off x="6709808" y="3696660"/>
              <a:ext cx="26606" cy="26647"/>
            </a:xfrm>
            <a:custGeom>
              <a:avLst/>
              <a:gdLst/>
              <a:ahLst/>
              <a:cxnLst/>
              <a:rect l="l" t="t" r="r" b="b"/>
              <a:pathLst>
                <a:path w="645" h="646" extrusionOk="0">
                  <a:moveTo>
                    <a:pt x="323" y="0"/>
                  </a:moveTo>
                  <a:cubicBezTo>
                    <a:pt x="144" y="0"/>
                    <a:pt x="0" y="147"/>
                    <a:pt x="0" y="323"/>
                  </a:cubicBezTo>
                  <a:cubicBezTo>
                    <a:pt x="0" y="501"/>
                    <a:pt x="144" y="645"/>
                    <a:pt x="323" y="645"/>
                  </a:cubicBezTo>
                  <a:cubicBezTo>
                    <a:pt x="501" y="645"/>
                    <a:pt x="645" y="501"/>
                    <a:pt x="645" y="323"/>
                  </a:cubicBezTo>
                  <a:cubicBezTo>
                    <a:pt x="645" y="144"/>
                    <a:pt x="501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7"/>
            <p:cNvSpPr/>
            <p:nvPr/>
          </p:nvSpPr>
          <p:spPr>
            <a:xfrm>
              <a:off x="6969889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2" y="0"/>
                    <a:pt x="2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7"/>
            <p:cNvSpPr/>
            <p:nvPr/>
          </p:nvSpPr>
          <p:spPr>
            <a:xfrm>
              <a:off x="6980779" y="3622451"/>
              <a:ext cx="114716" cy="574778"/>
            </a:xfrm>
            <a:custGeom>
              <a:avLst/>
              <a:gdLst/>
              <a:ahLst/>
              <a:cxnLst/>
              <a:rect l="l" t="t" r="r" b="b"/>
              <a:pathLst>
                <a:path w="2781" h="13934" extrusionOk="0">
                  <a:moveTo>
                    <a:pt x="1390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0" y="13934"/>
                  </a:cubicBezTo>
                  <a:cubicBezTo>
                    <a:pt x="2166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79" y="616"/>
                    <a:pt x="2164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7"/>
            <p:cNvSpPr/>
            <p:nvPr/>
          </p:nvSpPr>
          <p:spPr>
            <a:xfrm>
              <a:off x="7032630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6" y="0"/>
                  </a:moveTo>
                  <a:lnTo>
                    <a:pt x="102" y="279"/>
                  </a:lnTo>
                  <a:cubicBezTo>
                    <a:pt x="399" y="1690"/>
                    <a:pt x="0" y="3640"/>
                    <a:pt x="0" y="3640"/>
                  </a:cubicBezTo>
                  <a:lnTo>
                    <a:pt x="1522" y="3623"/>
                  </a:lnTo>
                  <a:lnTo>
                    <a:pt x="1522" y="720"/>
                  </a:lnTo>
                  <a:cubicBezTo>
                    <a:pt x="1522" y="456"/>
                    <a:pt x="1452" y="210"/>
                    <a:pt x="1326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7"/>
            <p:cNvSpPr/>
            <p:nvPr/>
          </p:nvSpPr>
          <p:spPr>
            <a:xfrm>
              <a:off x="6980696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2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7"/>
            <p:cNvSpPr/>
            <p:nvPr/>
          </p:nvSpPr>
          <p:spPr>
            <a:xfrm>
              <a:off x="6992700" y="3794711"/>
              <a:ext cx="36218" cy="36259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439" y="1"/>
                  </a:moveTo>
                  <a:cubicBezTo>
                    <a:pt x="196" y="1"/>
                    <a:pt x="0" y="197"/>
                    <a:pt x="0" y="439"/>
                  </a:cubicBezTo>
                  <a:cubicBezTo>
                    <a:pt x="0" y="682"/>
                    <a:pt x="196" y="878"/>
                    <a:pt x="439" y="878"/>
                  </a:cubicBezTo>
                  <a:cubicBezTo>
                    <a:pt x="682" y="878"/>
                    <a:pt x="878" y="682"/>
                    <a:pt x="878" y="439"/>
                  </a:cubicBezTo>
                  <a:cubicBezTo>
                    <a:pt x="878" y="197"/>
                    <a:pt x="682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7"/>
            <p:cNvSpPr/>
            <p:nvPr/>
          </p:nvSpPr>
          <p:spPr>
            <a:xfrm>
              <a:off x="6993525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0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7"/>
            <p:cNvSpPr/>
            <p:nvPr/>
          </p:nvSpPr>
          <p:spPr>
            <a:xfrm>
              <a:off x="6990019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4" y="1"/>
                    <a:pt x="0" y="145"/>
                    <a:pt x="0" y="325"/>
                  </a:cubicBezTo>
                  <a:cubicBezTo>
                    <a:pt x="0" y="504"/>
                    <a:pt x="144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7"/>
            <p:cNvSpPr/>
            <p:nvPr/>
          </p:nvSpPr>
          <p:spPr>
            <a:xfrm>
              <a:off x="6986801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7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4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7"/>
            <p:cNvSpPr/>
            <p:nvPr/>
          </p:nvSpPr>
          <p:spPr>
            <a:xfrm>
              <a:off x="7000125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8" y="0"/>
                    <a:pt x="1" y="127"/>
                    <a:pt x="1" y="284"/>
                  </a:cubicBezTo>
                  <a:cubicBezTo>
                    <a:pt x="1" y="442"/>
                    <a:pt x="128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7"/>
            <p:cNvSpPr/>
            <p:nvPr/>
          </p:nvSpPr>
          <p:spPr>
            <a:xfrm>
              <a:off x="6993030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3" y="0"/>
                  </a:moveTo>
                  <a:cubicBezTo>
                    <a:pt x="159" y="0"/>
                    <a:pt x="1" y="160"/>
                    <a:pt x="1" y="353"/>
                  </a:cubicBezTo>
                  <a:cubicBezTo>
                    <a:pt x="1" y="548"/>
                    <a:pt x="159" y="706"/>
                    <a:pt x="353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7"/>
            <p:cNvSpPr/>
            <p:nvPr/>
          </p:nvSpPr>
          <p:spPr>
            <a:xfrm>
              <a:off x="7002188" y="3711304"/>
              <a:ext cx="26977" cy="434775"/>
            </a:xfrm>
            <a:custGeom>
              <a:avLst/>
              <a:gdLst/>
              <a:ahLst/>
              <a:cxnLst/>
              <a:rect l="l" t="t" r="r" b="b"/>
              <a:pathLst>
                <a:path w="654" h="10540" extrusionOk="0">
                  <a:moveTo>
                    <a:pt x="350" y="1"/>
                  </a:moveTo>
                  <a:cubicBezTo>
                    <a:pt x="350" y="1"/>
                    <a:pt x="0" y="135"/>
                    <a:pt x="0" y="1097"/>
                  </a:cubicBezTo>
                  <a:lnTo>
                    <a:pt x="0" y="9487"/>
                  </a:lnTo>
                  <a:cubicBezTo>
                    <a:pt x="0" y="10441"/>
                    <a:pt x="653" y="10540"/>
                    <a:pt x="653" y="10540"/>
                  </a:cubicBezTo>
                  <a:cubicBezTo>
                    <a:pt x="653" y="10540"/>
                    <a:pt x="350" y="10332"/>
                    <a:pt x="350" y="888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7"/>
            <p:cNvSpPr/>
            <p:nvPr/>
          </p:nvSpPr>
          <p:spPr>
            <a:xfrm>
              <a:off x="6993731" y="3784770"/>
              <a:ext cx="101723" cy="412376"/>
            </a:xfrm>
            <a:custGeom>
              <a:avLst/>
              <a:gdLst/>
              <a:ahLst/>
              <a:cxnLst/>
              <a:rect l="l" t="t" r="r" b="b"/>
              <a:pathLst>
                <a:path w="2466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5" y="9801"/>
                    <a:pt x="640" y="9996"/>
                    <a:pt x="1076" y="9996"/>
                  </a:cubicBezTo>
                  <a:cubicBezTo>
                    <a:pt x="1850" y="9996"/>
                    <a:pt x="2465" y="9380"/>
                    <a:pt x="2465" y="8604"/>
                  </a:cubicBezTo>
                  <a:lnTo>
                    <a:pt x="2465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7"/>
            <p:cNvSpPr/>
            <p:nvPr/>
          </p:nvSpPr>
          <p:spPr>
            <a:xfrm>
              <a:off x="7045088" y="4046708"/>
              <a:ext cx="28463" cy="28380"/>
            </a:xfrm>
            <a:custGeom>
              <a:avLst/>
              <a:gdLst/>
              <a:ahLst/>
              <a:cxnLst/>
              <a:rect l="l" t="t" r="r" b="b"/>
              <a:pathLst>
                <a:path w="690" h="688" extrusionOk="0">
                  <a:moveTo>
                    <a:pt x="346" y="1"/>
                  </a:moveTo>
                  <a:cubicBezTo>
                    <a:pt x="155" y="1"/>
                    <a:pt x="0" y="154"/>
                    <a:pt x="0" y="345"/>
                  </a:cubicBezTo>
                  <a:cubicBezTo>
                    <a:pt x="0" y="532"/>
                    <a:pt x="155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7"/>
            <p:cNvSpPr/>
            <p:nvPr/>
          </p:nvSpPr>
          <p:spPr>
            <a:xfrm>
              <a:off x="7058164" y="3664774"/>
              <a:ext cx="17077" cy="481511"/>
            </a:xfrm>
            <a:custGeom>
              <a:avLst/>
              <a:gdLst/>
              <a:ahLst/>
              <a:cxnLst/>
              <a:rect l="l" t="t" r="r" b="b"/>
              <a:pathLst>
                <a:path w="414" h="11673" extrusionOk="0">
                  <a:moveTo>
                    <a:pt x="206" y="0"/>
                  </a:moveTo>
                  <a:cubicBezTo>
                    <a:pt x="92" y="0"/>
                    <a:pt x="0" y="146"/>
                    <a:pt x="0" y="322"/>
                  </a:cubicBezTo>
                  <a:lnTo>
                    <a:pt x="0" y="11349"/>
                  </a:lnTo>
                  <a:cubicBezTo>
                    <a:pt x="0" y="11527"/>
                    <a:pt x="92" y="11672"/>
                    <a:pt x="206" y="11672"/>
                  </a:cubicBezTo>
                  <a:cubicBezTo>
                    <a:pt x="322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7"/>
            <p:cNvSpPr/>
            <p:nvPr/>
          </p:nvSpPr>
          <p:spPr>
            <a:xfrm>
              <a:off x="6960319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7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7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7"/>
            <p:cNvSpPr/>
            <p:nvPr/>
          </p:nvSpPr>
          <p:spPr>
            <a:xfrm>
              <a:off x="7027598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7"/>
            <p:cNvSpPr/>
            <p:nvPr/>
          </p:nvSpPr>
          <p:spPr>
            <a:xfrm>
              <a:off x="7027598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7"/>
            <p:cNvSpPr/>
            <p:nvPr/>
          </p:nvSpPr>
          <p:spPr>
            <a:xfrm>
              <a:off x="7027598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7"/>
            <p:cNvSpPr/>
            <p:nvPr/>
          </p:nvSpPr>
          <p:spPr>
            <a:xfrm>
              <a:off x="7027598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7"/>
            <p:cNvSpPr/>
            <p:nvPr/>
          </p:nvSpPr>
          <p:spPr>
            <a:xfrm>
              <a:off x="7027598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7"/>
            <p:cNvSpPr/>
            <p:nvPr/>
          </p:nvSpPr>
          <p:spPr>
            <a:xfrm>
              <a:off x="7027598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7"/>
            <p:cNvSpPr/>
            <p:nvPr/>
          </p:nvSpPr>
          <p:spPr>
            <a:xfrm>
              <a:off x="6979088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4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7"/>
            <p:cNvSpPr/>
            <p:nvPr/>
          </p:nvSpPr>
          <p:spPr>
            <a:xfrm>
              <a:off x="7021080" y="3845861"/>
              <a:ext cx="29164" cy="29164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353" y="1"/>
                  </a:moveTo>
                  <a:cubicBezTo>
                    <a:pt x="157" y="1"/>
                    <a:pt x="1" y="159"/>
                    <a:pt x="1" y="353"/>
                  </a:cubicBezTo>
                  <a:cubicBezTo>
                    <a:pt x="1" y="547"/>
                    <a:pt x="157" y="706"/>
                    <a:pt x="353" y="706"/>
                  </a:cubicBezTo>
                  <a:cubicBezTo>
                    <a:pt x="547" y="706"/>
                    <a:pt x="706" y="548"/>
                    <a:pt x="706" y="353"/>
                  </a:cubicBezTo>
                  <a:cubicBezTo>
                    <a:pt x="706" y="159"/>
                    <a:pt x="548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7"/>
            <p:cNvSpPr/>
            <p:nvPr/>
          </p:nvSpPr>
          <p:spPr>
            <a:xfrm>
              <a:off x="7020874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58" y="0"/>
                    <a:pt x="0" y="158"/>
                    <a:pt x="2" y="353"/>
                  </a:cubicBezTo>
                  <a:cubicBezTo>
                    <a:pt x="2" y="546"/>
                    <a:pt x="158" y="706"/>
                    <a:pt x="354" y="706"/>
                  </a:cubicBezTo>
                  <a:cubicBezTo>
                    <a:pt x="549" y="706"/>
                    <a:pt x="707" y="549"/>
                    <a:pt x="707" y="353"/>
                  </a:cubicBezTo>
                  <a:cubicBezTo>
                    <a:pt x="707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7"/>
            <p:cNvSpPr/>
            <p:nvPr/>
          </p:nvSpPr>
          <p:spPr>
            <a:xfrm>
              <a:off x="6991710" y="3696660"/>
              <a:ext cx="26689" cy="26647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25" y="0"/>
                  </a:moveTo>
                  <a:cubicBezTo>
                    <a:pt x="144" y="0"/>
                    <a:pt x="0" y="147"/>
                    <a:pt x="2" y="323"/>
                  </a:cubicBezTo>
                  <a:cubicBezTo>
                    <a:pt x="2" y="501"/>
                    <a:pt x="146" y="645"/>
                    <a:pt x="325" y="645"/>
                  </a:cubicBezTo>
                  <a:cubicBezTo>
                    <a:pt x="503" y="645"/>
                    <a:pt x="646" y="501"/>
                    <a:pt x="646" y="323"/>
                  </a:cubicBezTo>
                  <a:cubicBezTo>
                    <a:pt x="646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7"/>
            <p:cNvSpPr/>
            <p:nvPr/>
          </p:nvSpPr>
          <p:spPr>
            <a:xfrm>
              <a:off x="7251833" y="3611644"/>
              <a:ext cx="136414" cy="596351"/>
            </a:xfrm>
            <a:custGeom>
              <a:avLst/>
              <a:gdLst/>
              <a:ahLst/>
              <a:cxnLst/>
              <a:rect l="l" t="t" r="r" b="b"/>
              <a:pathLst>
                <a:path w="3307" h="14457" extrusionOk="0">
                  <a:moveTo>
                    <a:pt x="1653" y="0"/>
                  </a:moveTo>
                  <a:cubicBezTo>
                    <a:pt x="741" y="0"/>
                    <a:pt x="1" y="738"/>
                    <a:pt x="1" y="1652"/>
                  </a:cubicBezTo>
                  <a:lnTo>
                    <a:pt x="1" y="12803"/>
                  </a:lnTo>
                  <a:cubicBezTo>
                    <a:pt x="1" y="13716"/>
                    <a:pt x="739" y="14457"/>
                    <a:pt x="1653" y="14457"/>
                  </a:cubicBezTo>
                  <a:cubicBezTo>
                    <a:pt x="2566" y="14457"/>
                    <a:pt x="3306" y="13716"/>
                    <a:pt x="3306" y="12803"/>
                  </a:cubicBezTo>
                  <a:lnTo>
                    <a:pt x="3306" y="1654"/>
                  </a:lnTo>
                  <a:cubicBezTo>
                    <a:pt x="3306" y="741"/>
                    <a:pt x="2566" y="0"/>
                    <a:pt x="1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7"/>
            <p:cNvSpPr/>
            <p:nvPr/>
          </p:nvSpPr>
          <p:spPr>
            <a:xfrm>
              <a:off x="7262599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2" y="1"/>
                  </a:moveTo>
                  <a:cubicBezTo>
                    <a:pt x="616" y="1"/>
                    <a:pt x="1" y="616"/>
                    <a:pt x="1" y="1392"/>
                  </a:cubicBezTo>
                  <a:lnTo>
                    <a:pt x="1" y="12543"/>
                  </a:lnTo>
                  <a:cubicBezTo>
                    <a:pt x="1" y="13319"/>
                    <a:pt x="616" y="13934"/>
                    <a:pt x="1392" y="13934"/>
                  </a:cubicBezTo>
                  <a:cubicBezTo>
                    <a:pt x="2168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3" y="616"/>
                    <a:pt x="2168" y="1"/>
                    <a:pt x="1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7"/>
            <p:cNvSpPr/>
            <p:nvPr/>
          </p:nvSpPr>
          <p:spPr>
            <a:xfrm>
              <a:off x="7314574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5" y="0"/>
                  </a:moveTo>
                  <a:lnTo>
                    <a:pt x="99" y="279"/>
                  </a:lnTo>
                  <a:cubicBezTo>
                    <a:pt x="398" y="1690"/>
                    <a:pt x="1" y="3640"/>
                    <a:pt x="1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51" y="210"/>
                    <a:pt x="1325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7"/>
            <p:cNvSpPr/>
            <p:nvPr/>
          </p:nvSpPr>
          <p:spPr>
            <a:xfrm>
              <a:off x="7262681" y="3784811"/>
              <a:ext cx="114716" cy="412376"/>
            </a:xfrm>
            <a:custGeom>
              <a:avLst/>
              <a:gdLst/>
              <a:ahLst/>
              <a:cxnLst/>
              <a:rect l="l" t="t" r="r" b="b"/>
              <a:pathLst>
                <a:path w="2781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5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7"/>
            <p:cNvSpPr/>
            <p:nvPr/>
          </p:nvSpPr>
          <p:spPr>
            <a:xfrm>
              <a:off x="7274602" y="3794670"/>
              <a:ext cx="36341" cy="36218"/>
            </a:xfrm>
            <a:custGeom>
              <a:avLst/>
              <a:gdLst/>
              <a:ahLst/>
              <a:cxnLst/>
              <a:rect l="l" t="t" r="r" b="b"/>
              <a:pathLst>
                <a:path w="881" h="878" extrusionOk="0">
                  <a:moveTo>
                    <a:pt x="441" y="0"/>
                  </a:moveTo>
                  <a:cubicBezTo>
                    <a:pt x="198" y="0"/>
                    <a:pt x="0" y="198"/>
                    <a:pt x="2" y="439"/>
                  </a:cubicBezTo>
                  <a:cubicBezTo>
                    <a:pt x="2" y="680"/>
                    <a:pt x="198" y="878"/>
                    <a:pt x="441" y="878"/>
                  </a:cubicBezTo>
                  <a:cubicBezTo>
                    <a:pt x="683" y="878"/>
                    <a:pt x="881" y="682"/>
                    <a:pt x="881" y="439"/>
                  </a:cubicBezTo>
                  <a:cubicBezTo>
                    <a:pt x="881" y="198"/>
                    <a:pt x="683" y="0"/>
                    <a:pt x="44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7"/>
            <p:cNvSpPr/>
            <p:nvPr/>
          </p:nvSpPr>
          <p:spPr>
            <a:xfrm>
              <a:off x="7275427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1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7"/>
            <p:cNvSpPr/>
            <p:nvPr/>
          </p:nvSpPr>
          <p:spPr>
            <a:xfrm>
              <a:off x="7271921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2" y="145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7"/>
            <p:cNvSpPr/>
            <p:nvPr/>
          </p:nvSpPr>
          <p:spPr>
            <a:xfrm>
              <a:off x="7268704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8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1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7"/>
            <p:cNvSpPr/>
            <p:nvPr/>
          </p:nvSpPr>
          <p:spPr>
            <a:xfrm>
              <a:off x="7281986" y="4049678"/>
              <a:ext cx="23513" cy="23513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1" y="127"/>
                    <a:pt x="1" y="284"/>
                  </a:cubicBezTo>
                  <a:cubicBezTo>
                    <a:pt x="1" y="442"/>
                    <a:pt x="127" y="569"/>
                    <a:pt x="285" y="569"/>
                  </a:cubicBezTo>
                  <a:cubicBezTo>
                    <a:pt x="442" y="569"/>
                    <a:pt x="569" y="442"/>
                    <a:pt x="569" y="284"/>
                  </a:cubicBezTo>
                  <a:cubicBezTo>
                    <a:pt x="569" y="127"/>
                    <a:pt x="442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7"/>
            <p:cNvSpPr/>
            <p:nvPr/>
          </p:nvSpPr>
          <p:spPr>
            <a:xfrm>
              <a:off x="7274933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60"/>
                    <a:pt x="1" y="353"/>
                  </a:cubicBezTo>
                  <a:cubicBezTo>
                    <a:pt x="1" y="548"/>
                    <a:pt x="157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7"/>
            <p:cNvSpPr/>
            <p:nvPr/>
          </p:nvSpPr>
          <p:spPr>
            <a:xfrm>
              <a:off x="7284008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6" y="10540"/>
                    <a:pt x="656" y="10540"/>
                  </a:cubicBezTo>
                  <a:cubicBezTo>
                    <a:pt x="656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7"/>
            <p:cNvSpPr/>
            <p:nvPr/>
          </p:nvSpPr>
          <p:spPr>
            <a:xfrm>
              <a:off x="7275592" y="3784770"/>
              <a:ext cx="101805" cy="412376"/>
            </a:xfrm>
            <a:custGeom>
              <a:avLst/>
              <a:gdLst/>
              <a:ahLst/>
              <a:cxnLst/>
              <a:rect l="l" t="t" r="r" b="b"/>
              <a:pathLst>
                <a:path w="2468" h="9997" extrusionOk="0">
                  <a:moveTo>
                    <a:pt x="1218" y="0"/>
                  </a:moveTo>
                  <a:lnTo>
                    <a:pt x="1218" y="2"/>
                  </a:lnTo>
                  <a:lnTo>
                    <a:pt x="1218" y="8327"/>
                  </a:lnTo>
                  <a:cubicBezTo>
                    <a:pt x="1218" y="9103"/>
                    <a:pt x="433" y="9392"/>
                    <a:pt x="0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3" y="9996"/>
                    <a:pt x="2468" y="9380"/>
                    <a:pt x="2468" y="8604"/>
                  </a:cubicBezTo>
                  <a:lnTo>
                    <a:pt x="2468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7"/>
            <p:cNvSpPr/>
            <p:nvPr/>
          </p:nvSpPr>
          <p:spPr>
            <a:xfrm>
              <a:off x="7327031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5" y="1"/>
                  </a:moveTo>
                  <a:cubicBezTo>
                    <a:pt x="154" y="1"/>
                    <a:pt x="0" y="154"/>
                    <a:pt x="0" y="345"/>
                  </a:cubicBezTo>
                  <a:cubicBezTo>
                    <a:pt x="0" y="532"/>
                    <a:pt x="154" y="688"/>
                    <a:pt x="345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7"/>
            <p:cNvSpPr/>
            <p:nvPr/>
          </p:nvSpPr>
          <p:spPr>
            <a:xfrm>
              <a:off x="7340066" y="3664774"/>
              <a:ext cx="17036" cy="481511"/>
            </a:xfrm>
            <a:custGeom>
              <a:avLst/>
              <a:gdLst/>
              <a:ahLst/>
              <a:cxnLst/>
              <a:rect l="l" t="t" r="r" b="b"/>
              <a:pathLst>
                <a:path w="413" h="11673" extrusionOk="0">
                  <a:moveTo>
                    <a:pt x="207" y="0"/>
                  </a:moveTo>
                  <a:cubicBezTo>
                    <a:pt x="92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2" y="11672"/>
                    <a:pt x="207" y="11672"/>
                  </a:cubicBezTo>
                  <a:cubicBezTo>
                    <a:pt x="321" y="11672"/>
                    <a:pt x="412" y="11527"/>
                    <a:pt x="412" y="11349"/>
                  </a:cubicBezTo>
                  <a:lnTo>
                    <a:pt x="412" y="322"/>
                  </a:lnTo>
                  <a:cubicBezTo>
                    <a:pt x="412" y="146"/>
                    <a:pt x="321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7"/>
            <p:cNvSpPr/>
            <p:nvPr/>
          </p:nvSpPr>
          <p:spPr>
            <a:xfrm>
              <a:off x="7242180" y="3527123"/>
              <a:ext cx="163556" cy="130020"/>
            </a:xfrm>
            <a:custGeom>
              <a:avLst/>
              <a:gdLst/>
              <a:ahLst/>
              <a:cxnLst/>
              <a:rect l="l" t="t" r="r" b="b"/>
              <a:pathLst>
                <a:path w="3965" h="3152" extrusionOk="0">
                  <a:moveTo>
                    <a:pt x="984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7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7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7"/>
            <p:cNvSpPr/>
            <p:nvPr/>
          </p:nvSpPr>
          <p:spPr>
            <a:xfrm>
              <a:off x="7309500" y="3755441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2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2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7"/>
            <p:cNvSpPr/>
            <p:nvPr/>
          </p:nvSpPr>
          <p:spPr>
            <a:xfrm>
              <a:off x="7309500" y="382214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2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2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7"/>
            <p:cNvSpPr/>
            <p:nvPr/>
          </p:nvSpPr>
          <p:spPr>
            <a:xfrm>
              <a:off x="7309500" y="388880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1"/>
                  </a:moveTo>
                  <a:cubicBezTo>
                    <a:pt x="81" y="1"/>
                    <a:pt x="1" y="83"/>
                    <a:pt x="1" y="183"/>
                  </a:cubicBezTo>
                  <a:cubicBezTo>
                    <a:pt x="1" y="283"/>
                    <a:pt x="81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6" y="283"/>
                    <a:pt x="1726" y="183"/>
                  </a:cubicBezTo>
                  <a:cubicBezTo>
                    <a:pt x="1726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7"/>
            <p:cNvSpPr/>
            <p:nvPr/>
          </p:nvSpPr>
          <p:spPr>
            <a:xfrm>
              <a:off x="7309500" y="395546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3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3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7"/>
            <p:cNvSpPr/>
            <p:nvPr/>
          </p:nvSpPr>
          <p:spPr>
            <a:xfrm>
              <a:off x="7309500" y="4022205"/>
              <a:ext cx="71239" cy="15015"/>
            </a:xfrm>
            <a:custGeom>
              <a:avLst/>
              <a:gdLst/>
              <a:ahLst/>
              <a:cxnLst/>
              <a:rect l="l" t="t" r="r" b="b"/>
              <a:pathLst>
                <a:path w="1727" h="364" extrusionOk="0">
                  <a:moveTo>
                    <a:pt x="183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1"/>
                  </a:cubicBezTo>
                  <a:cubicBezTo>
                    <a:pt x="1726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7"/>
            <p:cNvSpPr/>
            <p:nvPr/>
          </p:nvSpPr>
          <p:spPr>
            <a:xfrm>
              <a:off x="7309500" y="4088906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7"/>
            <p:cNvSpPr/>
            <p:nvPr/>
          </p:nvSpPr>
          <p:spPr>
            <a:xfrm>
              <a:off x="7260990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2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7"/>
            <p:cNvSpPr/>
            <p:nvPr/>
          </p:nvSpPr>
          <p:spPr>
            <a:xfrm>
              <a:off x="7302941" y="3845861"/>
              <a:ext cx="29123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7"/>
            <p:cNvSpPr/>
            <p:nvPr/>
          </p:nvSpPr>
          <p:spPr>
            <a:xfrm>
              <a:off x="7302818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1" y="158"/>
                    <a:pt x="1" y="353"/>
                  </a:cubicBezTo>
                  <a:cubicBezTo>
                    <a:pt x="1" y="546"/>
                    <a:pt x="157" y="706"/>
                    <a:pt x="353" y="706"/>
                  </a:cubicBezTo>
                  <a:cubicBezTo>
                    <a:pt x="547" y="706"/>
                    <a:pt x="706" y="549"/>
                    <a:pt x="706" y="353"/>
                  </a:cubicBezTo>
                  <a:cubicBezTo>
                    <a:pt x="706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7"/>
            <p:cNvSpPr/>
            <p:nvPr/>
          </p:nvSpPr>
          <p:spPr>
            <a:xfrm>
              <a:off x="7273654" y="3696660"/>
              <a:ext cx="26648" cy="26647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22" y="0"/>
                  </a:moveTo>
                  <a:cubicBezTo>
                    <a:pt x="145" y="0"/>
                    <a:pt x="1" y="147"/>
                    <a:pt x="1" y="323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2" y="645"/>
                    <a:pt x="646" y="501"/>
                    <a:pt x="646" y="323"/>
                  </a:cubicBezTo>
                  <a:cubicBezTo>
                    <a:pt x="646" y="144"/>
                    <a:pt x="50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7"/>
            <p:cNvSpPr/>
            <p:nvPr/>
          </p:nvSpPr>
          <p:spPr>
            <a:xfrm>
              <a:off x="6279818" y="3935828"/>
              <a:ext cx="55853" cy="389111"/>
            </a:xfrm>
            <a:custGeom>
              <a:avLst/>
              <a:gdLst/>
              <a:ahLst/>
              <a:cxnLst/>
              <a:rect l="l" t="t" r="r" b="b"/>
              <a:pathLst>
                <a:path w="1354" h="9433" extrusionOk="0">
                  <a:moveTo>
                    <a:pt x="678" y="1"/>
                  </a:moveTo>
                  <a:cubicBezTo>
                    <a:pt x="304" y="1"/>
                    <a:pt x="1" y="304"/>
                    <a:pt x="1" y="677"/>
                  </a:cubicBezTo>
                  <a:lnTo>
                    <a:pt x="1" y="8757"/>
                  </a:lnTo>
                  <a:cubicBezTo>
                    <a:pt x="1" y="9129"/>
                    <a:pt x="304" y="9432"/>
                    <a:pt x="678" y="9432"/>
                  </a:cubicBezTo>
                  <a:cubicBezTo>
                    <a:pt x="1051" y="9432"/>
                    <a:pt x="1354" y="9130"/>
                    <a:pt x="1354" y="8757"/>
                  </a:cubicBezTo>
                  <a:lnTo>
                    <a:pt x="1354" y="677"/>
                  </a:lnTo>
                  <a:cubicBezTo>
                    <a:pt x="1354" y="304"/>
                    <a:pt x="1052" y="1"/>
                    <a:pt x="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7"/>
            <p:cNvSpPr/>
            <p:nvPr/>
          </p:nvSpPr>
          <p:spPr>
            <a:xfrm>
              <a:off x="7469261" y="3952121"/>
              <a:ext cx="55852" cy="381810"/>
            </a:xfrm>
            <a:custGeom>
              <a:avLst/>
              <a:gdLst/>
              <a:ahLst/>
              <a:cxnLst/>
              <a:rect l="l" t="t" r="r" b="b"/>
              <a:pathLst>
                <a:path w="1354" h="9256" extrusionOk="0">
                  <a:moveTo>
                    <a:pt x="676" y="1"/>
                  </a:moveTo>
                  <a:cubicBezTo>
                    <a:pt x="302" y="1"/>
                    <a:pt x="1" y="304"/>
                    <a:pt x="1" y="678"/>
                  </a:cubicBezTo>
                  <a:lnTo>
                    <a:pt x="1" y="8579"/>
                  </a:lnTo>
                  <a:cubicBezTo>
                    <a:pt x="1" y="8953"/>
                    <a:pt x="302" y="9256"/>
                    <a:pt x="676" y="9256"/>
                  </a:cubicBezTo>
                  <a:cubicBezTo>
                    <a:pt x="1050" y="9256"/>
                    <a:pt x="1354" y="8953"/>
                    <a:pt x="1354" y="8579"/>
                  </a:cubicBezTo>
                  <a:lnTo>
                    <a:pt x="1354" y="678"/>
                  </a:lnTo>
                  <a:cubicBezTo>
                    <a:pt x="1354" y="304"/>
                    <a:pt x="1050" y="1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7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4029"/>
                  </a:lnTo>
                  <a:cubicBezTo>
                    <a:pt x="1" y="4465"/>
                    <a:pt x="353" y="4818"/>
                    <a:pt x="789" y="4818"/>
                  </a:cubicBezTo>
                  <a:lnTo>
                    <a:pt x="31912" y="4818"/>
                  </a:lnTo>
                  <a:cubicBezTo>
                    <a:pt x="32348" y="4818"/>
                    <a:pt x="32701" y="4465"/>
                    <a:pt x="32701" y="4029"/>
                  </a:cubicBezTo>
                  <a:lnTo>
                    <a:pt x="32701" y="789"/>
                  </a:lnTo>
                  <a:cubicBezTo>
                    <a:pt x="32701" y="353"/>
                    <a:pt x="32348" y="0"/>
                    <a:pt x="31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7"/>
            <p:cNvSpPr/>
            <p:nvPr/>
          </p:nvSpPr>
          <p:spPr>
            <a:xfrm>
              <a:off x="6277961" y="4257784"/>
              <a:ext cx="1036530" cy="55316"/>
            </a:xfrm>
            <a:custGeom>
              <a:avLst/>
              <a:gdLst/>
              <a:ahLst/>
              <a:cxnLst/>
              <a:rect l="l" t="t" r="r" b="b"/>
              <a:pathLst>
                <a:path w="25128" h="1341" extrusionOk="0">
                  <a:moveTo>
                    <a:pt x="672" y="1"/>
                  </a:moveTo>
                  <a:cubicBezTo>
                    <a:pt x="303" y="1"/>
                    <a:pt x="1" y="301"/>
                    <a:pt x="1" y="671"/>
                  </a:cubicBezTo>
                  <a:cubicBezTo>
                    <a:pt x="1" y="1042"/>
                    <a:pt x="303" y="1341"/>
                    <a:pt x="672" y="1341"/>
                  </a:cubicBezTo>
                  <a:lnTo>
                    <a:pt x="24456" y="1341"/>
                  </a:lnTo>
                  <a:cubicBezTo>
                    <a:pt x="24826" y="1341"/>
                    <a:pt x="25128" y="1042"/>
                    <a:pt x="25128" y="671"/>
                  </a:cubicBezTo>
                  <a:cubicBezTo>
                    <a:pt x="25128" y="301"/>
                    <a:pt x="24826" y="1"/>
                    <a:pt x="2445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7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31574" y="0"/>
                  </a:moveTo>
                  <a:lnTo>
                    <a:pt x="31574" y="2905"/>
                  </a:lnTo>
                  <a:cubicBezTo>
                    <a:pt x="31574" y="3342"/>
                    <a:pt x="31222" y="3692"/>
                    <a:pt x="30785" y="3692"/>
                  </a:cubicBezTo>
                  <a:lnTo>
                    <a:pt x="1" y="3692"/>
                  </a:lnTo>
                  <a:lnTo>
                    <a:pt x="1" y="4029"/>
                  </a:lnTo>
                  <a:cubicBezTo>
                    <a:pt x="1" y="4467"/>
                    <a:pt x="352" y="4818"/>
                    <a:pt x="789" y="4818"/>
                  </a:cubicBezTo>
                  <a:lnTo>
                    <a:pt x="31912" y="4818"/>
                  </a:lnTo>
                  <a:cubicBezTo>
                    <a:pt x="32350" y="4818"/>
                    <a:pt x="32701" y="4467"/>
                    <a:pt x="32701" y="4029"/>
                  </a:cubicBezTo>
                  <a:lnTo>
                    <a:pt x="32701" y="789"/>
                  </a:lnTo>
                  <a:cubicBezTo>
                    <a:pt x="32701" y="351"/>
                    <a:pt x="32350" y="0"/>
                    <a:pt x="31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7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7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7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7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7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7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7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7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7"/>
            <p:cNvSpPr/>
            <p:nvPr/>
          </p:nvSpPr>
          <p:spPr>
            <a:xfrm>
              <a:off x="6221820" y="3876263"/>
              <a:ext cx="1344214" cy="112118"/>
            </a:xfrm>
            <a:custGeom>
              <a:avLst/>
              <a:gdLst/>
              <a:ahLst/>
              <a:cxnLst/>
              <a:rect l="l" t="t" r="r" b="b"/>
              <a:pathLst>
                <a:path w="32587" h="2718" extrusionOk="0">
                  <a:moveTo>
                    <a:pt x="789" y="0"/>
                  </a:moveTo>
                  <a:cubicBezTo>
                    <a:pt x="353" y="0"/>
                    <a:pt x="0" y="353"/>
                    <a:pt x="0" y="789"/>
                  </a:cubicBezTo>
                  <a:lnTo>
                    <a:pt x="0" y="1930"/>
                  </a:lnTo>
                  <a:cubicBezTo>
                    <a:pt x="0" y="2365"/>
                    <a:pt x="353" y="2717"/>
                    <a:pt x="789" y="2717"/>
                  </a:cubicBezTo>
                  <a:lnTo>
                    <a:pt x="31799" y="2717"/>
                  </a:lnTo>
                  <a:cubicBezTo>
                    <a:pt x="32234" y="2717"/>
                    <a:pt x="32586" y="2365"/>
                    <a:pt x="32586" y="1930"/>
                  </a:cubicBezTo>
                  <a:lnTo>
                    <a:pt x="32586" y="789"/>
                  </a:lnTo>
                  <a:cubicBezTo>
                    <a:pt x="32586" y="353"/>
                    <a:pt x="32234" y="0"/>
                    <a:pt x="3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7"/>
            <p:cNvSpPr/>
            <p:nvPr/>
          </p:nvSpPr>
          <p:spPr>
            <a:xfrm>
              <a:off x="6271031" y="3894536"/>
              <a:ext cx="680831" cy="27803"/>
            </a:xfrm>
            <a:custGeom>
              <a:avLst/>
              <a:gdLst/>
              <a:ahLst/>
              <a:cxnLst/>
              <a:rect l="l" t="t" r="r" b="b"/>
              <a:pathLst>
                <a:path w="16505" h="674" extrusionOk="0">
                  <a:moveTo>
                    <a:pt x="338" y="0"/>
                  </a:moveTo>
                  <a:cubicBezTo>
                    <a:pt x="150" y="0"/>
                    <a:pt x="1" y="151"/>
                    <a:pt x="1" y="337"/>
                  </a:cubicBezTo>
                  <a:cubicBezTo>
                    <a:pt x="1" y="522"/>
                    <a:pt x="150" y="673"/>
                    <a:pt x="338" y="673"/>
                  </a:cubicBezTo>
                  <a:lnTo>
                    <a:pt x="16166" y="673"/>
                  </a:lnTo>
                  <a:cubicBezTo>
                    <a:pt x="16352" y="673"/>
                    <a:pt x="16505" y="524"/>
                    <a:pt x="16505" y="337"/>
                  </a:cubicBezTo>
                  <a:cubicBezTo>
                    <a:pt x="16505" y="151"/>
                    <a:pt x="16352" y="0"/>
                    <a:pt x="16166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7"/>
            <p:cNvSpPr/>
            <p:nvPr/>
          </p:nvSpPr>
          <p:spPr>
            <a:xfrm>
              <a:off x="6221820" y="3876180"/>
              <a:ext cx="1344214" cy="112200"/>
            </a:xfrm>
            <a:custGeom>
              <a:avLst/>
              <a:gdLst/>
              <a:ahLst/>
              <a:cxnLst/>
              <a:rect l="l" t="t" r="r" b="b"/>
              <a:pathLst>
                <a:path w="32587" h="2720" extrusionOk="0">
                  <a:moveTo>
                    <a:pt x="31462" y="1"/>
                  </a:moveTo>
                  <a:lnTo>
                    <a:pt x="31462" y="2"/>
                  </a:lnTo>
                  <a:lnTo>
                    <a:pt x="31462" y="806"/>
                  </a:lnTo>
                  <a:cubicBezTo>
                    <a:pt x="31462" y="1244"/>
                    <a:pt x="31111" y="1595"/>
                    <a:pt x="30673" y="1595"/>
                  </a:cubicBezTo>
                  <a:lnTo>
                    <a:pt x="0" y="1595"/>
                  </a:lnTo>
                  <a:lnTo>
                    <a:pt x="0" y="1932"/>
                  </a:lnTo>
                  <a:cubicBezTo>
                    <a:pt x="0" y="2370"/>
                    <a:pt x="353" y="2719"/>
                    <a:pt x="789" y="2719"/>
                  </a:cubicBezTo>
                  <a:lnTo>
                    <a:pt x="31799" y="2719"/>
                  </a:lnTo>
                  <a:cubicBezTo>
                    <a:pt x="32236" y="2719"/>
                    <a:pt x="32586" y="2370"/>
                    <a:pt x="32586" y="1932"/>
                  </a:cubicBezTo>
                  <a:lnTo>
                    <a:pt x="32586" y="789"/>
                  </a:lnTo>
                  <a:cubicBezTo>
                    <a:pt x="32586" y="352"/>
                    <a:pt x="32236" y="1"/>
                    <a:pt x="3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38"/>
          <p:cNvGrpSpPr/>
          <p:nvPr/>
        </p:nvGrpSpPr>
        <p:grpSpPr>
          <a:xfrm>
            <a:off x="4936880" y="4402279"/>
            <a:ext cx="536085" cy="436384"/>
            <a:chOff x="5567801" y="3983389"/>
            <a:chExt cx="536085" cy="436384"/>
          </a:xfrm>
        </p:grpSpPr>
        <p:sp>
          <p:nvSpPr>
            <p:cNvPr id="1742" name="Google Shape;1742;p38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38"/>
          <p:cNvSpPr txBox="1">
            <a:spLocks noGrp="1"/>
          </p:cNvSpPr>
          <p:nvPr>
            <p:ph type="subTitle" idx="1"/>
          </p:nvPr>
        </p:nvSpPr>
        <p:spPr>
          <a:xfrm>
            <a:off x="1900909" y="2369017"/>
            <a:ext cx="5431940" cy="147449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sz="1200" dirty="0" err="1"/>
              <a:t>Segi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datar</a:t>
            </a:r>
            <a:r>
              <a:rPr lang="en-US" sz="1200" dirty="0"/>
              <a:t> yang </a:t>
            </a:r>
            <a:r>
              <a:rPr lang="en-US" sz="1200" dirty="0" err="1"/>
              <a:t>dibentuk</a:t>
            </a:r>
            <a:r>
              <a:rPr lang="en-US" sz="1200" dirty="0"/>
              <a:t>/</a:t>
            </a:r>
            <a:r>
              <a:rPr lang="en-US" sz="1200" dirty="0" err="1"/>
              <a:t>dibatasi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err="1"/>
              <a:t>lurus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sisinya</a:t>
            </a:r>
            <a:r>
              <a:rPr lang="en-US" sz="1200" dirty="0"/>
              <a:t>. </a:t>
            </a:r>
            <a:r>
              <a:rPr lang="en-US" sz="1200" dirty="0" err="1"/>
              <a:t>Bangun</a:t>
            </a:r>
            <a:r>
              <a:rPr lang="en-US" sz="1200" dirty="0"/>
              <a:t> </a:t>
            </a:r>
            <a:r>
              <a:rPr lang="en-US" sz="1200" dirty="0" err="1"/>
              <a:t>datar</a:t>
            </a:r>
            <a:r>
              <a:rPr lang="en-US" sz="1200" dirty="0"/>
              <a:t> </a:t>
            </a:r>
            <a:r>
              <a:rPr lang="en-US" sz="1200" dirty="0" err="1"/>
              <a:t>segi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dibahas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 </a:t>
            </a:r>
            <a:r>
              <a:rPr lang="en-US" sz="1200" dirty="0" err="1"/>
              <a:t>persegi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, </a:t>
            </a:r>
            <a:r>
              <a:rPr lang="en-US" sz="1200" dirty="0" err="1"/>
              <a:t>persegi</a:t>
            </a:r>
            <a:r>
              <a:rPr lang="en-US" sz="1200" dirty="0"/>
              <a:t>, </a:t>
            </a:r>
            <a:r>
              <a:rPr lang="en-US" sz="1200" dirty="0" err="1"/>
              <a:t>jajargenjang</a:t>
            </a:r>
            <a:r>
              <a:rPr lang="en-US" sz="1200" dirty="0"/>
              <a:t>, </a:t>
            </a:r>
            <a:r>
              <a:rPr lang="en-US" sz="1200" dirty="0" err="1"/>
              <a:t>belah</a:t>
            </a:r>
            <a:r>
              <a:rPr lang="en-US" sz="1200" dirty="0"/>
              <a:t> </a:t>
            </a:r>
            <a:r>
              <a:rPr lang="en-US" sz="1200" dirty="0" err="1"/>
              <a:t>ketupat</a:t>
            </a:r>
            <a:r>
              <a:rPr lang="en-US" sz="1200" dirty="0"/>
              <a:t>, </a:t>
            </a:r>
            <a:r>
              <a:rPr lang="en-US" sz="1200" dirty="0" err="1"/>
              <a:t>layang-layang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trapesium</a:t>
            </a:r>
            <a:r>
              <a:rPr lang="en-US" sz="1200" dirty="0"/>
              <a:t>. </a:t>
            </a:r>
            <a:r>
              <a:rPr lang="en-US" sz="1200" dirty="0" err="1"/>
              <a:t>Sedangkan</a:t>
            </a:r>
            <a:r>
              <a:rPr lang="en-US" sz="1200" dirty="0"/>
              <a:t> </a:t>
            </a:r>
            <a:r>
              <a:rPr lang="en-US" sz="1200" dirty="0" err="1"/>
              <a:t>persegi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segi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sisi-sisi</a:t>
            </a:r>
            <a:r>
              <a:rPr lang="en-US" sz="1200" dirty="0"/>
              <a:t> yang </a:t>
            </a:r>
            <a:r>
              <a:rPr lang="en-US" sz="1200" dirty="0" err="1"/>
              <a:t>berhadapan</a:t>
            </a:r>
            <a:r>
              <a:rPr lang="en-US" sz="1200" dirty="0"/>
              <a:t> </a:t>
            </a:r>
            <a:r>
              <a:rPr lang="en-US" sz="1200" dirty="0" err="1"/>
              <a:t>sejajar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keempat</a:t>
            </a:r>
            <a:r>
              <a:rPr lang="en-US" sz="1200" dirty="0"/>
              <a:t> </a:t>
            </a:r>
            <a:r>
              <a:rPr lang="en-US" sz="1200" dirty="0" err="1"/>
              <a:t>sudutnya</a:t>
            </a:r>
            <a:r>
              <a:rPr lang="en-US" sz="1200" dirty="0"/>
              <a:t> </a:t>
            </a:r>
            <a:r>
              <a:rPr lang="en-US" sz="1200" dirty="0" err="1"/>
              <a:t>siku-siku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59" name="Google Shape;1759;p38"/>
          <p:cNvSpPr txBox="1">
            <a:spLocks noGrp="1"/>
          </p:cNvSpPr>
          <p:nvPr>
            <p:ph type="title"/>
          </p:nvPr>
        </p:nvSpPr>
        <p:spPr>
          <a:xfrm>
            <a:off x="771443" y="1493003"/>
            <a:ext cx="7703700" cy="985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Segiempat</a:t>
            </a:r>
            <a:endParaRPr dirty="0"/>
          </a:p>
        </p:txBody>
      </p:sp>
      <p:sp>
        <p:nvSpPr>
          <p:cNvPr id="1760" name="Google Shape;1760;p38"/>
          <p:cNvSpPr txBox="1">
            <a:spLocks noGrp="1"/>
          </p:cNvSpPr>
          <p:nvPr>
            <p:ph type="title" idx="2"/>
          </p:nvPr>
        </p:nvSpPr>
        <p:spPr>
          <a:xfrm>
            <a:off x="699998" y="747080"/>
            <a:ext cx="7703700" cy="75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61" name="Google Shape;1761;p38"/>
          <p:cNvGrpSpPr/>
          <p:nvPr/>
        </p:nvGrpSpPr>
        <p:grpSpPr>
          <a:xfrm>
            <a:off x="2343734" y="3936896"/>
            <a:ext cx="1356300" cy="902055"/>
            <a:chOff x="6221820" y="3518006"/>
            <a:chExt cx="1356300" cy="902055"/>
          </a:xfrm>
        </p:grpSpPr>
        <p:sp>
          <p:nvSpPr>
            <p:cNvPr id="1762" name="Google Shape;1762;p38"/>
            <p:cNvSpPr/>
            <p:nvPr/>
          </p:nvSpPr>
          <p:spPr>
            <a:xfrm>
              <a:off x="6406084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5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5" y="14457"/>
                  </a:cubicBezTo>
                  <a:cubicBezTo>
                    <a:pt x="2568" y="14457"/>
                    <a:pt x="3308" y="13716"/>
                    <a:pt x="3308" y="12803"/>
                  </a:cubicBezTo>
                  <a:lnTo>
                    <a:pt x="3308" y="1654"/>
                  </a:lnTo>
                  <a:cubicBezTo>
                    <a:pt x="3308" y="741"/>
                    <a:pt x="2568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6416891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0" y="1"/>
                  </a:moveTo>
                  <a:cubicBezTo>
                    <a:pt x="617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7" y="13934"/>
                    <a:pt x="1390" y="13934"/>
                  </a:cubicBezTo>
                  <a:cubicBezTo>
                    <a:pt x="2166" y="13934"/>
                    <a:pt x="2783" y="13319"/>
                    <a:pt x="2783" y="12543"/>
                  </a:cubicBezTo>
                  <a:lnTo>
                    <a:pt x="2783" y="1392"/>
                  </a:lnTo>
                  <a:cubicBezTo>
                    <a:pt x="2783" y="616"/>
                    <a:pt x="2166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6468866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49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6416891" y="3784811"/>
              <a:ext cx="114799" cy="412376"/>
            </a:xfrm>
            <a:custGeom>
              <a:avLst/>
              <a:gdLst/>
              <a:ahLst/>
              <a:cxnLst/>
              <a:rect l="l" t="t" r="r" b="b"/>
              <a:pathLst>
                <a:path w="2783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7" y="9997"/>
                    <a:pt x="1393" y="9997"/>
                  </a:cubicBezTo>
                  <a:cubicBezTo>
                    <a:pt x="2166" y="9997"/>
                    <a:pt x="2783" y="9381"/>
                    <a:pt x="2783" y="8605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6428936" y="3794670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39" y="0"/>
                  </a:moveTo>
                  <a:cubicBezTo>
                    <a:pt x="195" y="0"/>
                    <a:pt x="1" y="198"/>
                    <a:pt x="1" y="439"/>
                  </a:cubicBezTo>
                  <a:cubicBezTo>
                    <a:pt x="1" y="680"/>
                    <a:pt x="198" y="878"/>
                    <a:pt x="439" y="878"/>
                  </a:cubicBezTo>
                  <a:cubicBezTo>
                    <a:pt x="681" y="878"/>
                    <a:pt x="878" y="682"/>
                    <a:pt x="878" y="439"/>
                  </a:cubicBezTo>
                  <a:cubicBezTo>
                    <a:pt x="878" y="198"/>
                    <a:pt x="681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6429638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3" y="1"/>
                    <a:pt x="2" y="152"/>
                    <a:pt x="0" y="339"/>
                  </a:cubicBezTo>
                  <a:cubicBezTo>
                    <a:pt x="0" y="526"/>
                    <a:pt x="153" y="678"/>
                    <a:pt x="339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6426131" y="3940200"/>
              <a:ext cx="26895" cy="26813"/>
            </a:xfrm>
            <a:custGeom>
              <a:avLst/>
              <a:gdLst/>
              <a:ahLst/>
              <a:cxnLst/>
              <a:rect l="l" t="t" r="r" b="b"/>
              <a:pathLst>
                <a:path w="652" h="650" extrusionOk="0">
                  <a:moveTo>
                    <a:pt x="327" y="1"/>
                  </a:moveTo>
                  <a:cubicBezTo>
                    <a:pt x="148" y="1"/>
                    <a:pt x="1" y="145"/>
                    <a:pt x="2" y="325"/>
                  </a:cubicBezTo>
                  <a:cubicBezTo>
                    <a:pt x="2" y="504"/>
                    <a:pt x="148" y="650"/>
                    <a:pt x="327" y="650"/>
                  </a:cubicBezTo>
                  <a:cubicBezTo>
                    <a:pt x="507" y="650"/>
                    <a:pt x="651" y="504"/>
                    <a:pt x="651" y="325"/>
                  </a:cubicBezTo>
                  <a:cubicBezTo>
                    <a:pt x="651" y="145"/>
                    <a:pt x="507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6422955" y="4114234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39" y="0"/>
                  </a:moveTo>
                  <a:cubicBezTo>
                    <a:pt x="196" y="0"/>
                    <a:pt x="0" y="196"/>
                    <a:pt x="0" y="439"/>
                  </a:cubicBezTo>
                  <a:cubicBezTo>
                    <a:pt x="0" y="680"/>
                    <a:pt x="198" y="878"/>
                    <a:pt x="439" y="878"/>
                  </a:cubicBezTo>
                  <a:cubicBezTo>
                    <a:pt x="680" y="878"/>
                    <a:pt x="879" y="683"/>
                    <a:pt x="879" y="439"/>
                  </a:cubicBezTo>
                  <a:cubicBezTo>
                    <a:pt x="879" y="198"/>
                    <a:pt x="683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6436279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0" y="569"/>
                    <a:pt x="567" y="442"/>
                    <a:pt x="567" y="284"/>
                  </a:cubicBezTo>
                  <a:cubicBezTo>
                    <a:pt x="567" y="127"/>
                    <a:pt x="440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6429225" y="3988050"/>
              <a:ext cx="29205" cy="29122"/>
            </a:xfrm>
            <a:custGeom>
              <a:avLst/>
              <a:gdLst/>
              <a:ahLst/>
              <a:cxnLst/>
              <a:rect l="l" t="t" r="r" b="b"/>
              <a:pathLst>
                <a:path w="708" h="706" extrusionOk="0">
                  <a:moveTo>
                    <a:pt x="355" y="0"/>
                  </a:moveTo>
                  <a:cubicBezTo>
                    <a:pt x="159" y="0"/>
                    <a:pt x="1" y="160"/>
                    <a:pt x="2" y="353"/>
                  </a:cubicBezTo>
                  <a:cubicBezTo>
                    <a:pt x="2" y="548"/>
                    <a:pt x="159" y="706"/>
                    <a:pt x="355" y="706"/>
                  </a:cubicBezTo>
                  <a:cubicBezTo>
                    <a:pt x="548" y="706"/>
                    <a:pt x="707" y="549"/>
                    <a:pt x="707" y="353"/>
                  </a:cubicBezTo>
                  <a:cubicBezTo>
                    <a:pt x="707" y="160"/>
                    <a:pt x="551" y="0"/>
                    <a:pt x="355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6438300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5" y="10540"/>
                    <a:pt x="655" y="10540"/>
                  </a:cubicBezTo>
                  <a:cubicBezTo>
                    <a:pt x="655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6429926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0" y="9996"/>
                    <a:pt x="2467" y="9380"/>
                    <a:pt x="2467" y="8604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6481200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6" y="1"/>
                  </a:moveTo>
                  <a:cubicBezTo>
                    <a:pt x="156" y="1"/>
                    <a:pt x="3" y="154"/>
                    <a:pt x="0" y="345"/>
                  </a:cubicBezTo>
                  <a:cubicBezTo>
                    <a:pt x="0" y="532"/>
                    <a:pt x="156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7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6494276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8" y="0"/>
                  </a:moveTo>
                  <a:cubicBezTo>
                    <a:pt x="93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8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6396514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1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6463751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2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2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6463751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2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2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6463751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1"/>
                  </a:moveTo>
                  <a:cubicBezTo>
                    <a:pt x="83" y="1"/>
                    <a:pt x="0" y="83"/>
                    <a:pt x="0" y="183"/>
                  </a:cubicBezTo>
                  <a:cubicBezTo>
                    <a:pt x="0" y="283"/>
                    <a:pt x="82" y="365"/>
                    <a:pt x="182" y="365"/>
                  </a:cubicBezTo>
                  <a:lnTo>
                    <a:pt x="1545" y="365"/>
                  </a:lnTo>
                  <a:cubicBezTo>
                    <a:pt x="1645" y="365"/>
                    <a:pt x="1727" y="283"/>
                    <a:pt x="1727" y="183"/>
                  </a:cubicBezTo>
                  <a:cubicBezTo>
                    <a:pt x="1727" y="83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6463751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3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3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6463751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2" y="1"/>
                  </a:moveTo>
                  <a:cubicBezTo>
                    <a:pt x="83" y="1"/>
                    <a:pt x="0" y="81"/>
                    <a:pt x="0" y="181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1"/>
                  </a:cubicBezTo>
                  <a:cubicBezTo>
                    <a:pt x="1727" y="81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6463751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6415324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6457234" y="3845861"/>
              <a:ext cx="29122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6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6457028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58"/>
                    <a:pt x="1" y="353"/>
                  </a:cubicBezTo>
                  <a:cubicBezTo>
                    <a:pt x="1" y="546"/>
                    <a:pt x="160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427822" y="3696660"/>
              <a:ext cx="26771" cy="26647"/>
            </a:xfrm>
            <a:custGeom>
              <a:avLst/>
              <a:gdLst/>
              <a:ahLst/>
              <a:cxnLst/>
              <a:rect l="l" t="t" r="r" b="b"/>
              <a:pathLst>
                <a:path w="649" h="646" extrusionOk="0">
                  <a:moveTo>
                    <a:pt x="325" y="0"/>
                  </a:moveTo>
                  <a:cubicBezTo>
                    <a:pt x="145" y="0"/>
                    <a:pt x="1" y="147"/>
                    <a:pt x="2" y="323"/>
                  </a:cubicBezTo>
                  <a:cubicBezTo>
                    <a:pt x="2" y="501"/>
                    <a:pt x="147" y="645"/>
                    <a:pt x="325" y="645"/>
                  </a:cubicBezTo>
                  <a:cubicBezTo>
                    <a:pt x="503" y="645"/>
                    <a:pt x="648" y="501"/>
                    <a:pt x="648" y="323"/>
                  </a:cubicBezTo>
                  <a:cubicBezTo>
                    <a:pt x="648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687986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698752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1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1" y="13934"/>
                  </a:cubicBezTo>
                  <a:cubicBezTo>
                    <a:pt x="2167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2" y="616"/>
                    <a:pt x="2167" y="1"/>
                    <a:pt x="1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750769" y="3650171"/>
              <a:ext cx="62782" cy="150191"/>
            </a:xfrm>
            <a:custGeom>
              <a:avLst/>
              <a:gdLst/>
              <a:ahLst/>
              <a:cxnLst/>
              <a:rect l="l" t="t" r="r" b="b"/>
              <a:pathLst>
                <a:path w="1522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1" y="3623"/>
                  </a:lnTo>
                  <a:lnTo>
                    <a:pt x="1521" y="720"/>
                  </a:lnTo>
                  <a:cubicBezTo>
                    <a:pt x="1521" y="456"/>
                    <a:pt x="1451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698794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710798" y="3794670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40" y="0"/>
                  </a:moveTo>
                  <a:cubicBezTo>
                    <a:pt x="196" y="0"/>
                    <a:pt x="0" y="198"/>
                    <a:pt x="0" y="439"/>
                  </a:cubicBezTo>
                  <a:cubicBezTo>
                    <a:pt x="0" y="680"/>
                    <a:pt x="196" y="878"/>
                    <a:pt x="440" y="878"/>
                  </a:cubicBezTo>
                  <a:cubicBezTo>
                    <a:pt x="682" y="878"/>
                    <a:pt x="879" y="682"/>
                    <a:pt x="879" y="439"/>
                  </a:cubicBezTo>
                  <a:cubicBezTo>
                    <a:pt x="879" y="198"/>
                    <a:pt x="682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6711581" y="3862733"/>
              <a:ext cx="28009" cy="28009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0" y="1"/>
                  </a:moveTo>
                  <a:cubicBezTo>
                    <a:pt x="153" y="1"/>
                    <a:pt x="1" y="152"/>
                    <a:pt x="1" y="339"/>
                  </a:cubicBezTo>
                  <a:cubicBezTo>
                    <a:pt x="1" y="526"/>
                    <a:pt x="153" y="678"/>
                    <a:pt x="340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708116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0" y="145"/>
                    <a:pt x="0" y="325"/>
                  </a:cubicBezTo>
                  <a:cubicBezTo>
                    <a:pt x="0" y="504"/>
                    <a:pt x="147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5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704857" y="4114234"/>
              <a:ext cx="36218" cy="36218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39" y="0"/>
                  </a:moveTo>
                  <a:cubicBezTo>
                    <a:pt x="198" y="0"/>
                    <a:pt x="0" y="196"/>
                    <a:pt x="0" y="439"/>
                  </a:cubicBezTo>
                  <a:cubicBezTo>
                    <a:pt x="0" y="680"/>
                    <a:pt x="196" y="878"/>
                    <a:pt x="439" y="878"/>
                  </a:cubicBezTo>
                  <a:cubicBezTo>
                    <a:pt x="680" y="878"/>
                    <a:pt x="878" y="683"/>
                    <a:pt x="878" y="439"/>
                  </a:cubicBezTo>
                  <a:cubicBezTo>
                    <a:pt x="878" y="198"/>
                    <a:pt x="680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718181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711210" y="3988050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0" y="160"/>
                    <a:pt x="0" y="353"/>
                  </a:cubicBezTo>
                  <a:cubicBezTo>
                    <a:pt x="0" y="548"/>
                    <a:pt x="157" y="706"/>
                    <a:pt x="353" y="706"/>
                  </a:cubicBezTo>
                  <a:cubicBezTo>
                    <a:pt x="546" y="706"/>
                    <a:pt x="705" y="549"/>
                    <a:pt x="705" y="353"/>
                  </a:cubicBezTo>
                  <a:cubicBezTo>
                    <a:pt x="705" y="160"/>
                    <a:pt x="547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720202" y="3711304"/>
              <a:ext cx="27101" cy="434775"/>
            </a:xfrm>
            <a:custGeom>
              <a:avLst/>
              <a:gdLst/>
              <a:ahLst/>
              <a:cxnLst/>
              <a:rect l="l" t="t" r="r" b="b"/>
              <a:pathLst>
                <a:path w="657" h="10540" extrusionOk="0">
                  <a:moveTo>
                    <a:pt x="353" y="1"/>
                  </a:moveTo>
                  <a:cubicBezTo>
                    <a:pt x="353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7" y="10540"/>
                    <a:pt x="657" y="10540"/>
                  </a:cubicBezTo>
                  <a:cubicBezTo>
                    <a:pt x="657" y="10540"/>
                    <a:pt x="353" y="10332"/>
                    <a:pt x="353" y="8885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6711788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6" y="0"/>
                  </a:moveTo>
                  <a:lnTo>
                    <a:pt x="1216" y="2"/>
                  </a:lnTo>
                  <a:lnTo>
                    <a:pt x="1216" y="8327"/>
                  </a:lnTo>
                  <a:cubicBezTo>
                    <a:pt x="1216" y="9103"/>
                    <a:pt x="432" y="9392"/>
                    <a:pt x="0" y="9492"/>
                  </a:cubicBezTo>
                  <a:cubicBezTo>
                    <a:pt x="254" y="9801"/>
                    <a:pt x="639" y="9996"/>
                    <a:pt x="1075" y="9996"/>
                  </a:cubicBezTo>
                  <a:cubicBezTo>
                    <a:pt x="1851" y="9996"/>
                    <a:pt x="2466" y="9380"/>
                    <a:pt x="2466" y="8604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763144" y="4046708"/>
              <a:ext cx="28586" cy="28380"/>
            </a:xfrm>
            <a:custGeom>
              <a:avLst/>
              <a:gdLst/>
              <a:ahLst/>
              <a:cxnLst/>
              <a:rect l="l" t="t" r="r" b="b"/>
              <a:pathLst>
                <a:path w="693" h="688" extrusionOk="0">
                  <a:moveTo>
                    <a:pt x="347" y="1"/>
                  </a:moveTo>
                  <a:cubicBezTo>
                    <a:pt x="156" y="1"/>
                    <a:pt x="1" y="154"/>
                    <a:pt x="1" y="345"/>
                  </a:cubicBezTo>
                  <a:cubicBezTo>
                    <a:pt x="1" y="532"/>
                    <a:pt x="156" y="688"/>
                    <a:pt x="347" y="688"/>
                  </a:cubicBezTo>
                  <a:cubicBezTo>
                    <a:pt x="537" y="688"/>
                    <a:pt x="692" y="535"/>
                    <a:pt x="692" y="345"/>
                  </a:cubicBezTo>
                  <a:cubicBezTo>
                    <a:pt x="692" y="154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6776179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7" y="0"/>
                  </a:moveTo>
                  <a:cubicBezTo>
                    <a:pt x="94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7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6678416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6745695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6745695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6745695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6745695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6745695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6745695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6697226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3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6739136" y="3845861"/>
              <a:ext cx="29205" cy="29164"/>
            </a:xfrm>
            <a:custGeom>
              <a:avLst/>
              <a:gdLst/>
              <a:ahLst/>
              <a:cxnLst/>
              <a:rect l="l" t="t" r="r" b="b"/>
              <a:pathLst>
                <a:path w="708" h="707" extrusionOk="0">
                  <a:moveTo>
                    <a:pt x="354" y="1"/>
                  </a:moveTo>
                  <a:cubicBezTo>
                    <a:pt x="158" y="1"/>
                    <a:pt x="0" y="159"/>
                    <a:pt x="2" y="353"/>
                  </a:cubicBezTo>
                  <a:cubicBezTo>
                    <a:pt x="2" y="547"/>
                    <a:pt x="158" y="706"/>
                    <a:pt x="354" y="706"/>
                  </a:cubicBezTo>
                  <a:cubicBezTo>
                    <a:pt x="548" y="706"/>
                    <a:pt x="707" y="548"/>
                    <a:pt x="707" y="353"/>
                  </a:cubicBezTo>
                  <a:cubicBezTo>
                    <a:pt x="707" y="159"/>
                    <a:pt x="550" y="1"/>
                    <a:pt x="35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6738971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9" y="0"/>
                    <a:pt x="0" y="158"/>
                    <a:pt x="0" y="353"/>
                  </a:cubicBezTo>
                  <a:cubicBezTo>
                    <a:pt x="0" y="546"/>
                    <a:pt x="157" y="706"/>
                    <a:pt x="353" y="706"/>
                  </a:cubicBezTo>
                  <a:cubicBezTo>
                    <a:pt x="547" y="706"/>
                    <a:pt x="705" y="549"/>
                    <a:pt x="705" y="353"/>
                  </a:cubicBezTo>
                  <a:cubicBezTo>
                    <a:pt x="705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6709808" y="3696660"/>
              <a:ext cx="26606" cy="26647"/>
            </a:xfrm>
            <a:custGeom>
              <a:avLst/>
              <a:gdLst/>
              <a:ahLst/>
              <a:cxnLst/>
              <a:rect l="l" t="t" r="r" b="b"/>
              <a:pathLst>
                <a:path w="645" h="646" extrusionOk="0">
                  <a:moveTo>
                    <a:pt x="323" y="0"/>
                  </a:moveTo>
                  <a:cubicBezTo>
                    <a:pt x="144" y="0"/>
                    <a:pt x="0" y="147"/>
                    <a:pt x="0" y="323"/>
                  </a:cubicBezTo>
                  <a:cubicBezTo>
                    <a:pt x="0" y="501"/>
                    <a:pt x="144" y="645"/>
                    <a:pt x="323" y="645"/>
                  </a:cubicBezTo>
                  <a:cubicBezTo>
                    <a:pt x="501" y="645"/>
                    <a:pt x="645" y="501"/>
                    <a:pt x="645" y="323"/>
                  </a:cubicBezTo>
                  <a:cubicBezTo>
                    <a:pt x="645" y="144"/>
                    <a:pt x="501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6969889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2" y="0"/>
                    <a:pt x="2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6980779" y="3622451"/>
              <a:ext cx="114716" cy="574778"/>
            </a:xfrm>
            <a:custGeom>
              <a:avLst/>
              <a:gdLst/>
              <a:ahLst/>
              <a:cxnLst/>
              <a:rect l="l" t="t" r="r" b="b"/>
              <a:pathLst>
                <a:path w="2781" h="13934" extrusionOk="0">
                  <a:moveTo>
                    <a:pt x="1390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0" y="13934"/>
                  </a:cubicBezTo>
                  <a:cubicBezTo>
                    <a:pt x="2166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79" y="616"/>
                    <a:pt x="2164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7032630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6" y="0"/>
                  </a:moveTo>
                  <a:lnTo>
                    <a:pt x="102" y="279"/>
                  </a:lnTo>
                  <a:cubicBezTo>
                    <a:pt x="399" y="1690"/>
                    <a:pt x="0" y="3640"/>
                    <a:pt x="0" y="3640"/>
                  </a:cubicBezTo>
                  <a:lnTo>
                    <a:pt x="1522" y="3623"/>
                  </a:lnTo>
                  <a:lnTo>
                    <a:pt x="1522" y="720"/>
                  </a:lnTo>
                  <a:cubicBezTo>
                    <a:pt x="1522" y="456"/>
                    <a:pt x="1452" y="210"/>
                    <a:pt x="1326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6980696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2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6992700" y="3794711"/>
              <a:ext cx="36218" cy="36259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439" y="1"/>
                  </a:moveTo>
                  <a:cubicBezTo>
                    <a:pt x="196" y="1"/>
                    <a:pt x="0" y="197"/>
                    <a:pt x="0" y="439"/>
                  </a:cubicBezTo>
                  <a:cubicBezTo>
                    <a:pt x="0" y="682"/>
                    <a:pt x="196" y="878"/>
                    <a:pt x="439" y="878"/>
                  </a:cubicBezTo>
                  <a:cubicBezTo>
                    <a:pt x="682" y="878"/>
                    <a:pt x="878" y="682"/>
                    <a:pt x="878" y="439"/>
                  </a:cubicBezTo>
                  <a:cubicBezTo>
                    <a:pt x="878" y="197"/>
                    <a:pt x="682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6993525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0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6990019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4" y="1"/>
                    <a:pt x="0" y="145"/>
                    <a:pt x="0" y="325"/>
                  </a:cubicBezTo>
                  <a:cubicBezTo>
                    <a:pt x="0" y="504"/>
                    <a:pt x="144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6986801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7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4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7000125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8" y="0"/>
                    <a:pt x="1" y="127"/>
                    <a:pt x="1" y="284"/>
                  </a:cubicBezTo>
                  <a:cubicBezTo>
                    <a:pt x="1" y="442"/>
                    <a:pt x="128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6993030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3" y="0"/>
                  </a:moveTo>
                  <a:cubicBezTo>
                    <a:pt x="159" y="0"/>
                    <a:pt x="1" y="160"/>
                    <a:pt x="1" y="353"/>
                  </a:cubicBezTo>
                  <a:cubicBezTo>
                    <a:pt x="1" y="548"/>
                    <a:pt x="159" y="706"/>
                    <a:pt x="353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7002188" y="3711304"/>
              <a:ext cx="26977" cy="434775"/>
            </a:xfrm>
            <a:custGeom>
              <a:avLst/>
              <a:gdLst/>
              <a:ahLst/>
              <a:cxnLst/>
              <a:rect l="l" t="t" r="r" b="b"/>
              <a:pathLst>
                <a:path w="654" h="10540" extrusionOk="0">
                  <a:moveTo>
                    <a:pt x="350" y="1"/>
                  </a:moveTo>
                  <a:cubicBezTo>
                    <a:pt x="350" y="1"/>
                    <a:pt x="0" y="135"/>
                    <a:pt x="0" y="1097"/>
                  </a:cubicBezTo>
                  <a:lnTo>
                    <a:pt x="0" y="9487"/>
                  </a:lnTo>
                  <a:cubicBezTo>
                    <a:pt x="0" y="10441"/>
                    <a:pt x="653" y="10540"/>
                    <a:pt x="653" y="10540"/>
                  </a:cubicBezTo>
                  <a:cubicBezTo>
                    <a:pt x="653" y="10540"/>
                    <a:pt x="350" y="10332"/>
                    <a:pt x="350" y="888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6993731" y="3784770"/>
              <a:ext cx="101723" cy="412376"/>
            </a:xfrm>
            <a:custGeom>
              <a:avLst/>
              <a:gdLst/>
              <a:ahLst/>
              <a:cxnLst/>
              <a:rect l="l" t="t" r="r" b="b"/>
              <a:pathLst>
                <a:path w="2466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5" y="9801"/>
                    <a:pt x="640" y="9996"/>
                    <a:pt x="1076" y="9996"/>
                  </a:cubicBezTo>
                  <a:cubicBezTo>
                    <a:pt x="1850" y="9996"/>
                    <a:pt x="2465" y="9380"/>
                    <a:pt x="2465" y="8604"/>
                  </a:cubicBezTo>
                  <a:lnTo>
                    <a:pt x="2465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7045088" y="4046708"/>
              <a:ext cx="28463" cy="28380"/>
            </a:xfrm>
            <a:custGeom>
              <a:avLst/>
              <a:gdLst/>
              <a:ahLst/>
              <a:cxnLst/>
              <a:rect l="l" t="t" r="r" b="b"/>
              <a:pathLst>
                <a:path w="690" h="688" extrusionOk="0">
                  <a:moveTo>
                    <a:pt x="346" y="1"/>
                  </a:moveTo>
                  <a:cubicBezTo>
                    <a:pt x="155" y="1"/>
                    <a:pt x="0" y="154"/>
                    <a:pt x="0" y="345"/>
                  </a:cubicBezTo>
                  <a:cubicBezTo>
                    <a:pt x="0" y="532"/>
                    <a:pt x="155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7058164" y="3664774"/>
              <a:ext cx="17077" cy="481511"/>
            </a:xfrm>
            <a:custGeom>
              <a:avLst/>
              <a:gdLst/>
              <a:ahLst/>
              <a:cxnLst/>
              <a:rect l="l" t="t" r="r" b="b"/>
              <a:pathLst>
                <a:path w="414" h="11673" extrusionOk="0">
                  <a:moveTo>
                    <a:pt x="206" y="0"/>
                  </a:moveTo>
                  <a:cubicBezTo>
                    <a:pt x="92" y="0"/>
                    <a:pt x="0" y="146"/>
                    <a:pt x="0" y="322"/>
                  </a:cubicBezTo>
                  <a:lnTo>
                    <a:pt x="0" y="11349"/>
                  </a:lnTo>
                  <a:cubicBezTo>
                    <a:pt x="0" y="11527"/>
                    <a:pt x="92" y="11672"/>
                    <a:pt x="206" y="11672"/>
                  </a:cubicBezTo>
                  <a:cubicBezTo>
                    <a:pt x="322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6960319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7027598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7027598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7027598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7027598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7027598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7027598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979088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4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7021080" y="3845861"/>
              <a:ext cx="29164" cy="29164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353" y="1"/>
                  </a:moveTo>
                  <a:cubicBezTo>
                    <a:pt x="157" y="1"/>
                    <a:pt x="1" y="159"/>
                    <a:pt x="1" y="353"/>
                  </a:cubicBezTo>
                  <a:cubicBezTo>
                    <a:pt x="1" y="547"/>
                    <a:pt x="157" y="706"/>
                    <a:pt x="353" y="706"/>
                  </a:cubicBezTo>
                  <a:cubicBezTo>
                    <a:pt x="547" y="706"/>
                    <a:pt x="706" y="548"/>
                    <a:pt x="706" y="353"/>
                  </a:cubicBezTo>
                  <a:cubicBezTo>
                    <a:pt x="706" y="159"/>
                    <a:pt x="548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7020874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58" y="0"/>
                    <a:pt x="0" y="158"/>
                    <a:pt x="2" y="353"/>
                  </a:cubicBezTo>
                  <a:cubicBezTo>
                    <a:pt x="2" y="546"/>
                    <a:pt x="158" y="706"/>
                    <a:pt x="354" y="706"/>
                  </a:cubicBezTo>
                  <a:cubicBezTo>
                    <a:pt x="549" y="706"/>
                    <a:pt x="707" y="549"/>
                    <a:pt x="707" y="353"/>
                  </a:cubicBezTo>
                  <a:cubicBezTo>
                    <a:pt x="707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991710" y="3696660"/>
              <a:ext cx="26689" cy="26647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25" y="0"/>
                  </a:moveTo>
                  <a:cubicBezTo>
                    <a:pt x="144" y="0"/>
                    <a:pt x="0" y="147"/>
                    <a:pt x="2" y="323"/>
                  </a:cubicBezTo>
                  <a:cubicBezTo>
                    <a:pt x="2" y="501"/>
                    <a:pt x="146" y="645"/>
                    <a:pt x="325" y="645"/>
                  </a:cubicBezTo>
                  <a:cubicBezTo>
                    <a:pt x="503" y="645"/>
                    <a:pt x="646" y="501"/>
                    <a:pt x="646" y="323"/>
                  </a:cubicBezTo>
                  <a:cubicBezTo>
                    <a:pt x="646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7251833" y="3611644"/>
              <a:ext cx="136414" cy="596351"/>
            </a:xfrm>
            <a:custGeom>
              <a:avLst/>
              <a:gdLst/>
              <a:ahLst/>
              <a:cxnLst/>
              <a:rect l="l" t="t" r="r" b="b"/>
              <a:pathLst>
                <a:path w="3307" h="14457" extrusionOk="0">
                  <a:moveTo>
                    <a:pt x="1653" y="0"/>
                  </a:moveTo>
                  <a:cubicBezTo>
                    <a:pt x="741" y="0"/>
                    <a:pt x="1" y="738"/>
                    <a:pt x="1" y="1652"/>
                  </a:cubicBezTo>
                  <a:lnTo>
                    <a:pt x="1" y="12803"/>
                  </a:lnTo>
                  <a:cubicBezTo>
                    <a:pt x="1" y="13716"/>
                    <a:pt x="739" y="14457"/>
                    <a:pt x="1653" y="14457"/>
                  </a:cubicBezTo>
                  <a:cubicBezTo>
                    <a:pt x="2566" y="14457"/>
                    <a:pt x="3306" y="13716"/>
                    <a:pt x="3306" y="12803"/>
                  </a:cubicBezTo>
                  <a:lnTo>
                    <a:pt x="3306" y="1654"/>
                  </a:lnTo>
                  <a:cubicBezTo>
                    <a:pt x="3306" y="741"/>
                    <a:pt x="2566" y="0"/>
                    <a:pt x="1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7262599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2" y="1"/>
                  </a:moveTo>
                  <a:cubicBezTo>
                    <a:pt x="616" y="1"/>
                    <a:pt x="1" y="616"/>
                    <a:pt x="1" y="1392"/>
                  </a:cubicBezTo>
                  <a:lnTo>
                    <a:pt x="1" y="12543"/>
                  </a:lnTo>
                  <a:cubicBezTo>
                    <a:pt x="1" y="13319"/>
                    <a:pt x="616" y="13934"/>
                    <a:pt x="1392" y="13934"/>
                  </a:cubicBezTo>
                  <a:cubicBezTo>
                    <a:pt x="2168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3" y="616"/>
                    <a:pt x="2168" y="1"/>
                    <a:pt x="1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7314574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5" y="0"/>
                  </a:moveTo>
                  <a:lnTo>
                    <a:pt x="99" y="279"/>
                  </a:lnTo>
                  <a:cubicBezTo>
                    <a:pt x="398" y="1690"/>
                    <a:pt x="1" y="3640"/>
                    <a:pt x="1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51" y="210"/>
                    <a:pt x="1325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7262681" y="3784811"/>
              <a:ext cx="114716" cy="412376"/>
            </a:xfrm>
            <a:custGeom>
              <a:avLst/>
              <a:gdLst/>
              <a:ahLst/>
              <a:cxnLst/>
              <a:rect l="l" t="t" r="r" b="b"/>
              <a:pathLst>
                <a:path w="2781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5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7274602" y="3794670"/>
              <a:ext cx="36341" cy="36218"/>
            </a:xfrm>
            <a:custGeom>
              <a:avLst/>
              <a:gdLst/>
              <a:ahLst/>
              <a:cxnLst/>
              <a:rect l="l" t="t" r="r" b="b"/>
              <a:pathLst>
                <a:path w="881" h="878" extrusionOk="0">
                  <a:moveTo>
                    <a:pt x="441" y="0"/>
                  </a:moveTo>
                  <a:cubicBezTo>
                    <a:pt x="198" y="0"/>
                    <a:pt x="0" y="198"/>
                    <a:pt x="2" y="439"/>
                  </a:cubicBezTo>
                  <a:cubicBezTo>
                    <a:pt x="2" y="680"/>
                    <a:pt x="198" y="878"/>
                    <a:pt x="441" y="878"/>
                  </a:cubicBezTo>
                  <a:cubicBezTo>
                    <a:pt x="683" y="878"/>
                    <a:pt x="881" y="682"/>
                    <a:pt x="881" y="439"/>
                  </a:cubicBezTo>
                  <a:cubicBezTo>
                    <a:pt x="881" y="198"/>
                    <a:pt x="683" y="0"/>
                    <a:pt x="44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7275427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1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7271921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2" y="145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7268704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8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1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7281986" y="4049678"/>
              <a:ext cx="23513" cy="23513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1" y="127"/>
                    <a:pt x="1" y="284"/>
                  </a:cubicBezTo>
                  <a:cubicBezTo>
                    <a:pt x="1" y="442"/>
                    <a:pt x="127" y="569"/>
                    <a:pt x="285" y="569"/>
                  </a:cubicBezTo>
                  <a:cubicBezTo>
                    <a:pt x="442" y="569"/>
                    <a:pt x="569" y="442"/>
                    <a:pt x="569" y="284"/>
                  </a:cubicBezTo>
                  <a:cubicBezTo>
                    <a:pt x="569" y="127"/>
                    <a:pt x="442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7274933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60"/>
                    <a:pt x="1" y="353"/>
                  </a:cubicBezTo>
                  <a:cubicBezTo>
                    <a:pt x="1" y="548"/>
                    <a:pt x="157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7284008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6" y="10540"/>
                    <a:pt x="656" y="10540"/>
                  </a:cubicBezTo>
                  <a:cubicBezTo>
                    <a:pt x="656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7275592" y="3784770"/>
              <a:ext cx="101805" cy="412376"/>
            </a:xfrm>
            <a:custGeom>
              <a:avLst/>
              <a:gdLst/>
              <a:ahLst/>
              <a:cxnLst/>
              <a:rect l="l" t="t" r="r" b="b"/>
              <a:pathLst>
                <a:path w="2468" h="9997" extrusionOk="0">
                  <a:moveTo>
                    <a:pt x="1218" y="0"/>
                  </a:moveTo>
                  <a:lnTo>
                    <a:pt x="1218" y="2"/>
                  </a:lnTo>
                  <a:lnTo>
                    <a:pt x="1218" y="8327"/>
                  </a:lnTo>
                  <a:cubicBezTo>
                    <a:pt x="1218" y="9103"/>
                    <a:pt x="433" y="9392"/>
                    <a:pt x="0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3" y="9996"/>
                    <a:pt x="2468" y="9380"/>
                    <a:pt x="2468" y="8604"/>
                  </a:cubicBezTo>
                  <a:lnTo>
                    <a:pt x="2468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7327031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5" y="1"/>
                  </a:moveTo>
                  <a:cubicBezTo>
                    <a:pt x="154" y="1"/>
                    <a:pt x="0" y="154"/>
                    <a:pt x="0" y="345"/>
                  </a:cubicBezTo>
                  <a:cubicBezTo>
                    <a:pt x="0" y="532"/>
                    <a:pt x="154" y="688"/>
                    <a:pt x="345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7340066" y="3664774"/>
              <a:ext cx="17036" cy="481511"/>
            </a:xfrm>
            <a:custGeom>
              <a:avLst/>
              <a:gdLst/>
              <a:ahLst/>
              <a:cxnLst/>
              <a:rect l="l" t="t" r="r" b="b"/>
              <a:pathLst>
                <a:path w="413" h="11673" extrusionOk="0">
                  <a:moveTo>
                    <a:pt x="207" y="0"/>
                  </a:moveTo>
                  <a:cubicBezTo>
                    <a:pt x="92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2" y="11672"/>
                    <a:pt x="207" y="11672"/>
                  </a:cubicBezTo>
                  <a:cubicBezTo>
                    <a:pt x="321" y="11672"/>
                    <a:pt x="412" y="11527"/>
                    <a:pt x="412" y="11349"/>
                  </a:cubicBezTo>
                  <a:lnTo>
                    <a:pt x="412" y="322"/>
                  </a:lnTo>
                  <a:cubicBezTo>
                    <a:pt x="412" y="146"/>
                    <a:pt x="321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7242180" y="3527123"/>
              <a:ext cx="163556" cy="130020"/>
            </a:xfrm>
            <a:custGeom>
              <a:avLst/>
              <a:gdLst/>
              <a:ahLst/>
              <a:cxnLst/>
              <a:rect l="l" t="t" r="r" b="b"/>
              <a:pathLst>
                <a:path w="3965" h="3152" extrusionOk="0">
                  <a:moveTo>
                    <a:pt x="984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7309500" y="3755441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2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2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7309500" y="382214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2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2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7309500" y="388880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1"/>
                  </a:moveTo>
                  <a:cubicBezTo>
                    <a:pt x="81" y="1"/>
                    <a:pt x="1" y="83"/>
                    <a:pt x="1" y="183"/>
                  </a:cubicBezTo>
                  <a:cubicBezTo>
                    <a:pt x="1" y="283"/>
                    <a:pt x="81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6" y="283"/>
                    <a:pt x="1726" y="183"/>
                  </a:cubicBezTo>
                  <a:cubicBezTo>
                    <a:pt x="1726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7309500" y="395546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3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3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7309500" y="4022205"/>
              <a:ext cx="71239" cy="15015"/>
            </a:xfrm>
            <a:custGeom>
              <a:avLst/>
              <a:gdLst/>
              <a:ahLst/>
              <a:cxnLst/>
              <a:rect l="l" t="t" r="r" b="b"/>
              <a:pathLst>
                <a:path w="1727" h="364" extrusionOk="0">
                  <a:moveTo>
                    <a:pt x="183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1"/>
                  </a:cubicBezTo>
                  <a:cubicBezTo>
                    <a:pt x="1726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7309500" y="4088906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7260990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2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7302941" y="3845861"/>
              <a:ext cx="29123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7302818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1" y="158"/>
                    <a:pt x="1" y="353"/>
                  </a:cubicBezTo>
                  <a:cubicBezTo>
                    <a:pt x="1" y="546"/>
                    <a:pt x="157" y="706"/>
                    <a:pt x="353" y="706"/>
                  </a:cubicBezTo>
                  <a:cubicBezTo>
                    <a:pt x="547" y="706"/>
                    <a:pt x="706" y="549"/>
                    <a:pt x="706" y="353"/>
                  </a:cubicBezTo>
                  <a:cubicBezTo>
                    <a:pt x="706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7273654" y="3696660"/>
              <a:ext cx="26648" cy="26647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22" y="0"/>
                  </a:moveTo>
                  <a:cubicBezTo>
                    <a:pt x="145" y="0"/>
                    <a:pt x="1" y="147"/>
                    <a:pt x="1" y="323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2" y="645"/>
                    <a:pt x="646" y="501"/>
                    <a:pt x="646" y="323"/>
                  </a:cubicBezTo>
                  <a:cubicBezTo>
                    <a:pt x="646" y="144"/>
                    <a:pt x="50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6279818" y="3935828"/>
              <a:ext cx="55853" cy="389111"/>
            </a:xfrm>
            <a:custGeom>
              <a:avLst/>
              <a:gdLst/>
              <a:ahLst/>
              <a:cxnLst/>
              <a:rect l="l" t="t" r="r" b="b"/>
              <a:pathLst>
                <a:path w="1354" h="9433" extrusionOk="0">
                  <a:moveTo>
                    <a:pt x="678" y="1"/>
                  </a:moveTo>
                  <a:cubicBezTo>
                    <a:pt x="304" y="1"/>
                    <a:pt x="1" y="304"/>
                    <a:pt x="1" y="677"/>
                  </a:cubicBezTo>
                  <a:lnTo>
                    <a:pt x="1" y="8757"/>
                  </a:lnTo>
                  <a:cubicBezTo>
                    <a:pt x="1" y="9129"/>
                    <a:pt x="304" y="9432"/>
                    <a:pt x="678" y="9432"/>
                  </a:cubicBezTo>
                  <a:cubicBezTo>
                    <a:pt x="1051" y="9432"/>
                    <a:pt x="1354" y="9130"/>
                    <a:pt x="1354" y="8757"/>
                  </a:cubicBezTo>
                  <a:lnTo>
                    <a:pt x="1354" y="677"/>
                  </a:lnTo>
                  <a:cubicBezTo>
                    <a:pt x="1354" y="304"/>
                    <a:pt x="1052" y="1"/>
                    <a:pt x="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7469261" y="3952121"/>
              <a:ext cx="55852" cy="381810"/>
            </a:xfrm>
            <a:custGeom>
              <a:avLst/>
              <a:gdLst/>
              <a:ahLst/>
              <a:cxnLst/>
              <a:rect l="l" t="t" r="r" b="b"/>
              <a:pathLst>
                <a:path w="1354" h="9256" extrusionOk="0">
                  <a:moveTo>
                    <a:pt x="676" y="1"/>
                  </a:moveTo>
                  <a:cubicBezTo>
                    <a:pt x="302" y="1"/>
                    <a:pt x="1" y="304"/>
                    <a:pt x="1" y="678"/>
                  </a:cubicBezTo>
                  <a:lnTo>
                    <a:pt x="1" y="8579"/>
                  </a:lnTo>
                  <a:cubicBezTo>
                    <a:pt x="1" y="8953"/>
                    <a:pt x="302" y="9256"/>
                    <a:pt x="676" y="9256"/>
                  </a:cubicBezTo>
                  <a:cubicBezTo>
                    <a:pt x="1050" y="9256"/>
                    <a:pt x="1354" y="8953"/>
                    <a:pt x="1354" y="8579"/>
                  </a:cubicBezTo>
                  <a:lnTo>
                    <a:pt x="1354" y="678"/>
                  </a:lnTo>
                  <a:cubicBezTo>
                    <a:pt x="1354" y="304"/>
                    <a:pt x="1050" y="1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4029"/>
                  </a:lnTo>
                  <a:cubicBezTo>
                    <a:pt x="1" y="4465"/>
                    <a:pt x="353" y="4818"/>
                    <a:pt x="789" y="4818"/>
                  </a:cubicBezTo>
                  <a:lnTo>
                    <a:pt x="31912" y="4818"/>
                  </a:lnTo>
                  <a:cubicBezTo>
                    <a:pt x="32348" y="4818"/>
                    <a:pt x="32701" y="4465"/>
                    <a:pt x="32701" y="4029"/>
                  </a:cubicBezTo>
                  <a:lnTo>
                    <a:pt x="32701" y="789"/>
                  </a:lnTo>
                  <a:cubicBezTo>
                    <a:pt x="32701" y="353"/>
                    <a:pt x="32348" y="0"/>
                    <a:pt x="31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6277961" y="4257784"/>
              <a:ext cx="1036530" cy="55316"/>
            </a:xfrm>
            <a:custGeom>
              <a:avLst/>
              <a:gdLst/>
              <a:ahLst/>
              <a:cxnLst/>
              <a:rect l="l" t="t" r="r" b="b"/>
              <a:pathLst>
                <a:path w="25128" h="1341" extrusionOk="0">
                  <a:moveTo>
                    <a:pt x="672" y="1"/>
                  </a:moveTo>
                  <a:cubicBezTo>
                    <a:pt x="303" y="1"/>
                    <a:pt x="1" y="301"/>
                    <a:pt x="1" y="671"/>
                  </a:cubicBezTo>
                  <a:cubicBezTo>
                    <a:pt x="1" y="1042"/>
                    <a:pt x="303" y="1341"/>
                    <a:pt x="672" y="1341"/>
                  </a:cubicBezTo>
                  <a:lnTo>
                    <a:pt x="24456" y="1341"/>
                  </a:lnTo>
                  <a:cubicBezTo>
                    <a:pt x="24826" y="1341"/>
                    <a:pt x="25128" y="1042"/>
                    <a:pt x="25128" y="671"/>
                  </a:cubicBezTo>
                  <a:cubicBezTo>
                    <a:pt x="25128" y="301"/>
                    <a:pt x="24826" y="1"/>
                    <a:pt x="2445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31574" y="0"/>
                  </a:moveTo>
                  <a:lnTo>
                    <a:pt x="31574" y="2905"/>
                  </a:lnTo>
                  <a:cubicBezTo>
                    <a:pt x="31574" y="3342"/>
                    <a:pt x="31222" y="3692"/>
                    <a:pt x="30785" y="3692"/>
                  </a:cubicBezTo>
                  <a:lnTo>
                    <a:pt x="1" y="3692"/>
                  </a:lnTo>
                  <a:lnTo>
                    <a:pt x="1" y="4029"/>
                  </a:lnTo>
                  <a:cubicBezTo>
                    <a:pt x="1" y="4467"/>
                    <a:pt x="352" y="4818"/>
                    <a:pt x="789" y="4818"/>
                  </a:cubicBezTo>
                  <a:lnTo>
                    <a:pt x="31912" y="4818"/>
                  </a:lnTo>
                  <a:cubicBezTo>
                    <a:pt x="32350" y="4818"/>
                    <a:pt x="32701" y="4467"/>
                    <a:pt x="32701" y="4029"/>
                  </a:cubicBezTo>
                  <a:lnTo>
                    <a:pt x="32701" y="789"/>
                  </a:lnTo>
                  <a:cubicBezTo>
                    <a:pt x="32701" y="351"/>
                    <a:pt x="32350" y="0"/>
                    <a:pt x="31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6221820" y="3876263"/>
              <a:ext cx="1344214" cy="112118"/>
            </a:xfrm>
            <a:custGeom>
              <a:avLst/>
              <a:gdLst/>
              <a:ahLst/>
              <a:cxnLst/>
              <a:rect l="l" t="t" r="r" b="b"/>
              <a:pathLst>
                <a:path w="32587" h="2718" extrusionOk="0">
                  <a:moveTo>
                    <a:pt x="789" y="0"/>
                  </a:moveTo>
                  <a:cubicBezTo>
                    <a:pt x="353" y="0"/>
                    <a:pt x="0" y="353"/>
                    <a:pt x="0" y="789"/>
                  </a:cubicBezTo>
                  <a:lnTo>
                    <a:pt x="0" y="1930"/>
                  </a:lnTo>
                  <a:cubicBezTo>
                    <a:pt x="0" y="2365"/>
                    <a:pt x="353" y="2717"/>
                    <a:pt x="789" y="2717"/>
                  </a:cubicBezTo>
                  <a:lnTo>
                    <a:pt x="31799" y="2717"/>
                  </a:lnTo>
                  <a:cubicBezTo>
                    <a:pt x="32234" y="2717"/>
                    <a:pt x="32586" y="2365"/>
                    <a:pt x="32586" y="1930"/>
                  </a:cubicBezTo>
                  <a:lnTo>
                    <a:pt x="32586" y="789"/>
                  </a:lnTo>
                  <a:cubicBezTo>
                    <a:pt x="32586" y="353"/>
                    <a:pt x="32234" y="0"/>
                    <a:pt x="3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6271031" y="3894536"/>
              <a:ext cx="680831" cy="27803"/>
            </a:xfrm>
            <a:custGeom>
              <a:avLst/>
              <a:gdLst/>
              <a:ahLst/>
              <a:cxnLst/>
              <a:rect l="l" t="t" r="r" b="b"/>
              <a:pathLst>
                <a:path w="16505" h="674" extrusionOk="0">
                  <a:moveTo>
                    <a:pt x="338" y="0"/>
                  </a:moveTo>
                  <a:cubicBezTo>
                    <a:pt x="150" y="0"/>
                    <a:pt x="1" y="151"/>
                    <a:pt x="1" y="337"/>
                  </a:cubicBezTo>
                  <a:cubicBezTo>
                    <a:pt x="1" y="522"/>
                    <a:pt x="150" y="673"/>
                    <a:pt x="338" y="673"/>
                  </a:cubicBezTo>
                  <a:lnTo>
                    <a:pt x="16166" y="673"/>
                  </a:lnTo>
                  <a:cubicBezTo>
                    <a:pt x="16352" y="673"/>
                    <a:pt x="16505" y="524"/>
                    <a:pt x="16505" y="337"/>
                  </a:cubicBezTo>
                  <a:cubicBezTo>
                    <a:pt x="16505" y="151"/>
                    <a:pt x="16352" y="0"/>
                    <a:pt x="16166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6221820" y="3876180"/>
              <a:ext cx="1344214" cy="112200"/>
            </a:xfrm>
            <a:custGeom>
              <a:avLst/>
              <a:gdLst/>
              <a:ahLst/>
              <a:cxnLst/>
              <a:rect l="l" t="t" r="r" b="b"/>
              <a:pathLst>
                <a:path w="32587" h="2720" extrusionOk="0">
                  <a:moveTo>
                    <a:pt x="31462" y="1"/>
                  </a:moveTo>
                  <a:lnTo>
                    <a:pt x="31462" y="2"/>
                  </a:lnTo>
                  <a:lnTo>
                    <a:pt x="31462" y="806"/>
                  </a:lnTo>
                  <a:cubicBezTo>
                    <a:pt x="31462" y="1244"/>
                    <a:pt x="31111" y="1595"/>
                    <a:pt x="30673" y="1595"/>
                  </a:cubicBezTo>
                  <a:lnTo>
                    <a:pt x="0" y="1595"/>
                  </a:lnTo>
                  <a:lnTo>
                    <a:pt x="0" y="1932"/>
                  </a:lnTo>
                  <a:cubicBezTo>
                    <a:pt x="0" y="2370"/>
                    <a:pt x="353" y="2719"/>
                    <a:pt x="789" y="2719"/>
                  </a:cubicBezTo>
                  <a:lnTo>
                    <a:pt x="31799" y="2719"/>
                  </a:lnTo>
                  <a:cubicBezTo>
                    <a:pt x="32236" y="2719"/>
                    <a:pt x="32586" y="2370"/>
                    <a:pt x="32586" y="1932"/>
                  </a:cubicBezTo>
                  <a:lnTo>
                    <a:pt x="32586" y="789"/>
                  </a:lnTo>
                  <a:cubicBezTo>
                    <a:pt x="32586" y="352"/>
                    <a:pt x="32236" y="1"/>
                    <a:pt x="3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8"/>
          <p:cNvGrpSpPr/>
          <p:nvPr/>
        </p:nvGrpSpPr>
        <p:grpSpPr>
          <a:xfrm>
            <a:off x="7075366" y="1929000"/>
            <a:ext cx="2373443" cy="5648527"/>
            <a:chOff x="6697391" y="1586310"/>
            <a:chExt cx="2373443" cy="5648528"/>
          </a:xfrm>
        </p:grpSpPr>
        <p:sp>
          <p:nvSpPr>
            <p:cNvPr id="1887" name="Google Shape;1887;p38"/>
            <p:cNvSpPr/>
            <p:nvPr/>
          </p:nvSpPr>
          <p:spPr>
            <a:xfrm>
              <a:off x="8411576" y="6761535"/>
              <a:ext cx="400868" cy="473302"/>
            </a:xfrm>
            <a:custGeom>
              <a:avLst/>
              <a:gdLst/>
              <a:ahLst/>
              <a:cxnLst/>
              <a:rect l="l" t="t" r="r" b="b"/>
              <a:pathLst>
                <a:path w="9718" h="11474" extrusionOk="0">
                  <a:moveTo>
                    <a:pt x="7358" y="1"/>
                  </a:moveTo>
                  <a:cubicBezTo>
                    <a:pt x="6448" y="1"/>
                    <a:pt x="1767" y="2492"/>
                    <a:pt x="1767" y="2492"/>
                  </a:cubicBezTo>
                  <a:cubicBezTo>
                    <a:pt x="1619" y="3257"/>
                    <a:pt x="1828" y="3701"/>
                    <a:pt x="1761" y="4808"/>
                  </a:cubicBezTo>
                  <a:cubicBezTo>
                    <a:pt x="1694" y="5917"/>
                    <a:pt x="713" y="7540"/>
                    <a:pt x="358" y="8326"/>
                  </a:cubicBezTo>
                  <a:cubicBezTo>
                    <a:pt x="1" y="9109"/>
                    <a:pt x="246" y="10127"/>
                    <a:pt x="448" y="10519"/>
                  </a:cubicBezTo>
                  <a:cubicBezTo>
                    <a:pt x="648" y="10910"/>
                    <a:pt x="851" y="11473"/>
                    <a:pt x="1521" y="11473"/>
                  </a:cubicBezTo>
                  <a:cubicBezTo>
                    <a:pt x="1521" y="11473"/>
                    <a:pt x="1522" y="11473"/>
                    <a:pt x="1523" y="11473"/>
                  </a:cubicBezTo>
                  <a:cubicBezTo>
                    <a:pt x="2195" y="11472"/>
                    <a:pt x="4943" y="11332"/>
                    <a:pt x="5894" y="10953"/>
                  </a:cubicBezTo>
                  <a:cubicBezTo>
                    <a:pt x="6843" y="10573"/>
                    <a:pt x="6726" y="10139"/>
                    <a:pt x="6897" y="9179"/>
                  </a:cubicBezTo>
                  <a:cubicBezTo>
                    <a:pt x="7068" y="8220"/>
                    <a:pt x="6911" y="7898"/>
                    <a:pt x="7185" y="7575"/>
                  </a:cubicBezTo>
                  <a:cubicBezTo>
                    <a:pt x="7457" y="7253"/>
                    <a:pt x="8511" y="6242"/>
                    <a:pt x="9087" y="5401"/>
                  </a:cubicBezTo>
                  <a:cubicBezTo>
                    <a:pt x="9664" y="4560"/>
                    <a:pt x="9717" y="4727"/>
                    <a:pt x="9156" y="3045"/>
                  </a:cubicBezTo>
                  <a:cubicBezTo>
                    <a:pt x="8596" y="1363"/>
                    <a:pt x="8167" y="119"/>
                    <a:pt x="7415" y="5"/>
                  </a:cubicBezTo>
                  <a:cubicBezTo>
                    <a:pt x="7398" y="2"/>
                    <a:pt x="7379" y="1"/>
                    <a:pt x="7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8431665" y="6761370"/>
              <a:ext cx="380696" cy="473468"/>
            </a:xfrm>
            <a:custGeom>
              <a:avLst/>
              <a:gdLst/>
              <a:ahLst/>
              <a:cxnLst/>
              <a:rect l="l" t="t" r="r" b="b"/>
              <a:pathLst>
                <a:path w="9229" h="11478" extrusionOk="0">
                  <a:moveTo>
                    <a:pt x="6877" y="1"/>
                  </a:moveTo>
                  <a:cubicBezTo>
                    <a:pt x="6867" y="1"/>
                    <a:pt x="6858" y="1"/>
                    <a:pt x="6847" y="1"/>
                  </a:cubicBezTo>
                  <a:cubicBezTo>
                    <a:pt x="6585" y="14"/>
                    <a:pt x="6052" y="206"/>
                    <a:pt x="5418" y="476"/>
                  </a:cubicBezTo>
                  <a:cubicBezTo>
                    <a:pt x="5261" y="1381"/>
                    <a:pt x="5294" y="2174"/>
                    <a:pt x="5294" y="2174"/>
                  </a:cubicBezTo>
                  <a:cubicBezTo>
                    <a:pt x="7097" y="3551"/>
                    <a:pt x="7493" y="4889"/>
                    <a:pt x="6674" y="5275"/>
                  </a:cubicBezTo>
                  <a:cubicBezTo>
                    <a:pt x="5854" y="5660"/>
                    <a:pt x="5380" y="7202"/>
                    <a:pt x="4858" y="8859"/>
                  </a:cubicBezTo>
                  <a:cubicBezTo>
                    <a:pt x="4423" y="10236"/>
                    <a:pt x="2182" y="10668"/>
                    <a:pt x="795" y="10668"/>
                  </a:cubicBezTo>
                  <a:cubicBezTo>
                    <a:pt x="515" y="10668"/>
                    <a:pt x="271" y="10650"/>
                    <a:pt x="82" y="10619"/>
                  </a:cubicBezTo>
                  <a:cubicBezTo>
                    <a:pt x="56" y="10617"/>
                    <a:pt x="27" y="10612"/>
                    <a:pt x="1" y="10608"/>
                  </a:cubicBezTo>
                  <a:lnTo>
                    <a:pt x="1" y="10608"/>
                  </a:lnTo>
                  <a:cubicBezTo>
                    <a:pt x="191" y="10991"/>
                    <a:pt x="409" y="11477"/>
                    <a:pt x="1033" y="11477"/>
                  </a:cubicBezTo>
                  <a:cubicBezTo>
                    <a:pt x="1034" y="11477"/>
                    <a:pt x="1035" y="11477"/>
                    <a:pt x="1036" y="11477"/>
                  </a:cubicBezTo>
                  <a:cubicBezTo>
                    <a:pt x="1708" y="11476"/>
                    <a:pt x="4456" y="11336"/>
                    <a:pt x="5404" y="10957"/>
                  </a:cubicBezTo>
                  <a:cubicBezTo>
                    <a:pt x="6355" y="10576"/>
                    <a:pt x="6236" y="10143"/>
                    <a:pt x="6409" y="9183"/>
                  </a:cubicBezTo>
                  <a:cubicBezTo>
                    <a:pt x="6579" y="8225"/>
                    <a:pt x="6423" y="7902"/>
                    <a:pt x="6695" y="7579"/>
                  </a:cubicBezTo>
                  <a:cubicBezTo>
                    <a:pt x="6969" y="7257"/>
                    <a:pt x="8020" y="6246"/>
                    <a:pt x="8598" y="5405"/>
                  </a:cubicBezTo>
                  <a:cubicBezTo>
                    <a:pt x="9175" y="4564"/>
                    <a:pt x="9229" y="4729"/>
                    <a:pt x="8669" y="3047"/>
                  </a:cubicBezTo>
                  <a:cubicBezTo>
                    <a:pt x="8109" y="1364"/>
                    <a:pt x="7680" y="121"/>
                    <a:pt x="6928" y="6"/>
                  </a:cubicBezTo>
                  <a:cubicBezTo>
                    <a:pt x="6913" y="2"/>
                    <a:pt x="6896" y="1"/>
                    <a:pt x="687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8455714" y="6732908"/>
              <a:ext cx="288956" cy="161246"/>
            </a:xfrm>
            <a:custGeom>
              <a:avLst/>
              <a:gdLst/>
              <a:ahLst/>
              <a:cxnLst/>
              <a:rect l="l" t="t" r="r" b="b"/>
              <a:pathLst>
                <a:path w="7005" h="3909" extrusionOk="0">
                  <a:moveTo>
                    <a:pt x="6474" y="0"/>
                  </a:moveTo>
                  <a:lnTo>
                    <a:pt x="0" y="1563"/>
                  </a:lnTo>
                  <a:cubicBezTo>
                    <a:pt x="488" y="1961"/>
                    <a:pt x="577" y="3231"/>
                    <a:pt x="651" y="3688"/>
                  </a:cubicBezTo>
                  <a:cubicBezTo>
                    <a:pt x="651" y="3688"/>
                    <a:pt x="1113" y="3324"/>
                    <a:pt x="2653" y="2977"/>
                  </a:cubicBezTo>
                  <a:cubicBezTo>
                    <a:pt x="2837" y="2936"/>
                    <a:pt x="3011" y="2917"/>
                    <a:pt x="3174" y="2917"/>
                  </a:cubicBezTo>
                  <a:cubicBezTo>
                    <a:pt x="4380" y="2917"/>
                    <a:pt x="5031" y="3908"/>
                    <a:pt x="5031" y="3908"/>
                  </a:cubicBezTo>
                  <a:cubicBezTo>
                    <a:pt x="5031" y="3908"/>
                    <a:pt x="7005" y="3334"/>
                    <a:pt x="6933" y="2634"/>
                  </a:cubicBezTo>
                  <a:cubicBezTo>
                    <a:pt x="6860" y="1925"/>
                    <a:pt x="6474" y="0"/>
                    <a:pt x="6474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8455714" y="6732908"/>
              <a:ext cx="287471" cy="143715"/>
            </a:xfrm>
            <a:custGeom>
              <a:avLst/>
              <a:gdLst/>
              <a:ahLst/>
              <a:cxnLst/>
              <a:rect l="l" t="t" r="r" b="b"/>
              <a:pathLst>
                <a:path w="6969" h="3484" extrusionOk="0">
                  <a:moveTo>
                    <a:pt x="6476" y="0"/>
                  </a:moveTo>
                  <a:lnTo>
                    <a:pt x="0" y="1563"/>
                  </a:lnTo>
                  <a:cubicBezTo>
                    <a:pt x="168" y="1699"/>
                    <a:pt x="285" y="1937"/>
                    <a:pt x="375" y="2208"/>
                  </a:cubicBezTo>
                  <a:cubicBezTo>
                    <a:pt x="1388" y="2466"/>
                    <a:pt x="2191" y="2552"/>
                    <a:pt x="2837" y="2552"/>
                  </a:cubicBezTo>
                  <a:cubicBezTo>
                    <a:pt x="4162" y="2552"/>
                    <a:pt x="4825" y="2188"/>
                    <a:pt x="5285" y="2188"/>
                  </a:cubicBezTo>
                  <a:cubicBezTo>
                    <a:pt x="5309" y="2188"/>
                    <a:pt x="5334" y="2189"/>
                    <a:pt x="5357" y="2191"/>
                  </a:cubicBezTo>
                  <a:cubicBezTo>
                    <a:pt x="5763" y="2229"/>
                    <a:pt x="5988" y="2897"/>
                    <a:pt x="6109" y="3484"/>
                  </a:cubicBezTo>
                  <a:cubicBezTo>
                    <a:pt x="6556" y="3258"/>
                    <a:pt x="6968" y="2959"/>
                    <a:pt x="6934" y="2634"/>
                  </a:cubicBezTo>
                  <a:cubicBezTo>
                    <a:pt x="6860" y="1925"/>
                    <a:pt x="6476" y="0"/>
                    <a:pt x="6476" y="0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7363620" y="6846881"/>
              <a:ext cx="619616" cy="282274"/>
            </a:xfrm>
            <a:custGeom>
              <a:avLst/>
              <a:gdLst/>
              <a:ahLst/>
              <a:cxnLst/>
              <a:rect l="l" t="t" r="r" b="b"/>
              <a:pathLst>
                <a:path w="15021" h="6843" extrusionOk="0">
                  <a:moveTo>
                    <a:pt x="9960" y="1"/>
                  </a:moveTo>
                  <a:cubicBezTo>
                    <a:pt x="8810" y="1"/>
                    <a:pt x="7780" y="76"/>
                    <a:pt x="7396" y="313"/>
                  </a:cubicBezTo>
                  <a:cubicBezTo>
                    <a:pt x="5651" y="1391"/>
                    <a:pt x="2127" y="2680"/>
                    <a:pt x="1391" y="2690"/>
                  </a:cubicBezTo>
                  <a:cubicBezTo>
                    <a:pt x="488" y="2834"/>
                    <a:pt x="156" y="3158"/>
                    <a:pt x="95" y="3854"/>
                  </a:cubicBezTo>
                  <a:cubicBezTo>
                    <a:pt x="70" y="4152"/>
                    <a:pt x="1" y="5774"/>
                    <a:pt x="265" y="6118"/>
                  </a:cubicBezTo>
                  <a:cubicBezTo>
                    <a:pt x="530" y="6464"/>
                    <a:pt x="921" y="6786"/>
                    <a:pt x="1563" y="6838"/>
                  </a:cubicBezTo>
                  <a:cubicBezTo>
                    <a:pt x="1600" y="6841"/>
                    <a:pt x="1647" y="6842"/>
                    <a:pt x="1701" y="6842"/>
                  </a:cubicBezTo>
                  <a:cubicBezTo>
                    <a:pt x="2575" y="6842"/>
                    <a:pt x="5499" y="6459"/>
                    <a:pt x="6448" y="6422"/>
                  </a:cubicBezTo>
                  <a:cubicBezTo>
                    <a:pt x="6554" y="6418"/>
                    <a:pt x="6701" y="6416"/>
                    <a:pt x="6880" y="6416"/>
                  </a:cubicBezTo>
                  <a:cubicBezTo>
                    <a:pt x="8399" y="6416"/>
                    <a:pt x="12214" y="6549"/>
                    <a:pt x="12748" y="6611"/>
                  </a:cubicBezTo>
                  <a:cubicBezTo>
                    <a:pt x="12825" y="6620"/>
                    <a:pt x="12901" y="6624"/>
                    <a:pt x="12975" y="6624"/>
                  </a:cubicBezTo>
                  <a:cubicBezTo>
                    <a:pt x="13933" y="6624"/>
                    <a:pt x="14623" y="5920"/>
                    <a:pt x="14757" y="5314"/>
                  </a:cubicBezTo>
                  <a:cubicBezTo>
                    <a:pt x="14899" y="4662"/>
                    <a:pt x="15021" y="1921"/>
                    <a:pt x="14959" y="1235"/>
                  </a:cubicBezTo>
                  <a:cubicBezTo>
                    <a:pt x="14898" y="550"/>
                    <a:pt x="14906" y="386"/>
                    <a:pt x="14287" y="224"/>
                  </a:cubicBezTo>
                  <a:cubicBezTo>
                    <a:pt x="14287" y="224"/>
                    <a:pt x="11944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7367415" y="6855998"/>
              <a:ext cx="615821" cy="273034"/>
            </a:xfrm>
            <a:custGeom>
              <a:avLst/>
              <a:gdLst/>
              <a:ahLst/>
              <a:cxnLst/>
              <a:rect l="l" t="t" r="r" b="b"/>
              <a:pathLst>
                <a:path w="14929" h="6619" extrusionOk="0">
                  <a:moveTo>
                    <a:pt x="14171" y="0"/>
                  </a:moveTo>
                  <a:cubicBezTo>
                    <a:pt x="14144" y="57"/>
                    <a:pt x="14130" y="92"/>
                    <a:pt x="14130" y="92"/>
                  </a:cubicBezTo>
                  <a:cubicBezTo>
                    <a:pt x="14503" y="4049"/>
                    <a:pt x="14483" y="4420"/>
                    <a:pt x="12853" y="4614"/>
                  </a:cubicBezTo>
                  <a:cubicBezTo>
                    <a:pt x="12662" y="4637"/>
                    <a:pt x="12478" y="4646"/>
                    <a:pt x="12299" y="4646"/>
                  </a:cubicBezTo>
                  <a:cubicBezTo>
                    <a:pt x="11225" y="4646"/>
                    <a:pt x="10348" y="4289"/>
                    <a:pt x="9189" y="4289"/>
                  </a:cubicBezTo>
                  <a:cubicBezTo>
                    <a:pt x="8903" y="4289"/>
                    <a:pt x="8599" y="4311"/>
                    <a:pt x="8271" y="4365"/>
                  </a:cubicBezTo>
                  <a:cubicBezTo>
                    <a:pt x="6559" y="4650"/>
                    <a:pt x="3623" y="5576"/>
                    <a:pt x="1922" y="5576"/>
                  </a:cubicBezTo>
                  <a:cubicBezTo>
                    <a:pt x="1759" y="5576"/>
                    <a:pt x="1607" y="5567"/>
                    <a:pt x="1469" y="5549"/>
                  </a:cubicBezTo>
                  <a:cubicBezTo>
                    <a:pt x="904" y="5473"/>
                    <a:pt x="408" y="5310"/>
                    <a:pt x="1" y="5130"/>
                  </a:cubicBezTo>
                  <a:lnTo>
                    <a:pt x="1" y="5130"/>
                  </a:lnTo>
                  <a:cubicBezTo>
                    <a:pt x="27" y="5471"/>
                    <a:pt x="78" y="5769"/>
                    <a:pt x="176" y="5896"/>
                  </a:cubicBezTo>
                  <a:cubicBezTo>
                    <a:pt x="439" y="6240"/>
                    <a:pt x="829" y="6560"/>
                    <a:pt x="1474" y="6614"/>
                  </a:cubicBezTo>
                  <a:cubicBezTo>
                    <a:pt x="1512" y="6617"/>
                    <a:pt x="1559" y="6619"/>
                    <a:pt x="1615" y="6619"/>
                  </a:cubicBezTo>
                  <a:cubicBezTo>
                    <a:pt x="2494" y="6619"/>
                    <a:pt x="5410" y="6234"/>
                    <a:pt x="6358" y="6198"/>
                  </a:cubicBezTo>
                  <a:cubicBezTo>
                    <a:pt x="6466" y="6194"/>
                    <a:pt x="6618" y="6192"/>
                    <a:pt x="6802" y="6192"/>
                  </a:cubicBezTo>
                  <a:cubicBezTo>
                    <a:pt x="8331" y="6192"/>
                    <a:pt x="12126" y="6325"/>
                    <a:pt x="12657" y="6387"/>
                  </a:cubicBezTo>
                  <a:cubicBezTo>
                    <a:pt x="12735" y="6396"/>
                    <a:pt x="12812" y="6400"/>
                    <a:pt x="12887" y="6400"/>
                  </a:cubicBezTo>
                  <a:cubicBezTo>
                    <a:pt x="13845" y="6400"/>
                    <a:pt x="14534" y="5697"/>
                    <a:pt x="14665" y="5090"/>
                  </a:cubicBezTo>
                  <a:cubicBezTo>
                    <a:pt x="14807" y="4437"/>
                    <a:pt x="14929" y="1696"/>
                    <a:pt x="14867" y="1012"/>
                  </a:cubicBezTo>
                  <a:cubicBezTo>
                    <a:pt x="14806" y="325"/>
                    <a:pt x="14814" y="162"/>
                    <a:pt x="14195" y="0"/>
                  </a:cubicBezTo>
                  <a:cubicBezTo>
                    <a:pt x="14195" y="1"/>
                    <a:pt x="14192" y="1"/>
                    <a:pt x="14189" y="1"/>
                  </a:cubicBezTo>
                  <a:cubicBezTo>
                    <a:pt x="14182" y="1"/>
                    <a:pt x="14172" y="0"/>
                    <a:pt x="1417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7663920" y="6783068"/>
              <a:ext cx="270889" cy="165495"/>
            </a:xfrm>
            <a:custGeom>
              <a:avLst/>
              <a:gdLst/>
              <a:ahLst/>
              <a:cxnLst/>
              <a:rect l="l" t="t" r="r" b="b"/>
              <a:pathLst>
                <a:path w="6567" h="4012" extrusionOk="0">
                  <a:moveTo>
                    <a:pt x="6517" y="0"/>
                  </a:moveTo>
                  <a:lnTo>
                    <a:pt x="332" y="103"/>
                  </a:lnTo>
                  <a:cubicBezTo>
                    <a:pt x="434" y="896"/>
                    <a:pt x="1" y="2046"/>
                    <a:pt x="1" y="2046"/>
                  </a:cubicBezTo>
                  <a:cubicBezTo>
                    <a:pt x="1" y="2046"/>
                    <a:pt x="59" y="2029"/>
                    <a:pt x="156" y="2029"/>
                  </a:cubicBezTo>
                  <a:cubicBezTo>
                    <a:pt x="339" y="2029"/>
                    <a:pt x="660" y="2089"/>
                    <a:pt x="998" y="2435"/>
                  </a:cubicBezTo>
                  <a:cubicBezTo>
                    <a:pt x="1632" y="3084"/>
                    <a:pt x="1482" y="3769"/>
                    <a:pt x="1482" y="3769"/>
                  </a:cubicBezTo>
                  <a:cubicBezTo>
                    <a:pt x="1482" y="3769"/>
                    <a:pt x="2677" y="4012"/>
                    <a:pt x="3784" y="4012"/>
                  </a:cubicBezTo>
                  <a:cubicBezTo>
                    <a:pt x="4144" y="4012"/>
                    <a:pt x="4494" y="3986"/>
                    <a:pt x="4791" y="3918"/>
                  </a:cubicBezTo>
                  <a:cubicBezTo>
                    <a:pt x="6002" y="3642"/>
                    <a:pt x="6337" y="3494"/>
                    <a:pt x="6451" y="3228"/>
                  </a:cubicBezTo>
                  <a:cubicBezTo>
                    <a:pt x="6567" y="2964"/>
                    <a:pt x="6517" y="0"/>
                    <a:pt x="6517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6794288" y="4345605"/>
              <a:ext cx="2166821" cy="1291579"/>
            </a:xfrm>
            <a:custGeom>
              <a:avLst/>
              <a:gdLst/>
              <a:ahLst/>
              <a:cxnLst/>
              <a:rect l="l" t="t" r="r" b="b"/>
              <a:pathLst>
                <a:path w="52529" h="31311" extrusionOk="0">
                  <a:moveTo>
                    <a:pt x="27765" y="1"/>
                  </a:moveTo>
                  <a:lnTo>
                    <a:pt x="17343" y="2273"/>
                  </a:lnTo>
                  <a:cubicBezTo>
                    <a:pt x="17343" y="2273"/>
                    <a:pt x="7506" y="15978"/>
                    <a:pt x="5037" y="17046"/>
                  </a:cubicBezTo>
                  <a:cubicBezTo>
                    <a:pt x="2568" y="18116"/>
                    <a:pt x="1290" y="19838"/>
                    <a:pt x="1290" y="19838"/>
                  </a:cubicBezTo>
                  <a:cubicBezTo>
                    <a:pt x="1" y="21424"/>
                    <a:pt x="3474" y="24223"/>
                    <a:pt x="5756" y="25741"/>
                  </a:cubicBezTo>
                  <a:cubicBezTo>
                    <a:pt x="8040" y="27259"/>
                    <a:pt x="13224" y="28989"/>
                    <a:pt x="16557" y="29694"/>
                  </a:cubicBezTo>
                  <a:cubicBezTo>
                    <a:pt x="18731" y="30156"/>
                    <a:pt x="21065" y="31310"/>
                    <a:pt x="25974" y="31310"/>
                  </a:cubicBezTo>
                  <a:cubicBezTo>
                    <a:pt x="28594" y="31310"/>
                    <a:pt x="31946" y="30982"/>
                    <a:pt x="36399" y="30044"/>
                  </a:cubicBezTo>
                  <a:cubicBezTo>
                    <a:pt x="49196" y="27349"/>
                    <a:pt x="51126" y="22022"/>
                    <a:pt x="51126" y="22022"/>
                  </a:cubicBezTo>
                  <a:cubicBezTo>
                    <a:pt x="51126" y="22022"/>
                    <a:pt x="52529" y="19541"/>
                    <a:pt x="48498" y="18320"/>
                  </a:cubicBezTo>
                  <a:cubicBezTo>
                    <a:pt x="44469" y="17100"/>
                    <a:pt x="27765" y="1"/>
                    <a:pt x="27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6794288" y="4345605"/>
              <a:ext cx="2166821" cy="1291579"/>
            </a:xfrm>
            <a:custGeom>
              <a:avLst/>
              <a:gdLst/>
              <a:ahLst/>
              <a:cxnLst/>
              <a:rect l="l" t="t" r="r" b="b"/>
              <a:pathLst>
                <a:path w="52529" h="31311" extrusionOk="0">
                  <a:moveTo>
                    <a:pt x="27765" y="1"/>
                  </a:moveTo>
                  <a:lnTo>
                    <a:pt x="17343" y="2273"/>
                  </a:lnTo>
                  <a:cubicBezTo>
                    <a:pt x="17343" y="2273"/>
                    <a:pt x="7506" y="15978"/>
                    <a:pt x="5037" y="17046"/>
                  </a:cubicBezTo>
                  <a:cubicBezTo>
                    <a:pt x="2568" y="18116"/>
                    <a:pt x="1290" y="19838"/>
                    <a:pt x="1290" y="19838"/>
                  </a:cubicBezTo>
                  <a:cubicBezTo>
                    <a:pt x="1" y="21424"/>
                    <a:pt x="3474" y="24223"/>
                    <a:pt x="5756" y="25741"/>
                  </a:cubicBezTo>
                  <a:cubicBezTo>
                    <a:pt x="8040" y="27259"/>
                    <a:pt x="13224" y="28989"/>
                    <a:pt x="16557" y="29694"/>
                  </a:cubicBezTo>
                  <a:cubicBezTo>
                    <a:pt x="18731" y="30156"/>
                    <a:pt x="21065" y="31310"/>
                    <a:pt x="25974" y="31310"/>
                  </a:cubicBezTo>
                  <a:cubicBezTo>
                    <a:pt x="28594" y="31310"/>
                    <a:pt x="31946" y="30982"/>
                    <a:pt x="36399" y="30044"/>
                  </a:cubicBezTo>
                  <a:cubicBezTo>
                    <a:pt x="49196" y="27349"/>
                    <a:pt x="51126" y="22022"/>
                    <a:pt x="51126" y="22022"/>
                  </a:cubicBezTo>
                  <a:cubicBezTo>
                    <a:pt x="51126" y="22022"/>
                    <a:pt x="52529" y="19541"/>
                    <a:pt x="48498" y="18320"/>
                  </a:cubicBezTo>
                  <a:cubicBezTo>
                    <a:pt x="44469" y="17100"/>
                    <a:pt x="27765" y="1"/>
                    <a:pt x="2776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7677491" y="6783109"/>
              <a:ext cx="257318" cy="164216"/>
            </a:xfrm>
            <a:custGeom>
              <a:avLst/>
              <a:gdLst/>
              <a:ahLst/>
              <a:cxnLst/>
              <a:rect l="l" t="t" r="r" b="b"/>
              <a:pathLst>
                <a:path w="6238" h="3981" extrusionOk="0">
                  <a:moveTo>
                    <a:pt x="6190" y="1"/>
                  </a:moveTo>
                  <a:lnTo>
                    <a:pt x="5" y="102"/>
                  </a:lnTo>
                  <a:cubicBezTo>
                    <a:pt x="27" y="284"/>
                    <a:pt x="23" y="483"/>
                    <a:pt x="1" y="685"/>
                  </a:cubicBezTo>
                  <a:cubicBezTo>
                    <a:pt x="2921" y="1694"/>
                    <a:pt x="4124" y="1297"/>
                    <a:pt x="4346" y="1983"/>
                  </a:cubicBezTo>
                  <a:cubicBezTo>
                    <a:pt x="4479" y="2391"/>
                    <a:pt x="4282" y="3282"/>
                    <a:pt x="4088" y="3981"/>
                  </a:cubicBezTo>
                  <a:cubicBezTo>
                    <a:pt x="4219" y="3967"/>
                    <a:pt x="4344" y="3945"/>
                    <a:pt x="4463" y="3919"/>
                  </a:cubicBezTo>
                  <a:cubicBezTo>
                    <a:pt x="5675" y="3642"/>
                    <a:pt x="6009" y="3494"/>
                    <a:pt x="6124" y="3229"/>
                  </a:cubicBezTo>
                  <a:cubicBezTo>
                    <a:pt x="6238" y="2965"/>
                    <a:pt x="6190" y="1"/>
                    <a:pt x="6190" y="1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7396826" y="4672305"/>
              <a:ext cx="650471" cy="2158406"/>
            </a:xfrm>
            <a:custGeom>
              <a:avLst/>
              <a:gdLst/>
              <a:ahLst/>
              <a:cxnLst/>
              <a:rect l="l" t="t" r="r" b="b"/>
              <a:pathLst>
                <a:path w="15769" h="5232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67" y="5320"/>
                    <a:pt x="1236" y="7107"/>
                  </a:cubicBezTo>
                  <a:cubicBezTo>
                    <a:pt x="1405" y="8896"/>
                    <a:pt x="5508" y="51273"/>
                    <a:pt x="5508" y="51273"/>
                  </a:cubicBezTo>
                  <a:cubicBezTo>
                    <a:pt x="5508" y="51273"/>
                    <a:pt x="6058" y="51488"/>
                    <a:pt x="6652" y="51787"/>
                  </a:cubicBezTo>
                  <a:cubicBezTo>
                    <a:pt x="7160" y="52044"/>
                    <a:pt x="9590" y="52325"/>
                    <a:pt x="11178" y="52325"/>
                  </a:cubicBezTo>
                  <a:cubicBezTo>
                    <a:pt x="11447" y="52325"/>
                    <a:pt x="11692" y="52317"/>
                    <a:pt x="11899" y="52299"/>
                  </a:cubicBezTo>
                  <a:cubicBezTo>
                    <a:pt x="13332" y="52176"/>
                    <a:pt x="15327" y="50905"/>
                    <a:pt x="15549" y="50190"/>
                  </a:cubicBezTo>
                  <a:cubicBezTo>
                    <a:pt x="15769" y="49473"/>
                    <a:pt x="13713" y="16719"/>
                    <a:pt x="13713" y="16719"/>
                  </a:cubicBezTo>
                  <a:cubicBezTo>
                    <a:pt x="13713" y="16719"/>
                    <a:pt x="12637" y="8387"/>
                    <a:pt x="11662" y="5617"/>
                  </a:cubicBezTo>
                  <a:cubicBezTo>
                    <a:pt x="10687" y="2851"/>
                    <a:pt x="10038" y="870"/>
                    <a:pt x="9244" y="575"/>
                  </a:cubicBezTo>
                  <a:cubicBezTo>
                    <a:pt x="8451" y="28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7590041" y="5016495"/>
              <a:ext cx="457256" cy="1814299"/>
            </a:xfrm>
            <a:custGeom>
              <a:avLst/>
              <a:gdLst/>
              <a:ahLst/>
              <a:cxnLst/>
              <a:rect l="l" t="t" r="r" b="b"/>
              <a:pathLst>
                <a:path w="11085" h="43983" extrusionOk="0">
                  <a:moveTo>
                    <a:pt x="0" y="1"/>
                  </a:moveTo>
                  <a:cubicBezTo>
                    <a:pt x="0" y="1"/>
                    <a:pt x="3740" y="3092"/>
                    <a:pt x="4190" y="3601"/>
                  </a:cubicBezTo>
                  <a:cubicBezTo>
                    <a:pt x="4640" y="4110"/>
                    <a:pt x="5708" y="7206"/>
                    <a:pt x="5871" y="8412"/>
                  </a:cubicBezTo>
                  <a:cubicBezTo>
                    <a:pt x="6033" y="9618"/>
                    <a:pt x="5921" y="19240"/>
                    <a:pt x="6089" y="21358"/>
                  </a:cubicBezTo>
                  <a:cubicBezTo>
                    <a:pt x="6257" y="23477"/>
                    <a:pt x="6552" y="29175"/>
                    <a:pt x="7266" y="32287"/>
                  </a:cubicBezTo>
                  <a:cubicBezTo>
                    <a:pt x="7980" y="35398"/>
                    <a:pt x="8354" y="39989"/>
                    <a:pt x="7802" y="41533"/>
                  </a:cubicBezTo>
                  <a:cubicBezTo>
                    <a:pt x="7373" y="42730"/>
                    <a:pt x="5752" y="43625"/>
                    <a:pt x="3403" y="43625"/>
                  </a:cubicBezTo>
                  <a:cubicBezTo>
                    <a:pt x="3066" y="43625"/>
                    <a:pt x="2714" y="43607"/>
                    <a:pt x="2349" y="43568"/>
                  </a:cubicBezTo>
                  <a:lnTo>
                    <a:pt x="2349" y="43568"/>
                  </a:lnTo>
                  <a:cubicBezTo>
                    <a:pt x="3230" y="43784"/>
                    <a:pt x="5153" y="43982"/>
                    <a:pt x="6488" y="43982"/>
                  </a:cubicBezTo>
                  <a:cubicBezTo>
                    <a:pt x="6759" y="43982"/>
                    <a:pt x="7006" y="43974"/>
                    <a:pt x="7215" y="43956"/>
                  </a:cubicBezTo>
                  <a:cubicBezTo>
                    <a:pt x="8648" y="43834"/>
                    <a:pt x="10645" y="42561"/>
                    <a:pt x="10865" y="41847"/>
                  </a:cubicBezTo>
                  <a:cubicBezTo>
                    <a:pt x="11085" y="41131"/>
                    <a:pt x="9029" y="8377"/>
                    <a:pt x="9029" y="8377"/>
                  </a:cubicBezTo>
                  <a:cubicBezTo>
                    <a:pt x="9029" y="8377"/>
                    <a:pt x="8719" y="5994"/>
                    <a:pt x="8284" y="3354"/>
                  </a:cubicBezTo>
                  <a:cubicBezTo>
                    <a:pt x="7034" y="2341"/>
                    <a:pt x="4994" y="1097"/>
                    <a:pt x="4038" y="760"/>
                  </a:cubicBezTo>
                  <a:cubicBezTo>
                    <a:pt x="2788" y="31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7396826" y="4672388"/>
              <a:ext cx="423761" cy="459401"/>
            </a:xfrm>
            <a:custGeom>
              <a:avLst/>
              <a:gdLst/>
              <a:ahLst/>
              <a:cxnLst/>
              <a:rect l="l" t="t" r="r" b="b"/>
              <a:pathLst>
                <a:path w="10273" h="111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67" y="5318"/>
                    <a:pt x="1236" y="7108"/>
                  </a:cubicBezTo>
                  <a:cubicBezTo>
                    <a:pt x="1251" y="7272"/>
                    <a:pt x="1551" y="10360"/>
                    <a:pt x="1624" y="11136"/>
                  </a:cubicBezTo>
                  <a:lnTo>
                    <a:pt x="5581" y="4016"/>
                  </a:lnTo>
                  <a:lnTo>
                    <a:pt x="6250" y="6081"/>
                  </a:lnTo>
                  <a:lnTo>
                    <a:pt x="10272" y="8900"/>
                  </a:lnTo>
                  <a:lnTo>
                    <a:pt x="10272" y="8900"/>
                  </a:lnTo>
                  <a:lnTo>
                    <a:pt x="9890" y="1208"/>
                  </a:lnTo>
                  <a:cubicBezTo>
                    <a:pt x="9680" y="879"/>
                    <a:pt x="9467" y="656"/>
                    <a:pt x="9242" y="573"/>
                  </a:cubicBezTo>
                  <a:cubicBezTo>
                    <a:pt x="8451" y="28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7707109" y="4597477"/>
              <a:ext cx="1112348" cy="2235420"/>
            </a:xfrm>
            <a:custGeom>
              <a:avLst/>
              <a:gdLst/>
              <a:ahLst/>
              <a:cxnLst/>
              <a:rect l="l" t="t" r="r" b="b"/>
              <a:pathLst>
                <a:path w="26966" h="54192" extrusionOk="0">
                  <a:moveTo>
                    <a:pt x="14687" y="1"/>
                  </a:moveTo>
                  <a:lnTo>
                    <a:pt x="1" y="2585"/>
                  </a:lnTo>
                  <a:cubicBezTo>
                    <a:pt x="1" y="2585"/>
                    <a:pt x="500" y="7961"/>
                    <a:pt x="873" y="9065"/>
                  </a:cubicBezTo>
                  <a:cubicBezTo>
                    <a:pt x="1245" y="10168"/>
                    <a:pt x="1932" y="10723"/>
                    <a:pt x="2402" y="11015"/>
                  </a:cubicBezTo>
                  <a:cubicBezTo>
                    <a:pt x="2869" y="11310"/>
                    <a:pt x="3330" y="12045"/>
                    <a:pt x="3491" y="12553"/>
                  </a:cubicBezTo>
                  <a:cubicBezTo>
                    <a:pt x="3652" y="13061"/>
                    <a:pt x="15901" y="52706"/>
                    <a:pt x="16352" y="53478"/>
                  </a:cubicBezTo>
                  <a:cubicBezTo>
                    <a:pt x="16641" y="53967"/>
                    <a:pt x="17024" y="54191"/>
                    <a:pt x="17952" y="54191"/>
                  </a:cubicBezTo>
                  <a:cubicBezTo>
                    <a:pt x="18486" y="54191"/>
                    <a:pt x="19201" y="54117"/>
                    <a:pt x="20181" y="53976"/>
                  </a:cubicBezTo>
                  <a:cubicBezTo>
                    <a:pt x="22866" y="53591"/>
                    <a:pt x="24031" y="52931"/>
                    <a:pt x="25250" y="52103"/>
                  </a:cubicBezTo>
                  <a:cubicBezTo>
                    <a:pt x="26468" y="51273"/>
                    <a:pt x="26966" y="50040"/>
                    <a:pt x="26689" y="48986"/>
                  </a:cubicBezTo>
                  <a:cubicBezTo>
                    <a:pt x="26411" y="47931"/>
                    <a:pt x="16023" y="6797"/>
                    <a:pt x="15524" y="4628"/>
                  </a:cubicBezTo>
                  <a:cubicBezTo>
                    <a:pt x="15025" y="2460"/>
                    <a:pt x="14687" y="1"/>
                    <a:pt x="14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6847500" y="3137145"/>
              <a:ext cx="985050" cy="2169379"/>
            </a:xfrm>
            <a:custGeom>
              <a:avLst/>
              <a:gdLst/>
              <a:ahLst/>
              <a:cxnLst/>
              <a:rect l="l" t="t" r="r" b="b"/>
              <a:pathLst>
                <a:path w="23880" h="52591" extrusionOk="0">
                  <a:moveTo>
                    <a:pt x="21166" y="1"/>
                  </a:moveTo>
                  <a:cubicBezTo>
                    <a:pt x="20995" y="1"/>
                    <a:pt x="20816" y="3"/>
                    <a:pt x="20628" y="9"/>
                  </a:cubicBezTo>
                  <a:cubicBezTo>
                    <a:pt x="18999" y="61"/>
                    <a:pt x="17562" y="425"/>
                    <a:pt x="17562" y="425"/>
                  </a:cubicBezTo>
                  <a:cubicBezTo>
                    <a:pt x="17562" y="425"/>
                    <a:pt x="16174" y="2721"/>
                    <a:pt x="15182" y="4702"/>
                  </a:cubicBezTo>
                  <a:cubicBezTo>
                    <a:pt x="14192" y="6682"/>
                    <a:pt x="12260" y="11547"/>
                    <a:pt x="12197" y="13958"/>
                  </a:cubicBezTo>
                  <a:cubicBezTo>
                    <a:pt x="12132" y="16368"/>
                    <a:pt x="13144" y="27505"/>
                    <a:pt x="13144" y="27505"/>
                  </a:cubicBezTo>
                  <a:cubicBezTo>
                    <a:pt x="13144" y="27505"/>
                    <a:pt x="12386" y="28293"/>
                    <a:pt x="12303" y="28920"/>
                  </a:cubicBezTo>
                  <a:cubicBezTo>
                    <a:pt x="12219" y="29543"/>
                    <a:pt x="13012" y="30559"/>
                    <a:pt x="13012" y="30559"/>
                  </a:cubicBezTo>
                  <a:cubicBezTo>
                    <a:pt x="13012" y="30559"/>
                    <a:pt x="11363" y="34981"/>
                    <a:pt x="8395" y="39102"/>
                  </a:cubicBezTo>
                  <a:cubicBezTo>
                    <a:pt x="5426" y="43223"/>
                    <a:pt x="1236" y="47015"/>
                    <a:pt x="0" y="49133"/>
                  </a:cubicBezTo>
                  <a:cubicBezTo>
                    <a:pt x="201" y="48793"/>
                    <a:pt x="525" y="48602"/>
                    <a:pt x="1037" y="48602"/>
                  </a:cubicBezTo>
                  <a:cubicBezTo>
                    <a:pt x="1623" y="48602"/>
                    <a:pt x="2455" y="48853"/>
                    <a:pt x="3630" y="49423"/>
                  </a:cubicBezTo>
                  <a:cubicBezTo>
                    <a:pt x="5831" y="50493"/>
                    <a:pt x="9897" y="52591"/>
                    <a:pt x="9897" y="52591"/>
                  </a:cubicBezTo>
                  <a:cubicBezTo>
                    <a:pt x="9897" y="52591"/>
                    <a:pt x="17183" y="39792"/>
                    <a:pt x="17593" y="38700"/>
                  </a:cubicBezTo>
                  <a:cubicBezTo>
                    <a:pt x="18004" y="37608"/>
                    <a:pt x="18221" y="35912"/>
                    <a:pt x="18148" y="33632"/>
                  </a:cubicBezTo>
                  <a:cubicBezTo>
                    <a:pt x="18073" y="31351"/>
                    <a:pt x="18508" y="16459"/>
                    <a:pt x="20203" y="9855"/>
                  </a:cubicBezTo>
                  <a:cubicBezTo>
                    <a:pt x="21901" y="3251"/>
                    <a:pt x="23880" y="291"/>
                    <a:pt x="23880" y="291"/>
                  </a:cubicBezTo>
                  <a:cubicBezTo>
                    <a:pt x="23880" y="291"/>
                    <a:pt x="22968" y="1"/>
                    <a:pt x="21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7081511" y="4549586"/>
              <a:ext cx="509644" cy="756938"/>
            </a:xfrm>
            <a:custGeom>
              <a:avLst/>
              <a:gdLst/>
              <a:ahLst/>
              <a:cxnLst/>
              <a:rect l="l" t="t" r="r" b="b"/>
              <a:pathLst>
                <a:path w="12355" h="18350" extrusionOk="0">
                  <a:moveTo>
                    <a:pt x="5665" y="1"/>
                  </a:moveTo>
                  <a:cubicBezTo>
                    <a:pt x="5288" y="734"/>
                    <a:pt x="4851" y="1533"/>
                    <a:pt x="4355" y="2364"/>
                  </a:cubicBezTo>
                  <a:cubicBezTo>
                    <a:pt x="4822" y="4827"/>
                    <a:pt x="4839" y="5057"/>
                    <a:pt x="5833" y="5501"/>
                  </a:cubicBezTo>
                  <a:cubicBezTo>
                    <a:pt x="6951" y="6001"/>
                    <a:pt x="7953" y="6174"/>
                    <a:pt x="7953" y="6174"/>
                  </a:cubicBezTo>
                  <a:cubicBezTo>
                    <a:pt x="7953" y="6174"/>
                    <a:pt x="3505" y="13701"/>
                    <a:pt x="2207" y="14611"/>
                  </a:cubicBezTo>
                  <a:cubicBezTo>
                    <a:pt x="1305" y="15243"/>
                    <a:pt x="454" y="15865"/>
                    <a:pt x="0" y="16198"/>
                  </a:cubicBezTo>
                  <a:cubicBezTo>
                    <a:pt x="2036" y="17221"/>
                    <a:pt x="4224" y="18350"/>
                    <a:pt x="4224" y="18350"/>
                  </a:cubicBezTo>
                  <a:cubicBezTo>
                    <a:pt x="4224" y="18350"/>
                    <a:pt x="11510" y="5552"/>
                    <a:pt x="11920" y="4459"/>
                  </a:cubicBezTo>
                  <a:cubicBezTo>
                    <a:pt x="12111" y="3952"/>
                    <a:pt x="12258" y="3309"/>
                    <a:pt x="12355" y="2543"/>
                  </a:cubicBezTo>
                  <a:cubicBezTo>
                    <a:pt x="9986" y="1585"/>
                    <a:pt x="6332" y="125"/>
                    <a:pt x="566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7364321" y="4346348"/>
              <a:ext cx="168713" cy="69795"/>
            </a:xfrm>
            <a:custGeom>
              <a:avLst/>
              <a:gdLst/>
              <a:ahLst/>
              <a:cxnLst/>
              <a:rect l="l" t="t" r="r" b="b"/>
              <a:pathLst>
                <a:path w="4090" h="1692" extrusionOk="0">
                  <a:moveTo>
                    <a:pt x="1" y="1"/>
                  </a:moveTo>
                  <a:cubicBezTo>
                    <a:pt x="1" y="1"/>
                    <a:pt x="537" y="1110"/>
                    <a:pt x="1437" y="1458"/>
                  </a:cubicBezTo>
                  <a:cubicBezTo>
                    <a:pt x="1927" y="1649"/>
                    <a:pt x="2669" y="1692"/>
                    <a:pt x="3243" y="1692"/>
                  </a:cubicBezTo>
                  <a:cubicBezTo>
                    <a:pt x="3725" y="1692"/>
                    <a:pt x="4089" y="1661"/>
                    <a:pt x="4089" y="1661"/>
                  </a:cubicBezTo>
                  <a:cubicBezTo>
                    <a:pt x="4089" y="1661"/>
                    <a:pt x="1687" y="1337"/>
                    <a:pt x="1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7355205" y="4537459"/>
              <a:ext cx="957371" cy="188059"/>
            </a:xfrm>
            <a:custGeom>
              <a:avLst/>
              <a:gdLst/>
              <a:ahLst/>
              <a:cxnLst/>
              <a:rect l="l" t="t" r="r" b="b"/>
              <a:pathLst>
                <a:path w="23209" h="4559" extrusionOk="0">
                  <a:moveTo>
                    <a:pt x="22561" y="1"/>
                  </a:moveTo>
                  <a:cubicBezTo>
                    <a:pt x="22128" y="1"/>
                    <a:pt x="21469" y="305"/>
                    <a:pt x="21106" y="365"/>
                  </a:cubicBezTo>
                  <a:cubicBezTo>
                    <a:pt x="20687" y="434"/>
                    <a:pt x="13504" y="1851"/>
                    <a:pt x="9151" y="1851"/>
                  </a:cubicBezTo>
                  <a:cubicBezTo>
                    <a:pt x="9144" y="1851"/>
                    <a:pt x="9138" y="1851"/>
                    <a:pt x="9131" y="1851"/>
                  </a:cubicBezTo>
                  <a:cubicBezTo>
                    <a:pt x="4780" y="1845"/>
                    <a:pt x="1757" y="1375"/>
                    <a:pt x="1088" y="1245"/>
                  </a:cubicBezTo>
                  <a:cubicBezTo>
                    <a:pt x="960" y="1220"/>
                    <a:pt x="842" y="1208"/>
                    <a:pt x="735" y="1208"/>
                  </a:cubicBezTo>
                  <a:cubicBezTo>
                    <a:pt x="278" y="1208"/>
                    <a:pt x="9" y="1432"/>
                    <a:pt x="6" y="1851"/>
                  </a:cubicBezTo>
                  <a:cubicBezTo>
                    <a:pt x="0" y="2367"/>
                    <a:pt x="81" y="3675"/>
                    <a:pt x="388" y="3776"/>
                  </a:cubicBezTo>
                  <a:cubicBezTo>
                    <a:pt x="694" y="3875"/>
                    <a:pt x="1908" y="4094"/>
                    <a:pt x="1908" y="4094"/>
                  </a:cubicBezTo>
                  <a:cubicBezTo>
                    <a:pt x="2980" y="4469"/>
                    <a:pt x="5150" y="4559"/>
                    <a:pt x="7297" y="4559"/>
                  </a:cubicBezTo>
                  <a:cubicBezTo>
                    <a:pt x="8519" y="4559"/>
                    <a:pt x="9734" y="4530"/>
                    <a:pt x="10735" y="4507"/>
                  </a:cubicBezTo>
                  <a:cubicBezTo>
                    <a:pt x="13495" y="4447"/>
                    <a:pt x="20656" y="2881"/>
                    <a:pt x="21765" y="2755"/>
                  </a:cubicBezTo>
                  <a:cubicBezTo>
                    <a:pt x="22877" y="2631"/>
                    <a:pt x="23138" y="2730"/>
                    <a:pt x="23173" y="1949"/>
                  </a:cubicBezTo>
                  <a:cubicBezTo>
                    <a:pt x="23209" y="1168"/>
                    <a:pt x="23152" y="151"/>
                    <a:pt x="22746" y="25"/>
                  </a:cubicBezTo>
                  <a:cubicBezTo>
                    <a:pt x="22691" y="8"/>
                    <a:pt x="22629" y="1"/>
                    <a:pt x="22561" y="1"/>
                  </a:cubicBezTo>
                  <a:close/>
                </a:path>
              </a:pathLst>
            </a:custGeom>
            <a:solidFill>
              <a:srgbClr val="652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7682318" y="4612740"/>
              <a:ext cx="153739" cy="119625"/>
            </a:xfrm>
            <a:custGeom>
              <a:avLst/>
              <a:gdLst/>
              <a:ahLst/>
              <a:cxnLst/>
              <a:rect l="l" t="t" r="r" b="b"/>
              <a:pathLst>
                <a:path w="3727" h="2900" extrusionOk="0">
                  <a:moveTo>
                    <a:pt x="3098" y="0"/>
                  </a:moveTo>
                  <a:cubicBezTo>
                    <a:pt x="3085" y="0"/>
                    <a:pt x="3072" y="1"/>
                    <a:pt x="3059" y="2"/>
                  </a:cubicBezTo>
                  <a:lnTo>
                    <a:pt x="446" y="219"/>
                  </a:lnTo>
                  <a:cubicBezTo>
                    <a:pt x="191" y="240"/>
                    <a:pt x="1" y="466"/>
                    <a:pt x="22" y="721"/>
                  </a:cubicBezTo>
                  <a:lnTo>
                    <a:pt x="167" y="2471"/>
                  </a:lnTo>
                  <a:cubicBezTo>
                    <a:pt x="187" y="2716"/>
                    <a:pt x="389" y="2900"/>
                    <a:pt x="630" y="2900"/>
                  </a:cubicBezTo>
                  <a:cubicBezTo>
                    <a:pt x="643" y="2900"/>
                    <a:pt x="656" y="2899"/>
                    <a:pt x="669" y="2898"/>
                  </a:cubicBezTo>
                  <a:lnTo>
                    <a:pt x="3281" y="2681"/>
                  </a:lnTo>
                  <a:cubicBezTo>
                    <a:pt x="3536" y="2660"/>
                    <a:pt x="3727" y="2435"/>
                    <a:pt x="3705" y="2179"/>
                  </a:cubicBezTo>
                  <a:lnTo>
                    <a:pt x="3562" y="429"/>
                  </a:lnTo>
                  <a:cubicBezTo>
                    <a:pt x="3541" y="184"/>
                    <a:pt x="3338" y="0"/>
                    <a:pt x="3098" y="0"/>
                  </a:cubicBezTo>
                  <a:close/>
                </a:path>
              </a:pathLst>
            </a:custGeom>
            <a:solidFill>
              <a:srgbClr val="01B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7831065" y="6079178"/>
              <a:ext cx="48881" cy="695310"/>
            </a:xfrm>
            <a:custGeom>
              <a:avLst/>
              <a:gdLst/>
              <a:ahLst/>
              <a:cxnLst/>
              <a:rect l="l" t="t" r="r" b="b"/>
              <a:pathLst>
                <a:path w="1185" h="16856" extrusionOk="0">
                  <a:moveTo>
                    <a:pt x="1" y="0"/>
                  </a:moveTo>
                  <a:lnTo>
                    <a:pt x="1083" y="16856"/>
                  </a:lnTo>
                  <a:cubicBezTo>
                    <a:pt x="1083" y="16856"/>
                    <a:pt x="1132" y="7536"/>
                    <a:pt x="1158" y="5810"/>
                  </a:cubicBezTo>
                  <a:cubicBezTo>
                    <a:pt x="1184" y="408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7764653" y="5271791"/>
              <a:ext cx="64061" cy="675716"/>
            </a:xfrm>
            <a:custGeom>
              <a:avLst/>
              <a:gdLst/>
              <a:ahLst/>
              <a:cxnLst/>
              <a:rect l="l" t="t" r="r" b="b"/>
              <a:pathLst>
                <a:path w="1553" h="16381" extrusionOk="0">
                  <a:moveTo>
                    <a:pt x="1" y="1"/>
                  </a:moveTo>
                  <a:lnTo>
                    <a:pt x="1553" y="16381"/>
                  </a:lnTo>
                  <a:cubicBezTo>
                    <a:pt x="1553" y="16381"/>
                    <a:pt x="945" y="2814"/>
                    <a:pt x="846" y="1430"/>
                  </a:cubicBezTo>
                  <a:cubicBezTo>
                    <a:pt x="746" y="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7707109" y="4597560"/>
              <a:ext cx="1112265" cy="2235379"/>
            </a:xfrm>
            <a:custGeom>
              <a:avLst/>
              <a:gdLst/>
              <a:ahLst/>
              <a:cxnLst/>
              <a:rect l="l" t="t" r="r" b="b"/>
              <a:pathLst>
                <a:path w="26964" h="54191" extrusionOk="0">
                  <a:moveTo>
                    <a:pt x="14686" y="0"/>
                  </a:moveTo>
                  <a:lnTo>
                    <a:pt x="1" y="2583"/>
                  </a:lnTo>
                  <a:cubicBezTo>
                    <a:pt x="1" y="2583"/>
                    <a:pt x="81" y="3430"/>
                    <a:pt x="197" y="4510"/>
                  </a:cubicBezTo>
                  <a:cubicBezTo>
                    <a:pt x="852" y="4582"/>
                    <a:pt x="1639" y="4602"/>
                    <a:pt x="2325" y="4602"/>
                  </a:cubicBezTo>
                  <a:cubicBezTo>
                    <a:pt x="3244" y="4602"/>
                    <a:pt x="3982" y="4565"/>
                    <a:pt x="3982" y="4565"/>
                  </a:cubicBezTo>
                  <a:cubicBezTo>
                    <a:pt x="3982" y="4565"/>
                    <a:pt x="5901" y="7915"/>
                    <a:pt x="7773" y="11751"/>
                  </a:cubicBezTo>
                  <a:cubicBezTo>
                    <a:pt x="9647" y="15584"/>
                    <a:pt x="10036" y="20367"/>
                    <a:pt x="10036" y="20367"/>
                  </a:cubicBezTo>
                  <a:cubicBezTo>
                    <a:pt x="10036" y="20367"/>
                    <a:pt x="11054" y="20551"/>
                    <a:pt x="12228" y="20551"/>
                  </a:cubicBezTo>
                  <a:cubicBezTo>
                    <a:pt x="12961" y="20551"/>
                    <a:pt x="13754" y="20479"/>
                    <a:pt x="14398" y="20245"/>
                  </a:cubicBezTo>
                  <a:cubicBezTo>
                    <a:pt x="14809" y="20096"/>
                    <a:pt x="15216" y="20040"/>
                    <a:pt x="15597" y="20040"/>
                  </a:cubicBezTo>
                  <a:cubicBezTo>
                    <a:pt x="16767" y="20040"/>
                    <a:pt x="17685" y="20571"/>
                    <a:pt x="17685" y="20571"/>
                  </a:cubicBezTo>
                  <a:cubicBezTo>
                    <a:pt x="17685" y="20571"/>
                    <a:pt x="25190" y="47786"/>
                    <a:pt x="25143" y="49042"/>
                  </a:cubicBezTo>
                  <a:cubicBezTo>
                    <a:pt x="25098" y="50298"/>
                    <a:pt x="21458" y="51856"/>
                    <a:pt x="18828" y="52718"/>
                  </a:cubicBezTo>
                  <a:cubicBezTo>
                    <a:pt x="17824" y="53049"/>
                    <a:pt x="16973" y="53241"/>
                    <a:pt x="16301" y="53353"/>
                  </a:cubicBezTo>
                  <a:cubicBezTo>
                    <a:pt x="16321" y="53403"/>
                    <a:pt x="16342" y="53462"/>
                    <a:pt x="16351" y="53478"/>
                  </a:cubicBezTo>
                  <a:cubicBezTo>
                    <a:pt x="16638" y="53967"/>
                    <a:pt x="17022" y="54191"/>
                    <a:pt x="17952" y="54191"/>
                  </a:cubicBezTo>
                  <a:cubicBezTo>
                    <a:pt x="18486" y="54191"/>
                    <a:pt x="19200" y="54117"/>
                    <a:pt x="20180" y="53977"/>
                  </a:cubicBezTo>
                  <a:cubicBezTo>
                    <a:pt x="22863" y="53592"/>
                    <a:pt x="24029" y="52930"/>
                    <a:pt x="25247" y="52102"/>
                  </a:cubicBezTo>
                  <a:cubicBezTo>
                    <a:pt x="26466" y="51272"/>
                    <a:pt x="26963" y="50041"/>
                    <a:pt x="26687" y="48985"/>
                  </a:cubicBezTo>
                  <a:cubicBezTo>
                    <a:pt x="26410" y="47932"/>
                    <a:pt x="16021" y="6796"/>
                    <a:pt x="15521" y="4629"/>
                  </a:cubicBezTo>
                  <a:cubicBezTo>
                    <a:pt x="15023" y="2458"/>
                    <a:pt x="14686" y="0"/>
                    <a:pt x="14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7707109" y="4597560"/>
              <a:ext cx="1112265" cy="2235379"/>
            </a:xfrm>
            <a:custGeom>
              <a:avLst/>
              <a:gdLst/>
              <a:ahLst/>
              <a:cxnLst/>
              <a:rect l="l" t="t" r="r" b="b"/>
              <a:pathLst>
                <a:path w="26964" h="54191" extrusionOk="0">
                  <a:moveTo>
                    <a:pt x="14686" y="0"/>
                  </a:moveTo>
                  <a:lnTo>
                    <a:pt x="1" y="2583"/>
                  </a:lnTo>
                  <a:cubicBezTo>
                    <a:pt x="1" y="2583"/>
                    <a:pt x="81" y="3430"/>
                    <a:pt x="197" y="4510"/>
                  </a:cubicBezTo>
                  <a:cubicBezTo>
                    <a:pt x="852" y="4582"/>
                    <a:pt x="1639" y="4602"/>
                    <a:pt x="2325" y="4602"/>
                  </a:cubicBezTo>
                  <a:cubicBezTo>
                    <a:pt x="3244" y="4602"/>
                    <a:pt x="3982" y="4565"/>
                    <a:pt x="3982" y="4565"/>
                  </a:cubicBezTo>
                  <a:cubicBezTo>
                    <a:pt x="3982" y="4565"/>
                    <a:pt x="5901" y="7915"/>
                    <a:pt x="7773" y="11751"/>
                  </a:cubicBezTo>
                  <a:cubicBezTo>
                    <a:pt x="9647" y="15584"/>
                    <a:pt x="10036" y="20367"/>
                    <a:pt x="10036" y="20367"/>
                  </a:cubicBezTo>
                  <a:cubicBezTo>
                    <a:pt x="10036" y="20367"/>
                    <a:pt x="11054" y="20551"/>
                    <a:pt x="12228" y="20551"/>
                  </a:cubicBezTo>
                  <a:cubicBezTo>
                    <a:pt x="12961" y="20551"/>
                    <a:pt x="13754" y="20479"/>
                    <a:pt x="14398" y="20245"/>
                  </a:cubicBezTo>
                  <a:cubicBezTo>
                    <a:pt x="14809" y="20096"/>
                    <a:pt x="15216" y="20040"/>
                    <a:pt x="15597" y="20040"/>
                  </a:cubicBezTo>
                  <a:cubicBezTo>
                    <a:pt x="16767" y="20040"/>
                    <a:pt x="17685" y="20571"/>
                    <a:pt x="17685" y="20571"/>
                  </a:cubicBezTo>
                  <a:cubicBezTo>
                    <a:pt x="17685" y="20571"/>
                    <a:pt x="25190" y="47786"/>
                    <a:pt x="25143" y="49042"/>
                  </a:cubicBezTo>
                  <a:cubicBezTo>
                    <a:pt x="25098" y="50298"/>
                    <a:pt x="21458" y="51856"/>
                    <a:pt x="18828" y="52718"/>
                  </a:cubicBezTo>
                  <a:cubicBezTo>
                    <a:pt x="17824" y="53049"/>
                    <a:pt x="16973" y="53241"/>
                    <a:pt x="16301" y="53353"/>
                  </a:cubicBezTo>
                  <a:cubicBezTo>
                    <a:pt x="16321" y="53403"/>
                    <a:pt x="16342" y="53462"/>
                    <a:pt x="16351" y="53478"/>
                  </a:cubicBezTo>
                  <a:cubicBezTo>
                    <a:pt x="16638" y="53967"/>
                    <a:pt x="17022" y="54191"/>
                    <a:pt x="17952" y="54191"/>
                  </a:cubicBezTo>
                  <a:cubicBezTo>
                    <a:pt x="18486" y="54191"/>
                    <a:pt x="19200" y="54117"/>
                    <a:pt x="20180" y="53977"/>
                  </a:cubicBezTo>
                  <a:cubicBezTo>
                    <a:pt x="22863" y="53592"/>
                    <a:pt x="24029" y="52930"/>
                    <a:pt x="25247" y="52102"/>
                  </a:cubicBezTo>
                  <a:cubicBezTo>
                    <a:pt x="26466" y="51272"/>
                    <a:pt x="26963" y="50041"/>
                    <a:pt x="26687" y="48985"/>
                  </a:cubicBezTo>
                  <a:cubicBezTo>
                    <a:pt x="26410" y="47932"/>
                    <a:pt x="16021" y="6796"/>
                    <a:pt x="15521" y="4629"/>
                  </a:cubicBezTo>
                  <a:cubicBezTo>
                    <a:pt x="15023" y="2458"/>
                    <a:pt x="14686" y="0"/>
                    <a:pt x="14686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8338646" y="5422230"/>
              <a:ext cx="410932" cy="1273882"/>
            </a:xfrm>
            <a:custGeom>
              <a:avLst/>
              <a:gdLst/>
              <a:ahLst/>
              <a:cxnLst/>
              <a:rect l="l" t="t" r="r" b="b"/>
              <a:pathLst>
                <a:path w="9962" h="30882" extrusionOk="0">
                  <a:moveTo>
                    <a:pt x="1" y="1"/>
                  </a:moveTo>
                  <a:cubicBezTo>
                    <a:pt x="1" y="2"/>
                    <a:pt x="1069" y="6862"/>
                    <a:pt x="2075" y="9101"/>
                  </a:cubicBezTo>
                  <a:cubicBezTo>
                    <a:pt x="3079" y="11341"/>
                    <a:pt x="8129" y="28824"/>
                    <a:pt x="8686" y="29604"/>
                  </a:cubicBezTo>
                  <a:cubicBezTo>
                    <a:pt x="9246" y="30383"/>
                    <a:pt x="9961" y="30881"/>
                    <a:pt x="9961" y="308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7460351" y="5095489"/>
              <a:ext cx="245932" cy="1722229"/>
            </a:xfrm>
            <a:custGeom>
              <a:avLst/>
              <a:gdLst/>
              <a:ahLst/>
              <a:cxnLst/>
              <a:rect l="l" t="t" r="r" b="b"/>
              <a:pathLst>
                <a:path w="5962" h="41751" extrusionOk="0">
                  <a:moveTo>
                    <a:pt x="1" y="0"/>
                  </a:moveTo>
                  <a:lnTo>
                    <a:pt x="1" y="0"/>
                  </a:lnTo>
                  <a:cubicBezTo>
                    <a:pt x="641" y="6647"/>
                    <a:pt x="3968" y="41017"/>
                    <a:pt x="3968" y="41017"/>
                  </a:cubicBezTo>
                  <a:cubicBezTo>
                    <a:pt x="3968" y="41017"/>
                    <a:pt x="4518" y="41230"/>
                    <a:pt x="5112" y="41529"/>
                  </a:cubicBezTo>
                  <a:cubicBezTo>
                    <a:pt x="5257" y="41604"/>
                    <a:pt x="5564" y="41680"/>
                    <a:pt x="5961" y="41751"/>
                  </a:cubicBezTo>
                  <a:cubicBezTo>
                    <a:pt x="5905" y="41682"/>
                    <a:pt x="5840" y="41614"/>
                    <a:pt x="5763" y="41550"/>
                  </a:cubicBezTo>
                  <a:cubicBezTo>
                    <a:pt x="5075" y="40978"/>
                    <a:pt x="4308" y="39084"/>
                    <a:pt x="4067" y="36404"/>
                  </a:cubicBezTo>
                  <a:cubicBezTo>
                    <a:pt x="3824" y="33723"/>
                    <a:pt x="2748" y="22263"/>
                    <a:pt x="2653" y="20068"/>
                  </a:cubicBezTo>
                  <a:cubicBezTo>
                    <a:pt x="2561" y="17870"/>
                    <a:pt x="2378" y="14990"/>
                    <a:pt x="2108" y="13078"/>
                  </a:cubicBezTo>
                  <a:cubicBezTo>
                    <a:pt x="1838" y="11168"/>
                    <a:pt x="1771" y="6433"/>
                    <a:pt x="1609" y="5270"/>
                  </a:cubicBezTo>
                  <a:cubicBezTo>
                    <a:pt x="1447" y="4106"/>
                    <a:pt x="1259" y="1487"/>
                    <a:pt x="423" y="136"/>
                  </a:cubicBezTo>
                  <a:cubicBezTo>
                    <a:pt x="423" y="134"/>
                    <a:pt x="238" y="62"/>
                    <a:pt x="1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7739078" y="4956105"/>
              <a:ext cx="661444" cy="1849279"/>
            </a:xfrm>
            <a:custGeom>
              <a:avLst/>
              <a:gdLst/>
              <a:ahLst/>
              <a:cxnLst/>
              <a:rect l="l" t="t" r="r" b="b"/>
              <a:pathLst>
                <a:path w="16035" h="44831" extrusionOk="0">
                  <a:moveTo>
                    <a:pt x="0" y="0"/>
                  </a:moveTo>
                  <a:cubicBezTo>
                    <a:pt x="34" y="147"/>
                    <a:pt x="65" y="279"/>
                    <a:pt x="96" y="371"/>
                  </a:cubicBezTo>
                  <a:cubicBezTo>
                    <a:pt x="467" y="1474"/>
                    <a:pt x="1156" y="2026"/>
                    <a:pt x="1624" y="2321"/>
                  </a:cubicBezTo>
                  <a:cubicBezTo>
                    <a:pt x="2092" y="2614"/>
                    <a:pt x="2554" y="3351"/>
                    <a:pt x="2715" y="3859"/>
                  </a:cubicBezTo>
                  <a:cubicBezTo>
                    <a:pt x="2875" y="4367"/>
                    <a:pt x="15124" y="44012"/>
                    <a:pt x="15576" y="44784"/>
                  </a:cubicBezTo>
                  <a:cubicBezTo>
                    <a:pt x="15587" y="44801"/>
                    <a:pt x="15597" y="44815"/>
                    <a:pt x="15607" y="44831"/>
                  </a:cubicBezTo>
                  <a:cubicBezTo>
                    <a:pt x="15731" y="43740"/>
                    <a:pt x="16034" y="43362"/>
                    <a:pt x="15649" y="41986"/>
                  </a:cubicBezTo>
                  <a:cubicBezTo>
                    <a:pt x="15236" y="40511"/>
                    <a:pt x="5020" y="8330"/>
                    <a:pt x="4619" y="7094"/>
                  </a:cubicBezTo>
                  <a:cubicBezTo>
                    <a:pt x="4219" y="5857"/>
                    <a:pt x="2606" y="2052"/>
                    <a:pt x="2002" y="1713"/>
                  </a:cubicBezTo>
                  <a:cubicBezTo>
                    <a:pt x="1496" y="1432"/>
                    <a:pt x="380" y="36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7479161" y="3131906"/>
              <a:ext cx="642634" cy="1493910"/>
            </a:xfrm>
            <a:custGeom>
              <a:avLst/>
              <a:gdLst/>
              <a:ahLst/>
              <a:cxnLst/>
              <a:rect l="l" t="t" r="r" b="b"/>
              <a:pathLst>
                <a:path w="15579" h="36216" extrusionOk="0">
                  <a:moveTo>
                    <a:pt x="8560" y="1"/>
                  </a:moveTo>
                  <a:cubicBezTo>
                    <a:pt x="8560" y="1"/>
                    <a:pt x="6801" y="2899"/>
                    <a:pt x="5407" y="6060"/>
                  </a:cubicBezTo>
                  <a:cubicBezTo>
                    <a:pt x="4014" y="9222"/>
                    <a:pt x="3477" y="13988"/>
                    <a:pt x="3230" y="15301"/>
                  </a:cubicBezTo>
                  <a:cubicBezTo>
                    <a:pt x="2983" y="16615"/>
                    <a:pt x="1391" y="26359"/>
                    <a:pt x="1946" y="28384"/>
                  </a:cubicBezTo>
                  <a:cubicBezTo>
                    <a:pt x="2499" y="30408"/>
                    <a:pt x="0" y="35978"/>
                    <a:pt x="0" y="35978"/>
                  </a:cubicBezTo>
                  <a:cubicBezTo>
                    <a:pt x="1615" y="36123"/>
                    <a:pt x="3191" y="36215"/>
                    <a:pt x="4695" y="36215"/>
                  </a:cubicBezTo>
                  <a:cubicBezTo>
                    <a:pt x="6923" y="36215"/>
                    <a:pt x="8995" y="36012"/>
                    <a:pt x="10809" y="35473"/>
                  </a:cubicBezTo>
                  <a:cubicBezTo>
                    <a:pt x="10809" y="35473"/>
                    <a:pt x="11957" y="13619"/>
                    <a:pt x="13080" y="10229"/>
                  </a:cubicBezTo>
                  <a:cubicBezTo>
                    <a:pt x="14203" y="6840"/>
                    <a:pt x="15579" y="3512"/>
                    <a:pt x="15579" y="3512"/>
                  </a:cubicBezTo>
                  <a:lnTo>
                    <a:pt x="8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7601674" y="3536899"/>
              <a:ext cx="405364" cy="153945"/>
            </a:xfrm>
            <a:custGeom>
              <a:avLst/>
              <a:gdLst/>
              <a:ahLst/>
              <a:cxnLst/>
              <a:rect l="l" t="t" r="r" b="b"/>
              <a:pathLst>
                <a:path w="9827" h="3732" extrusionOk="0">
                  <a:moveTo>
                    <a:pt x="0" y="1"/>
                  </a:moveTo>
                  <a:lnTo>
                    <a:pt x="38" y="1582"/>
                  </a:lnTo>
                  <a:cubicBezTo>
                    <a:pt x="38" y="1582"/>
                    <a:pt x="1743" y="3632"/>
                    <a:pt x="3738" y="3728"/>
                  </a:cubicBezTo>
                  <a:cubicBezTo>
                    <a:pt x="3785" y="3730"/>
                    <a:pt x="3833" y="3732"/>
                    <a:pt x="3882" y="3732"/>
                  </a:cubicBezTo>
                  <a:cubicBezTo>
                    <a:pt x="5921" y="3732"/>
                    <a:pt x="9826" y="1815"/>
                    <a:pt x="9827" y="1815"/>
                  </a:cubicBezTo>
                  <a:lnTo>
                    <a:pt x="9827" y="1815"/>
                  </a:lnTo>
                  <a:cubicBezTo>
                    <a:pt x="9826" y="1815"/>
                    <a:pt x="8956" y="1985"/>
                    <a:pt x="7599" y="1985"/>
                  </a:cubicBezTo>
                  <a:cubicBezTo>
                    <a:pt x="5679" y="1985"/>
                    <a:pt x="2785" y="1645"/>
                    <a:pt x="0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7529858" y="3261349"/>
              <a:ext cx="258060" cy="1417515"/>
            </a:xfrm>
            <a:custGeom>
              <a:avLst/>
              <a:gdLst/>
              <a:ahLst/>
              <a:cxnLst/>
              <a:rect l="l" t="t" r="r" b="b"/>
              <a:pathLst>
                <a:path w="6256" h="34364" extrusionOk="0">
                  <a:moveTo>
                    <a:pt x="6256" y="0"/>
                  </a:moveTo>
                  <a:lnTo>
                    <a:pt x="4312" y="331"/>
                  </a:lnTo>
                  <a:cubicBezTo>
                    <a:pt x="4312" y="331"/>
                    <a:pt x="1909" y="8846"/>
                    <a:pt x="1465" y="12395"/>
                  </a:cubicBezTo>
                  <a:cubicBezTo>
                    <a:pt x="1020" y="15943"/>
                    <a:pt x="99" y="21291"/>
                    <a:pt x="174" y="24543"/>
                  </a:cubicBezTo>
                  <a:cubicBezTo>
                    <a:pt x="247" y="27795"/>
                    <a:pt x="0" y="29784"/>
                    <a:pt x="71" y="31054"/>
                  </a:cubicBezTo>
                  <a:cubicBezTo>
                    <a:pt x="143" y="32325"/>
                    <a:pt x="85" y="34353"/>
                    <a:pt x="85" y="34353"/>
                  </a:cubicBezTo>
                  <a:lnTo>
                    <a:pt x="4171" y="34364"/>
                  </a:lnTo>
                  <a:cubicBezTo>
                    <a:pt x="4171" y="34364"/>
                    <a:pt x="3225" y="30898"/>
                    <a:pt x="2984" y="29171"/>
                  </a:cubicBezTo>
                  <a:cubicBezTo>
                    <a:pt x="2743" y="27445"/>
                    <a:pt x="3334" y="12458"/>
                    <a:pt x="3596" y="10809"/>
                  </a:cubicBezTo>
                  <a:cubicBezTo>
                    <a:pt x="3860" y="9159"/>
                    <a:pt x="5634" y="1157"/>
                    <a:pt x="6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7529858" y="3261349"/>
              <a:ext cx="258060" cy="1417515"/>
            </a:xfrm>
            <a:custGeom>
              <a:avLst/>
              <a:gdLst/>
              <a:ahLst/>
              <a:cxnLst/>
              <a:rect l="l" t="t" r="r" b="b"/>
              <a:pathLst>
                <a:path w="6256" h="34364" extrusionOk="0">
                  <a:moveTo>
                    <a:pt x="6256" y="0"/>
                  </a:moveTo>
                  <a:lnTo>
                    <a:pt x="4312" y="331"/>
                  </a:lnTo>
                  <a:cubicBezTo>
                    <a:pt x="4312" y="331"/>
                    <a:pt x="1909" y="8846"/>
                    <a:pt x="1465" y="12395"/>
                  </a:cubicBezTo>
                  <a:cubicBezTo>
                    <a:pt x="1020" y="15943"/>
                    <a:pt x="99" y="21291"/>
                    <a:pt x="174" y="24543"/>
                  </a:cubicBezTo>
                  <a:cubicBezTo>
                    <a:pt x="247" y="27795"/>
                    <a:pt x="0" y="29784"/>
                    <a:pt x="71" y="31054"/>
                  </a:cubicBezTo>
                  <a:cubicBezTo>
                    <a:pt x="143" y="32325"/>
                    <a:pt x="85" y="34353"/>
                    <a:pt x="85" y="34353"/>
                  </a:cubicBezTo>
                  <a:lnTo>
                    <a:pt x="4171" y="34364"/>
                  </a:lnTo>
                  <a:cubicBezTo>
                    <a:pt x="4171" y="34364"/>
                    <a:pt x="3225" y="30898"/>
                    <a:pt x="2984" y="29171"/>
                  </a:cubicBezTo>
                  <a:cubicBezTo>
                    <a:pt x="2743" y="27445"/>
                    <a:pt x="3334" y="12458"/>
                    <a:pt x="3596" y="10809"/>
                  </a:cubicBezTo>
                  <a:cubicBezTo>
                    <a:pt x="3860" y="9159"/>
                    <a:pt x="5634" y="1157"/>
                    <a:pt x="625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7802107" y="2922067"/>
              <a:ext cx="399836" cy="420214"/>
            </a:xfrm>
            <a:custGeom>
              <a:avLst/>
              <a:gdLst/>
              <a:ahLst/>
              <a:cxnLst/>
              <a:rect l="l" t="t" r="r" b="b"/>
              <a:pathLst>
                <a:path w="9693" h="10187" extrusionOk="0">
                  <a:moveTo>
                    <a:pt x="9693" y="0"/>
                  </a:moveTo>
                  <a:lnTo>
                    <a:pt x="1568" y="1967"/>
                  </a:lnTo>
                  <a:cubicBezTo>
                    <a:pt x="1793" y="5037"/>
                    <a:pt x="423" y="8534"/>
                    <a:pt x="423" y="8534"/>
                  </a:cubicBezTo>
                  <a:cubicBezTo>
                    <a:pt x="423" y="8534"/>
                    <a:pt x="0" y="9780"/>
                    <a:pt x="3445" y="10123"/>
                  </a:cubicBezTo>
                  <a:cubicBezTo>
                    <a:pt x="3891" y="10167"/>
                    <a:pt x="4316" y="10186"/>
                    <a:pt x="4719" y="10186"/>
                  </a:cubicBezTo>
                  <a:cubicBezTo>
                    <a:pt x="7434" y="10186"/>
                    <a:pt x="9132" y="9315"/>
                    <a:pt x="9132" y="9315"/>
                  </a:cubicBezTo>
                  <a:cubicBezTo>
                    <a:pt x="9132" y="9315"/>
                    <a:pt x="8870" y="7413"/>
                    <a:pt x="9076" y="4502"/>
                  </a:cubicBezTo>
                  <a:cubicBezTo>
                    <a:pt x="9283" y="1593"/>
                    <a:pt x="9693" y="0"/>
                    <a:pt x="969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7860188" y="2927224"/>
              <a:ext cx="340601" cy="225967"/>
            </a:xfrm>
            <a:custGeom>
              <a:avLst/>
              <a:gdLst/>
              <a:ahLst/>
              <a:cxnLst/>
              <a:rect l="l" t="t" r="r" b="b"/>
              <a:pathLst>
                <a:path w="8257" h="5478" extrusionOk="0">
                  <a:moveTo>
                    <a:pt x="8256" y="1"/>
                  </a:moveTo>
                  <a:lnTo>
                    <a:pt x="6845" y="227"/>
                  </a:lnTo>
                  <a:lnTo>
                    <a:pt x="160" y="1843"/>
                  </a:lnTo>
                  <a:cubicBezTo>
                    <a:pt x="230" y="2789"/>
                    <a:pt x="147" y="3775"/>
                    <a:pt x="0" y="4686"/>
                  </a:cubicBezTo>
                  <a:cubicBezTo>
                    <a:pt x="158" y="5060"/>
                    <a:pt x="563" y="5411"/>
                    <a:pt x="1508" y="5473"/>
                  </a:cubicBezTo>
                  <a:cubicBezTo>
                    <a:pt x="1545" y="5476"/>
                    <a:pt x="1581" y="5477"/>
                    <a:pt x="1619" y="5477"/>
                  </a:cubicBezTo>
                  <a:cubicBezTo>
                    <a:pt x="3401" y="5477"/>
                    <a:pt x="6740" y="2774"/>
                    <a:pt x="7946" y="1746"/>
                  </a:cubicBezTo>
                  <a:cubicBezTo>
                    <a:pt x="8077" y="819"/>
                    <a:pt x="8201" y="232"/>
                    <a:pt x="8256" y="1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7693661" y="3245468"/>
              <a:ext cx="421905" cy="162195"/>
            </a:xfrm>
            <a:custGeom>
              <a:avLst/>
              <a:gdLst/>
              <a:ahLst/>
              <a:cxnLst/>
              <a:rect l="l" t="t" r="r" b="b"/>
              <a:pathLst>
                <a:path w="10228" h="3932" extrusionOk="0">
                  <a:moveTo>
                    <a:pt x="1684" y="0"/>
                  </a:moveTo>
                  <a:lnTo>
                    <a:pt x="1" y="1233"/>
                  </a:lnTo>
                  <a:cubicBezTo>
                    <a:pt x="1" y="1233"/>
                    <a:pt x="112" y="2018"/>
                    <a:pt x="3123" y="3094"/>
                  </a:cubicBezTo>
                  <a:cubicBezTo>
                    <a:pt x="5133" y="3813"/>
                    <a:pt x="6848" y="3932"/>
                    <a:pt x="7765" y="3932"/>
                  </a:cubicBezTo>
                  <a:cubicBezTo>
                    <a:pt x="8219" y="3932"/>
                    <a:pt x="8477" y="3903"/>
                    <a:pt x="8477" y="3903"/>
                  </a:cubicBezTo>
                  <a:lnTo>
                    <a:pt x="10228" y="1084"/>
                  </a:lnTo>
                  <a:lnTo>
                    <a:pt x="10228" y="1084"/>
                  </a:lnTo>
                  <a:cubicBezTo>
                    <a:pt x="10228" y="1084"/>
                    <a:pt x="8230" y="1888"/>
                    <a:pt x="6167" y="1888"/>
                  </a:cubicBezTo>
                  <a:cubicBezTo>
                    <a:pt x="5716" y="1888"/>
                    <a:pt x="5261" y="1849"/>
                    <a:pt x="4823" y="1755"/>
                  </a:cubicBezTo>
                  <a:cubicBezTo>
                    <a:pt x="2385" y="1229"/>
                    <a:pt x="1684" y="0"/>
                    <a:pt x="1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7693661" y="3245468"/>
              <a:ext cx="421905" cy="162195"/>
            </a:xfrm>
            <a:custGeom>
              <a:avLst/>
              <a:gdLst/>
              <a:ahLst/>
              <a:cxnLst/>
              <a:rect l="l" t="t" r="r" b="b"/>
              <a:pathLst>
                <a:path w="10228" h="3932" extrusionOk="0">
                  <a:moveTo>
                    <a:pt x="1684" y="0"/>
                  </a:moveTo>
                  <a:lnTo>
                    <a:pt x="1" y="1233"/>
                  </a:lnTo>
                  <a:cubicBezTo>
                    <a:pt x="1" y="1233"/>
                    <a:pt x="112" y="2018"/>
                    <a:pt x="3123" y="3094"/>
                  </a:cubicBezTo>
                  <a:cubicBezTo>
                    <a:pt x="5133" y="3813"/>
                    <a:pt x="6848" y="3932"/>
                    <a:pt x="7765" y="3932"/>
                  </a:cubicBezTo>
                  <a:cubicBezTo>
                    <a:pt x="8219" y="3932"/>
                    <a:pt x="8477" y="3903"/>
                    <a:pt x="8477" y="3903"/>
                  </a:cubicBezTo>
                  <a:lnTo>
                    <a:pt x="10228" y="1084"/>
                  </a:lnTo>
                  <a:lnTo>
                    <a:pt x="10228" y="1084"/>
                  </a:lnTo>
                  <a:cubicBezTo>
                    <a:pt x="10228" y="1084"/>
                    <a:pt x="8230" y="1888"/>
                    <a:pt x="6167" y="1888"/>
                  </a:cubicBezTo>
                  <a:cubicBezTo>
                    <a:pt x="5716" y="1888"/>
                    <a:pt x="5261" y="1849"/>
                    <a:pt x="4823" y="1755"/>
                  </a:cubicBezTo>
                  <a:cubicBezTo>
                    <a:pt x="2385" y="1229"/>
                    <a:pt x="1684" y="0"/>
                    <a:pt x="168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7772861" y="3212963"/>
              <a:ext cx="287719" cy="144581"/>
            </a:xfrm>
            <a:custGeom>
              <a:avLst/>
              <a:gdLst/>
              <a:ahLst/>
              <a:cxnLst/>
              <a:rect l="l" t="t" r="r" b="b"/>
              <a:pathLst>
                <a:path w="6975" h="3505" extrusionOk="0">
                  <a:moveTo>
                    <a:pt x="2018" y="1"/>
                  </a:moveTo>
                  <a:lnTo>
                    <a:pt x="1" y="965"/>
                  </a:lnTo>
                  <a:cubicBezTo>
                    <a:pt x="1" y="965"/>
                    <a:pt x="719" y="2557"/>
                    <a:pt x="2983" y="3136"/>
                  </a:cubicBezTo>
                  <a:cubicBezTo>
                    <a:pt x="4140" y="3432"/>
                    <a:pt x="5156" y="3504"/>
                    <a:pt x="5874" y="3504"/>
                  </a:cubicBezTo>
                  <a:cubicBezTo>
                    <a:pt x="6561" y="3504"/>
                    <a:pt x="6975" y="3438"/>
                    <a:pt x="6975" y="3438"/>
                  </a:cubicBezTo>
                  <a:lnTo>
                    <a:pt x="4521" y="474"/>
                  </a:lnTo>
                  <a:lnTo>
                    <a:pt x="3103" y="2253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7729178" y="3156038"/>
              <a:ext cx="1221454" cy="2246351"/>
            </a:xfrm>
            <a:custGeom>
              <a:avLst/>
              <a:gdLst/>
              <a:ahLst/>
              <a:cxnLst/>
              <a:rect l="l" t="t" r="r" b="b"/>
              <a:pathLst>
                <a:path w="29611" h="54457" extrusionOk="0">
                  <a:moveTo>
                    <a:pt x="12024" y="1"/>
                  </a:moveTo>
                  <a:cubicBezTo>
                    <a:pt x="10894" y="1"/>
                    <a:pt x="9842" y="685"/>
                    <a:pt x="9842" y="685"/>
                  </a:cubicBezTo>
                  <a:cubicBezTo>
                    <a:pt x="9842" y="685"/>
                    <a:pt x="5281" y="7330"/>
                    <a:pt x="3547" y="12534"/>
                  </a:cubicBezTo>
                  <a:cubicBezTo>
                    <a:pt x="1813" y="17735"/>
                    <a:pt x="235" y="25482"/>
                    <a:pt x="119" y="28626"/>
                  </a:cubicBezTo>
                  <a:cubicBezTo>
                    <a:pt x="0" y="31767"/>
                    <a:pt x="1448" y="35158"/>
                    <a:pt x="4178" y="39540"/>
                  </a:cubicBezTo>
                  <a:cubicBezTo>
                    <a:pt x="6908" y="43922"/>
                    <a:pt x="8540" y="45932"/>
                    <a:pt x="10036" y="49050"/>
                  </a:cubicBezTo>
                  <a:cubicBezTo>
                    <a:pt x="11528" y="52168"/>
                    <a:pt x="11902" y="54456"/>
                    <a:pt x="11902" y="54456"/>
                  </a:cubicBezTo>
                  <a:cubicBezTo>
                    <a:pt x="11902" y="54456"/>
                    <a:pt x="18582" y="51449"/>
                    <a:pt x="22529" y="50162"/>
                  </a:cubicBezTo>
                  <a:cubicBezTo>
                    <a:pt x="24596" y="49489"/>
                    <a:pt x="25700" y="49277"/>
                    <a:pt x="26399" y="49277"/>
                  </a:cubicBezTo>
                  <a:cubicBezTo>
                    <a:pt x="27034" y="49277"/>
                    <a:pt x="27336" y="49452"/>
                    <a:pt x="27722" y="49613"/>
                  </a:cubicBezTo>
                  <a:cubicBezTo>
                    <a:pt x="28532" y="49952"/>
                    <a:pt x="28468" y="50860"/>
                    <a:pt x="28468" y="50860"/>
                  </a:cubicBezTo>
                  <a:cubicBezTo>
                    <a:pt x="28468" y="50860"/>
                    <a:pt x="29611" y="49984"/>
                    <a:pt x="27370" y="47019"/>
                  </a:cubicBezTo>
                  <a:cubicBezTo>
                    <a:pt x="25132" y="44054"/>
                    <a:pt x="14151" y="33287"/>
                    <a:pt x="14103" y="32428"/>
                  </a:cubicBezTo>
                  <a:cubicBezTo>
                    <a:pt x="14056" y="31569"/>
                    <a:pt x="14624" y="30508"/>
                    <a:pt x="14624" y="30508"/>
                  </a:cubicBezTo>
                  <a:lnTo>
                    <a:pt x="13083" y="29359"/>
                  </a:lnTo>
                  <a:cubicBezTo>
                    <a:pt x="13083" y="29359"/>
                    <a:pt x="15534" y="21080"/>
                    <a:pt x="15934" y="19143"/>
                  </a:cubicBezTo>
                  <a:cubicBezTo>
                    <a:pt x="16336" y="17205"/>
                    <a:pt x="17447" y="13480"/>
                    <a:pt x="17705" y="11628"/>
                  </a:cubicBezTo>
                  <a:cubicBezTo>
                    <a:pt x="17962" y="9774"/>
                    <a:pt x="18663" y="7402"/>
                    <a:pt x="19676" y="5770"/>
                  </a:cubicBezTo>
                  <a:cubicBezTo>
                    <a:pt x="20690" y="4138"/>
                    <a:pt x="21569" y="4056"/>
                    <a:pt x="21569" y="4056"/>
                  </a:cubicBezTo>
                  <a:cubicBezTo>
                    <a:pt x="21569" y="4056"/>
                    <a:pt x="21978" y="3360"/>
                    <a:pt x="20260" y="2669"/>
                  </a:cubicBezTo>
                  <a:cubicBezTo>
                    <a:pt x="18544" y="1978"/>
                    <a:pt x="14384" y="838"/>
                    <a:pt x="12981" y="197"/>
                  </a:cubicBezTo>
                  <a:cubicBezTo>
                    <a:pt x="12671" y="56"/>
                    <a:pt x="12344" y="1"/>
                    <a:pt x="12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7879781" y="3581407"/>
              <a:ext cx="1070685" cy="1672646"/>
            </a:xfrm>
            <a:custGeom>
              <a:avLst/>
              <a:gdLst/>
              <a:ahLst/>
              <a:cxnLst/>
              <a:rect l="l" t="t" r="r" b="b"/>
              <a:pathLst>
                <a:path w="25956" h="40549" extrusionOk="0">
                  <a:moveTo>
                    <a:pt x="13697" y="1"/>
                  </a:moveTo>
                  <a:cubicBezTo>
                    <a:pt x="13697" y="1"/>
                    <a:pt x="6974" y="16220"/>
                    <a:pt x="5731" y="16906"/>
                  </a:cubicBezTo>
                  <a:cubicBezTo>
                    <a:pt x="5006" y="17306"/>
                    <a:pt x="3178" y="17390"/>
                    <a:pt x="1779" y="17390"/>
                  </a:cubicBezTo>
                  <a:cubicBezTo>
                    <a:pt x="780" y="17390"/>
                    <a:pt x="1" y="17347"/>
                    <a:pt x="1" y="17347"/>
                  </a:cubicBezTo>
                  <a:lnTo>
                    <a:pt x="1" y="17347"/>
                  </a:lnTo>
                  <a:cubicBezTo>
                    <a:pt x="1" y="17347"/>
                    <a:pt x="873" y="18809"/>
                    <a:pt x="2523" y="19174"/>
                  </a:cubicBezTo>
                  <a:cubicBezTo>
                    <a:pt x="2977" y="19274"/>
                    <a:pt x="3560" y="19311"/>
                    <a:pt x="4167" y="19311"/>
                  </a:cubicBezTo>
                  <a:cubicBezTo>
                    <a:pt x="5770" y="19311"/>
                    <a:pt x="7543" y="19057"/>
                    <a:pt x="7543" y="19057"/>
                  </a:cubicBezTo>
                  <a:lnTo>
                    <a:pt x="8480" y="20418"/>
                  </a:lnTo>
                  <a:lnTo>
                    <a:pt x="3250" y="21918"/>
                  </a:lnTo>
                  <a:cubicBezTo>
                    <a:pt x="3250" y="21918"/>
                    <a:pt x="7100" y="22447"/>
                    <a:pt x="7722" y="22765"/>
                  </a:cubicBezTo>
                  <a:cubicBezTo>
                    <a:pt x="8347" y="23082"/>
                    <a:pt x="18103" y="35945"/>
                    <a:pt x="19199" y="38208"/>
                  </a:cubicBezTo>
                  <a:cubicBezTo>
                    <a:pt x="19428" y="38677"/>
                    <a:pt x="19524" y="39164"/>
                    <a:pt x="19538" y="39638"/>
                  </a:cubicBezTo>
                  <a:cubicBezTo>
                    <a:pt x="21183" y="39131"/>
                    <a:pt x="22122" y="38965"/>
                    <a:pt x="22742" y="38965"/>
                  </a:cubicBezTo>
                  <a:cubicBezTo>
                    <a:pt x="23378" y="38965"/>
                    <a:pt x="23679" y="39140"/>
                    <a:pt x="24065" y="39301"/>
                  </a:cubicBezTo>
                  <a:cubicBezTo>
                    <a:pt x="24875" y="39640"/>
                    <a:pt x="24811" y="40548"/>
                    <a:pt x="24811" y="40548"/>
                  </a:cubicBezTo>
                  <a:cubicBezTo>
                    <a:pt x="24811" y="40548"/>
                    <a:pt x="25956" y="39672"/>
                    <a:pt x="23717" y="36707"/>
                  </a:cubicBezTo>
                  <a:cubicBezTo>
                    <a:pt x="21476" y="33742"/>
                    <a:pt x="10497" y="22975"/>
                    <a:pt x="10449" y="22116"/>
                  </a:cubicBezTo>
                  <a:cubicBezTo>
                    <a:pt x="10403" y="21257"/>
                    <a:pt x="10970" y="20196"/>
                    <a:pt x="10970" y="20196"/>
                  </a:cubicBezTo>
                  <a:lnTo>
                    <a:pt x="9428" y="19049"/>
                  </a:lnTo>
                  <a:cubicBezTo>
                    <a:pt x="9428" y="19049"/>
                    <a:pt x="11880" y="10771"/>
                    <a:pt x="12282" y="8833"/>
                  </a:cubicBezTo>
                  <a:cubicBezTo>
                    <a:pt x="12681" y="6894"/>
                    <a:pt x="13793" y="3170"/>
                    <a:pt x="14050" y="1319"/>
                  </a:cubicBezTo>
                  <a:cubicBezTo>
                    <a:pt x="14098" y="983"/>
                    <a:pt x="14160" y="630"/>
                    <a:pt x="14233" y="268"/>
                  </a:cubicBezTo>
                  <a:cubicBezTo>
                    <a:pt x="13954" y="64"/>
                    <a:pt x="13697" y="1"/>
                    <a:pt x="1369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7443150" y="3104104"/>
              <a:ext cx="396536" cy="1218731"/>
            </a:xfrm>
            <a:custGeom>
              <a:avLst/>
              <a:gdLst/>
              <a:ahLst/>
              <a:cxnLst/>
              <a:rect l="l" t="t" r="r" b="b"/>
              <a:pathLst>
                <a:path w="9613" h="29545" extrusionOk="0">
                  <a:moveTo>
                    <a:pt x="9612" y="0"/>
                  </a:moveTo>
                  <a:lnTo>
                    <a:pt x="6545" y="74"/>
                  </a:lnTo>
                  <a:cubicBezTo>
                    <a:pt x="6545" y="74"/>
                    <a:pt x="6058" y="369"/>
                    <a:pt x="4820" y="2019"/>
                  </a:cubicBezTo>
                  <a:cubicBezTo>
                    <a:pt x="3582" y="3667"/>
                    <a:pt x="1864" y="6542"/>
                    <a:pt x="1864" y="6542"/>
                  </a:cubicBezTo>
                  <a:lnTo>
                    <a:pt x="4484" y="7960"/>
                  </a:lnTo>
                  <a:lnTo>
                    <a:pt x="967" y="9223"/>
                  </a:lnTo>
                  <a:cubicBezTo>
                    <a:pt x="967" y="9223"/>
                    <a:pt x="0" y="10267"/>
                    <a:pt x="350" y="16449"/>
                  </a:cubicBezTo>
                  <a:cubicBezTo>
                    <a:pt x="698" y="22634"/>
                    <a:pt x="3799" y="29545"/>
                    <a:pt x="3799" y="29545"/>
                  </a:cubicBezTo>
                  <a:cubicBezTo>
                    <a:pt x="3799" y="29545"/>
                    <a:pt x="3808" y="26216"/>
                    <a:pt x="4090" y="23619"/>
                  </a:cubicBezTo>
                  <a:cubicBezTo>
                    <a:pt x="4372" y="21023"/>
                    <a:pt x="5312" y="11290"/>
                    <a:pt x="6608" y="7871"/>
                  </a:cubicBezTo>
                  <a:cubicBezTo>
                    <a:pt x="7905" y="4456"/>
                    <a:pt x="9612" y="0"/>
                    <a:pt x="9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7443150" y="3104104"/>
              <a:ext cx="396536" cy="1218731"/>
            </a:xfrm>
            <a:custGeom>
              <a:avLst/>
              <a:gdLst/>
              <a:ahLst/>
              <a:cxnLst/>
              <a:rect l="l" t="t" r="r" b="b"/>
              <a:pathLst>
                <a:path w="9613" h="29545" extrusionOk="0">
                  <a:moveTo>
                    <a:pt x="9612" y="0"/>
                  </a:moveTo>
                  <a:lnTo>
                    <a:pt x="6545" y="74"/>
                  </a:lnTo>
                  <a:cubicBezTo>
                    <a:pt x="6545" y="74"/>
                    <a:pt x="6058" y="369"/>
                    <a:pt x="4820" y="2019"/>
                  </a:cubicBezTo>
                  <a:cubicBezTo>
                    <a:pt x="3582" y="3667"/>
                    <a:pt x="1864" y="6542"/>
                    <a:pt x="1864" y="6542"/>
                  </a:cubicBezTo>
                  <a:lnTo>
                    <a:pt x="4484" y="7960"/>
                  </a:lnTo>
                  <a:lnTo>
                    <a:pt x="967" y="9223"/>
                  </a:lnTo>
                  <a:cubicBezTo>
                    <a:pt x="967" y="9223"/>
                    <a:pt x="0" y="10267"/>
                    <a:pt x="350" y="16449"/>
                  </a:cubicBezTo>
                  <a:cubicBezTo>
                    <a:pt x="698" y="22634"/>
                    <a:pt x="3799" y="29545"/>
                    <a:pt x="3799" y="29545"/>
                  </a:cubicBezTo>
                  <a:cubicBezTo>
                    <a:pt x="3799" y="29545"/>
                    <a:pt x="3808" y="26216"/>
                    <a:pt x="4090" y="23619"/>
                  </a:cubicBezTo>
                  <a:cubicBezTo>
                    <a:pt x="4372" y="21023"/>
                    <a:pt x="5312" y="11290"/>
                    <a:pt x="6608" y="7871"/>
                  </a:cubicBezTo>
                  <a:cubicBezTo>
                    <a:pt x="7905" y="4456"/>
                    <a:pt x="9612" y="0"/>
                    <a:pt x="9612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7730869" y="3061121"/>
              <a:ext cx="136043" cy="247582"/>
            </a:xfrm>
            <a:custGeom>
              <a:avLst/>
              <a:gdLst/>
              <a:ahLst/>
              <a:cxnLst/>
              <a:rect l="l" t="t" r="r" b="b"/>
              <a:pathLst>
                <a:path w="3298" h="6002" extrusionOk="0">
                  <a:moveTo>
                    <a:pt x="3128" y="1"/>
                  </a:moveTo>
                  <a:cubicBezTo>
                    <a:pt x="2873" y="1"/>
                    <a:pt x="2383" y="60"/>
                    <a:pt x="1998" y="460"/>
                  </a:cubicBezTo>
                  <a:cubicBezTo>
                    <a:pt x="1452" y="1027"/>
                    <a:pt x="51" y="4211"/>
                    <a:pt x="24" y="4773"/>
                  </a:cubicBezTo>
                  <a:cubicBezTo>
                    <a:pt x="0" y="5308"/>
                    <a:pt x="79" y="6002"/>
                    <a:pt x="302" y="6002"/>
                  </a:cubicBezTo>
                  <a:cubicBezTo>
                    <a:pt x="314" y="6002"/>
                    <a:pt x="326" y="6000"/>
                    <a:pt x="339" y="5996"/>
                  </a:cubicBezTo>
                  <a:cubicBezTo>
                    <a:pt x="589" y="5914"/>
                    <a:pt x="2560" y="4146"/>
                    <a:pt x="3036" y="3682"/>
                  </a:cubicBezTo>
                  <a:cubicBezTo>
                    <a:pt x="3079" y="2947"/>
                    <a:pt x="3128" y="2275"/>
                    <a:pt x="3297" y="11"/>
                  </a:cubicBezTo>
                  <a:cubicBezTo>
                    <a:pt x="3297" y="11"/>
                    <a:pt x="3233" y="1"/>
                    <a:pt x="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7722124" y="3128936"/>
              <a:ext cx="620771" cy="1250164"/>
            </a:xfrm>
            <a:custGeom>
              <a:avLst/>
              <a:gdLst/>
              <a:ahLst/>
              <a:cxnLst/>
              <a:rect l="l" t="t" r="r" b="b"/>
              <a:pathLst>
                <a:path w="15049" h="30307" extrusionOk="0">
                  <a:moveTo>
                    <a:pt x="11225" y="0"/>
                  </a:moveTo>
                  <a:cubicBezTo>
                    <a:pt x="10925" y="0"/>
                    <a:pt x="10373" y="241"/>
                    <a:pt x="10373" y="241"/>
                  </a:cubicBezTo>
                  <a:cubicBezTo>
                    <a:pt x="10373" y="241"/>
                    <a:pt x="5284" y="7739"/>
                    <a:pt x="3577" y="13126"/>
                  </a:cubicBezTo>
                  <a:cubicBezTo>
                    <a:pt x="1870" y="18514"/>
                    <a:pt x="1222" y="21546"/>
                    <a:pt x="610" y="24772"/>
                  </a:cubicBezTo>
                  <a:cubicBezTo>
                    <a:pt x="1" y="27999"/>
                    <a:pt x="359" y="30307"/>
                    <a:pt x="359" y="30307"/>
                  </a:cubicBezTo>
                  <a:cubicBezTo>
                    <a:pt x="2378" y="25410"/>
                    <a:pt x="9233" y="15147"/>
                    <a:pt x="10097" y="13893"/>
                  </a:cubicBezTo>
                  <a:cubicBezTo>
                    <a:pt x="10961" y="12638"/>
                    <a:pt x="10857" y="11876"/>
                    <a:pt x="10489" y="11337"/>
                  </a:cubicBezTo>
                  <a:cubicBezTo>
                    <a:pt x="10119" y="10795"/>
                    <a:pt x="9149" y="9497"/>
                    <a:pt x="9148" y="9497"/>
                  </a:cubicBezTo>
                  <a:lnTo>
                    <a:pt x="9148" y="9497"/>
                  </a:lnTo>
                  <a:cubicBezTo>
                    <a:pt x="9149" y="9497"/>
                    <a:pt x="10823" y="9703"/>
                    <a:pt x="11400" y="9743"/>
                  </a:cubicBezTo>
                  <a:cubicBezTo>
                    <a:pt x="11801" y="9768"/>
                    <a:pt x="11978" y="9966"/>
                    <a:pt x="12137" y="9966"/>
                  </a:cubicBezTo>
                  <a:cubicBezTo>
                    <a:pt x="12206" y="9966"/>
                    <a:pt x="12272" y="9928"/>
                    <a:pt x="12352" y="9820"/>
                  </a:cubicBezTo>
                  <a:cubicBezTo>
                    <a:pt x="12613" y="9467"/>
                    <a:pt x="13928" y="5427"/>
                    <a:pt x="14301" y="4180"/>
                  </a:cubicBezTo>
                  <a:cubicBezTo>
                    <a:pt x="14673" y="2935"/>
                    <a:pt x="15049" y="1653"/>
                    <a:pt x="14943" y="1338"/>
                  </a:cubicBezTo>
                  <a:cubicBezTo>
                    <a:pt x="14837" y="1025"/>
                    <a:pt x="11540" y="11"/>
                    <a:pt x="11245" y="1"/>
                  </a:cubicBezTo>
                  <a:cubicBezTo>
                    <a:pt x="11238" y="1"/>
                    <a:pt x="11232" y="0"/>
                    <a:pt x="11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7722124" y="3128936"/>
              <a:ext cx="620771" cy="1250164"/>
            </a:xfrm>
            <a:custGeom>
              <a:avLst/>
              <a:gdLst/>
              <a:ahLst/>
              <a:cxnLst/>
              <a:rect l="l" t="t" r="r" b="b"/>
              <a:pathLst>
                <a:path w="15049" h="30307" extrusionOk="0">
                  <a:moveTo>
                    <a:pt x="11225" y="0"/>
                  </a:moveTo>
                  <a:cubicBezTo>
                    <a:pt x="10925" y="0"/>
                    <a:pt x="10373" y="241"/>
                    <a:pt x="10373" y="241"/>
                  </a:cubicBezTo>
                  <a:cubicBezTo>
                    <a:pt x="10373" y="241"/>
                    <a:pt x="5284" y="7739"/>
                    <a:pt x="3577" y="13126"/>
                  </a:cubicBezTo>
                  <a:cubicBezTo>
                    <a:pt x="1870" y="18514"/>
                    <a:pt x="1222" y="21546"/>
                    <a:pt x="610" y="24772"/>
                  </a:cubicBezTo>
                  <a:cubicBezTo>
                    <a:pt x="1" y="27999"/>
                    <a:pt x="359" y="30307"/>
                    <a:pt x="359" y="30307"/>
                  </a:cubicBezTo>
                  <a:cubicBezTo>
                    <a:pt x="2378" y="25410"/>
                    <a:pt x="9233" y="15147"/>
                    <a:pt x="10097" y="13893"/>
                  </a:cubicBezTo>
                  <a:cubicBezTo>
                    <a:pt x="10961" y="12638"/>
                    <a:pt x="10857" y="11876"/>
                    <a:pt x="10489" y="11337"/>
                  </a:cubicBezTo>
                  <a:cubicBezTo>
                    <a:pt x="10119" y="10795"/>
                    <a:pt x="9149" y="9497"/>
                    <a:pt x="9148" y="9497"/>
                  </a:cubicBezTo>
                  <a:lnTo>
                    <a:pt x="9148" y="9497"/>
                  </a:lnTo>
                  <a:cubicBezTo>
                    <a:pt x="9149" y="9497"/>
                    <a:pt x="10823" y="9703"/>
                    <a:pt x="11400" y="9743"/>
                  </a:cubicBezTo>
                  <a:cubicBezTo>
                    <a:pt x="11801" y="9768"/>
                    <a:pt x="11978" y="9966"/>
                    <a:pt x="12137" y="9966"/>
                  </a:cubicBezTo>
                  <a:cubicBezTo>
                    <a:pt x="12206" y="9966"/>
                    <a:pt x="12272" y="9928"/>
                    <a:pt x="12352" y="9820"/>
                  </a:cubicBezTo>
                  <a:cubicBezTo>
                    <a:pt x="12613" y="9467"/>
                    <a:pt x="13928" y="5427"/>
                    <a:pt x="14301" y="4180"/>
                  </a:cubicBezTo>
                  <a:cubicBezTo>
                    <a:pt x="14673" y="2935"/>
                    <a:pt x="15049" y="1653"/>
                    <a:pt x="14943" y="1338"/>
                  </a:cubicBezTo>
                  <a:cubicBezTo>
                    <a:pt x="14837" y="1025"/>
                    <a:pt x="11540" y="11"/>
                    <a:pt x="11245" y="1"/>
                  </a:cubicBezTo>
                  <a:cubicBezTo>
                    <a:pt x="11238" y="1"/>
                    <a:pt x="11232" y="0"/>
                    <a:pt x="11225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862621" y="3250830"/>
              <a:ext cx="455441" cy="885761"/>
            </a:xfrm>
            <a:custGeom>
              <a:avLst/>
              <a:gdLst/>
              <a:ahLst/>
              <a:cxnLst/>
              <a:rect l="l" t="t" r="r" b="b"/>
              <a:pathLst>
                <a:path w="11041" h="21473" extrusionOk="0">
                  <a:moveTo>
                    <a:pt x="11040" y="0"/>
                  </a:moveTo>
                  <a:lnTo>
                    <a:pt x="11040" y="0"/>
                  </a:lnTo>
                  <a:cubicBezTo>
                    <a:pt x="11040" y="1"/>
                    <a:pt x="9009" y="5900"/>
                    <a:pt x="8632" y="6278"/>
                  </a:cubicBezTo>
                  <a:cubicBezTo>
                    <a:pt x="8547" y="6364"/>
                    <a:pt x="8305" y="6397"/>
                    <a:pt x="7983" y="6397"/>
                  </a:cubicBezTo>
                  <a:cubicBezTo>
                    <a:pt x="6887" y="6397"/>
                    <a:pt x="4856" y="6014"/>
                    <a:pt x="4856" y="6014"/>
                  </a:cubicBezTo>
                  <a:lnTo>
                    <a:pt x="3842" y="5495"/>
                  </a:lnTo>
                  <a:lnTo>
                    <a:pt x="5202" y="6384"/>
                  </a:lnTo>
                  <a:cubicBezTo>
                    <a:pt x="5202" y="6384"/>
                    <a:pt x="6607" y="8128"/>
                    <a:pt x="6832" y="8797"/>
                  </a:cubicBezTo>
                  <a:cubicBezTo>
                    <a:pt x="7056" y="9462"/>
                    <a:pt x="7022" y="9059"/>
                    <a:pt x="6686" y="9890"/>
                  </a:cubicBezTo>
                  <a:cubicBezTo>
                    <a:pt x="6353" y="10722"/>
                    <a:pt x="1335" y="18753"/>
                    <a:pt x="913" y="19400"/>
                  </a:cubicBezTo>
                  <a:cubicBezTo>
                    <a:pt x="491" y="20049"/>
                    <a:pt x="0" y="21473"/>
                    <a:pt x="0" y="21473"/>
                  </a:cubicBezTo>
                  <a:cubicBezTo>
                    <a:pt x="0" y="21473"/>
                    <a:pt x="5412" y="13150"/>
                    <a:pt x="6401" y="11487"/>
                  </a:cubicBezTo>
                  <a:cubicBezTo>
                    <a:pt x="7390" y="9824"/>
                    <a:pt x="7537" y="9582"/>
                    <a:pt x="7489" y="8902"/>
                  </a:cubicBezTo>
                  <a:cubicBezTo>
                    <a:pt x="7443" y="8222"/>
                    <a:pt x="6012" y="6720"/>
                    <a:pt x="6012" y="6720"/>
                  </a:cubicBezTo>
                  <a:lnTo>
                    <a:pt x="6012" y="6720"/>
                  </a:lnTo>
                  <a:cubicBezTo>
                    <a:pt x="6012" y="6720"/>
                    <a:pt x="8108" y="6995"/>
                    <a:pt x="8770" y="7012"/>
                  </a:cubicBezTo>
                  <a:cubicBezTo>
                    <a:pt x="8774" y="7012"/>
                    <a:pt x="8777" y="7012"/>
                    <a:pt x="8781" y="7012"/>
                  </a:cubicBezTo>
                  <a:cubicBezTo>
                    <a:pt x="9432" y="7012"/>
                    <a:pt x="9478" y="5582"/>
                    <a:pt x="9999" y="4230"/>
                  </a:cubicBezTo>
                  <a:cubicBezTo>
                    <a:pt x="10525" y="2873"/>
                    <a:pt x="11040" y="1"/>
                    <a:pt x="1104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959353" y="3089542"/>
              <a:ext cx="277571" cy="308426"/>
            </a:xfrm>
            <a:custGeom>
              <a:avLst/>
              <a:gdLst/>
              <a:ahLst/>
              <a:cxnLst/>
              <a:rect l="l" t="t" r="r" b="b"/>
              <a:pathLst>
                <a:path w="6729" h="7477" extrusionOk="0">
                  <a:moveTo>
                    <a:pt x="5359" y="1"/>
                  </a:moveTo>
                  <a:cubicBezTo>
                    <a:pt x="4965" y="1720"/>
                    <a:pt x="0" y="3463"/>
                    <a:pt x="0" y="3463"/>
                  </a:cubicBezTo>
                  <a:cubicBezTo>
                    <a:pt x="0" y="3463"/>
                    <a:pt x="550" y="4772"/>
                    <a:pt x="1182" y="5819"/>
                  </a:cubicBezTo>
                  <a:cubicBezTo>
                    <a:pt x="1813" y="6866"/>
                    <a:pt x="1998" y="7402"/>
                    <a:pt x="2410" y="7470"/>
                  </a:cubicBezTo>
                  <a:cubicBezTo>
                    <a:pt x="2438" y="7474"/>
                    <a:pt x="2465" y="7476"/>
                    <a:pt x="2491" y="7476"/>
                  </a:cubicBezTo>
                  <a:cubicBezTo>
                    <a:pt x="2861" y="7476"/>
                    <a:pt x="3151" y="7044"/>
                    <a:pt x="3599" y="6565"/>
                  </a:cubicBezTo>
                  <a:cubicBezTo>
                    <a:pt x="4082" y="6052"/>
                    <a:pt x="5445" y="4065"/>
                    <a:pt x="6030" y="3054"/>
                  </a:cubicBezTo>
                  <a:cubicBezTo>
                    <a:pt x="6616" y="2045"/>
                    <a:pt x="6728" y="1668"/>
                    <a:pt x="6671" y="1392"/>
                  </a:cubicBezTo>
                  <a:cubicBezTo>
                    <a:pt x="6611" y="1114"/>
                    <a:pt x="6195" y="695"/>
                    <a:pt x="5883" y="413"/>
                  </a:cubicBezTo>
                  <a:cubicBezTo>
                    <a:pt x="5570" y="132"/>
                    <a:pt x="5359" y="1"/>
                    <a:pt x="5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52720" y="3211065"/>
              <a:ext cx="184470" cy="499372"/>
            </a:xfrm>
            <a:custGeom>
              <a:avLst/>
              <a:gdLst/>
              <a:ahLst/>
              <a:cxnLst/>
              <a:rect l="l" t="t" r="r" b="b"/>
              <a:pathLst>
                <a:path w="4472" h="12106" extrusionOk="0">
                  <a:moveTo>
                    <a:pt x="4164" y="0"/>
                  </a:moveTo>
                  <a:lnTo>
                    <a:pt x="4164" y="0"/>
                  </a:lnTo>
                  <a:cubicBezTo>
                    <a:pt x="4164" y="1"/>
                    <a:pt x="1255" y="3790"/>
                    <a:pt x="1327" y="4064"/>
                  </a:cubicBezTo>
                  <a:cubicBezTo>
                    <a:pt x="1398" y="4337"/>
                    <a:pt x="3565" y="5164"/>
                    <a:pt x="3565" y="5164"/>
                  </a:cubicBezTo>
                  <a:cubicBezTo>
                    <a:pt x="3565" y="5164"/>
                    <a:pt x="750" y="6259"/>
                    <a:pt x="593" y="6507"/>
                  </a:cubicBezTo>
                  <a:cubicBezTo>
                    <a:pt x="437" y="6757"/>
                    <a:pt x="1" y="7852"/>
                    <a:pt x="47" y="9265"/>
                  </a:cubicBezTo>
                  <a:cubicBezTo>
                    <a:pt x="94" y="10680"/>
                    <a:pt x="122" y="12105"/>
                    <a:pt x="122" y="12105"/>
                  </a:cubicBezTo>
                  <a:cubicBezTo>
                    <a:pt x="122" y="12105"/>
                    <a:pt x="428" y="7874"/>
                    <a:pt x="670" y="7238"/>
                  </a:cubicBezTo>
                  <a:cubicBezTo>
                    <a:pt x="911" y="6602"/>
                    <a:pt x="4472" y="5431"/>
                    <a:pt x="4472" y="5431"/>
                  </a:cubicBezTo>
                  <a:cubicBezTo>
                    <a:pt x="4472" y="5431"/>
                    <a:pt x="2279" y="4057"/>
                    <a:pt x="2111" y="3825"/>
                  </a:cubicBezTo>
                  <a:cubicBezTo>
                    <a:pt x="1942" y="3597"/>
                    <a:pt x="2440" y="2818"/>
                    <a:pt x="2834" y="2275"/>
                  </a:cubicBezTo>
                  <a:cubicBezTo>
                    <a:pt x="3229" y="1734"/>
                    <a:pt x="4164" y="1"/>
                    <a:pt x="416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254885" y="3826804"/>
              <a:ext cx="518265" cy="927300"/>
            </a:xfrm>
            <a:custGeom>
              <a:avLst/>
              <a:gdLst/>
              <a:ahLst/>
              <a:cxnLst/>
              <a:rect l="l" t="t" r="r" b="b"/>
              <a:pathLst>
                <a:path w="12564" h="22480" extrusionOk="0">
                  <a:moveTo>
                    <a:pt x="6884" y="0"/>
                  </a:moveTo>
                  <a:lnTo>
                    <a:pt x="5545" y="10959"/>
                  </a:lnTo>
                  <a:cubicBezTo>
                    <a:pt x="5446" y="11765"/>
                    <a:pt x="5038" y="12501"/>
                    <a:pt x="4408" y="13015"/>
                  </a:cubicBezTo>
                  <a:lnTo>
                    <a:pt x="876" y="15880"/>
                  </a:lnTo>
                  <a:cubicBezTo>
                    <a:pt x="274" y="16370"/>
                    <a:pt x="0" y="17157"/>
                    <a:pt x="171" y="17916"/>
                  </a:cubicBezTo>
                  <a:lnTo>
                    <a:pt x="691" y="20216"/>
                  </a:lnTo>
                  <a:cubicBezTo>
                    <a:pt x="859" y="20956"/>
                    <a:pt x="1476" y="21512"/>
                    <a:pt x="2231" y="21603"/>
                  </a:cubicBezTo>
                  <a:lnTo>
                    <a:pt x="6009" y="22061"/>
                  </a:lnTo>
                  <a:lnTo>
                    <a:pt x="9327" y="22466"/>
                  </a:lnTo>
                  <a:cubicBezTo>
                    <a:pt x="9400" y="22475"/>
                    <a:pt x="9473" y="22479"/>
                    <a:pt x="9545" y="22479"/>
                  </a:cubicBezTo>
                  <a:cubicBezTo>
                    <a:pt x="10220" y="22479"/>
                    <a:pt x="10847" y="22100"/>
                    <a:pt x="11157" y="21487"/>
                  </a:cubicBezTo>
                  <a:lnTo>
                    <a:pt x="12215" y="19379"/>
                  </a:lnTo>
                  <a:cubicBezTo>
                    <a:pt x="12564" y="18686"/>
                    <a:pt x="12487" y="17855"/>
                    <a:pt x="12020" y="17235"/>
                  </a:cubicBezTo>
                  <a:lnTo>
                    <a:pt x="9283" y="13609"/>
                  </a:lnTo>
                  <a:cubicBezTo>
                    <a:pt x="8794" y="12960"/>
                    <a:pt x="8575" y="12147"/>
                    <a:pt x="8674" y="11342"/>
                  </a:cubicBezTo>
                  <a:lnTo>
                    <a:pt x="10011" y="381"/>
                  </a:lnTo>
                  <a:lnTo>
                    <a:pt x="8675" y="219"/>
                  </a:lnTo>
                  <a:lnTo>
                    <a:pt x="68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718759" y="3151706"/>
              <a:ext cx="864848" cy="1113832"/>
            </a:xfrm>
            <a:custGeom>
              <a:avLst/>
              <a:gdLst/>
              <a:ahLst/>
              <a:cxnLst/>
              <a:rect l="l" t="t" r="r" b="b"/>
              <a:pathLst>
                <a:path w="20966" h="27002" extrusionOk="0">
                  <a:moveTo>
                    <a:pt x="20965" y="0"/>
                  </a:moveTo>
                  <a:lnTo>
                    <a:pt x="20965" y="0"/>
                  </a:lnTo>
                  <a:cubicBezTo>
                    <a:pt x="20906" y="19"/>
                    <a:pt x="20853" y="33"/>
                    <a:pt x="20799" y="44"/>
                  </a:cubicBezTo>
                  <a:cubicBezTo>
                    <a:pt x="20847" y="34"/>
                    <a:pt x="20864" y="29"/>
                    <a:pt x="20961" y="7"/>
                  </a:cubicBezTo>
                  <a:cubicBezTo>
                    <a:pt x="20963" y="7"/>
                    <a:pt x="20965" y="0"/>
                    <a:pt x="20965" y="0"/>
                  </a:cubicBezTo>
                  <a:close/>
                  <a:moveTo>
                    <a:pt x="20679" y="72"/>
                  </a:moveTo>
                  <a:cubicBezTo>
                    <a:pt x="19802" y="270"/>
                    <a:pt x="19787" y="2"/>
                    <a:pt x="19062" y="872"/>
                  </a:cubicBezTo>
                  <a:cubicBezTo>
                    <a:pt x="18267" y="1827"/>
                    <a:pt x="3408" y="14900"/>
                    <a:pt x="1703" y="17513"/>
                  </a:cubicBezTo>
                  <a:cubicBezTo>
                    <a:pt x="0" y="20124"/>
                    <a:pt x="64" y="21338"/>
                    <a:pt x="94" y="23210"/>
                  </a:cubicBezTo>
                  <a:cubicBezTo>
                    <a:pt x="98" y="23460"/>
                    <a:pt x="125" y="23564"/>
                    <a:pt x="170" y="23564"/>
                  </a:cubicBezTo>
                  <a:cubicBezTo>
                    <a:pt x="402" y="23564"/>
                    <a:pt x="1095" y="20722"/>
                    <a:pt x="1306" y="20722"/>
                  </a:cubicBezTo>
                  <a:cubicBezTo>
                    <a:pt x="1359" y="20722"/>
                    <a:pt x="1381" y="20898"/>
                    <a:pt x="1359" y="21338"/>
                  </a:cubicBezTo>
                  <a:cubicBezTo>
                    <a:pt x="1321" y="22105"/>
                    <a:pt x="3920" y="25466"/>
                    <a:pt x="5047" y="25566"/>
                  </a:cubicBezTo>
                  <a:cubicBezTo>
                    <a:pt x="6091" y="25660"/>
                    <a:pt x="8715" y="27001"/>
                    <a:pt x="10192" y="27001"/>
                  </a:cubicBezTo>
                  <a:cubicBezTo>
                    <a:pt x="10310" y="27001"/>
                    <a:pt x="10420" y="26993"/>
                    <a:pt x="10522" y="26974"/>
                  </a:cubicBezTo>
                  <a:cubicBezTo>
                    <a:pt x="11468" y="26801"/>
                    <a:pt x="14216" y="23977"/>
                    <a:pt x="15846" y="22222"/>
                  </a:cubicBezTo>
                  <a:cubicBezTo>
                    <a:pt x="15576" y="18911"/>
                    <a:pt x="15283" y="14934"/>
                    <a:pt x="15319" y="13601"/>
                  </a:cubicBezTo>
                  <a:cubicBezTo>
                    <a:pt x="15383" y="11190"/>
                    <a:pt x="17313" y="6327"/>
                    <a:pt x="18303" y="4346"/>
                  </a:cubicBezTo>
                  <a:cubicBezTo>
                    <a:pt x="19294" y="2369"/>
                    <a:pt x="20678" y="77"/>
                    <a:pt x="20679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885368" y="3305857"/>
              <a:ext cx="601219" cy="868271"/>
            </a:xfrm>
            <a:custGeom>
              <a:avLst/>
              <a:gdLst/>
              <a:ahLst/>
              <a:cxnLst/>
              <a:rect l="l" t="t" r="r" b="b"/>
              <a:pathLst>
                <a:path w="14575" h="21049" extrusionOk="0">
                  <a:moveTo>
                    <a:pt x="14575" y="1"/>
                  </a:moveTo>
                  <a:lnTo>
                    <a:pt x="14575" y="1"/>
                  </a:lnTo>
                  <a:cubicBezTo>
                    <a:pt x="14331" y="157"/>
                    <a:pt x="14164" y="291"/>
                    <a:pt x="14164" y="291"/>
                  </a:cubicBezTo>
                  <a:cubicBezTo>
                    <a:pt x="10644" y="4326"/>
                    <a:pt x="9693" y="8353"/>
                    <a:pt x="9693" y="8353"/>
                  </a:cubicBezTo>
                  <a:lnTo>
                    <a:pt x="3965" y="12595"/>
                  </a:lnTo>
                  <a:cubicBezTo>
                    <a:pt x="3965" y="12595"/>
                    <a:pt x="3299" y="12685"/>
                    <a:pt x="1981" y="13109"/>
                  </a:cubicBezTo>
                  <a:cubicBezTo>
                    <a:pt x="664" y="13533"/>
                    <a:pt x="1" y="15345"/>
                    <a:pt x="1" y="15345"/>
                  </a:cubicBezTo>
                  <a:lnTo>
                    <a:pt x="9316" y="21049"/>
                  </a:lnTo>
                  <a:cubicBezTo>
                    <a:pt x="10198" y="20195"/>
                    <a:pt x="11107" y="19243"/>
                    <a:pt x="11807" y="18490"/>
                  </a:cubicBezTo>
                  <a:cubicBezTo>
                    <a:pt x="11537" y="15177"/>
                    <a:pt x="11244" y="11201"/>
                    <a:pt x="11280" y="9868"/>
                  </a:cubicBezTo>
                  <a:cubicBezTo>
                    <a:pt x="11344" y="7457"/>
                    <a:pt x="13274" y="2592"/>
                    <a:pt x="14264" y="613"/>
                  </a:cubicBezTo>
                  <a:cubicBezTo>
                    <a:pt x="14363" y="411"/>
                    <a:pt x="14469" y="205"/>
                    <a:pt x="1457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6863423" y="3765754"/>
              <a:ext cx="193256" cy="90626"/>
            </a:xfrm>
            <a:custGeom>
              <a:avLst/>
              <a:gdLst/>
              <a:ahLst/>
              <a:cxnLst/>
              <a:rect l="l" t="t" r="r" b="b"/>
              <a:pathLst>
                <a:path w="4685" h="2197" extrusionOk="0">
                  <a:moveTo>
                    <a:pt x="2298" y="1"/>
                  </a:moveTo>
                  <a:cubicBezTo>
                    <a:pt x="1042" y="1"/>
                    <a:pt x="1" y="856"/>
                    <a:pt x="1" y="856"/>
                  </a:cubicBezTo>
                  <a:cubicBezTo>
                    <a:pt x="1" y="856"/>
                    <a:pt x="649" y="678"/>
                    <a:pt x="1509" y="678"/>
                  </a:cubicBezTo>
                  <a:cubicBezTo>
                    <a:pt x="1856" y="678"/>
                    <a:pt x="2238" y="707"/>
                    <a:pt x="2625" y="789"/>
                  </a:cubicBezTo>
                  <a:cubicBezTo>
                    <a:pt x="3972" y="1072"/>
                    <a:pt x="4685" y="2197"/>
                    <a:pt x="4685" y="2197"/>
                  </a:cubicBezTo>
                  <a:cubicBezTo>
                    <a:pt x="4685" y="2197"/>
                    <a:pt x="4140" y="260"/>
                    <a:pt x="2710" y="32"/>
                  </a:cubicBezTo>
                  <a:cubicBezTo>
                    <a:pt x="2571" y="11"/>
                    <a:pt x="2433" y="1"/>
                    <a:pt x="2298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7271468" y="3844129"/>
              <a:ext cx="485059" cy="894382"/>
            </a:xfrm>
            <a:custGeom>
              <a:avLst/>
              <a:gdLst/>
              <a:ahLst/>
              <a:cxnLst/>
              <a:rect l="l" t="t" r="r" b="b"/>
              <a:pathLst>
                <a:path w="11759" h="21682" extrusionOk="0">
                  <a:moveTo>
                    <a:pt x="6813" y="0"/>
                  </a:moveTo>
                  <a:lnTo>
                    <a:pt x="5521" y="10584"/>
                  </a:lnTo>
                  <a:cubicBezTo>
                    <a:pt x="5409" y="11487"/>
                    <a:pt x="4951" y="12314"/>
                    <a:pt x="4244" y="12890"/>
                  </a:cubicBezTo>
                  <a:lnTo>
                    <a:pt x="711" y="15757"/>
                  </a:lnTo>
                  <a:cubicBezTo>
                    <a:pt x="217" y="16157"/>
                    <a:pt x="0" y="16792"/>
                    <a:pt x="140" y="17411"/>
                  </a:cubicBezTo>
                  <a:lnTo>
                    <a:pt x="140" y="17413"/>
                  </a:lnTo>
                  <a:lnTo>
                    <a:pt x="140" y="17414"/>
                  </a:lnTo>
                  <a:lnTo>
                    <a:pt x="140" y="17417"/>
                  </a:lnTo>
                  <a:lnTo>
                    <a:pt x="658" y="19718"/>
                  </a:lnTo>
                  <a:cubicBezTo>
                    <a:pt x="792" y="20302"/>
                    <a:pt x="1278" y="20735"/>
                    <a:pt x="1877" y="20807"/>
                  </a:cubicBezTo>
                  <a:lnTo>
                    <a:pt x="5652" y="21266"/>
                  </a:lnTo>
                  <a:lnTo>
                    <a:pt x="8972" y="21671"/>
                  </a:lnTo>
                  <a:cubicBezTo>
                    <a:pt x="9030" y="21678"/>
                    <a:pt x="9087" y="21681"/>
                    <a:pt x="9145" y="21681"/>
                  </a:cubicBezTo>
                  <a:cubicBezTo>
                    <a:pt x="9680" y="21681"/>
                    <a:pt x="10174" y="21383"/>
                    <a:pt x="10418" y="20899"/>
                  </a:cubicBezTo>
                  <a:lnTo>
                    <a:pt x="11474" y="18794"/>
                  </a:lnTo>
                  <a:lnTo>
                    <a:pt x="11474" y="18788"/>
                  </a:lnTo>
                  <a:cubicBezTo>
                    <a:pt x="11758" y="18223"/>
                    <a:pt x="11700" y="17553"/>
                    <a:pt x="11316" y="17046"/>
                  </a:cubicBezTo>
                  <a:lnTo>
                    <a:pt x="8579" y="13417"/>
                  </a:lnTo>
                  <a:cubicBezTo>
                    <a:pt x="8032" y="12691"/>
                    <a:pt x="7785" y="11777"/>
                    <a:pt x="7895" y="10874"/>
                  </a:cubicBezTo>
                  <a:lnTo>
                    <a:pt x="9189" y="291"/>
                  </a:lnTo>
                  <a:lnTo>
                    <a:pt x="8230" y="17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550689" y="3851183"/>
              <a:ext cx="165619" cy="678356"/>
            </a:xfrm>
            <a:custGeom>
              <a:avLst/>
              <a:gdLst/>
              <a:ahLst/>
              <a:cxnLst/>
              <a:rect l="l" t="t" r="r" b="b"/>
              <a:pathLst>
                <a:path w="4015" h="16445" extrusionOk="0">
                  <a:moveTo>
                    <a:pt x="1455" y="0"/>
                  </a:moveTo>
                  <a:cubicBezTo>
                    <a:pt x="1153" y="2088"/>
                    <a:pt x="3" y="10319"/>
                    <a:pt x="2" y="11576"/>
                  </a:cubicBezTo>
                  <a:cubicBezTo>
                    <a:pt x="0" y="13011"/>
                    <a:pt x="868" y="16445"/>
                    <a:pt x="868" y="16445"/>
                  </a:cubicBezTo>
                  <a:lnTo>
                    <a:pt x="4014" y="16161"/>
                  </a:lnTo>
                  <a:lnTo>
                    <a:pt x="1813" y="13244"/>
                  </a:lnTo>
                  <a:cubicBezTo>
                    <a:pt x="1264" y="12517"/>
                    <a:pt x="1019" y="11606"/>
                    <a:pt x="1129" y="10701"/>
                  </a:cubicBezTo>
                  <a:lnTo>
                    <a:pt x="2421" y="119"/>
                  </a:lnTo>
                  <a:lnTo>
                    <a:pt x="1462" y="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86121" y="3836044"/>
              <a:ext cx="674809" cy="447439"/>
            </a:xfrm>
            <a:custGeom>
              <a:avLst/>
              <a:gdLst/>
              <a:ahLst/>
              <a:cxnLst/>
              <a:rect l="l" t="t" r="r" b="b"/>
              <a:pathLst>
                <a:path w="16359" h="10847" extrusionOk="0">
                  <a:moveTo>
                    <a:pt x="10973" y="0"/>
                  </a:moveTo>
                  <a:cubicBezTo>
                    <a:pt x="10286" y="2"/>
                    <a:pt x="9413" y="161"/>
                    <a:pt x="9005" y="267"/>
                  </a:cubicBezTo>
                  <a:cubicBezTo>
                    <a:pt x="9005" y="267"/>
                    <a:pt x="8996" y="284"/>
                    <a:pt x="8991" y="298"/>
                  </a:cubicBezTo>
                  <a:cubicBezTo>
                    <a:pt x="8222" y="558"/>
                    <a:pt x="5682" y="2134"/>
                    <a:pt x="4944" y="2253"/>
                  </a:cubicBezTo>
                  <a:cubicBezTo>
                    <a:pt x="4176" y="2379"/>
                    <a:pt x="1519" y="2455"/>
                    <a:pt x="1519" y="2455"/>
                  </a:cubicBezTo>
                  <a:cubicBezTo>
                    <a:pt x="1519" y="2455"/>
                    <a:pt x="547" y="3005"/>
                    <a:pt x="275" y="4926"/>
                  </a:cubicBezTo>
                  <a:cubicBezTo>
                    <a:pt x="1" y="6844"/>
                    <a:pt x="392" y="9813"/>
                    <a:pt x="392" y="9813"/>
                  </a:cubicBezTo>
                  <a:cubicBezTo>
                    <a:pt x="392" y="9813"/>
                    <a:pt x="3019" y="10038"/>
                    <a:pt x="4045" y="10038"/>
                  </a:cubicBezTo>
                  <a:cubicBezTo>
                    <a:pt x="4154" y="10038"/>
                    <a:pt x="4246" y="10036"/>
                    <a:pt x="4314" y="10030"/>
                  </a:cubicBezTo>
                  <a:cubicBezTo>
                    <a:pt x="5015" y="9969"/>
                    <a:pt x="6482" y="8376"/>
                    <a:pt x="7245" y="7575"/>
                  </a:cubicBezTo>
                  <a:cubicBezTo>
                    <a:pt x="7267" y="7554"/>
                    <a:pt x="7289" y="7527"/>
                    <a:pt x="7312" y="7499"/>
                  </a:cubicBezTo>
                  <a:cubicBezTo>
                    <a:pt x="7656" y="7643"/>
                    <a:pt x="7799" y="7867"/>
                    <a:pt x="7989" y="8048"/>
                  </a:cubicBezTo>
                  <a:cubicBezTo>
                    <a:pt x="8271" y="8313"/>
                    <a:pt x="8762" y="8760"/>
                    <a:pt x="9025" y="9080"/>
                  </a:cubicBezTo>
                  <a:cubicBezTo>
                    <a:pt x="9287" y="9402"/>
                    <a:pt x="10143" y="10250"/>
                    <a:pt x="10514" y="10426"/>
                  </a:cubicBezTo>
                  <a:cubicBezTo>
                    <a:pt x="10793" y="10558"/>
                    <a:pt x="11086" y="10847"/>
                    <a:pt x="11434" y="10847"/>
                  </a:cubicBezTo>
                  <a:cubicBezTo>
                    <a:pt x="11551" y="10847"/>
                    <a:pt x="11674" y="10814"/>
                    <a:pt x="11805" y="10731"/>
                  </a:cubicBezTo>
                  <a:cubicBezTo>
                    <a:pt x="12305" y="10415"/>
                    <a:pt x="12433" y="10181"/>
                    <a:pt x="12155" y="9698"/>
                  </a:cubicBezTo>
                  <a:lnTo>
                    <a:pt x="12155" y="9698"/>
                  </a:lnTo>
                  <a:cubicBezTo>
                    <a:pt x="12171" y="9707"/>
                    <a:pt x="12185" y="9715"/>
                    <a:pt x="12199" y="9722"/>
                  </a:cubicBezTo>
                  <a:cubicBezTo>
                    <a:pt x="12466" y="9860"/>
                    <a:pt x="12798" y="10051"/>
                    <a:pt x="13189" y="10051"/>
                  </a:cubicBezTo>
                  <a:cubicBezTo>
                    <a:pt x="13485" y="10051"/>
                    <a:pt x="13815" y="9941"/>
                    <a:pt x="14176" y="9614"/>
                  </a:cubicBezTo>
                  <a:cubicBezTo>
                    <a:pt x="14525" y="9298"/>
                    <a:pt x="14446" y="8968"/>
                    <a:pt x="13977" y="8508"/>
                  </a:cubicBezTo>
                  <a:cubicBezTo>
                    <a:pt x="13699" y="8234"/>
                    <a:pt x="13381" y="7654"/>
                    <a:pt x="13106" y="7135"/>
                  </a:cubicBezTo>
                  <a:lnTo>
                    <a:pt x="13106" y="7135"/>
                  </a:lnTo>
                  <a:cubicBezTo>
                    <a:pt x="13421" y="7479"/>
                    <a:pt x="13771" y="7626"/>
                    <a:pt x="14229" y="7753"/>
                  </a:cubicBezTo>
                  <a:cubicBezTo>
                    <a:pt x="14369" y="7791"/>
                    <a:pt x="14498" y="7808"/>
                    <a:pt x="14619" y="7808"/>
                  </a:cubicBezTo>
                  <a:cubicBezTo>
                    <a:pt x="15209" y="7808"/>
                    <a:pt x="15577" y="7402"/>
                    <a:pt x="15747" y="7131"/>
                  </a:cubicBezTo>
                  <a:cubicBezTo>
                    <a:pt x="15952" y="6801"/>
                    <a:pt x="15308" y="6147"/>
                    <a:pt x="14802" y="5639"/>
                  </a:cubicBezTo>
                  <a:cubicBezTo>
                    <a:pt x="14596" y="5433"/>
                    <a:pt x="14341" y="5137"/>
                    <a:pt x="14080" y="4827"/>
                  </a:cubicBezTo>
                  <a:lnTo>
                    <a:pt x="14080" y="4827"/>
                  </a:lnTo>
                  <a:cubicBezTo>
                    <a:pt x="14242" y="4951"/>
                    <a:pt x="14369" y="5043"/>
                    <a:pt x="14442" y="5079"/>
                  </a:cubicBezTo>
                  <a:cubicBezTo>
                    <a:pt x="14605" y="5162"/>
                    <a:pt x="14804" y="5196"/>
                    <a:pt x="15014" y="5196"/>
                  </a:cubicBezTo>
                  <a:cubicBezTo>
                    <a:pt x="15308" y="5196"/>
                    <a:pt x="15624" y="5128"/>
                    <a:pt x="15895" y="5029"/>
                  </a:cubicBezTo>
                  <a:cubicBezTo>
                    <a:pt x="16358" y="4856"/>
                    <a:pt x="16079" y="4260"/>
                    <a:pt x="15540" y="3735"/>
                  </a:cubicBezTo>
                  <a:cubicBezTo>
                    <a:pt x="14999" y="3213"/>
                    <a:pt x="14342" y="1730"/>
                    <a:pt x="13955" y="1342"/>
                  </a:cubicBezTo>
                  <a:cubicBezTo>
                    <a:pt x="13569" y="954"/>
                    <a:pt x="12178" y="170"/>
                    <a:pt x="11498" y="37"/>
                  </a:cubicBezTo>
                  <a:cubicBezTo>
                    <a:pt x="11345" y="13"/>
                    <a:pt x="11166" y="0"/>
                    <a:pt x="1097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524825" y="3794670"/>
              <a:ext cx="163144" cy="56141"/>
            </a:xfrm>
            <a:custGeom>
              <a:avLst/>
              <a:gdLst/>
              <a:ahLst/>
              <a:cxnLst/>
              <a:rect l="l" t="t" r="r" b="b"/>
              <a:pathLst>
                <a:path w="3955" h="1361" extrusionOk="0">
                  <a:moveTo>
                    <a:pt x="260" y="0"/>
                  </a:moveTo>
                  <a:cubicBezTo>
                    <a:pt x="171" y="0"/>
                    <a:pt x="93" y="67"/>
                    <a:pt x="81" y="158"/>
                  </a:cubicBezTo>
                  <a:lnTo>
                    <a:pt x="11" y="734"/>
                  </a:lnTo>
                  <a:cubicBezTo>
                    <a:pt x="1" y="831"/>
                    <a:pt x="70" y="922"/>
                    <a:pt x="169" y="934"/>
                  </a:cubicBezTo>
                  <a:lnTo>
                    <a:pt x="3672" y="1359"/>
                  </a:lnTo>
                  <a:cubicBezTo>
                    <a:pt x="3680" y="1360"/>
                    <a:pt x="3687" y="1360"/>
                    <a:pt x="3695" y="1360"/>
                  </a:cubicBezTo>
                  <a:cubicBezTo>
                    <a:pt x="3784" y="1360"/>
                    <a:pt x="3862" y="1293"/>
                    <a:pt x="3874" y="1202"/>
                  </a:cubicBezTo>
                  <a:lnTo>
                    <a:pt x="3944" y="628"/>
                  </a:lnTo>
                  <a:cubicBezTo>
                    <a:pt x="3954" y="529"/>
                    <a:pt x="3886" y="439"/>
                    <a:pt x="3788" y="426"/>
                  </a:cubicBezTo>
                  <a:lnTo>
                    <a:pt x="283" y="2"/>
                  </a:lnTo>
                  <a:cubicBezTo>
                    <a:pt x="275" y="1"/>
                    <a:pt x="268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697391" y="3855349"/>
              <a:ext cx="616605" cy="449625"/>
            </a:xfrm>
            <a:custGeom>
              <a:avLst/>
              <a:gdLst/>
              <a:ahLst/>
              <a:cxnLst/>
              <a:rect l="l" t="t" r="r" b="b"/>
              <a:pathLst>
                <a:path w="14948" h="10900" extrusionOk="0">
                  <a:moveTo>
                    <a:pt x="3826" y="0"/>
                  </a:moveTo>
                  <a:cubicBezTo>
                    <a:pt x="3196" y="0"/>
                    <a:pt x="2822" y="93"/>
                    <a:pt x="2070" y="633"/>
                  </a:cubicBezTo>
                  <a:cubicBezTo>
                    <a:pt x="2070" y="633"/>
                    <a:pt x="698" y="2458"/>
                    <a:pt x="465" y="3239"/>
                  </a:cubicBezTo>
                  <a:cubicBezTo>
                    <a:pt x="232" y="4020"/>
                    <a:pt x="1" y="5648"/>
                    <a:pt x="156" y="6338"/>
                  </a:cubicBezTo>
                  <a:cubicBezTo>
                    <a:pt x="311" y="7027"/>
                    <a:pt x="2502" y="10232"/>
                    <a:pt x="3559" y="10406"/>
                  </a:cubicBezTo>
                  <a:cubicBezTo>
                    <a:pt x="4614" y="10581"/>
                    <a:pt x="12577" y="10899"/>
                    <a:pt x="12980" y="10899"/>
                  </a:cubicBezTo>
                  <a:cubicBezTo>
                    <a:pt x="14429" y="10898"/>
                    <a:pt x="14473" y="9616"/>
                    <a:pt x="14631" y="8246"/>
                  </a:cubicBezTo>
                  <a:cubicBezTo>
                    <a:pt x="14947" y="5509"/>
                    <a:pt x="14765" y="2559"/>
                    <a:pt x="14412" y="346"/>
                  </a:cubicBezTo>
                  <a:cubicBezTo>
                    <a:pt x="14412" y="346"/>
                    <a:pt x="5789" y="50"/>
                    <a:pt x="4600" y="19"/>
                  </a:cubicBezTo>
                  <a:cubicBezTo>
                    <a:pt x="4294" y="11"/>
                    <a:pt x="4045" y="0"/>
                    <a:pt x="3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7502550" y="4030414"/>
              <a:ext cx="190823" cy="210086"/>
            </a:xfrm>
            <a:custGeom>
              <a:avLst/>
              <a:gdLst/>
              <a:ahLst/>
              <a:cxnLst/>
              <a:rect l="l" t="t" r="r" b="b"/>
              <a:pathLst>
                <a:path w="4626" h="5093" extrusionOk="0">
                  <a:moveTo>
                    <a:pt x="138" y="1"/>
                  </a:moveTo>
                  <a:cubicBezTo>
                    <a:pt x="85" y="1"/>
                    <a:pt x="36" y="35"/>
                    <a:pt x="20" y="91"/>
                  </a:cubicBezTo>
                  <a:cubicBezTo>
                    <a:pt x="1" y="156"/>
                    <a:pt x="37" y="225"/>
                    <a:pt x="105" y="243"/>
                  </a:cubicBezTo>
                  <a:cubicBezTo>
                    <a:pt x="207" y="274"/>
                    <a:pt x="580" y="427"/>
                    <a:pt x="961" y="623"/>
                  </a:cubicBezTo>
                  <a:cubicBezTo>
                    <a:pt x="1345" y="819"/>
                    <a:pt x="1749" y="1066"/>
                    <a:pt x="1952" y="1269"/>
                  </a:cubicBezTo>
                  <a:cubicBezTo>
                    <a:pt x="2375" y="1695"/>
                    <a:pt x="2826" y="2513"/>
                    <a:pt x="3097" y="2987"/>
                  </a:cubicBezTo>
                  <a:cubicBezTo>
                    <a:pt x="3230" y="3219"/>
                    <a:pt x="3442" y="3628"/>
                    <a:pt x="3674" y="4031"/>
                  </a:cubicBezTo>
                  <a:cubicBezTo>
                    <a:pt x="3907" y="4436"/>
                    <a:pt x="4160" y="4831"/>
                    <a:pt x="4408" y="5061"/>
                  </a:cubicBezTo>
                  <a:cubicBezTo>
                    <a:pt x="4431" y="5082"/>
                    <a:pt x="4460" y="5093"/>
                    <a:pt x="4489" y="5093"/>
                  </a:cubicBezTo>
                  <a:cubicBezTo>
                    <a:pt x="4522" y="5093"/>
                    <a:pt x="4555" y="5080"/>
                    <a:pt x="4579" y="5054"/>
                  </a:cubicBezTo>
                  <a:cubicBezTo>
                    <a:pt x="4625" y="5005"/>
                    <a:pt x="4624" y="4930"/>
                    <a:pt x="4576" y="4883"/>
                  </a:cubicBezTo>
                  <a:cubicBezTo>
                    <a:pt x="4373" y="4694"/>
                    <a:pt x="4116" y="4305"/>
                    <a:pt x="3886" y="3910"/>
                  </a:cubicBezTo>
                  <a:cubicBezTo>
                    <a:pt x="3657" y="3513"/>
                    <a:pt x="3450" y="3107"/>
                    <a:pt x="3313" y="2866"/>
                  </a:cubicBezTo>
                  <a:cubicBezTo>
                    <a:pt x="3045" y="2397"/>
                    <a:pt x="2599" y="1569"/>
                    <a:pt x="2128" y="1095"/>
                  </a:cubicBezTo>
                  <a:cubicBezTo>
                    <a:pt x="1883" y="848"/>
                    <a:pt x="1468" y="603"/>
                    <a:pt x="1077" y="403"/>
                  </a:cubicBezTo>
                  <a:cubicBezTo>
                    <a:pt x="683" y="198"/>
                    <a:pt x="331" y="50"/>
                    <a:pt x="174" y="6"/>
                  </a:cubicBezTo>
                  <a:cubicBezTo>
                    <a:pt x="162" y="3"/>
                    <a:pt x="15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553288" y="3956948"/>
              <a:ext cx="185254" cy="185254"/>
            </a:xfrm>
            <a:custGeom>
              <a:avLst/>
              <a:gdLst/>
              <a:ahLst/>
              <a:cxnLst/>
              <a:rect l="l" t="t" r="r" b="b"/>
              <a:pathLst>
                <a:path w="4491" h="4491" extrusionOk="0">
                  <a:moveTo>
                    <a:pt x="137" y="0"/>
                  </a:moveTo>
                  <a:cubicBezTo>
                    <a:pt x="83" y="0"/>
                    <a:pt x="34" y="35"/>
                    <a:pt x="18" y="90"/>
                  </a:cubicBezTo>
                  <a:cubicBezTo>
                    <a:pt x="1" y="155"/>
                    <a:pt x="37" y="224"/>
                    <a:pt x="102" y="242"/>
                  </a:cubicBezTo>
                  <a:lnTo>
                    <a:pt x="104" y="242"/>
                  </a:lnTo>
                  <a:cubicBezTo>
                    <a:pt x="342" y="309"/>
                    <a:pt x="1289" y="695"/>
                    <a:pt x="1537" y="852"/>
                  </a:cubicBezTo>
                  <a:cubicBezTo>
                    <a:pt x="1577" y="877"/>
                    <a:pt x="1714" y="1001"/>
                    <a:pt x="1866" y="1166"/>
                  </a:cubicBezTo>
                  <a:cubicBezTo>
                    <a:pt x="2017" y="1330"/>
                    <a:pt x="2200" y="1537"/>
                    <a:pt x="2388" y="1753"/>
                  </a:cubicBezTo>
                  <a:cubicBezTo>
                    <a:pt x="2762" y="2182"/>
                    <a:pt x="3144" y="2634"/>
                    <a:pt x="3374" y="2833"/>
                  </a:cubicBezTo>
                  <a:cubicBezTo>
                    <a:pt x="3559" y="2995"/>
                    <a:pt x="3680" y="3236"/>
                    <a:pt x="3800" y="3522"/>
                  </a:cubicBezTo>
                  <a:cubicBezTo>
                    <a:pt x="3922" y="3807"/>
                    <a:pt x="4043" y="4131"/>
                    <a:pt x="4245" y="4434"/>
                  </a:cubicBezTo>
                  <a:cubicBezTo>
                    <a:pt x="4269" y="4471"/>
                    <a:pt x="4308" y="4490"/>
                    <a:pt x="4348" y="4490"/>
                  </a:cubicBezTo>
                  <a:cubicBezTo>
                    <a:pt x="4372" y="4490"/>
                    <a:pt x="4395" y="4484"/>
                    <a:pt x="4417" y="4471"/>
                  </a:cubicBezTo>
                  <a:cubicBezTo>
                    <a:pt x="4473" y="4434"/>
                    <a:pt x="4490" y="4358"/>
                    <a:pt x="4453" y="4300"/>
                  </a:cubicBezTo>
                  <a:cubicBezTo>
                    <a:pt x="4270" y="4025"/>
                    <a:pt x="4153" y="3720"/>
                    <a:pt x="4030" y="3427"/>
                  </a:cubicBezTo>
                  <a:cubicBezTo>
                    <a:pt x="3906" y="3134"/>
                    <a:pt x="3772" y="2852"/>
                    <a:pt x="3538" y="2645"/>
                  </a:cubicBezTo>
                  <a:cubicBezTo>
                    <a:pt x="3346" y="2478"/>
                    <a:pt x="2949" y="2017"/>
                    <a:pt x="2576" y="1587"/>
                  </a:cubicBezTo>
                  <a:cubicBezTo>
                    <a:pt x="2388" y="1372"/>
                    <a:pt x="2202" y="1164"/>
                    <a:pt x="2047" y="997"/>
                  </a:cubicBezTo>
                  <a:cubicBezTo>
                    <a:pt x="1891" y="828"/>
                    <a:pt x="1774" y="704"/>
                    <a:pt x="1670" y="639"/>
                  </a:cubicBezTo>
                  <a:cubicBezTo>
                    <a:pt x="1350" y="441"/>
                    <a:pt x="469" y="90"/>
                    <a:pt x="172" y="5"/>
                  </a:cubicBezTo>
                  <a:cubicBezTo>
                    <a:pt x="160" y="2"/>
                    <a:pt x="148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597714" y="3890865"/>
              <a:ext cx="178118" cy="151594"/>
            </a:xfrm>
            <a:custGeom>
              <a:avLst/>
              <a:gdLst/>
              <a:ahLst/>
              <a:cxnLst/>
              <a:rect l="l" t="t" r="r" b="b"/>
              <a:pathLst>
                <a:path w="4318" h="3675" extrusionOk="0">
                  <a:moveTo>
                    <a:pt x="131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7" y="0"/>
                    <a:pt x="3" y="55"/>
                    <a:pt x="0" y="124"/>
                  </a:cubicBezTo>
                  <a:lnTo>
                    <a:pt x="0" y="130"/>
                  </a:lnTo>
                  <a:cubicBezTo>
                    <a:pt x="3" y="197"/>
                    <a:pt x="57" y="250"/>
                    <a:pt x="125" y="250"/>
                  </a:cubicBezTo>
                  <a:cubicBezTo>
                    <a:pt x="125" y="250"/>
                    <a:pt x="126" y="250"/>
                    <a:pt x="127" y="250"/>
                  </a:cubicBezTo>
                  <a:lnTo>
                    <a:pt x="130" y="250"/>
                  </a:lnTo>
                  <a:cubicBezTo>
                    <a:pt x="132" y="250"/>
                    <a:pt x="135" y="250"/>
                    <a:pt x="138" y="250"/>
                  </a:cubicBezTo>
                  <a:cubicBezTo>
                    <a:pt x="228" y="250"/>
                    <a:pt x="428" y="297"/>
                    <a:pt x="632" y="366"/>
                  </a:cubicBezTo>
                  <a:cubicBezTo>
                    <a:pt x="843" y="436"/>
                    <a:pt x="1064" y="532"/>
                    <a:pt x="1209" y="618"/>
                  </a:cubicBezTo>
                  <a:cubicBezTo>
                    <a:pt x="1496" y="789"/>
                    <a:pt x="2536" y="1564"/>
                    <a:pt x="2819" y="1863"/>
                  </a:cubicBezTo>
                  <a:cubicBezTo>
                    <a:pt x="2959" y="2009"/>
                    <a:pt x="3207" y="2369"/>
                    <a:pt x="3450" y="2727"/>
                  </a:cubicBezTo>
                  <a:cubicBezTo>
                    <a:pt x="3694" y="3087"/>
                    <a:pt x="3929" y="3446"/>
                    <a:pt x="4082" y="3629"/>
                  </a:cubicBezTo>
                  <a:cubicBezTo>
                    <a:pt x="4106" y="3659"/>
                    <a:pt x="4142" y="3674"/>
                    <a:pt x="4177" y="3674"/>
                  </a:cubicBezTo>
                  <a:cubicBezTo>
                    <a:pt x="4204" y="3674"/>
                    <a:pt x="4232" y="3666"/>
                    <a:pt x="4254" y="3647"/>
                  </a:cubicBezTo>
                  <a:cubicBezTo>
                    <a:pt x="4254" y="3647"/>
                    <a:pt x="4255" y="3647"/>
                    <a:pt x="4255" y="3646"/>
                  </a:cubicBezTo>
                  <a:cubicBezTo>
                    <a:pt x="4309" y="3604"/>
                    <a:pt x="4317" y="3526"/>
                    <a:pt x="4275" y="3471"/>
                  </a:cubicBezTo>
                  <a:cubicBezTo>
                    <a:pt x="4275" y="3471"/>
                    <a:pt x="4275" y="3470"/>
                    <a:pt x="4274" y="3470"/>
                  </a:cubicBezTo>
                  <a:cubicBezTo>
                    <a:pt x="4145" y="3313"/>
                    <a:pt x="3901" y="2948"/>
                    <a:pt x="3659" y="2586"/>
                  </a:cubicBezTo>
                  <a:cubicBezTo>
                    <a:pt x="3414" y="2227"/>
                    <a:pt x="3169" y="1870"/>
                    <a:pt x="2997" y="1689"/>
                  </a:cubicBezTo>
                  <a:cubicBezTo>
                    <a:pt x="2658" y="1331"/>
                    <a:pt x="1671" y="604"/>
                    <a:pt x="1332" y="405"/>
                  </a:cubicBezTo>
                  <a:cubicBezTo>
                    <a:pt x="1164" y="304"/>
                    <a:pt x="936" y="208"/>
                    <a:pt x="711" y="132"/>
                  </a:cubicBezTo>
                  <a:cubicBezTo>
                    <a:pt x="494" y="58"/>
                    <a:pt x="28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273365" y="4492744"/>
              <a:ext cx="483079" cy="245768"/>
            </a:xfrm>
            <a:custGeom>
              <a:avLst/>
              <a:gdLst/>
              <a:ahLst/>
              <a:cxnLst/>
              <a:rect l="l" t="t" r="r" b="b"/>
              <a:pathLst>
                <a:path w="11711" h="5958" extrusionOk="0">
                  <a:moveTo>
                    <a:pt x="10269" y="0"/>
                  </a:moveTo>
                  <a:lnTo>
                    <a:pt x="286" y="473"/>
                  </a:lnTo>
                  <a:cubicBezTo>
                    <a:pt x="73" y="830"/>
                    <a:pt x="1" y="1264"/>
                    <a:pt x="95" y="1687"/>
                  </a:cubicBezTo>
                  <a:lnTo>
                    <a:pt x="95" y="1689"/>
                  </a:lnTo>
                  <a:lnTo>
                    <a:pt x="95" y="1690"/>
                  </a:lnTo>
                  <a:lnTo>
                    <a:pt x="94" y="1693"/>
                  </a:lnTo>
                  <a:lnTo>
                    <a:pt x="612" y="3994"/>
                  </a:lnTo>
                  <a:cubicBezTo>
                    <a:pt x="746" y="4578"/>
                    <a:pt x="1232" y="5011"/>
                    <a:pt x="1831" y="5083"/>
                  </a:cubicBezTo>
                  <a:lnTo>
                    <a:pt x="5606" y="5542"/>
                  </a:lnTo>
                  <a:lnTo>
                    <a:pt x="8924" y="5947"/>
                  </a:lnTo>
                  <a:cubicBezTo>
                    <a:pt x="8982" y="5954"/>
                    <a:pt x="9040" y="5957"/>
                    <a:pt x="9097" y="5957"/>
                  </a:cubicBezTo>
                  <a:cubicBezTo>
                    <a:pt x="9632" y="5957"/>
                    <a:pt x="10126" y="5659"/>
                    <a:pt x="10370" y="5175"/>
                  </a:cubicBezTo>
                  <a:lnTo>
                    <a:pt x="11426" y="3070"/>
                  </a:lnTo>
                  <a:lnTo>
                    <a:pt x="11426" y="3066"/>
                  </a:lnTo>
                  <a:cubicBezTo>
                    <a:pt x="11711" y="2500"/>
                    <a:pt x="11651" y="1830"/>
                    <a:pt x="11269" y="1323"/>
                  </a:cubicBezTo>
                  <a:lnTo>
                    <a:pt x="10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701599" y="3873994"/>
              <a:ext cx="585420" cy="431104"/>
            </a:xfrm>
            <a:custGeom>
              <a:avLst/>
              <a:gdLst/>
              <a:ahLst/>
              <a:cxnLst/>
              <a:rect l="l" t="t" r="r" b="b"/>
              <a:pathLst>
                <a:path w="14192" h="10451" extrusionOk="0">
                  <a:moveTo>
                    <a:pt x="10349" y="0"/>
                  </a:moveTo>
                  <a:cubicBezTo>
                    <a:pt x="10349" y="1"/>
                    <a:pt x="10762" y="1657"/>
                    <a:pt x="10882" y="4377"/>
                  </a:cubicBezTo>
                  <a:cubicBezTo>
                    <a:pt x="10998" y="6947"/>
                    <a:pt x="10643" y="7018"/>
                    <a:pt x="10603" y="7018"/>
                  </a:cubicBezTo>
                  <a:cubicBezTo>
                    <a:pt x="10601" y="7018"/>
                    <a:pt x="10600" y="7018"/>
                    <a:pt x="10600" y="7018"/>
                  </a:cubicBezTo>
                  <a:cubicBezTo>
                    <a:pt x="10600" y="7018"/>
                    <a:pt x="10300" y="7021"/>
                    <a:pt x="9824" y="7021"/>
                  </a:cubicBezTo>
                  <a:cubicBezTo>
                    <a:pt x="8253" y="7021"/>
                    <a:pt x="4762" y="6984"/>
                    <a:pt x="3747" y="6671"/>
                  </a:cubicBezTo>
                  <a:cubicBezTo>
                    <a:pt x="2424" y="6261"/>
                    <a:pt x="1959" y="5586"/>
                    <a:pt x="1260" y="4858"/>
                  </a:cubicBezTo>
                  <a:cubicBezTo>
                    <a:pt x="862" y="4441"/>
                    <a:pt x="526" y="4194"/>
                    <a:pt x="300" y="4194"/>
                  </a:cubicBezTo>
                  <a:cubicBezTo>
                    <a:pt x="198" y="4194"/>
                    <a:pt x="118" y="4245"/>
                    <a:pt x="65" y="4353"/>
                  </a:cubicBezTo>
                  <a:cubicBezTo>
                    <a:pt x="65" y="4360"/>
                    <a:pt x="64" y="4365"/>
                    <a:pt x="64" y="4371"/>
                  </a:cubicBezTo>
                  <a:cubicBezTo>
                    <a:pt x="54" y="4443"/>
                    <a:pt x="45" y="4518"/>
                    <a:pt x="40" y="4590"/>
                  </a:cubicBezTo>
                  <a:cubicBezTo>
                    <a:pt x="38" y="4607"/>
                    <a:pt x="38" y="4622"/>
                    <a:pt x="37" y="4640"/>
                  </a:cubicBezTo>
                  <a:cubicBezTo>
                    <a:pt x="33" y="4676"/>
                    <a:pt x="30" y="4711"/>
                    <a:pt x="28" y="4746"/>
                  </a:cubicBezTo>
                  <a:cubicBezTo>
                    <a:pt x="24" y="4801"/>
                    <a:pt x="19" y="4855"/>
                    <a:pt x="16" y="4910"/>
                  </a:cubicBezTo>
                  <a:cubicBezTo>
                    <a:pt x="16" y="4923"/>
                    <a:pt x="14" y="4935"/>
                    <a:pt x="14" y="4948"/>
                  </a:cubicBezTo>
                  <a:cubicBezTo>
                    <a:pt x="12" y="4995"/>
                    <a:pt x="10" y="5042"/>
                    <a:pt x="9" y="5089"/>
                  </a:cubicBezTo>
                  <a:lnTo>
                    <a:pt x="9" y="5112"/>
                  </a:lnTo>
                  <a:lnTo>
                    <a:pt x="9" y="5117"/>
                  </a:lnTo>
                  <a:cubicBezTo>
                    <a:pt x="10" y="5134"/>
                    <a:pt x="10" y="5150"/>
                    <a:pt x="7" y="5168"/>
                  </a:cubicBezTo>
                  <a:cubicBezTo>
                    <a:pt x="7" y="5169"/>
                    <a:pt x="7" y="5174"/>
                    <a:pt x="5" y="5175"/>
                  </a:cubicBezTo>
                  <a:cubicBezTo>
                    <a:pt x="0" y="5454"/>
                    <a:pt x="14" y="5706"/>
                    <a:pt x="54" y="5889"/>
                  </a:cubicBezTo>
                  <a:cubicBezTo>
                    <a:pt x="208" y="6568"/>
                    <a:pt x="2332" y="9684"/>
                    <a:pt x="3406" y="9947"/>
                  </a:cubicBezTo>
                  <a:cubicBezTo>
                    <a:pt x="3424" y="9951"/>
                    <a:pt x="3440" y="9954"/>
                    <a:pt x="3458" y="9958"/>
                  </a:cubicBezTo>
                  <a:cubicBezTo>
                    <a:pt x="3656" y="9992"/>
                    <a:pt x="4096" y="10028"/>
                    <a:pt x="4683" y="10066"/>
                  </a:cubicBezTo>
                  <a:lnTo>
                    <a:pt x="4686" y="10066"/>
                  </a:lnTo>
                  <a:cubicBezTo>
                    <a:pt x="4882" y="10079"/>
                    <a:pt x="5093" y="10093"/>
                    <a:pt x="5318" y="10107"/>
                  </a:cubicBezTo>
                  <a:cubicBezTo>
                    <a:pt x="5769" y="10134"/>
                    <a:pt x="6270" y="10162"/>
                    <a:pt x="6796" y="10189"/>
                  </a:cubicBezTo>
                  <a:cubicBezTo>
                    <a:pt x="7847" y="10243"/>
                    <a:pt x="8990" y="10296"/>
                    <a:pt x="9999" y="10339"/>
                  </a:cubicBezTo>
                  <a:cubicBezTo>
                    <a:pt x="10503" y="10360"/>
                    <a:pt x="10974" y="10381"/>
                    <a:pt x="11384" y="10397"/>
                  </a:cubicBezTo>
                  <a:cubicBezTo>
                    <a:pt x="12205" y="10430"/>
                    <a:pt x="12778" y="10450"/>
                    <a:pt x="12880" y="10450"/>
                  </a:cubicBezTo>
                  <a:cubicBezTo>
                    <a:pt x="12921" y="10450"/>
                    <a:pt x="12960" y="10447"/>
                    <a:pt x="12997" y="10446"/>
                  </a:cubicBezTo>
                  <a:cubicBezTo>
                    <a:pt x="13010" y="10446"/>
                    <a:pt x="13021" y="10445"/>
                    <a:pt x="13035" y="10445"/>
                  </a:cubicBezTo>
                  <a:cubicBezTo>
                    <a:pt x="13060" y="10443"/>
                    <a:pt x="13084" y="10440"/>
                    <a:pt x="13108" y="10439"/>
                  </a:cubicBezTo>
                  <a:cubicBezTo>
                    <a:pt x="13111" y="10439"/>
                    <a:pt x="13115" y="10439"/>
                    <a:pt x="13118" y="10438"/>
                  </a:cubicBezTo>
                  <a:lnTo>
                    <a:pt x="13156" y="10432"/>
                  </a:lnTo>
                  <a:cubicBezTo>
                    <a:pt x="13185" y="10429"/>
                    <a:pt x="13213" y="10423"/>
                    <a:pt x="13238" y="10418"/>
                  </a:cubicBezTo>
                  <a:cubicBezTo>
                    <a:pt x="13244" y="10418"/>
                    <a:pt x="13249" y="10416"/>
                    <a:pt x="13252" y="10416"/>
                  </a:cubicBezTo>
                  <a:lnTo>
                    <a:pt x="13273" y="10411"/>
                  </a:lnTo>
                  <a:cubicBezTo>
                    <a:pt x="13295" y="10406"/>
                    <a:pt x="13316" y="10402"/>
                    <a:pt x="13335" y="10397"/>
                  </a:cubicBezTo>
                  <a:cubicBezTo>
                    <a:pt x="13348" y="10392"/>
                    <a:pt x="13361" y="10391"/>
                    <a:pt x="13375" y="10388"/>
                  </a:cubicBezTo>
                  <a:cubicBezTo>
                    <a:pt x="13383" y="10385"/>
                    <a:pt x="13392" y="10382"/>
                    <a:pt x="13403" y="10378"/>
                  </a:cubicBezTo>
                  <a:cubicBezTo>
                    <a:pt x="13413" y="10375"/>
                    <a:pt x="13424" y="10371"/>
                    <a:pt x="13434" y="10370"/>
                  </a:cubicBezTo>
                  <a:cubicBezTo>
                    <a:pt x="13836" y="9811"/>
                    <a:pt x="14080" y="8345"/>
                    <a:pt x="14137" y="6730"/>
                  </a:cubicBezTo>
                  <a:cubicBezTo>
                    <a:pt x="14192" y="5514"/>
                    <a:pt x="13893" y="5161"/>
                    <a:pt x="13636" y="5161"/>
                  </a:cubicBezTo>
                  <a:cubicBezTo>
                    <a:pt x="13512" y="5161"/>
                    <a:pt x="13398" y="5244"/>
                    <a:pt x="13340" y="5351"/>
                  </a:cubicBezTo>
                  <a:cubicBezTo>
                    <a:pt x="13159" y="5680"/>
                    <a:pt x="13096" y="7122"/>
                    <a:pt x="12818" y="7552"/>
                  </a:cubicBezTo>
                  <a:cubicBezTo>
                    <a:pt x="12657" y="7800"/>
                    <a:pt x="12377" y="7880"/>
                    <a:pt x="12080" y="7880"/>
                  </a:cubicBezTo>
                  <a:cubicBezTo>
                    <a:pt x="11860" y="7880"/>
                    <a:pt x="11632" y="7836"/>
                    <a:pt x="11435" y="7784"/>
                  </a:cubicBezTo>
                  <a:cubicBezTo>
                    <a:pt x="10971" y="7658"/>
                    <a:pt x="11240" y="6531"/>
                    <a:pt x="11072" y="4070"/>
                  </a:cubicBezTo>
                  <a:cubicBezTo>
                    <a:pt x="10902" y="1608"/>
                    <a:pt x="10349" y="1"/>
                    <a:pt x="10349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7315935" y="4237901"/>
              <a:ext cx="216521" cy="347985"/>
            </a:xfrm>
            <a:custGeom>
              <a:avLst/>
              <a:gdLst/>
              <a:ahLst/>
              <a:cxnLst/>
              <a:rect l="l" t="t" r="r" b="b"/>
              <a:pathLst>
                <a:path w="5249" h="8436" extrusionOk="0">
                  <a:moveTo>
                    <a:pt x="5103" y="0"/>
                  </a:moveTo>
                  <a:lnTo>
                    <a:pt x="5103" y="0"/>
                  </a:lnTo>
                  <a:cubicBezTo>
                    <a:pt x="5049" y="1573"/>
                    <a:pt x="4685" y="2823"/>
                    <a:pt x="4128" y="3330"/>
                  </a:cubicBezTo>
                  <a:cubicBezTo>
                    <a:pt x="3571" y="3836"/>
                    <a:pt x="1301" y="5622"/>
                    <a:pt x="650" y="6095"/>
                  </a:cubicBezTo>
                  <a:cubicBezTo>
                    <a:pt x="0" y="6566"/>
                    <a:pt x="341" y="8435"/>
                    <a:pt x="341" y="8435"/>
                  </a:cubicBezTo>
                  <a:cubicBezTo>
                    <a:pt x="341" y="8435"/>
                    <a:pt x="566" y="6891"/>
                    <a:pt x="1129" y="6401"/>
                  </a:cubicBezTo>
                  <a:cubicBezTo>
                    <a:pt x="1692" y="5913"/>
                    <a:pt x="4388" y="4029"/>
                    <a:pt x="4818" y="3105"/>
                  </a:cubicBezTo>
                  <a:cubicBezTo>
                    <a:pt x="5248" y="2181"/>
                    <a:pt x="5103" y="1"/>
                    <a:pt x="5103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305251" y="4492538"/>
              <a:ext cx="451316" cy="245850"/>
            </a:xfrm>
            <a:custGeom>
              <a:avLst/>
              <a:gdLst/>
              <a:ahLst/>
              <a:cxnLst/>
              <a:rect l="l" t="t" r="r" b="b"/>
              <a:pathLst>
                <a:path w="10941" h="5960" extrusionOk="0">
                  <a:moveTo>
                    <a:pt x="9501" y="1"/>
                  </a:moveTo>
                  <a:lnTo>
                    <a:pt x="6553" y="142"/>
                  </a:lnTo>
                  <a:cubicBezTo>
                    <a:pt x="6599" y="372"/>
                    <a:pt x="7102" y="2871"/>
                    <a:pt x="7118" y="3572"/>
                  </a:cubicBezTo>
                  <a:cubicBezTo>
                    <a:pt x="7137" y="4263"/>
                    <a:pt x="5374" y="5117"/>
                    <a:pt x="3669" y="5117"/>
                  </a:cubicBezTo>
                  <a:cubicBezTo>
                    <a:pt x="3557" y="5117"/>
                    <a:pt x="3446" y="5113"/>
                    <a:pt x="3335" y="5105"/>
                  </a:cubicBezTo>
                  <a:cubicBezTo>
                    <a:pt x="2186" y="5025"/>
                    <a:pt x="833" y="4657"/>
                    <a:pt x="1" y="4400"/>
                  </a:cubicBezTo>
                  <a:lnTo>
                    <a:pt x="1" y="4400"/>
                  </a:lnTo>
                  <a:cubicBezTo>
                    <a:pt x="224" y="4774"/>
                    <a:pt x="610" y="5032"/>
                    <a:pt x="1059" y="5087"/>
                  </a:cubicBezTo>
                  <a:lnTo>
                    <a:pt x="4836" y="5545"/>
                  </a:lnTo>
                  <a:lnTo>
                    <a:pt x="8153" y="5949"/>
                  </a:lnTo>
                  <a:cubicBezTo>
                    <a:pt x="8211" y="5956"/>
                    <a:pt x="8270" y="5960"/>
                    <a:pt x="8328" y="5960"/>
                  </a:cubicBezTo>
                  <a:cubicBezTo>
                    <a:pt x="8862" y="5960"/>
                    <a:pt x="9356" y="5661"/>
                    <a:pt x="9599" y="5179"/>
                  </a:cubicBezTo>
                  <a:lnTo>
                    <a:pt x="10655" y="3074"/>
                  </a:lnTo>
                  <a:cubicBezTo>
                    <a:pt x="10655" y="3071"/>
                    <a:pt x="10655" y="3071"/>
                    <a:pt x="10657" y="3069"/>
                  </a:cubicBezTo>
                  <a:cubicBezTo>
                    <a:pt x="10940" y="2504"/>
                    <a:pt x="10883" y="1834"/>
                    <a:pt x="10500" y="1327"/>
                  </a:cubicBezTo>
                  <a:lnTo>
                    <a:pt x="9501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7335405" y="4531230"/>
              <a:ext cx="77468" cy="150274"/>
            </a:xfrm>
            <a:custGeom>
              <a:avLst/>
              <a:gdLst/>
              <a:ahLst/>
              <a:cxnLst/>
              <a:rect l="l" t="t" r="r" b="b"/>
              <a:pathLst>
                <a:path w="1878" h="3643" extrusionOk="0">
                  <a:moveTo>
                    <a:pt x="635" y="1"/>
                  </a:moveTo>
                  <a:cubicBezTo>
                    <a:pt x="571" y="1"/>
                    <a:pt x="507" y="13"/>
                    <a:pt x="451" y="46"/>
                  </a:cubicBezTo>
                  <a:cubicBezTo>
                    <a:pt x="239" y="170"/>
                    <a:pt x="64" y="680"/>
                    <a:pt x="91" y="1402"/>
                  </a:cubicBezTo>
                  <a:cubicBezTo>
                    <a:pt x="116" y="2123"/>
                    <a:pt x="1" y="3133"/>
                    <a:pt x="476" y="3396"/>
                  </a:cubicBezTo>
                  <a:cubicBezTo>
                    <a:pt x="899" y="3629"/>
                    <a:pt x="1673" y="3643"/>
                    <a:pt x="1843" y="3643"/>
                  </a:cubicBezTo>
                  <a:cubicBezTo>
                    <a:pt x="1865" y="3643"/>
                    <a:pt x="1877" y="3642"/>
                    <a:pt x="1877" y="3642"/>
                  </a:cubicBezTo>
                  <a:cubicBezTo>
                    <a:pt x="1877" y="3642"/>
                    <a:pt x="1039" y="2072"/>
                    <a:pt x="981" y="91"/>
                  </a:cubicBezTo>
                  <a:cubicBezTo>
                    <a:pt x="981" y="91"/>
                    <a:pt x="809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7568880" y="4671686"/>
              <a:ext cx="32835" cy="32753"/>
            </a:xfrm>
            <a:custGeom>
              <a:avLst/>
              <a:gdLst/>
              <a:ahLst/>
              <a:cxnLst/>
              <a:rect l="l" t="t" r="r" b="b"/>
              <a:pathLst>
                <a:path w="796" h="794" extrusionOk="0">
                  <a:moveTo>
                    <a:pt x="399" y="0"/>
                  </a:moveTo>
                  <a:cubicBezTo>
                    <a:pt x="180" y="0"/>
                    <a:pt x="1" y="178"/>
                    <a:pt x="1" y="397"/>
                  </a:cubicBezTo>
                  <a:cubicBezTo>
                    <a:pt x="1" y="616"/>
                    <a:pt x="180" y="793"/>
                    <a:pt x="399" y="793"/>
                  </a:cubicBezTo>
                  <a:cubicBezTo>
                    <a:pt x="617" y="793"/>
                    <a:pt x="795" y="616"/>
                    <a:pt x="795" y="397"/>
                  </a:cubicBezTo>
                  <a:cubicBezTo>
                    <a:pt x="795" y="178"/>
                    <a:pt x="617" y="0"/>
                    <a:pt x="3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7545491" y="4669459"/>
              <a:ext cx="20419" cy="20419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8" y="1"/>
                  </a:moveTo>
                  <a:cubicBezTo>
                    <a:pt x="112" y="1"/>
                    <a:pt x="1" y="112"/>
                    <a:pt x="1" y="248"/>
                  </a:cubicBezTo>
                  <a:cubicBezTo>
                    <a:pt x="1" y="383"/>
                    <a:pt x="112" y="495"/>
                    <a:pt x="248" y="495"/>
                  </a:cubicBezTo>
                  <a:cubicBezTo>
                    <a:pt x="383" y="495"/>
                    <a:pt x="495" y="383"/>
                    <a:pt x="495" y="248"/>
                  </a:cubicBezTo>
                  <a:cubicBezTo>
                    <a:pt x="495" y="112"/>
                    <a:pt x="383" y="1"/>
                    <a:pt x="2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7563270" y="4656836"/>
              <a:ext cx="14974" cy="15015"/>
            </a:xfrm>
            <a:custGeom>
              <a:avLst/>
              <a:gdLst/>
              <a:ahLst/>
              <a:cxnLst/>
              <a:rect l="l" t="t" r="r" b="b"/>
              <a:pathLst>
                <a:path w="363" h="364" extrusionOk="0">
                  <a:moveTo>
                    <a:pt x="182" y="1"/>
                  </a:moveTo>
                  <a:cubicBezTo>
                    <a:pt x="80" y="1"/>
                    <a:pt x="0" y="82"/>
                    <a:pt x="0" y="181"/>
                  </a:cubicBezTo>
                  <a:cubicBezTo>
                    <a:pt x="0" y="283"/>
                    <a:pt x="80" y="363"/>
                    <a:pt x="182" y="363"/>
                  </a:cubicBezTo>
                  <a:cubicBezTo>
                    <a:pt x="282" y="363"/>
                    <a:pt x="363" y="283"/>
                    <a:pt x="363" y="181"/>
                  </a:cubicBezTo>
                  <a:cubicBezTo>
                    <a:pt x="363" y="81"/>
                    <a:pt x="28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7563889" y="4504541"/>
              <a:ext cx="35145" cy="3514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5" y="1"/>
                  </a:moveTo>
                  <a:cubicBezTo>
                    <a:pt x="191" y="1"/>
                    <a:pt x="1" y="191"/>
                    <a:pt x="1" y="427"/>
                  </a:cubicBezTo>
                  <a:cubicBezTo>
                    <a:pt x="1" y="661"/>
                    <a:pt x="191" y="851"/>
                    <a:pt x="425" y="851"/>
                  </a:cubicBezTo>
                  <a:cubicBezTo>
                    <a:pt x="661" y="851"/>
                    <a:pt x="851" y="661"/>
                    <a:pt x="851" y="427"/>
                  </a:cubicBezTo>
                  <a:cubicBezTo>
                    <a:pt x="851" y="191"/>
                    <a:pt x="661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7597219" y="4523351"/>
              <a:ext cx="25493" cy="25451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0"/>
                    <a:pt x="138" y="617"/>
                    <a:pt x="309" y="617"/>
                  </a:cubicBezTo>
                  <a:cubicBezTo>
                    <a:pt x="481" y="617"/>
                    <a:pt x="618" y="480"/>
                    <a:pt x="618" y="309"/>
                  </a:cubicBezTo>
                  <a:cubicBezTo>
                    <a:pt x="618" y="137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7578038" y="4542244"/>
              <a:ext cx="20419" cy="20419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7" y="1"/>
                  </a:moveTo>
                  <a:cubicBezTo>
                    <a:pt x="110" y="1"/>
                    <a:pt x="0" y="111"/>
                    <a:pt x="0" y="248"/>
                  </a:cubicBezTo>
                  <a:cubicBezTo>
                    <a:pt x="0" y="383"/>
                    <a:pt x="110" y="495"/>
                    <a:pt x="247" y="495"/>
                  </a:cubicBezTo>
                  <a:cubicBezTo>
                    <a:pt x="383" y="495"/>
                    <a:pt x="494" y="383"/>
                    <a:pt x="494" y="248"/>
                  </a:cubicBezTo>
                  <a:cubicBezTo>
                    <a:pt x="494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7288504" y="3316913"/>
              <a:ext cx="175024" cy="553204"/>
            </a:xfrm>
            <a:custGeom>
              <a:avLst/>
              <a:gdLst/>
              <a:ahLst/>
              <a:cxnLst/>
              <a:rect l="l" t="t" r="r" b="b"/>
              <a:pathLst>
                <a:path w="4243" h="13411" extrusionOk="0">
                  <a:moveTo>
                    <a:pt x="4243" y="1"/>
                  </a:moveTo>
                  <a:cubicBezTo>
                    <a:pt x="4242" y="2"/>
                    <a:pt x="695" y="6561"/>
                    <a:pt x="346" y="8395"/>
                  </a:cubicBezTo>
                  <a:cubicBezTo>
                    <a:pt x="1" y="10228"/>
                    <a:pt x="642" y="13411"/>
                    <a:pt x="642" y="13411"/>
                  </a:cubicBezTo>
                  <a:cubicBezTo>
                    <a:pt x="642" y="13411"/>
                    <a:pt x="611" y="10108"/>
                    <a:pt x="963" y="8282"/>
                  </a:cubicBezTo>
                  <a:cubicBezTo>
                    <a:pt x="1315" y="6457"/>
                    <a:pt x="4242" y="2"/>
                    <a:pt x="424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7931303" y="3875314"/>
              <a:ext cx="191276" cy="134722"/>
            </a:xfrm>
            <a:custGeom>
              <a:avLst/>
              <a:gdLst/>
              <a:ahLst/>
              <a:cxnLst/>
              <a:rect l="l" t="t" r="r" b="b"/>
              <a:pathLst>
                <a:path w="4637" h="3266" extrusionOk="0">
                  <a:moveTo>
                    <a:pt x="3850" y="0"/>
                  </a:moveTo>
                  <a:cubicBezTo>
                    <a:pt x="3824" y="0"/>
                    <a:pt x="3798" y="7"/>
                    <a:pt x="3770" y="22"/>
                  </a:cubicBezTo>
                  <a:cubicBezTo>
                    <a:pt x="3557" y="136"/>
                    <a:pt x="1915" y="415"/>
                    <a:pt x="1319" y="779"/>
                  </a:cubicBezTo>
                  <a:cubicBezTo>
                    <a:pt x="723" y="1143"/>
                    <a:pt x="110" y="1595"/>
                    <a:pt x="54" y="2134"/>
                  </a:cubicBezTo>
                  <a:cubicBezTo>
                    <a:pt x="0" y="2674"/>
                    <a:pt x="233" y="3131"/>
                    <a:pt x="696" y="3247"/>
                  </a:cubicBezTo>
                  <a:cubicBezTo>
                    <a:pt x="748" y="3260"/>
                    <a:pt x="802" y="3266"/>
                    <a:pt x="859" y="3266"/>
                  </a:cubicBezTo>
                  <a:cubicBezTo>
                    <a:pt x="1301" y="3266"/>
                    <a:pt x="1887" y="2919"/>
                    <a:pt x="2757" y="2919"/>
                  </a:cubicBezTo>
                  <a:cubicBezTo>
                    <a:pt x="2768" y="2919"/>
                    <a:pt x="2779" y="2920"/>
                    <a:pt x="2789" y="2920"/>
                  </a:cubicBezTo>
                  <a:cubicBezTo>
                    <a:pt x="2816" y="2920"/>
                    <a:pt x="2843" y="2920"/>
                    <a:pt x="2869" y="2920"/>
                  </a:cubicBezTo>
                  <a:cubicBezTo>
                    <a:pt x="3801" y="2920"/>
                    <a:pt x="4032" y="2770"/>
                    <a:pt x="4636" y="2364"/>
                  </a:cubicBezTo>
                  <a:cubicBezTo>
                    <a:pt x="4636" y="2364"/>
                    <a:pt x="4604" y="1205"/>
                    <a:pt x="4367" y="733"/>
                  </a:cubicBezTo>
                  <a:cubicBezTo>
                    <a:pt x="4159" y="321"/>
                    <a:pt x="4024" y="0"/>
                    <a:pt x="3850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8357580" y="3292864"/>
              <a:ext cx="713254" cy="1211018"/>
            </a:xfrm>
            <a:custGeom>
              <a:avLst/>
              <a:gdLst/>
              <a:ahLst/>
              <a:cxnLst/>
              <a:rect l="l" t="t" r="r" b="b"/>
              <a:pathLst>
                <a:path w="17291" h="29358" extrusionOk="0">
                  <a:moveTo>
                    <a:pt x="6029" y="1"/>
                  </a:moveTo>
                  <a:cubicBezTo>
                    <a:pt x="4780" y="1"/>
                    <a:pt x="2886" y="3775"/>
                    <a:pt x="2297" y="6639"/>
                  </a:cubicBezTo>
                  <a:cubicBezTo>
                    <a:pt x="1708" y="9516"/>
                    <a:pt x="1327" y="12818"/>
                    <a:pt x="899" y="14389"/>
                  </a:cubicBezTo>
                  <a:cubicBezTo>
                    <a:pt x="473" y="15959"/>
                    <a:pt x="1" y="18118"/>
                    <a:pt x="1" y="18118"/>
                  </a:cubicBezTo>
                  <a:cubicBezTo>
                    <a:pt x="1" y="18118"/>
                    <a:pt x="11324" y="29136"/>
                    <a:pt x="11905" y="29331"/>
                  </a:cubicBezTo>
                  <a:cubicBezTo>
                    <a:pt x="11960" y="29349"/>
                    <a:pt x="12025" y="29358"/>
                    <a:pt x="12099" y="29358"/>
                  </a:cubicBezTo>
                  <a:cubicBezTo>
                    <a:pt x="12801" y="29358"/>
                    <a:pt x="14251" y="28572"/>
                    <a:pt x="14787" y="28273"/>
                  </a:cubicBezTo>
                  <a:cubicBezTo>
                    <a:pt x="15380" y="27941"/>
                    <a:pt x="17290" y="24201"/>
                    <a:pt x="17273" y="23298"/>
                  </a:cubicBezTo>
                  <a:cubicBezTo>
                    <a:pt x="17256" y="22395"/>
                    <a:pt x="15697" y="16364"/>
                    <a:pt x="11550" y="8872"/>
                  </a:cubicBezTo>
                  <a:cubicBezTo>
                    <a:pt x="7666" y="1856"/>
                    <a:pt x="6047" y="1"/>
                    <a:pt x="6047" y="1"/>
                  </a:cubicBezTo>
                  <a:cubicBezTo>
                    <a:pt x="6041" y="1"/>
                    <a:pt x="6035" y="1"/>
                    <a:pt x="60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8357580" y="3534341"/>
              <a:ext cx="462124" cy="849296"/>
            </a:xfrm>
            <a:custGeom>
              <a:avLst/>
              <a:gdLst/>
              <a:ahLst/>
              <a:cxnLst/>
              <a:rect l="l" t="t" r="r" b="b"/>
              <a:pathLst>
                <a:path w="11203" h="20589" extrusionOk="0">
                  <a:moveTo>
                    <a:pt x="2493" y="1"/>
                  </a:moveTo>
                  <a:cubicBezTo>
                    <a:pt x="2417" y="267"/>
                    <a:pt x="2351" y="528"/>
                    <a:pt x="2297" y="785"/>
                  </a:cubicBezTo>
                  <a:cubicBezTo>
                    <a:pt x="1708" y="3662"/>
                    <a:pt x="1327" y="6964"/>
                    <a:pt x="899" y="8535"/>
                  </a:cubicBezTo>
                  <a:cubicBezTo>
                    <a:pt x="473" y="10106"/>
                    <a:pt x="1" y="12266"/>
                    <a:pt x="1" y="12266"/>
                  </a:cubicBezTo>
                  <a:cubicBezTo>
                    <a:pt x="1" y="12266"/>
                    <a:pt x="5137" y="17266"/>
                    <a:pt x="8670" y="20589"/>
                  </a:cubicBezTo>
                  <a:lnTo>
                    <a:pt x="11203" y="13701"/>
                  </a:lnTo>
                  <a:cubicBezTo>
                    <a:pt x="11203" y="13701"/>
                    <a:pt x="6338" y="3803"/>
                    <a:pt x="249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8215680" y="3871808"/>
              <a:ext cx="830486" cy="635869"/>
            </a:xfrm>
            <a:custGeom>
              <a:avLst/>
              <a:gdLst/>
              <a:ahLst/>
              <a:cxnLst/>
              <a:rect l="l" t="t" r="r" b="b"/>
              <a:pathLst>
                <a:path w="20133" h="15415" extrusionOk="0">
                  <a:moveTo>
                    <a:pt x="4556" y="1"/>
                  </a:moveTo>
                  <a:cubicBezTo>
                    <a:pt x="4188" y="1"/>
                    <a:pt x="2045" y="2262"/>
                    <a:pt x="1066" y="4798"/>
                  </a:cubicBezTo>
                  <a:cubicBezTo>
                    <a:pt x="87" y="7333"/>
                    <a:pt x="1" y="8295"/>
                    <a:pt x="97" y="8577"/>
                  </a:cubicBezTo>
                  <a:cubicBezTo>
                    <a:pt x="191" y="8860"/>
                    <a:pt x="11272" y="14259"/>
                    <a:pt x="12569" y="14647"/>
                  </a:cubicBezTo>
                  <a:cubicBezTo>
                    <a:pt x="13848" y="15030"/>
                    <a:pt x="14602" y="15414"/>
                    <a:pt x="15444" y="15414"/>
                  </a:cubicBezTo>
                  <a:cubicBezTo>
                    <a:pt x="15455" y="15414"/>
                    <a:pt x="15466" y="15414"/>
                    <a:pt x="15476" y="15414"/>
                  </a:cubicBezTo>
                  <a:cubicBezTo>
                    <a:pt x="16331" y="15403"/>
                    <a:pt x="18043" y="14857"/>
                    <a:pt x="18377" y="14294"/>
                  </a:cubicBezTo>
                  <a:cubicBezTo>
                    <a:pt x="18713" y="13731"/>
                    <a:pt x="20132" y="11491"/>
                    <a:pt x="19263" y="9080"/>
                  </a:cubicBezTo>
                  <a:cubicBezTo>
                    <a:pt x="18393" y="6670"/>
                    <a:pt x="16646" y="5990"/>
                    <a:pt x="16646" y="5990"/>
                  </a:cubicBezTo>
                  <a:cubicBezTo>
                    <a:pt x="15194" y="5476"/>
                    <a:pt x="4925" y="2"/>
                    <a:pt x="4556" y="1"/>
                  </a:cubicBezTo>
                  <a:cubicBezTo>
                    <a:pt x="4556" y="1"/>
                    <a:pt x="4556" y="1"/>
                    <a:pt x="4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7812750" y="3672405"/>
              <a:ext cx="911996" cy="699600"/>
            </a:xfrm>
            <a:custGeom>
              <a:avLst/>
              <a:gdLst/>
              <a:ahLst/>
              <a:cxnLst/>
              <a:rect l="l" t="t" r="r" b="b"/>
              <a:pathLst>
                <a:path w="22109" h="16960" extrusionOk="0">
                  <a:moveTo>
                    <a:pt x="2304" y="0"/>
                  </a:moveTo>
                  <a:lnTo>
                    <a:pt x="1152" y="2157"/>
                  </a:lnTo>
                  <a:lnTo>
                    <a:pt x="0" y="4313"/>
                  </a:lnTo>
                  <a:lnTo>
                    <a:pt x="6951" y="8026"/>
                  </a:lnTo>
                  <a:cubicBezTo>
                    <a:pt x="7742" y="8448"/>
                    <a:pt x="8386" y="9096"/>
                    <a:pt x="8808" y="9886"/>
                  </a:cubicBezTo>
                  <a:lnTo>
                    <a:pt x="11679" y="15289"/>
                  </a:lnTo>
                  <a:cubicBezTo>
                    <a:pt x="12083" y="16051"/>
                    <a:pt x="12830" y="16572"/>
                    <a:pt x="13684" y="16686"/>
                  </a:cubicBezTo>
                  <a:lnTo>
                    <a:pt x="15574" y="16941"/>
                  </a:lnTo>
                  <a:cubicBezTo>
                    <a:pt x="15664" y="16953"/>
                    <a:pt x="15753" y="16959"/>
                    <a:pt x="15841" y="16959"/>
                  </a:cubicBezTo>
                  <a:cubicBezTo>
                    <a:pt x="16563" y="16959"/>
                    <a:pt x="17237" y="16563"/>
                    <a:pt x="17584" y="15913"/>
                  </a:cubicBezTo>
                  <a:lnTo>
                    <a:pt x="19652" y="12040"/>
                  </a:lnTo>
                  <a:lnTo>
                    <a:pt x="21720" y="8167"/>
                  </a:lnTo>
                  <a:cubicBezTo>
                    <a:pt x="22108" y="7439"/>
                    <a:pt x="22004" y="6546"/>
                    <a:pt x="21458" y="5928"/>
                  </a:cubicBezTo>
                  <a:lnTo>
                    <a:pt x="20195" y="4498"/>
                  </a:lnTo>
                  <a:cubicBezTo>
                    <a:pt x="19685" y="3920"/>
                    <a:pt x="18955" y="3593"/>
                    <a:pt x="18193" y="3593"/>
                  </a:cubicBezTo>
                  <a:cubicBezTo>
                    <a:pt x="18102" y="3593"/>
                    <a:pt x="18010" y="3598"/>
                    <a:pt x="17918" y="3608"/>
                  </a:cubicBezTo>
                  <a:lnTo>
                    <a:pt x="11832" y="4224"/>
                  </a:lnTo>
                  <a:cubicBezTo>
                    <a:pt x="11680" y="4239"/>
                    <a:pt x="11528" y="4247"/>
                    <a:pt x="11376" y="4247"/>
                  </a:cubicBezTo>
                  <a:cubicBezTo>
                    <a:pt x="10639" y="4247"/>
                    <a:pt x="9909" y="4066"/>
                    <a:pt x="9254" y="3715"/>
                  </a:cubicBezTo>
                  <a:lnTo>
                    <a:pt x="2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7852763" y="3707756"/>
              <a:ext cx="842861" cy="633188"/>
            </a:xfrm>
            <a:custGeom>
              <a:avLst/>
              <a:gdLst/>
              <a:ahLst/>
              <a:cxnLst/>
              <a:rect l="l" t="t" r="r" b="b"/>
              <a:pathLst>
                <a:path w="20433" h="15350" extrusionOk="0">
                  <a:moveTo>
                    <a:pt x="1794" y="1"/>
                  </a:moveTo>
                  <a:lnTo>
                    <a:pt x="897" y="1681"/>
                  </a:lnTo>
                  <a:lnTo>
                    <a:pt x="1" y="3360"/>
                  </a:lnTo>
                  <a:lnTo>
                    <a:pt x="6973" y="7087"/>
                  </a:lnTo>
                  <a:cubicBezTo>
                    <a:pt x="7683" y="7464"/>
                    <a:pt x="8277" y="8019"/>
                    <a:pt x="8680" y="8676"/>
                  </a:cubicBezTo>
                  <a:lnTo>
                    <a:pt x="11079" y="13852"/>
                  </a:lnTo>
                  <a:cubicBezTo>
                    <a:pt x="11443" y="14534"/>
                    <a:pt x="12113" y="15002"/>
                    <a:pt x="12878" y="15104"/>
                  </a:cubicBezTo>
                  <a:lnTo>
                    <a:pt x="14573" y="15334"/>
                  </a:lnTo>
                  <a:cubicBezTo>
                    <a:pt x="14653" y="15344"/>
                    <a:pt x="14732" y="15350"/>
                    <a:pt x="14811" y="15350"/>
                  </a:cubicBezTo>
                  <a:cubicBezTo>
                    <a:pt x="15458" y="15350"/>
                    <a:pt x="16062" y="14995"/>
                    <a:pt x="16374" y="14412"/>
                  </a:cubicBezTo>
                  <a:lnTo>
                    <a:pt x="18229" y="10940"/>
                  </a:lnTo>
                  <a:lnTo>
                    <a:pt x="20084" y="7468"/>
                  </a:lnTo>
                  <a:cubicBezTo>
                    <a:pt x="20433" y="6815"/>
                    <a:pt x="20338" y="6015"/>
                    <a:pt x="19847" y="5459"/>
                  </a:cubicBezTo>
                  <a:lnTo>
                    <a:pt x="18716" y="4177"/>
                  </a:lnTo>
                  <a:cubicBezTo>
                    <a:pt x="18257" y="3658"/>
                    <a:pt x="17599" y="3366"/>
                    <a:pt x="16915" y="3366"/>
                  </a:cubicBezTo>
                  <a:cubicBezTo>
                    <a:pt x="16834" y="3366"/>
                    <a:pt x="16754" y="3370"/>
                    <a:pt x="16673" y="3378"/>
                  </a:cubicBezTo>
                  <a:lnTo>
                    <a:pt x="11036" y="4262"/>
                  </a:lnTo>
                  <a:cubicBezTo>
                    <a:pt x="10985" y="4263"/>
                    <a:pt x="10934" y="4264"/>
                    <a:pt x="10883" y="4264"/>
                  </a:cubicBezTo>
                  <a:cubicBezTo>
                    <a:pt x="10162" y="4264"/>
                    <a:pt x="9429" y="4080"/>
                    <a:pt x="8768" y="3725"/>
                  </a:cubicBezTo>
                  <a:lnTo>
                    <a:pt x="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7886175" y="3707756"/>
              <a:ext cx="809449" cy="370961"/>
            </a:xfrm>
            <a:custGeom>
              <a:avLst/>
              <a:gdLst/>
              <a:ahLst/>
              <a:cxnLst/>
              <a:rect l="l" t="t" r="r" b="b"/>
              <a:pathLst>
                <a:path w="19623" h="8993" extrusionOk="0">
                  <a:moveTo>
                    <a:pt x="986" y="1"/>
                  </a:moveTo>
                  <a:lnTo>
                    <a:pt x="88" y="1681"/>
                  </a:lnTo>
                  <a:lnTo>
                    <a:pt x="1" y="1843"/>
                  </a:lnTo>
                  <a:cubicBezTo>
                    <a:pt x="2151" y="2832"/>
                    <a:pt x="9139" y="6020"/>
                    <a:pt x="9935" y="6020"/>
                  </a:cubicBezTo>
                  <a:cubicBezTo>
                    <a:pt x="9940" y="6020"/>
                    <a:pt x="9944" y="6020"/>
                    <a:pt x="9949" y="6019"/>
                  </a:cubicBezTo>
                  <a:cubicBezTo>
                    <a:pt x="10795" y="5976"/>
                    <a:pt x="13166" y="5246"/>
                    <a:pt x="13867" y="5246"/>
                  </a:cubicBezTo>
                  <a:cubicBezTo>
                    <a:pt x="13875" y="5246"/>
                    <a:pt x="13883" y="5246"/>
                    <a:pt x="13890" y="5246"/>
                  </a:cubicBezTo>
                  <a:cubicBezTo>
                    <a:pt x="14561" y="5262"/>
                    <a:pt x="14548" y="5794"/>
                    <a:pt x="14984" y="7240"/>
                  </a:cubicBezTo>
                  <a:cubicBezTo>
                    <a:pt x="14984" y="7240"/>
                    <a:pt x="17083" y="8470"/>
                    <a:pt x="18462" y="8992"/>
                  </a:cubicBezTo>
                  <a:lnTo>
                    <a:pt x="19274" y="7470"/>
                  </a:lnTo>
                  <a:cubicBezTo>
                    <a:pt x="19623" y="6817"/>
                    <a:pt x="19528" y="6017"/>
                    <a:pt x="19037" y="5461"/>
                  </a:cubicBezTo>
                  <a:lnTo>
                    <a:pt x="17906" y="4178"/>
                  </a:lnTo>
                  <a:cubicBezTo>
                    <a:pt x="17447" y="3659"/>
                    <a:pt x="16791" y="3368"/>
                    <a:pt x="16105" y="3368"/>
                  </a:cubicBezTo>
                  <a:cubicBezTo>
                    <a:pt x="16025" y="3368"/>
                    <a:pt x="15944" y="3372"/>
                    <a:pt x="15863" y="3380"/>
                  </a:cubicBezTo>
                  <a:lnTo>
                    <a:pt x="10226" y="4263"/>
                  </a:lnTo>
                  <a:cubicBezTo>
                    <a:pt x="10172" y="4265"/>
                    <a:pt x="10117" y="4266"/>
                    <a:pt x="10062" y="4266"/>
                  </a:cubicBezTo>
                  <a:cubicBezTo>
                    <a:pt x="9344" y="4266"/>
                    <a:pt x="8616" y="4079"/>
                    <a:pt x="7958" y="3727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8108966" y="3983265"/>
              <a:ext cx="580841" cy="357679"/>
            </a:xfrm>
            <a:custGeom>
              <a:avLst/>
              <a:gdLst/>
              <a:ahLst/>
              <a:cxnLst/>
              <a:rect l="l" t="t" r="r" b="b"/>
              <a:pathLst>
                <a:path w="14081" h="8671" extrusionOk="0">
                  <a:moveTo>
                    <a:pt x="0" y="1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0" y="1"/>
                  </a:lnTo>
                  <a:close/>
                  <a:moveTo>
                    <a:pt x="3" y="2"/>
                  </a:moveTo>
                  <a:lnTo>
                    <a:pt x="762" y="408"/>
                  </a:lnTo>
                  <a:cubicBezTo>
                    <a:pt x="1472" y="785"/>
                    <a:pt x="2066" y="1340"/>
                    <a:pt x="2469" y="1997"/>
                  </a:cubicBezTo>
                  <a:lnTo>
                    <a:pt x="4868" y="7173"/>
                  </a:lnTo>
                  <a:cubicBezTo>
                    <a:pt x="5232" y="7855"/>
                    <a:pt x="5902" y="8323"/>
                    <a:pt x="6667" y="8425"/>
                  </a:cubicBezTo>
                  <a:lnTo>
                    <a:pt x="8362" y="8655"/>
                  </a:lnTo>
                  <a:cubicBezTo>
                    <a:pt x="8442" y="8665"/>
                    <a:pt x="8521" y="8671"/>
                    <a:pt x="8600" y="8671"/>
                  </a:cubicBezTo>
                  <a:cubicBezTo>
                    <a:pt x="9248" y="8671"/>
                    <a:pt x="9853" y="8316"/>
                    <a:pt x="10163" y="7733"/>
                  </a:cubicBezTo>
                  <a:lnTo>
                    <a:pt x="12018" y="4263"/>
                  </a:lnTo>
                  <a:lnTo>
                    <a:pt x="13873" y="791"/>
                  </a:lnTo>
                  <a:cubicBezTo>
                    <a:pt x="14006" y="542"/>
                    <a:pt x="14073" y="272"/>
                    <a:pt x="14081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7782143" y="3648769"/>
              <a:ext cx="172631" cy="232609"/>
            </a:xfrm>
            <a:custGeom>
              <a:avLst/>
              <a:gdLst/>
              <a:ahLst/>
              <a:cxnLst/>
              <a:rect l="l" t="t" r="r" b="b"/>
              <a:pathLst>
                <a:path w="4185" h="5639" extrusionOk="0">
                  <a:moveTo>
                    <a:pt x="2808" y="1"/>
                  </a:moveTo>
                  <a:cubicBezTo>
                    <a:pt x="2641" y="1"/>
                    <a:pt x="2480" y="90"/>
                    <a:pt x="2396" y="247"/>
                  </a:cubicBezTo>
                  <a:lnTo>
                    <a:pt x="122" y="4501"/>
                  </a:lnTo>
                  <a:cubicBezTo>
                    <a:pt x="0" y="4729"/>
                    <a:pt x="86" y="5012"/>
                    <a:pt x="315" y="5133"/>
                  </a:cubicBezTo>
                  <a:lnTo>
                    <a:pt x="1158" y="5584"/>
                  </a:lnTo>
                  <a:cubicBezTo>
                    <a:pt x="1229" y="5621"/>
                    <a:pt x="1304" y="5639"/>
                    <a:pt x="1378" y="5639"/>
                  </a:cubicBezTo>
                  <a:cubicBezTo>
                    <a:pt x="1545" y="5639"/>
                    <a:pt x="1707" y="5550"/>
                    <a:pt x="1791" y="5392"/>
                  </a:cubicBezTo>
                  <a:lnTo>
                    <a:pt x="4063" y="1139"/>
                  </a:lnTo>
                  <a:cubicBezTo>
                    <a:pt x="4185" y="910"/>
                    <a:pt x="4099" y="628"/>
                    <a:pt x="3872" y="507"/>
                  </a:cubicBezTo>
                  <a:lnTo>
                    <a:pt x="3026" y="55"/>
                  </a:lnTo>
                  <a:cubicBezTo>
                    <a:pt x="2957" y="18"/>
                    <a:pt x="2882" y="1"/>
                    <a:pt x="2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8238739" y="3695381"/>
              <a:ext cx="142230" cy="230505"/>
            </a:xfrm>
            <a:custGeom>
              <a:avLst/>
              <a:gdLst/>
              <a:ahLst/>
              <a:cxnLst/>
              <a:rect l="l" t="t" r="r" b="b"/>
              <a:pathLst>
                <a:path w="3448" h="5588" extrusionOk="0">
                  <a:moveTo>
                    <a:pt x="2013" y="0"/>
                  </a:moveTo>
                  <a:cubicBezTo>
                    <a:pt x="1282" y="0"/>
                    <a:pt x="873" y="774"/>
                    <a:pt x="744" y="1098"/>
                  </a:cubicBezTo>
                  <a:cubicBezTo>
                    <a:pt x="597" y="1463"/>
                    <a:pt x="174" y="2687"/>
                    <a:pt x="95" y="3110"/>
                  </a:cubicBezTo>
                  <a:cubicBezTo>
                    <a:pt x="15" y="3533"/>
                    <a:pt x="1" y="4588"/>
                    <a:pt x="40" y="5036"/>
                  </a:cubicBezTo>
                  <a:cubicBezTo>
                    <a:pt x="78" y="5484"/>
                    <a:pt x="479" y="5556"/>
                    <a:pt x="823" y="5584"/>
                  </a:cubicBezTo>
                  <a:cubicBezTo>
                    <a:pt x="845" y="5586"/>
                    <a:pt x="867" y="5587"/>
                    <a:pt x="889" y="5587"/>
                  </a:cubicBezTo>
                  <a:cubicBezTo>
                    <a:pt x="1202" y="5587"/>
                    <a:pt x="1469" y="5402"/>
                    <a:pt x="1623" y="5146"/>
                  </a:cubicBezTo>
                  <a:cubicBezTo>
                    <a:pt x="1791" y="4872"/>
                    <a:pt x="2304" y="3551"/>
                    <a:pt x="2304" y="3551"/>
                  </a:cubicBezTo>
                  <a:cubicBezTo>
                    <a:pt x="2304" y="3551"/>
                    <a:pt x="2512" y="2437"/>
                    <a:pt x="2814" y="2022"/>
                  </a:cubicBezTo>
                  <a:cubicBezTo>
                    <a:pt x="3116" y="1607"/>
                    <a:pt x="3447" y="541"/>
                    <a:pt x="2306" y="40"/>
                  </a:cubicBezTo>
                  <a:cubicBezTo>
                    <a:pt x="2203" y="13"/>
                    <a:pt x="2105" y="0"/>
                    <a:pt x="201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8158095" y="3674220"/>
              <a:ext cx="131794" cy="269610"/>
            </a:xfrm>
            <a:custGeom>
              <a:avLst/>
              <a:gdLst/>
              <a:ahLst/>
              <a:cxnLst/>
              <a:rect l="l" t="t" r="r" b="b"/>
              <a:pathLst>
                <a:path w="3195" h="6536" extrusionOk="0">
                  <a:moveTo>
                    <a:pt x="1703" y="0"/>
                  </a:moveTo>
                  <a:cubicBezTo>
                    <a:pt x="1581" y="0"/>
                    <a:pt x="1479" y="14"/>
                    <a:pt x="1410" y="35"/>
                  </a:cubicBezTo>
                  <a:cubicBezTo>
                    <a:pt x="1065" y="141"/>
                    <a:pt x="754" y="405"/>
                    <a:pt x="658" y="629"/>
                  </a:cubicBezTo>
                  <a:cubicBezTo>
                    <a:pt x="565" y="853"/>
                    <a:pt x="145" y="2398"/>
                    <a:pt x="72" y="3040"/>
                  </a:cubicBezTo>
                  <a:cubicBezTo>
                    <a:pt x="0" y="3681"/>
                    <a:pt x="258" y="5268"/>
                    <a:pt x="236" y="5879"/>
                  </a:cubicBezTo>
                  <a:cubicBezTo>
                    <a:pt x="220" y="6401"/>
                    <a:pt x="494" y="6535"/>
                    <a:pt x="925" y="6535"/>
                  </a:cubicBezTo>
                  <a:cubicBezTo>
                    <a:pt x="998" y="6535"/>
                    <a:pt x="1077" y="6531"/>
                    <a:pt x="1158" y="6525"/>
                  </a:cubicBezTo>
                  <a:cubicBezTo>
                    <a:pt x="1721" y="6477"/>
                    <a:pt x="2094" y="5999"/>
                    <a:pt x="2067" y="5736"/>
                  </a:cubicBezTo>
                  <a:cubicBezTo>
                    <a:pt x="2042" y="5474"/>
                    <a:pt x="2016" y="3806"/>
                    <a:pt x="2413" y="2860"/>
                  </a:cubicBezTo>
                  <a:cubicBezTo>
                    <a:pt x="2809" y="1913"/>
                    <a:pt x="3194" y="959"/>
                    <a:pt x="3194" y="959"/>
                  </a:cubicBezTo>
                  <a:cubicBezTo>
                    <a:pt x="2973" y="210"/>
                    <a:pt x="2186" y="0"/>
                    <a:pt x="170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7995488" y="3644273"/>
              <a:ext cx="119213" cy="294525"/>
            </a:xfrm>
            <a:custGeom>
              <a:avLst/>
              <a:gdLst/>
              <a:ahLst/>
              <a:cxnLst/>
              <a:rect l="l" t="t" r="r" b="b"/>
              <a:pathLst>
                <a:path w="2890" h="7140" extrusionOk="0">
                  <a:moveTo>
                    <a:pt x="1951" y="1"/>
                  </a:moveTo>
                  <a:cubicBezTo>
                    <a:pt x="1854" y="1"/>
                    <a:pt x="1758" y="27"/>
                    <a:pt x="1650" y="84"/>
                  </a:cubicBezTo>
                  <a:cubicBezTo>
                    <a:pt x="1269" y="283"/>
                    <a:pt x="264" y="1876"/>
                    <a:pt x="133" y="2491"/>
                  </a:cubicBezTo>
                  <a:cubicBezTo>
                    <a:pt x="0" y="3106"/>
                    <a:pt x="373" y="5243"/>
                    <a:pt x="448" y="5856"/>
                  </a:cubicBezTo>
                  <a:cubicBezTo>
                    <a:pt x="522" y="6468"/>
                    <a:pt x="518" y="7004"/>
                    <a:pt x="1235" y="7114"/>
                  </a:cubicBezTo>
                  <a:cubicBezTo>
                    <a:pt x="1346" y="7131"/>
                    <a:pt x="1448" y="7139"/>
                    <a:pt x="1541" y="7139"/>
                  </a:cubicBezTo>
                  <a:cubicBezTo>
                    <a:pt x="2043" y="7139"/>
                    <a:pt x="2266" y="6903"/>
                    <a:pt x="2279" y="6644"/>
                  </a:cubicBezTo>
                  <a:cubicBezTo>
                    <a:pt x="2297" y="6337"/>
                    <a:pt x="2042" y="4325"/>
                    <a:pt x="2177" y="3428"/>
                  </a:cubicBezTo>
                  <a:cubicBezTo>
                    <a:pt x="2313" y="2529"/>
                    <a:pt x="2890" y="417"/>
                    <a:pt x="2890" y="417"/>
                  </a:cubicBezTo>
                  <a:cubicBezTo>
                    <a:pt x="2437" y="165"/>
                    <a:pt x="2192" y="1"/>
                    <a:pt x="1951" y="1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8070398" y="3657019"/>
              <a:ext cx="133939" cy="303270"/>
            </a:xfrm>
            <a:custGeom>
              <a:avLst/>
              <a:gdLst/>
              <a:ahLst/>
              <a:cxnLst/>
              <a:rect l="l" t="t" r="r" b="b"/>
              <a:pathLst>
                <a:path w="3247" h="7352" extrusionOk="0">
                  <a:moveTo>
                    <a:pt x="1651" y="22"/>
                  </a:moveTo>
                  <a:cubicBezTo>
                    <a:pt x="1173" y="22"/>
                    <a:pt x="872" y="118"/>
                    <a:pt x="766" y="356"/>
                  </a:cubicBezTo>
                  <a:cubicBezTo>
                    <a:pt x="653" y="612"/>
                    <a:pt x="99" y="2643"/>
                    <a:pt x="49" y="3224"/>
                  </a:cubicBezTo>
                  <a:cubicBezTo>
                    <a:pt x="0" y="3804"/>
                    <a:pt x="326" y="6111"/>
                    <a:pt x="363" y="6622"/>
                  </a:cubicBezTo>
                  <a:cubicBezTo>
                    <a:pt x="399" y="7134"/>
                    <a:pt x="797" y="7340"/>
                    <a:pt x="1373" y="7351"/>
                  </a:cubicBezTo>
                  <a:cubicBezTo>
                    <a:pt x="1378" y="7351"/>
                    <a:pt x="1383" y="7351"/>
                    <a:pt x="1389" y="7351"/>
                  </a:cubicBezTo>
                  <a:cubicBezTo>
                    <a:pt x="1958" y="7351"/>
                    <a:pt x="2403" y="6824"/>
                    <a:pt x="2461" y="6564"/>
                  </a:cubicBezTo>
                  <a:cubicBezTo>
                    <a:pt x="2520" y="6303"/>
                    <a:pt x="2338" y="4277"/>
                    <a:pt x="2311" y="3673"/>
                  </a:cubicBezTo>
                  <a:cubicBezTo>
                    <a:pt x="2286" y="3066"/>
                    <a:pt x="3246" y="706"/>
                    <a:pt x="3246" y="706"/>
                  </a:cubicBezTo>
                  <a:cubicBezTo>
                    <a:pt x="2669" y="1"/>
                    <a:pt x="2293" y="39"/>
                    <a:pt x="1754" y="23"/>
                  </a:cubicBezTo>
                  <a:cubicBezTo>
                    <a:pt x="1719" y="22"/>
                    <a:pt x="1684" y="22"/>
                    <a:pt x="1651" y="22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8072419" y="3673106"/>
              <a:ext cx="30360" cy="248531"/>
            </a:xfrm>
            <a:custGeom>
              <a:avLst/>
              <a:gdLst/>
              <a:ahLst/>
              <a:cxnLst/>
              <a:rect l="l" t="t" r="r" b="b"/>
              <a:pathLst>
                <a:path w="736" h="6025" extrusionOk="0">
                  <a:moveTo>
                    <a:pt x="731" y="0"/>
                  </a:moveTo>
                  <a:cubicBezTo>
                    <a:pt x="730" y="6"/>
                    <a:pt x="553" y="440"/>
                    <a:pt x="377" y="1009"/>
                  </a:cubicBezTo>
                  <a:cubicBezTo>
                    <a:pt x="276" y="1342"/>
                    <a:pt x="189" y="1656"/>
                    <a:pt x="130" y="1940"/>
                  </a:cubicBezTo>
                  <a:cubicBezTo>
                    <a:pt x="54" y="2294"/>
                    <a:pt x="13" y="2604"/>
                    <a:pt x="9" y="2863"/>
                  </a:cubicBezTo>
                  <a:cubicBezTo>
                    <a:pt x="0" y="3471"/>
                    <a:pt x="64" y="4235"/>
                    <a:pt x="118" y="4770"/>
                  </a:cubicBezTo>
                  <a:cubicBezTo>
                    <a:pt x="181" y="5395"/>
                    <a:pt x="256" y="5899"/>
                    <a:pt x="284" y="6024"/>
                  </a:cubicBezTo>
                  <a:cubicBezTo>
                    <a:pt x="257" y="5897"/>
                    <a:pt x="184" y="5392"/>
                    <a:pt x="118" y="4769"/>
                  </a:cubicBezTo>
                  <a:cubicBezTo>
                    <a:pt x="64" y="4234"/>
                    <a:pt x="0" y="3469"/>
                    <a:pt x="10" y="2860"/>
                  </a:cubicBezTo>
                  <a:cubicBezTo>
                    <a:pt x="16" y="2603"/>
                    <a:pt x="57" y="2293"/>
                    <a:pt x="132" y="1938"/>
                  </a:cubicBezTo>
                  <a:cubicBezTo>
                    <a:pt x="192" y="1656"/>
                    <a:pt x="276" y="1342"/>
                    <a:pt x="379" y="1009"/>
                  </a:cubicBezTo>
                  <a:cubicBezTo>
                    <a:pt x="555" y="443"/>
                    <a:pt x="731" y="6"/>
                    <a:pt x="734" y="1"/>
                  </a:cubicBezTo>
                  <a:cubicBezTo>
                    <a:pt x="735" y="1"/>
                    <a:pt x="73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8160776" y="3683914"/>
              <a:ext cx="38940" cy="236197"/>
            </a:xfrm>
            <a:custGeom>
              <a:avLst/>
              <a:gdLst/>
              <a:ahLst/>
              <a:cxnLst/>
              <a:rect l="l" t="t" r="r" b="b"/>
              <a:pathLst>
                <a:path w="944" h="5726" extrusionOk="0">
                  <a:moveTo>
                    <a:pt x="943" y="0"/>
                  </a:moveTo>
                  <a:cubicBezTo>
                    <a:pt x="941" y="5"/>
                    <a:pt x="775" y="374"/>
                    <a:pt x="593" y="869"/>
                  </a:cubicBezTo>
                  <a:cubicBezTo>
                    <a:pt x="426" y="1327"/>
                    <a:pt x="210" y="1988"/>
                    <a:pt x="134" y="2539"/>
                  </a:cubicBezTo>
                  <a:cubicBezTo>
                    <a:pt x="0" y="3513"/>
                    <a:pt x="161" y="5094"/>
                    <a:pt x="215" y="5613"/>
                  </a:cubicBezTo>
                  <a:cubicBezTo>
                    <a:pt x="219" y="5659"/>
                    <a:pt x="223" y="5697"/>
                    <a:pt x="226" y="5726"/>
                  </a:cubicBezTo>
                  <a:cubicBezTo>
                    <a:pt x="226" y="5697"/>
                    <a:pt x="222" y="5658"/>
                    <a:pt x="216" y="5613"/>
                  </a:cubicBezTo>
                  <a:cubicBezTo>
                    <a:pt x="162" y="5094"/>
                    <a:pt x="3" y="3515"/>
                    <a:pt x="137" y="2540"/>
                  </a:cubicBezTo>
                  <a:cubicBezTo>
                    <a:pt x="212" y="1990"/>
                    <a:pt x="428" y="1328"/>
                    <a:pt x="595" y="872"/>
                  </a:cubicBezTo>
                  <a:cubicBezTo>
                    <a:pt x="776" y="376"/>
                    <a:pt x="943" y="6"/>
                    <a:pt x="944" y="2"/>
                  </a:cubicBezTo>
                  <a:lnTo>
                    <a:pt x="944" y="0"/>
                  </a:lnTo>
                  <a:close/>
                  <a:moveTo>
                    <a:pt x="228" y="5724"/>
                  </a:moveTo>
                  <a:cubicBezTo>
                    <a:pt x="227" y="5724"/>
                    <a:pt x="227" y="5725"/>
                    <a:pt x="226" y="5726"/>
                  </a:cubicBezTo>
                  <a:cubicBezTo>
                    <a:pt x="228" y="5726"/>
                    <a:pt x="228" y="5724"/>
                    <a:pt x="22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8242946" y="3710685"/>
              <a:ext cx="41993" cy="201094"/>
            </a:xfrm>
            <a:custGeom>
              <a:avLst/>
              <a:gdLst/>
              <a:ahLst/>
              <a:cxnLst/>
              <a:rect l="l" t="t" r="r" b="b"/>
              <a:pathLst>
                <a:path w="1018" h="4875" extrusionOk="0">
                  <a:moveTo>
                    <a:pt x="1013" y="0"/>
                  </a:moveTo>
                  <a:cubicBezTo>
                    <a:pt x="988" y="68"/>
                    <a:pt x="940" y="177"/>
                    <a:pt x="879" y="318"/>
                  </a:cubicBezTo>
                  <a:cubicBezTo>
                    <a:pt x="628" y="902"/>
                    <a:pt x="160" y="1988"/>
                    <a:pt x="81" y="2496"/>
                  </a:cubicBezTo>
                  <a:cubicBezTo>
                    <a:pt x="24" y="2859"/>
                    <a:pt x="23" y="3472"/>
                    <a:pt x="23" y="4013"/>
                  </a:cubicBezTo>
                  <a:cubicBezTo>
                    <a:pt x="21" y="4401"/>
                    <a:pt x="21" y="4735"/>
                    <a:pt x="0" y="4875"/>
                  </a:cubicBezTo>
                  <a:cubicBezTo>
                    <a:pt x="23" y="4735"/>
                    <a:pt x="24" y="4401"/>
                    <a:pt x="24" y="4013"/>
                  </a:cubicBezTo>
                  <a:cubicBezTo>
                    <a:pt x="24" y="3472"/>
                    <a:pt x="26" y="2862"/>
                    <a:pt x="82" y="2498"/>
                  </a:cubicBezTo>
                  <a:cubicBezTo>
                    <a:pt x="162" y="1990"/>
                    <a:pt x="629" y="903"/>
                    <a:pt x="882" y="319"/>
                  </a:cubicBezTo>
                  <a:cubicBezTo>
                    <a:pt x="941" y="178"/>
                    <a:pt x="989" y="70"/>
                    <a:pt x="1016" y="2"/>
                  </a:cubicBezTo>
                  <a:cubicBezTo>
                    <a:pt x="1017" y="2"/>
                    <a:pt x="1016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8335594" y="3279911"/>
              <a:ext cx="191565" cy="563104"/>
            </a:xfrm>
            <a:custGeom>
              <a:avLst/>
              <a:gdLst/>
              <a:ahLst/>
              <a:cxnLst/>
              <a:rect l="l" t="t" r="r" b="b"/>
              <a:pathLst>
                <a:path w="4644" h="13651" extrusionOk="0">
                  <a:moveTo>
                    <a:pt x="4604" y="0"/>
                  </a:moveTo>
                  <a:cubicBezTo>
                    <a:pt x="4604" y="0"/>
                    <a:pt x="3247" y="5257"/>
                    <a:pt x="2294" y="7602"/>
                  </a:cubicBezTo>
                  <a:cubicBezTo>
                    <a:pt x="1342" y="9948"/>
                    <a:pt x="0" y="13650"/>
                    <a:pt x="0" y="13650"/>
                  </a:cubicBezTo>
                  <a:cubicBezTo>
                    <a:pt x="0" y="13650"/>
                    <a:pt x="3179" y="7675"/>
                    <a:pt x="3849" y="5683"/>
                  </a:cubicBezTo>
                  <a:cubicBezTo>
                    <a:pt x="4519" y="3691"/>
                    <a:pt x="4643" y="270"/>
                    <a:pt x="4643" y="270"/>
                  </a:cubicBezTo>
                  <a:lnTo>
                    <a:pt x="4604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7888279" y="4278574"/>
              <a:ext cx="348686" cy="55399"/>
            </a:xfrm>
            <a:custGeom>
              <a:avLst/>
              <a:gdLst/>
              <a:ahLst/>
              <a:cxnLst/>
              <a:rect l="l" t="t" r="r" b="b"/>
              <a:pathLst>
                <a:path w="8453" h="1343" extrusionOk="0">
                  <a:moveTo>
                    <a:pt x="8453" y="0"/>
                  </a:moveTo>
                  <a:cubicBezTo>
                    <a:pt x="8453" y="0"/>
                    <a:pt x="7187" y="484"/>
                    <a:pt x="5106" y="899"/>
                  </a:cubicBezTo>
                  <a:cubicBezTo>
                    <a:pt x="4730" y="974"/>
                    <a:pt x="4323" y="1004"/>
                    <a:pt x="3909" y="1004"/>
                  </a:cubicBezTo>
                  <a:cubicBezTo>
                    <a:pt x="2031" y="1004"/>
                    <a:pt x="1" y="376"/>
                    <a:pt x="1" y="376"/>
                  </a:cubicBezTo>
                  <a:lnTo>
                    <a:pt x="1" y="376"/>
                  </a:lnTo>
                  <a:cubicBezTo>
                    <a:pt x="1" y="376"/>
                    <a:pt x="1258" y="1098"/>
                    <a:pt x="2280" y="1192"/>
                  </a:cubicBezTo>
                  <a:cubicBezTo>
                    <a:pt x="2692" y="1230"/>
                    <a:pt x="3310" y="1342"/>
                    <a:pt x="4088" y="1342"/>
                  </a:cubicBezTo>
                  <a:cubicBezTo>
                    <a:pt x="5239" y="1342"/>
                    <a:pt x="6743" y="1097"/>
                    <a:pt x="8453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8000891" y="4484659"/>
              <a:ext cx="280252" cy="24007"/>
            </a:xfrm>
            <a:custGeom>
              <a:avLst/>
              <a:gdLst/>
              <a:ahLst/>
              <a:cxnLst/>
              <a:rect l="l" t="t" r="r" b="b"/>
              <a:pathLst>
                <a:path w="6794" h="582" extrusionOk="0">
                  <a:moveTo>
                    <a:pt x="6431" y="0"/>
                  </a:moveTo>
                  <a:cubicBezTo>
                    <a:pt x="5937" y="0"/>
                    <a:pt x="5009" y="13"/>
                    <a:pt x="4102" y="97"/>
                  </a:cubicBezTo>
                  <a:cubicBezTo>
                    <a:pt x="3105" y="189"/>
                    <a:pt x="1278" y="200"/>
                    <a:pt x="441" y="200"/>
                  </a:cubicBezTo>
                  <a:cubicBezTo>
                    <a:pt x="168" y="200"/>
                    <a:pt x="1" y="199"/>
                    <a:pt x="1" y="199"/>
                  </a:cubicBezTo>
                  <a:lnTo>
                    <a:pt x="1" y="199"/>
                  </a:lnTo>
                  <a:cubicBezTo>
                    <a:pt x="1" y="199"/>
                    <a:pt x="1663" y="582"/>
                    <a:pt x="3530" y="582"/>
                  </a:cubicBezTo>
                  <a:cubicBezTo>
                    <a:pt x="4649" y="582"/>
                    <a:pt x="5842" y="444"/>
                    <a:pt x="6794" y="3"/>
                  </a:cubicBezTo>
                  <a:cubicBezTo>
                    <a:pt x="6794" y="3"/>
                    <a:pt x="6658" y="0"/>
                    <a:pt x="643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8305193" y="5161613"/>
              <a:ext cx="578077" cy="189626"/>
            </a:xfrm>
            <a:custGeom>
              <a:avLst/>
              <a:gdLst/>
              <a:ahLst/>
              <a:cxnLst/>
              <a:rect l="l" t="t" r="r" b="b"/>
              <a:pathLst>
                <a:path w="14014" h="4597" extrusionOk="0">
                  <a:moveTo>
                    <a:pt x="11988" y="0"/>
                  </a:moveTo>
                  <a:cubicBezTo>
                    <a:pt x="11274" y="0"/>
                    <a:pt x="10331" y="84"/>
                    <a:pt x="9098" y="326"/>
                  </a:cubicBezTo>
                  <a:cubicBezTo>
                    <a:pt x="5162" y="1100"/>
                    <a:pt x="1" y="4596"/>
                    <a:pt x="1" y="4596"/>
                  </a:cubicBezTo>
                  <a:cubicBezTo>
                    <a:pt x="1" y="4596"/>
                    <a:pt x="2846" y="2955"/>
                    <a:pt x="6035" y="1880"/>
                  </a:cubicBezTo>
                  <a:cubicBezTo>
                    <a:pt x="8540" y="1034"/>
                    <a:pt x="11296" y="197"/>
                    <a:pt x="12942" y="197"/>
                  </a:cubicBezTo>
                  <a:cubicBezTo>
                    <a:pt x="13391" y="197"/>
                    <a:pt x="13757" y="259"/>
                    <a:pt x="14013" y="400"/>
                  </a:cubicBezTo>
                  <a:cubicBezTo>
                    <a:pt x="14013" y="400"/>
                    <a:pt x="13553" y="0"/>
                    <a:pt x="1198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8727428" y="4039943"/>
              <a:ext cx="256657" cy="273941"/>
            </a:xfrm>
            <a:custGeom>
              <a:avLst/>
              <a:gdLst/>
              <a:ahLst/>
              <a:cxnLst/>
              <a:rect l="l" t="t" r="r" b="b"/>
              <a:pathLst>
                <a:path w="6222" h="6641" extrusionOk="0">
                  <a:moveTo>
                    <a:pt x="0" y="1"/>
                  </a:moveTo>
                  <a:lnTo>
                    <a:pt x="0" y="1"/>
                  </a:lnTo>
                  <a:cubicBezTo>
                    <a:pt x="3501" y="1928"/>
                    <a:pt x="4703" y="3187"/>
                    <a:pt x="5398" y="4420"/>
                  </a:cubicBezTo>
                  <a:cubicBezTo>
                    <a:pt x="6023" y="5529"/>
                    <a:pt x="5889" y="6440"/>
                    <a:pt x="5856" y="6611"/>
                  </a:cubicBezTo>
                  <a:lnTo>
                    <a:pt x="5856" y="6611"/>
                  </a:lnTo>
                  <a:cubicBezTo>
                    <a:pt x="5905" y="6369"/>
                    <a:pt x="6222" y="4654"/>
                    <a:pt x="5569" y="3337"/>
                  </a:cubicBezTo>
                  <a:cubicBezTo>
                    <a:pt x="4865" y="1920"/>
                    <a:pt x="3283" y="876"/>
                    <a:pt x="2316" y="630"/>
                  </a:cubicBezTo>
                  <a:cubicBezTo>
                    <a:pt x="1348" y="386"/>
                    <a:pt x="1" y="1"/>
                    <a:pt x="0" y="1"/>
                  </a:cubicBezTo>
                  <a:close/>
                  <a:moveTo>
                    <a:pt x="5856" y="6611"/>
                  </a:moveTo>
                  <a:lnTo>
                    <a:pt x="5856" y="6611"/>
                  </a:lnTo>
                  <a:cubicBezTo>
                    <a:pt x="5852" y="6630"/>
                    <a:pt x="5850" y="6640"/>
                    <a:pt x="5850" y="6640"/>
                  </a:cubicBezTo>
                  <a:cubicBezTo>
                    <a:pt x="5850" y="6640"/>
                    <a:pt x="5852" y="6630"/>
                    <a:pt x="5856" y="661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8802338" y="4114564"/>
              <a:ext cx="87863" cy="201424"/>
            </a:xfrm>
            <a:custGeom>
              <a:avLst/>
              <a:gdLst/>
              <a:ahLst/>
              <a:cxnLst/>
              <a:rect l="l" t="t" r="r" b="b"/>
              <a:pathLst>
                <a:path w="2130" h="4883" extrusionOk="0">
                  <a:moveTo>
                    <a:pt x="0" y="1"/>
                  </a:moveTo>
                  <a:cubicBezTo>
                    <a:pt x="0" y="1"/>
                    <a:pt x="284" y="304"/>
                    <a:pt x="636" y="746"/>
                  </a:cubicBezTo>
                  <a:lnTo>
                    <a:pt x="636" y="746"/>
                  </a:lnTo>
                  <a:cubicBezTo>
                    <a:pt x="457" y="449"/>
                    <a:pt x="246" y="192"/>
                    <a:pt x="0" y="1"/>
                  </a:cubicBezTo>
                  <a:close/>
                  <a:moveTo>
                    <a:pt x="636" y="746"/>
                  </a:moveTo>
                  <a:cubicBezTo>
                    <a:pt x="1565" y="2284"/>
                    <a:pt x="1666" y="4882"/>
                    <a:pt x="1666" y="4882"/>
                  </a:cubicBezTo>
                  <a:cubicBezTo>
                    <a:pt x="1666" y="4882"/>
                    <a:pt x="2129" y="4322"/>
                    <a:pt x="1954" y="3116"/>
                  </a:cubicBezTo>
                  <a:cubicBezTo>
                    <a:pt x="1851" y="2391"/>
                    <a:pt x="1166" y="1412"/>
                    <a:pt x="636" y="746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745984" y="3855720"/>
              <a:ext cx="309911" cy="84934"/>
            </a:xfrm>
            <a:custGeom>
              <a:avLst/>
              <a:gdLst/>
              <a:ahLst/>
              <a:cxnLst/>
              <a:rect l="l" t="t" r="r" b="b"/>
              <a:pathLst>
                <a:path w="7513" h="2059" extrusionOk="0">
                  <a:moveTo>
                    <a:pt x="5081" y="0"/>
                  </a:moveTo>
                  <a:cubicBezTo>
                    <a:pt x="3921" y="0"/>
                    <a:pt x="2618" y="75"/>
                    <a:pt x="1838" y="357"/>
                  </a:cubicBezTo>
                  <a:cubicBezTo>
                    <a:pt x="181" y="957"/>
                    <a:pt x="1" y="2059"/>
                    <a:pt x="1" y="2059"/>
                  </a:cubicBezTo>
                  <a:cubicBezTo>
                    <a:pt x="1" y="2059"/>
                    <a:pt x="3343" y="71"/>
                    <a:pt x="6855" y="71"/>
                  </a:cubicBezTo>
                  <a:cubicBezTo>
                    <a:pt x="7073" y="71"/>
                    <a:pt x="7293" y="78"/>
                    <a:pt x="7512" y="95"/>
                  </a:cubicBezTo>
                  <a:cubicBezTo>
                    <a:pt x="7512" y="95"/>
                    <a:pt x="6387" y="0"/>
                    <a:pt x="508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6876664" y="5106750"/>
              <a:ext cx="360484" cy="158647"/>
            </a:xfrm>
            <a:custGeom>
              <a:avLst/>
              <a:gdLst/>
              <a:ahLst/>
              <a:cxnLst/>
              <a:rect l="l" t="t" r="r" b="b"/>
              <a:pathLst>
                <a:path w="8739" h="3846" extrusionOk="0">
                  <a:moveTo>
                    <a:pt x="2068" y="0"/>
                  </a:moveTo>
                  <a:cubicBezTo>
                    <a:pt x="2058" y="0"/>
                    <a:pt x="2047" y="0"/>
                    <a:pt x="2037" y="1"/>
                  </a:cubicBezTo>
                  <a:cubicBezTo>
                    <a:pt x="1220" y="30"/>
                    <a:pt x="0" y="332"/>
                    <a:pt x="0" y="332"/>
                  </a:cubicBezTo>
                  <a:cubicBezTo>
                    <a:pt x="82" y="325"/>
                    <a:pt x="168" y="322"/>
                    <a:pt x="256" y="322"/>
                  </a:cubicBezTo>
                  <a:cubicBezTo>
                    <a:pt x="3049" y="322"/>
                    <a:pt x="8739" y="3845"/>
                    <a:pt x="8739" y="3845"/>
                  </a:cubicBezTo>
                  <a:cubicBezTo>
                    <a:pt x="8739" y="3845"/>
                    <a:pt x="8433" y="2736"/>
                    <a:pt x="6906" y="1951"/>
                  </a:cubicBezTo>
                  <a:cubicBezTo>
                    <a:pt x="5400" y="1174"/>
                    <a:pt x="2916" y="0"/>
                    <a:pt x="206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8321198" y="3983265"/>
              <a:ext cx="368610" cy="357555"/>
            </a:xfrm>
            <a:custGeom>
              <a:avLst/>
              <a:gdLst/>
              <a:ahLst/>
              <a:cxnLst/>
              <a:rect l="l" t="t" r="r" b="b"/>
              <a:pathLst>
                <a:path w="8936" h="8668" extrusionOk="0">
                  <a:moveTo>
                    <a:pt x="4467" y="1"/>
                  </a:moveTo>
                  <a:cubicBezTo>
                    <a:pt x="4971" y="3621"/>
                    <a:pt x="3323" y="6434"/>
                    <a:pt x="1870" y="7055"/>
                  </a:cubicBezTo>
                  <a:cubicBezTo>
                    <a:pt x="1131" y="7369"/>
                    <a:pt x="482" y="7515"/>
                    <a:pt x="1" y="7581"/>
                  </a:cubicBezTo>
                  <a:cubicBezTo>
                    <a:pt x="382" y="8038"/>
                    <a:pt x="921" y="8342"/>
                    <a:pt x="1522" y="8423"/>
                  </a:cubicBezTo>
                  <a:lnTo>
                    <a:pt x="3217" y="8652"/>
                  </a:lnTo>
                  <a:cubicBezTo>
                    <a:pt x="3297" y="8663"/>
                    <a:pt x="3376" y="8668"/>
                    <a:pt x="3455" y="8668"/>
                  </a:cubicBezTo>
                  <a:cubicBezTo>
                    <a:pt x="4103" y="8668"/>
                    <a:pt x="4708" y="8313"/>
                    <a:pt x="5018" y="7732"/>
                  </a:cubicBezTo>
                  <a:lnTo>
                    <a:pt x="6873" y="4261"/>
                  </a:lnTo>
                  <a:lnTo>
                    <a:pt x="8728" y="789"/>
                  </a:lnTo>
                  <a:cubicBezTo>
                    <a:pt x="8861" y="540"/>
                    <a:pt x="8928" y="270"/>
                    <a:pt x="8936" y="1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8450228" y="4001044"/>
              <a:ext cx="94256" cy="94256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3" y="0"/>
                  </a:moveTo>
                  <a:cubicBezTo>
                    <a:pt x="513" y="0"/>
                    <a:pt x="1" y="511"/>
                    <a:pt x="2" y="1143"/>
                  </a:cubicBezTo>
                  <a:cubicBezTo>
                    <a:pt x="2" y="1772"/>
                    <a:pt x="513" y="2284"/>
                    <a:pt x="1143" y="2284"/>
                  </a:cubicBezTo>
                  <a:cubicBezTo>
                    <a:pt x="1773" y="2284"/>
                    <a:pt x="2285" y="1772"/>
                    <a:pt x="2285" y="1143"/>
                  </a:cubicBezTo>
                  <a:cubicBezTo>
                    <a:pt x="2285" y="511"/>
                    <a:pt x="1773" y="0"/>
                    <a:pt x="1143" y="0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8399903" y="4067415"/>
              <a:ext cx="63690" cy="63731"/>
            </a:xfrm>
            <a:custGeom>
              <a:avLst/>
              <a:gdLst/>
              <a:ahLst/>
              <a:cxnLst/>
              <a:rect l="l" t="t" r="r" b="b"/>
              <a:pathLst>
                <a:path w="1544" h="1545" extrusionOk="0">
                  <a:moveTo>
                    <a:pt x="773" y="1"/>
                  </a:moveTo>
                  <a:cubicBezTo>
                    <a:pt x="346" y="1"/>
                    <a:pt x="0" y="345"/>
                    <a:pt x="2" y="771"/>
                  </a:cubicBezTo>
                  <a:cubicBezTo>
                    <a:pt x="2" y="1199"/>
                    <a:pt x="347" y="1544"/>
                    <a:pt x="773" y="1544"/>
                  </a:cubicBezTo>
                  <a:cubicBezTo>
                    <a:pt x="1198" y="1544"/>
                    <a:pt x="1544" y="1199"/>
                    <a:pt x="1544" y="771"/>
                  </a:cubicBezTo>
                  <a:cubicBezTo>
                    <a:pt x="1544" y="346"/>
                    <a:pt x="1199" y="1"/>
                    <a:pt x="773" y="1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8468048" y="4102354"/>
              <a:ext cx="63649" cy="63690"/>
            </a:xfrm>
            <a:custGeom>
              <a:avLst/>
              <a:gdLst/>
              <a:ahLst/>
              <a:cxnLst/>
              <a:rect l="l" t="t" r="r" b="b"/>
              <a:pathLst>
                <a:path w="1543" h="1544" extrusionOk="0">
                  <a:moveTo>
                    <a:pt x="772" y="0"/>
                  </a:moveTo>
                  <a:cubicBezTo>
                    <a:pt x="346" y="0"/>
                    <a:pt x="0" y="346"/>
                    <a:pt x="0" y="773"/>
                  </a:cubicBezTo>
                  <a:cubicBezTo>
                    <a:pt x="0" y="1198"/>
                    <a:pt x="345" y="1544"/>
                    <a:pt x="772" y="1544"/>
                  </a:cubicBezTo>
                  <a:cubicBezTo>
                    <a:pt x="1197" y="1544"/>
                    <a:pt x="1542" y="1198"/>
                    <a:pt x="1542" y="773"/>
                  </a:cubicBezTo>
                  <a:cubicBezTo>
                    <a:pt x="1542" y="346"/>
                    <a:pt x="1198" y="0"/>
                    <a:pt x="772" y="0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8125219" y="3970684"/>
              <a:ext cx="269115" cy="335899"/>
            </a:xfrm>
            <a:custGeom>
              <a:avLst/>
              <a:gdLst/>
              <a:ahLst/>
              <a:cxnLst/>
              <a:rect l="l" t="t" r="r" b="b"/>
              <a:pathLst>
                <a:path w="6524" h="8143" extrusionOk="0">
                  <a:moveTo>
                    <a:pt x="0" y="1"/>
                  </a:moveTo>
                  <a:lnTo>
                    <a:pt x="0" y="1"/>
                  </a:lnTo>
                  <a:cubicBezTo>
                    <a:pt x="1460" y="880"/>
                    <a:pt x="2032" y="1402"/>
                    <a:pt x="2435" y="1789"/>
                  </a:cubicBezTo>
                  <a:cubicBezTo>
                    <a:pt x="2841" y="2176"/>
                    <a:pt x="4155" y="5986"/>
                    <a:pt x="4670" y="6949"/>
                  </a:cubicBezTo>
                  <a:cubicBezTo>
                    <a:pt x="5185" y="7912"/>
                    <a:pt x="6524" y="8143"/>
                    <a:pt x="6524" y="8143"/>
                  </a:cubicBezTo>
                  <a:cubicBezTo>
                    <a:pt x="6524" y="8143"/>
                    <a:pt x="5557" y="7806"/>
                    <a:pt x="5137" y="6860"/>
                  </a:cubicBezTo>
                  <a:cubicBezTo>
                    <a:pt x="4718" y="5914"/>
                    <a:pt x="3386" y="1803"/>
                    <a:pt x="2798" y="1299"/>
                  </a:cubicBezTo>
                  <a:cubicBezTo>
                    <a:pt x="2209" y="7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8299253" y="4047409"/>
              <a:ext cx="45746" cy="45705"/>
            </a:xfrm>
            <a:custGeom>
              <a:avLst/>
              <a:gdLst/>
              <a:ahLst/>
              <a:cxnLst/>
              <a:rect l="l" t="t" r="r" b="b"/>
              <a:pathLst>
                <a:path w="1109" h="1108" extrusionOk="0">
                  <a:moveTo>
                    <a:pt x="555" y="0"/>
                  </a:moveTo>
                  <a:cubicBezTo>
                    <a:pt x="251" y="0"/>
                    <a:pt x="1" y="250"/>
                    <a:pt x="1" y="555"/>
                  </a:cubicBezTo>
                  <a:cubicBezTo>
                    <a:pt x="1" y="860"/>
                    <a:pt x="251" y="1108"/>
                    <a:pt x="555" y="1108"/>
                  </a:cubicBezTo>
                  <a:cubicBezTo>
                    <a:pt x="861" y="1108"/>
                    <a:pt x="1108" y="860"/>
                    <a:pt x="1108" y="555"/>
                  </a:cubicBezTo>
                  <a:cubicBezTo>
                    <a:pt x="1108" y="250"/>
                    <a:pt x="861" y="0"/>
                    <a:pt x="555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8343431" y="3940489"/>
              <a:ext cx="85305" cy="85305"/>
            </a:xfrm>
            <a:custGeom>
              <a:avLst/>
              <a:gdLst/>
              <a:ahLst/>
              <a:cxnLst/>
              <a:rect l="l" t="t" r="r" b="b"/>
              <a:pathLst>
                <a:path w="2068" h="2068" extrusionOk="0">
                  <a:moveTo>
                    <a:pt x="1035" y="1"/>
                  </a:moveTo>
                  <a:cubicBezTo>
                    <a:pt x="463" y="1"/>
                    <a:pt x="1" y="465"/>
                    <a:pt x="1" y="1033"/>
                  </a:cubicBezTo>
                  <a:cubicBezTo>
                    <a:pt x="1" y="1605"/>
                    <a:pt x="463" y="2068"/>
                    <a:pt x="1035" y="2068"/>
                  </a:cubicBezTo>
                  <a:cubicBezTo>
                    <a:pt x="1606" y="2068"/>
                    <a:pt x="2068" y="1605"/>
                    <a:pt x="2068" y="1033"/>
                  </a:cubicBezTo>
                  <a:cubicBezTo>
                    <a:pt x="2068" y="462"/>
                    <a:pt x="1606" y="1"/>
                    <a:pt x="1035" y="1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8263076" y="3968786"/>
              <a:ext cx="58039" cy="57997"/>
            </a:xfrm>
            <a:custGeom>
              <a:avLst/>
              <a:gdLst/>
              <a:ahLst/>
              <a:cxnLst/>
              <a:rect l="l" t="t" r="r" b="b"/>
              <a:pathLst>
                <a:path w="1407" h="1406" extrusionOk="0">
                  <a:moveTo>
                    <a:pt x="704" y="0"/>
                  </a:moveTo>
                  <a:cubicBezTo>
                    <a:pt x="316" y="0"/>
                    <a:pt x="0" y="315"/>
                    <a:pt x="0" y="703"/>
                  </a:cubicBezTo>
                  <a:cubicBezTo>
                    <a:pt x="0" y="1091"/>
                    <a:pt x="316" y="1406"/>
                    <a:pt x="704" y="1406"/>
                  </a:cubicBezTo>
                  <a:cubicBezTo>
                    <a:pt x="1094" y="1406"/>
                    <a:pt x="1407" y="1091"/>
                    <a:pt x="1407" y="703"/>
                  </a:cubicBezTo>
                  <a:cubicBezTo>
                    <a:pt x="1407" y="315"/>
                    <a:pt x="1092" y="0"/>
                    <a:pt x="704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7122225" y="1586310"/>
              <a:ext cx="1597489" cy="1255031"/>
            </a:xfrm>
            <a:custGeom>
              <a:avLst/>
              <a:gdLst/>
              <a:ahLst/>
              <a:cxnLst/>
              <a:rect l="l" t="t" r="r" b="b"/>
              <a:pathLst>
                <a:path w="38727" h="30425" extrusionOk="0">
                  <a:moveTo>
                    <a:pt x="6254" y="1"/>
                  </a:moveTo>
                  <a:cubicBezTo>
                    <a:pt x="4113" y="1"/>
                    <a:pt x="1932" y="2377"/>
                    <a:pt x="2632" y="4867"/>
                  </a:cubicBezTo>
                  <a:cubicBezTo>
                    <a:pt x="3405" y="7615"/>
                    <a:pt x="7011" y="7753"/>
                    <a:pt x="7011" y="7753"/>
                  </a:cubicBezTo>
                  <a:cubicBezTo>
                    <a:pt x="7011" y="7753"/>
                    <a:pt x="5593" y="9597"/>
                    <a:pt x="2798" y="10173"/>
                  </a:cubicBezTo>
                  <a:cubicBezTo>
                    <a:pt x="1" y="10750"/>
                    <a:pt x="1211" y="15572"/>
                    <a:pt x="3552" y="15868"/>
                  </a:cubicBezTo>
                  <a:cubicBezTo>
                    <a:pt x="4123" y="15941"/>
                    <a:pt x="4619" y="15968"/>
                    <a:pt x="5041" y="15968"/>
                  </a:cubicBezTo>
                  <a:cubicBezTo>
                    <a:pt x="6350" y="15968"/>
                    <a:pt x="6962" y="15706"/>
                    <a:pt x="6962" y="15706"/>
                  </a:cubicBezTo>
                  <a:lnTo>
                    <a:pt x="6962" y="15706"/>
                  </a:lnTo>
                  <a:cubicBezTo>
                    <a:pt x="6962" y="15706"/>
                    <a:pt x="5136" y="19060"/>
                    <a:pt x="6340" y="20802"/>
                  </a:cubicBezTo>
                  <a:cubicBezTo>
                    <a:pt x="7542" y="22545"/>
                    <a:pt x="10757" y="22937"/>
                    <a:pt x="10757" y="22937"/>
                  </a:cubicBezTo>
                  <a:lnTo>
                    <a:pt x="31230" y="29046"/>
                  </a:lnTo>
                  <a:cubicBezTo>
                    <a:pt x="31230" y="29046"/>
                    <a:pt x="31584" y="30425"/>
                    <a:pt x="33244" y="30425"/>
                  </a:cubicBezTo>
                  <a:cubicBezTo>
                    <a:pt x="33507" y="30425"/>
                    <a:pt x="33803" y="30390"/>
                    <a:pt x="34136" y="30310"/>
                  </a:cubicBezTo>
                  <a:cubicBezTo>
                    <a:pt x="36568" y="29723"/>
                    <a:pt x="36357" y="27749"/>
                    <a:pt x="36165" y="26371"/>
                  </a:cubicBezTo>
                  <a:cubicBezTo>
                    <a:pt x="35970" y="24991"/>
                    <a:pt x="36871" y="23137"/>
                    <a:pt x="37275" y="20791"/>
                  </a:cubicBezTo>
                  <a:cubicBezTo>
                    <a:pt x="37680" y="18445"/>
                    <a:pt x="36962" y="16850"/>
                    <a:pt x="35892" y="16280"/>
                  </a:cubicBezTo>
                  <a:cubicBezTo>
                    <a:pt x="37971" y="15345"/>
                    <a:pt x="38727" y="14693"/>
                    <a:pt x="38198" y="13028"/>
                  </a:cubicBezTo>
                  <a:cubicBezTo>
                    <a:pt x="37884" y="12041"/>
                    <a:pt x="37035" y="11771"/>
                    <a:pt x="36228" y="11771"/>
                  </a:cubicBezTo>
                  <a:cubicBezTo>
                    <a:pt x="35673" y="11771"/>
                    <a:pt x="35139" y="11898"/>
                    <a:pt x="34812" y="12008"/>
                  </a:cubicBezTo>
                  <a:cubicBezTo>
                    <a:pt x="34009" y="12278"/>
                    <a:pt x="32990" y="12298"/>
                    <a:pt x="32990" y="12298"/>
                  </a:cubicBezTo>
                  <a:cubicBezTo>
                    <a:pt x="32990" y="12298"/>
                    <a:pt x="35641" y="11977"/>
                    <a:pt x="37169" y="10475"/>
                  </a:cubicBezTo>
                  <a:cubicBezTo>
                    <a:pt x="38698" y="8972"/>
                    <a:pt x="38002" y="7828"/>
                    <a:pt x="37187" y="7171"/>
                  </a:cubicBezTo>
                  <a:cubicBezTo>
                    <a:pt x="36964" y="6990"/>
                    <a:pt x="36736" y="6918"/>
                    <a:pt x="36510" y="6918"/>
                  </a:cubicBezTo>
                  <a:cubicBezTo>
                    <a:pt x="35911" y="6918"/>
                    <a:pt x="35328" y="7427"/>
                    <a:pt x="34886" y="7784"/>
                  </a:cubicBezTo>
                  <a:cubicBezTo>
                    <a:pt x="34448" y="8139"/>
                    <a:pt x="33427" y="8458"/>
                    <a:pt x="32488" y="8458"/>
                  </a:cubicBezTo>
                  <a:cubicBezTo>
                    <a:pt x="32121" y="8458"/>
                    <a:pt x="31767" y="8409"/>
                    <a:pt x="31465" y="8295"/>
                  </a:cubicBezTo>
                  <a:cubicBezTo>
                    <a:pt x="31191" y="5538"/>
                    <a:pt x="29410" y="1281"/>
                    <a:pt x="26057" y="956"/>
                  </a:cubicBezTo>
                  <a:cubicBezTo>
                    <a:pt x="25922" y="943"/>
                    <a:pt x="25792" y="937"/>
                    <a:pt x="25666" y="937"/>
                  </a:cubicBezTo>
                  <a:cubicBezTo>
                    <a:pt x="22688" y="937"/>
                    <a:pt x="22485" y="4483"/>
                    <a:pt x="22485" y="4483"/>
                  </a:cubicBezTo>
                  <a:cubicBezTo>
                    <a:pt x="22485" y="4483"/>
                    <a:pt x="20535" y="2825"/>
                    <a:pt x="19534" y="2014"/>
                  </a:cubicBezTo>
                  <a:cubicBezTo>
                    <a:pt x="19355" y="1869"/>
                    <a:pt x="19181" y="1805"/>
                    <a:pt x="19021" y="1805"/>
                  </a:cubicBezTo>
                  <a:cubicBezTo>
                    <a:pt x="18290" y="1805"/>
                    <a:pt x="17869" y="3142"/>
                    <a:pt x="18730" y="4063"/>
                  </a:cubicBezTo>
                  <a:cubicBezTo>
                    <a:pt x="16075" y="1964"/>
                    <a:pt x="15023" y="260"/>
                    <a:pt x="13110" y="260"/>
                  </a:cubicBezTo>
                  <a:cubicBezTo>
                    <a:pt x="12862" y="260"/>
                    <a:pt x="12599" y="289"/>
                    <a:pt x="12316" y="349"/>
                  </a:cubicBezTo>
                  <a:cubicBezTo>
                    <a:pt x="9407" y="970"/>
                    <a:pt x="11898" y="3840"/>
                    <a:pt x="11898" y="3840"/>
                  </a:cubicBezTo>
                  <a:cubicBezTo>
                    <a:pt x="11898" y="3840"/>
                    <a:pt x="10157" y="2532"/>
                    <a:pt x="8099" y="711"/>
                  </a:cubicBezTo>
                  <a:cubicBezTo>
                    <a:pt x="7541" y="217"/>
                    <a:pt x="6900" y="1"/>
                    <a:pt x="6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7190906" y="2123591"/>
              <a:ext cx="323565" cy="115583"/>
            </a:xfrm>
            <a:custGeom>
              <a:avLst/>
              <a:gdLst/>
              <a:ahLst/>
              <a:cxnLst/>
              <a:rect l="l" t="t" r="r" b="b"/>
              <a:pathLst>
                <a:path w="7844" h="2802" extrusionOk="0">
                  <a:moveTo>
                    <a:pt x="7843" y="1"/>
                  </a:moveTo>
                  <a:cubicBezTo>
                    <a:pt x="7843" y="1"/>
                    <a:pt x="5211" y="1046"/>
                    <a:pt x="3082" y="1159"/>
                  </a:cubicBezTo>
                  <a:cubicBezTo>
                    <a:pt x="2944" y="1166"/>
                    <a:pt x="2816" y="1170"/>
                    <a:pt x="2696" y="1170"/>
                  </a:cubicBezTo>
                  <a:cubicBezTo>
                    <a:pt x="963" y="1170"/>
                    <a:pt x="1018" y="452"/>
                    <a:pt x="650" y="351"/>
                  </a:cubicBezTo>
                  <a:cubicBezTo>
                    <a:pt x="591" y="334"/>
                    <a:pt x="536" y="327"/>
                    <a:pt x="484" y="327"/>
                  </a:cubicBezTo>
                  <a:cubicBezTo>
                    <a:pt x="185" y="327"/>
                    <a:pt x="1" y="575"/>
                    <a:pt x="98" y="868"/>
                  </a:cubicBezTo>
                  <a:cubicBezTo>
                    <a:pt x="487" y="1802"/>
                    <a:pt x="761" y="2357"/>
                    <a:pt x="1718" y="2612"/>
                  </a:cubicBezTo>
                  <a:cubicBezTo>
                    <a:pt x="2190" y="2738"/>
                    <a:pt x="2771" y="2801"/>
                    <a:pt x="3356" y="2801"/>
                  </a:cubicBezTo>
                  <a:cubicBezTo>
                    <a:pt x="3955" y="2801"/>
                    <a:pt x="4558" y="2736"/>
                    <a:pt x="5057" y="2605"/>
                  </a:cubicBezTo>
                  <a:cubicBezTo>
                    <a:pt x="6043" y="2348"/>
                    <a:pt x="7207" y="1441"/>
                    <a:pt x="7207" y="1441"/>
                  </a:cubicBezTo>
                  <a:lnTo>
                    <a:pt x="7843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7364033" y="1936275"/>
              <a:ext cx="1268396" cy="905066"/>
            </a:xfrm>
            <a:custGeom>
              <a:avLst/>
              <a:gdLst/>
              <a:ahLst/>
              <a:cxnLst/>
              <a:rect l="l" t="t" r="r" b="b"/>
              <a:pathLst>
                <a:path w="30749" h="21941" extrusionOk="0">
                  <a:moveTo>
                    <a:pt x="10129" y="0"/>
                  </a:moveTo>
                  <a:cubicBezTo>
                    <a:pt x="10129" y="1"/>
                    <a:pt x="10225" y="791"/>
                    <a:pt x="9672" y="2428"/>
                  </a:cubicBezTo>
                  <a:cubicBezTo>
                    <a:pt x="9173" y="3912"/>
                    <a:pt x="8435" y="4396"/>
                    <a:pt x="7925" y="4396"/>
                  </a:cubicBezTo>
                  <a:cubicBezTo>
                    <a:pt x="7872" y="4396"/>
                    <a:pt x="7821" y="4391"/>
                    <a:pt x="7773" y="4381"/>
                  </a:cubicBezTo>
                  <a:cubicBezTo>
                    <a:pt x="7269" y="4274"/>
                    <a:pt x="7432" y="3825"/>
                    <a:pt x="7432" y="3825"/>
                  </a:cubicBezTo>
                  <a:lnTo>
                    <a:pt x="7432" y="3825"/>
                  </a:lnTo>
                  <a:cubicBezTo>
                    <a:pt x="7431" y="3825"/>
                    <a:pt x="6782" y="4512"/>
                    <a:pt x="6075" y="4512"/>
                  </a:cubicBezTo>
                  <a:cubicBezTo>
                    <a:pt x="5869" y="4512"/>
                    <a:pt x="5659" y="4454"/>
                    <a:pt x="5458" y="4303"/>
                  </a:cubicBezTo>
                  <a:cubicBezTo>
                    <a:pt x="4568" y="3636"/>
                    <a:pt x="5699" y="2275"/>
                    <a:pt x="5699" y="2274"/>
                  </a:cubicBezTo>
                  <a:lnTo>
                    <a:pt x="5699" y="2274"/>
                  </a:lnTo>
                  <a:cubicBezTo>
                    <a:pt x="5699" y="2275"/>
                    <a:pt x="4532" y="3182"/>
                    <a:pt x="3641" y="4458"/>
                  </a:cubicBezTo>
                  <a:cubicBezTo>
                    <a:pt x="2750" y="5737"/>
                    <a:pt x="1398" y="9021"/>
                    <a:pt x="1139" y="9525"/>
                  </a:cubicBezTo>
                  <a:cubicBezTo>
                    <a:pt x="972" y="9849"/>
                    <a:pt x="683" y="10154"/>
                    <a:pt x="453" y="10154"/>
                  </a:cubicBezTo>
                  <a:cubicBezTo>
                    <a:pt x="329" y="10154"/>
                    <a:pt x="223" y="10066"/>
                    <a:pt x="163" y="9845"/>
                  </a:cubicBezTo>
                  <a:lnTo>
                    <a:pt x="163" y="9845"/>
                  </a:lnTo>
                  <a:cubicBezTo>
                    <a:pt x="1" y="10717"/>
                    <a:pt x="11" y="11638"/>
                    <a:pt x="478" y="12315"/>
                  </a:cubicBezTo>
                  <a:cubicBezTo>
                    <a:pt x="1680" y="14058"/>
                    <a:pt x="4895" y="14450"/>
                    <a:pt x="4895" y="14450"/>
                  </a:cubicBezTo>
                  <a:lnTo>
                    <a:pt x="25368" y="20562"/>
                  </a:lnTo>
                  <a:cubicBezTo>
                    <a:pt x="25368" y="20562"/>
                    <a:pt x="25723" y="21941"/>
                    <a:pt x="27382" y="21941"/>
                  </a:cubicBezTo>
                  <a:cubicBezTo>
                    <a:pt x="27646" y="21941"/>
                    <a:pt x="27941" y="21906"/>
                    <a:pt x="28274" y="21826"/>
                  </a:cubicBezTo>
                  <a:cubicBezTo>
                    <a:pt x="30706" y="21239"/>
                    <a:pt x="30495" y="19265"/>
                    <a:pt x="30303" y="17887"/>
                  </a:cubicBezTo>
                  <a:cubicBezTo>
                    <a:pt x="30191" y="17098"/>
                    <a:pt x="30439" y="16147"/>
                    <a:pt x="30748" y="15045"/>
                  </a:cubicBezTo>
                  <a:cubicBezTo>
                    <a:pt x="29809" y="14787"/>
                    <a:pt x="28824" y="14234"/>
                    <a:pt x="28301" y="13080"/>
                  </a:cubicBezTo>
                  <a:cubicBezTo>
                    <a:pt x="27103" y="10442"/>
                    <a:pt x="27556" y="8257"/>
                    <a:pt x="27556" y="8256"/>
                  </a:cubicBezTo>
                  <a:lnTo>
                    <a:pt x="27556" y="8256"/>
                  </a:lnTo>
                  <a:cubicBezTo>
                    <a:pt x="27556" y="8257"/>
                    <a:pt x="26505" y="8883"/>
                    <a:pt x="25998" y="9956"/>
                  </a:cubicBezTo>
                  <a:cubicBezTo>
                    <a:pt x="25494" y="11024"/>
                    <a:pt x="24498" y="13075"/>
                    <a:pt x="23591" y="13075"/>
                  </a:cubicBezTo>
                  <a:cubicBezTo>
                    <a:pt x="23585" y="13075"/>
                    <a:pt x="23579" y="13075"/>
                    <a:pt x="23573" y="13074"/>
                  </a:cubicBezTo>
                  <a:cubicBezTo>
                    <a:pt x="22660" y="13048"/>
                    <a:pt x="22044" y="11717"/>
                    <a:pt x="22694" y="10539"/>
                  </a:cubicBezTo>
                  <a:cubicBezTo>
                    <a:pt x="23038" y="9918"/>
                    <a:pt x="23509" y="9022"/>
                    <a:pt x="23903" y="8269"/>
                  </a:cubicBezTo>
                  <a:lnTo>
                    <a:pt x="23903" y="8269"/>
                  </a:lnTo>
                  <a:cubicBezTo>
                    <a:pt x="23731" y="8515"/>
                    <a:pt x="23268" y="9121"/>
                    <a:pt x="23019" y="9355"/>
                  </a:cubicBezTo>
                  <a:cubicBezTo>
                    <a:pt x="22714" y="9642"/>
                    <a:pt x="22367" y="9722"/>
                    <a:pt x="22116" y="9863"/>
                  </a:cubicBezTo>
                  <a:cubicBezTo>
                    <a:pt x="21777" y="10055"/>
                    <a:pt x="21446" y="10129"/>
                    <a:pt x="21011" y="10129"/>
                  </a:cubicBezTo>
                  <a:cubicBezTo>
                    <a:pt x="20808" y="10129"/>
                    <a:pt x="20582" y="10113"/>
                    <a:pt x="20322" y="10085"/>
                  </a:cubicBezTo>
                  <a:cubicBezTo>
                    <a:pt x="19094" y="9948"/>
                    <a:pt x="19047" y="8721"/>
                    <a:pt x="19743" y="7832"/>
                  </a:cubicBezTo>
                  <a:cubicBezTo>
                    <a:pt x="20435" y="6943"/>
                    <a:pt x="22558" y="5453"/>
                    <a:pt x="22559" y="5453"/>
                  </a:cubicBezTo>
                  <a:lnTo>
                    <a:pt x="22559" y="5453"/>
                  </a:lnTo>
                  <a:cubicBezTo>
                    <a:pt x="22558" y="5453"/>
                    <a:pt x="22077" y="5502"/>
                    <a:pt x="21387" y="5502"/>
                  </a:cubicBezTo>
                  <a:cubicBezTo>
                    <a:pt x="20218" y="5502"/>
                    <a:pt x="18449" y="5362"/>
                    <a:pt x="17394" y="4609"/>
                  </a:cubicBezTo>
                  <a:cubicBezTo>
                    <a:pt x="15715" y="3410"/>
                    <a:pt x="15523" y="659"/>
                    <a:pt x="15523" y="659"/>
                  </a:cubicBezTo>
                  <a:cubicBezTo>
                    <a:pt x="15523" y="659"/>
                    <a:pt x="14506" y="3897"/>
                    <a:pt x="12652" y="5543"/>
                  </a:cubicBezTo>
                  <a:cubicBezTo>
                    <a:pt x="12051" y="6076"/>
                    <a:pt x="11533" y="6266"/>
                    <a:pt x="11101" y="6266"/>
                  </a:cubicBezTo>
                  <a:cubicBezTo>
                    <a:pt x="10199" y="6266"/>
                    <a:pt x="9673" y="5436"/>
                    <a:pt x="9559" y="5167"/>
                  </a:cubicBezTo>
                  <a:cubicBezTo>
                    <a:pt x="9393" y="4770"/>
                    <a:pt x="9833" y="3831"/>
                    <a:pt x="10173" y="2890"/>
                  </a:cubicBezTo>
                  <a:cubicBezTo>
                    <a:pt x="10514" y="1946"/>
                    <a:pt x="10129" y="1"/>
                    <a:pt x="1012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7413986" y="2116909"/>
              <a:ext cx="1232426" cy="923092"/>
            </a:xfrm>
            <a:custGeom>
              <a:avLst/>
              <a:gdLst/>
              <a:ahLst/>
              <a:cxnLst/>
              <a:rect l="l" t="t" r="r" b="b"/>
              <a:pathLst>
                <a:path w="29877" h="22378" extrusionOk="0">
                  <a:moveTo>
                    <a:pt x="2476" y="0"/>
                  </a:moveTo>
                  <a:cubicBezTo>
                    <a:pt x="2476" y="1"/>
                    <a:pt x="1229" y="906"/>
                    <a:pt x="666" y="3748"/>
                  </a:cubicBezTo>
                  <a:cubicBezTo>
                    <a:pt x="102" y="6589"/>
                    <a:pt x="934" y="7720"/>
                    <a:pt x="467" y="10948"/>
                  </a:cubicBezTo>
                  <a:cubicBezTo>
                    <a:pt x="0" y="14175"/>
                    <a:pt x="713" y="18154"/>
                    <a:pt x="3568" y="20298"/>
                  </a:cubicBezTo>
                  <a:cubicBezTo>
                    <a:pt x="5350" y="21637"/>
                    <a:pt x="8045" y="22377"/>
                    <a:pt x="11105" y="22377"/>
                  </a:cubicBezTo>
                  <a:cubicBezTo>
                    <a:pt x="13408" y="22377"/>
                    <a:pt x="15917" y="21958"/>
                    <a:pt x="18399" y="21058"/>
                  </a:cubicBezTo>
                  <a:cubicBezTo>
                    <a:pt x="23265" y="19295"/>
                    <a:pt x="25488" y="16280"/>
                    <a:pt x="25637" y="12860"/>
                  </a:cubicBezTo>
                  <a:cubicBezTo>
                    <a:pt x="25689" y="12860"/>
                    <a:pt x="25741" y="12861"/>
                    <a:pt x="25792" y="12861"/>
                  </a:cubicBezTo>
                  <a:cubicBezTo>
                    <a:pt x="27883" y="12861"/>
                    <a:pt x="29200" y="12557"/>
                    <a:pt x="29542" y="9968"/>
                  </a:cubicBezTo>
                  <a:cubicBezTo>
                    <a:pt x="29876" y="7423"/>
                    <a:pt x="27989" y="6152"/>
                    <a:pt x="26297" y="6152"/>
                  </a:cubicBezTo>
                  <a:cubicBezTo>
                    <a:pt x="26226" y="6152"/>
                    <a:pt x="26155" y="6154"/>
                    <a:pt x="26085" y="6159"/>
                  </a:cubicBezTo>
                  <a:cubicBezTo>
                    <a:pt x="24343" y="6270"/>
                    <a:pt x="24007" y="8365"/>
                    <a:pt x="23732" y="9336"/>
                  </a:cubicBezTo>
                  <a:cubicBezTo>
                    <a:pt x="23503" y="10139"/>
                    <a:pt x="23170" y="10761"/>
                    <a:pt x="22439" y="10761"/>
                  </a:cubicBezTo>
                  <a:cubicBezTo>
                    <a:pt x="22286" y="10761"/>
                    <a:pt x="22115" y="10734"/>
                    <a:pt x="21923" y="10675"/>
                  </a:cubicBezTo>
                  <a:cubicBezTo>
                    <a:pt x="20820" y="10335"/>
                    <a:pt x="20470" y="8058"/>
                    <a:pt x="21438" y="6314"/>
                  </a:cubicBezTo>
                  <a:lnTo>
                    <a:pt x="21438" y="6314"/>
                  </a:lnTo>
                  <a:cubicBezTo>
                    <a:pt x="20465" y="7052"/>
                    <a:pt x="19784" y="7347"/>
                    <a:pt x="19278" y="7347"/>
                  </a:cubicBezTo>
                  <a:cubicBezTo>
                    <a:pt x="18585" y="7347"/>
                    <a:pt x="18220" y="6793"/>
                    <a:pt x="17883" y="6070"/>
                  </a:cubicBezTo>
                  <a:cubicBezTo>
                    <a:pt x="17298" y="4821"/>
                    <a:pt x="18698" y="3343"/>
                    <a:pt x="18698" y="3343"/>
                  </a:cubicBezTo>
                  <a:cubicBezTo>
                    <a:pt x="18698" y="3343"/>
                    <a:pt x="17166" y="3259"/>
                    <a:pt x="15704" y="2039"/>
                  </a:cubicBezTo>
                  <a:cubicBezTo>
                    <a:pt x="14241" y="819"/>
                    <a:pt x="14257" y="16"/>
                    <a:pt x="14257" y="16"/>
                  </a:cubicBezTo>
                  <a:lnTo>
                    <a:pt x="14257" y="16"/>
                  </a:lnTo>
                  <a:cubicBezTo>
                    <a:pt x="14257" y="16"/>
                    <a:pt x="12991" y="3159"/>
                    <a:pt x="10515" y="3209"/>
                  </a:cubicBezTo>
                  <a:cubicBezTo>
                    <a:pt x="10494" y="3209"/>
                    <a:pt x="10473" y="3209"/>
                    <a:pt x="10453" y="3209"/>
                  </a:cubicBezTo>
                  <a:cubicBezTo>
                    <a:pt x="8044" y="3209"/>
                    <a:pt x="8304" y="370"/>
                    <a:pt x="8304" y="370"/>
                  </a:cubicBezTo>
                  <a:lnTo>
                    <a:pt x="8304" y="370"/>
                  </a:lnTo>
                  <a:cubicBezTo>
                    <a:pt x="8304" y="370"/>
                    <a:pt x="6838" y="2002"/>
                    <a:pt x="5003" y="2002"/>
                  </a:cubicBezTo>
                  <a:cubicBezTo>
                    <a:pt x="4793" y="2002"/>
                    <a:pt x="4578" y="1981"/>
                    <a:pt x="4360" y="1933"/>
                  </a:cubicBezTo>
                  <a:cubicBezTo>
                    <a:pt x="2235" y="1471"/>
                    <a:pt x="2476" y="1"/>
                    <a:pt x="2476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7506180" y="2116909"/>
              <a:ext cx="1140232" cy="930724"/>
            </a:xfrm>
            <a:custGeom>
              <a:avLst/>
              <a:gdLst/>
              <a:ahLst/>
              <a:cxnLst/>
              <a:rect l="l" t="t" r="r" b="b"/>
              <a:pathLst>
                <a:path w="27642" h="22563" extrusionOk="0">
                  <a:moveTo>
                    <a:pt x="241" y="0"/>
                  </a:moveTo>
                  <a:cubicBezTo>
                    <a:pt x="241" y="0"/>
                    <a:pt x="222" y="16"/>
                    <a:pt x="198" y="37"/>
                  </a:cubicBezTo>
                  <a:cubicBezTo>
                    <a:pt x="110" y="295"/>
                    <a:pt x="143" y="522"/>
                    <a:pt x="320" y="695"/>
                  </a:cubicBezTo>
                  <a:cubicBezTo>
                    <a:pt x="1120" y="2321"/>
                    <a:pt x="2232" y="2579"/>
                    <a:pt x="3152" y="2579"/>
                  </a:cubicBezTo>
                  <a:cubicBezTo>
                    <a:pt x="3449" y="2579"/>
                    <a:pt x="3726" y="2552"/>
                    <a:pt x="3966" y="2536"/>
                  </a:cubicBezTo>
                  <a:cubicBezTo>
                    <a:pt x="4695" y="2486"/>
                    <a:pt x="5673" y="1717"/>
                    <a:pt x="6124" y="1328"/>
                  </a:cubicBezTo>
                  <a:cubicBezTo>
                    <a:pt x="6031" y="803"/>
                    <a:pt x="6069" y="373"/>
                    <a:pt x="6069" y="373"/>
                  </a:cubicBezTo>
                  <a:lnTo>
                    <a:pt x="6069" y="373"/>
                  </a:lnTo>
                  <a:cubicBezTo>
                    <a:pt x="6069" y="373"/>
                    <a:pt x="4602" y="2004"/>
                    <a:pt x="2767" y="2004"/>
                  </a:cubicBezTo>
                  <a:cubicBezTo>
                    <a:pt x="2557" y="2004"/>
                    <a:pt x="2342" y="1982"/>
                    <a:pt x="2123" y="1935"/>
                  </a:cubicBezTo>
                  <a:cubicBezTo>
                    <a:pt x="0" y="1471"/>
                    <a:pt x="241" y="1"/>
                    <a:pt x="241" y="0"/>
                  </a:cubicBezTo>
                  <a:close/>
                  <a:moveTo>
                    <a:pt x="16140" y="3298"/>
                  </a:moveTo>
                  <a:lnTo>
                    <a:pt x="16356" y="3470"/>
                  </a:lnTo>
                  <a:cubicBezTo>
                    <a:pt x="16418" y="3395"/>
                    <a:pt x="16466" y="3340"/>
                    <a:pt x="16466" y="3340"/>
                  </a:cubicBezTo>
                  <a:cubicBezTo>
                    <a:pt x="16466" y="3340"/>
                    <a:pt x="16342" y="3336"/>
                    <a:pt x="16140" y="3298"/>
                  </a:cubicBezTo>
                  <a:close/>
                  <a:moveTo>
                    <a:pt x="12022" y="16"/>
                  </a:moveTo>
                  <a:cubicBezTo>
                    <a:pt x="12022" y="16"/>
                    <a:pt x="10757" y="3158"/>
                    <a:pt x="8282" y="3209"/>
                  </a:cubicBezTo>
                  <a:cubicBezTo>
                    <a:pt x="8262" y="3209"/>
                    <a:pt x="8243" y="3209"/>
                    <a:pt x="8224" y="3209"/>
                  </a:cubicBezTo>
                  <a:cubicBezTo>
                    <a:pt x="7712" y="3209"/>
                    <a:pt x="7321" y="3083"/>
                    <a:pt x="7022" y="2881"/>
                  </a:cubicBezTo>
                  <a:lnTo>
                    <a:pt x="7022" y="2881"/>
                  </a:lnTo>
                  <a:cubicBezTo>
                    <a:pt x="7212" y="3147"/>
                    <a:pt x="7456" y="3378"/>
                    <a:pt x="7769" y="3513"/>
                  </a:cubicBezTo>
                  <a:cubicBezTo>
                    <a:pt x="8016" y="3620"/>
                    <a:pt x="8280" y="3666"/>
                    <a:pt x="8551" y="3666"/>
                  </a:cubicBezTo>
                  <a:cubicBezTo>
                    <a:pt x="9602" y="3666"/>
                    <a:pt x="10752" y="2972"/>
                    <a:pt x="11302" y="2383"/>
                  </a:cubicBezTo>
                  <a:cubicBezTo>
                    <a:pt x="11764" y="1890"/>
                    <a:pt x="12226" y="1432"/>
                    <a:pt x="12552" y="1114"/>
                  </a:cubicBezTo>
                  <a:cubicBezTo>
                    <a:pt x="12016" y="431"/>
                    <a:pt x="12022" y="16"/>
                    <a:pt x="12022" y="16"/>
                  </a:cubicBezTo>
                  <a:close/>
                  <a:moveTo>
                    <a:pt x="15594" y="5936"/>
                  </a:moveTo>
                  <a:cubicBezTo>
                    <a:pt x="15399" y="6616"/>
                    <a:pt x="16017" y="7584"/>
                    <a:pt x="16857" y="7879"/>
                  </a:cubicBezTo>
                  <a:cubicBezTo>
                    <a:pt x="17054" y="7947"/>
                    <a:pt x="17238" y="7974"/>
                    <a:pt x="17404" y="7974"/>
                  </a:cubicBezTo>
                  <a:cubicBezTo>
                    <a:pt x="17966" y="7974"/>
                    <a:pt x="18328" y="7671"/>
                    <a:pt x="18328" y="7671"/>
                  </a:cubicBezTo>
                  <a:lnTo>
                    <a:pt x="18328" y="7671"/>
                  </a:lnTo>
                  <a:cubicBezTo>
                    <a:pt x="18328" y="7671"/>
                    <a:pt x="17833" y="9428"/>
                    <a:pt x="18351" y="10617"/>
                  </a:cubicBezTo>
                  <a:cubicBezTo>
                    <a:pt x="18871" y="11805"/>
                    <a:pt x="22056" y="12340"/>
                    <a:pt x="22056" y="12340"/>
                  </a:cubicBezTo>
                  <a:cubicBezTo>
                    <a:pt x="22056" y="12340"/>
                    <a:pt x="21146" y="18004"/>
                    <a:pt x="15251" y="20916"/>
                  </a:cubicBezTo>
                  <a:cubicBezTo>
                    <a:pt x="11915" y="22562"/>
                    <a:pt x="8306" y="22194"/>
                    <a:pt x="7280" y="22307"/>
                  </a:cubicBezTo>
                  <a:cubicBezTo>
                    <a:pt x="7796" y="22353"/>
                    <a:pt x="8326" y="22376"/>
                    <a:pt x="8867" y="22376"/>
                  </a:cubicBezTo>
                  <a:cubicBezTo>
                    <a:pt x="11171" y="22376"/>
                    <a:pt x="13681" y="21956"/>
                    <a:pt x="16164" y="21057"/>
                  </a:cubicBezTo>
                  <a:cubicBezTo>
                    <a:pt x="21030" y="19294"/>
                    <a:pt x="23253" y="16277"/>
                    <a:pt x="23402" y="12859"/>
                  </a:cubicBezTo>
                  <a:cubicBezTo>
                    <a:pt x="23458" y="12859"/>
                    <a:pt x="23514" y="12859"/>
                    <a:pt x="23570" y="12859"/>
                  </a:cubicBezTo>
                  <a:cubicBezTo>
                    <a:pt x="25653" y="12859"/>
                    <a:pt x="26966" y="12550"/>
                    <a:pt x="27307" y="9967"/>
                  </a:cubicBezTo>
                  <a:cubicBezTo>
                    <a:pt x="27641" y="7421"/>
                    <a:pt x="25754" y="6151"/>
                    <a:pt x="24062" y="6151"/>
                  </a:cubicBezTo>
                  <a:cubicBezTo>
                    <a:pt x="23991" y="6151"/>
                    <a:pt x="23920" y="6153"/>
                    <a:pt x="23850" y="6157"/>
                  </a:cubicBezTo>
                  <a:cubicBezTo>
                    <a:pt x="22108" y="6267"/>
                    <a:pt x="21772" y="8362"/>
                    <a:pt x="21497" y="9334"/>
                  </a:cubicBezTo>
                  <a:cubicBezTo>
                    <a:pt x="21268" y="10138"/>
                    <a:pt x="20935" y="10760"/>
                    <a:pt x="20204" y="10760"/>
                  </a:cubicBezTo>
                  <a:cubicBezTo>
                    <a:pt x="20051" y="10760"/>
                    <a:pt x="19880" y="10732"/>
                    <a:pt x="19688" y="10673"/>
                  </a:cubicBezTo>
                  <a:cubicBezTo>
                    <a:pt x="18585" y="10333"/>
                    <a:pt x="18232" y="8056"/>
                    <a:pt x="19201" y="6312"/>
                  </a:cubicBezTo>
                  <a:lnTo>
                    <a:pt x="19201" y="6312"/>
                  </a:lnTo>
                  <a:cubicBezTo>
                    <a:pt x="18229" y="7051"/>
                    <a:pt x="17548" y="7345"/>
                    <a:pt x="17042" y="7345"/>
                  </a:cubicBezTo>
                  <a:cubicBezTo>
                    <a:pt x="16348" y="7345"/>
                    <a:pt x="15984" y="6792"/>
                    <a:pt x="15648" y="6070"/>
                  </a:cubicBezTo>
                  <a:cubicBezTo>
                    <a:pt x="15628" y="6026"/>
                    <a:pt x="15611" y="5981"/>
                    <a:pt x="15594" y="5936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8443463" y="2449508"/>
              <a:ext cx="93802" cy="133444"/>
            </a:xfrm>
            <a:custGeom>
              <a:avLst/>
              <a:gdLst/>
              <a:ahLst/>
              <a:cxnLst/>
              <a:rect l="l" t="t" r="r" b="b"/>
              <a:pathLst>
                <a:path w="2274" h="3235" extrusionOk="0">
                  <a:moveTo>
                    <a:pt x="2144" y="0"/>
                  </a:moveTo>
                  <a:cubicBezTo>
                    <a:pt x="2142" y="0"/>
                    <a:pt x="2139" y="0"/>
                    <a:pt x="2137" y="0"/>
                  </a:cubicBezTo>
                  <a:cubicBezTo>
                    <a:pt x="1389" y="50"/>
                    <a:pt x="775" y="319"/>
                    <a:pt x="424" y="847"/>
                  </a:cubicBezTo>
                  <a:cubicBezTo>
                    <a:pt x="74" y="1374"/>
                    <a:pt x="1" y="2138"/>
                    <a:pt x="268" y="3142"/>
                  </a:cubicBezTo>
                  <a:cubicBezTo>
                    <a:pt x="282" y="3198"/>
                    <a:pt x="333" y="3234"/>
                    <a:pt x="389" y="3234"/>
                  </a:cubicBezTo>
                  <a:cubicBezTo>
                    <a:pt x="398" y="3234"/>
                    <a:pt x="408" y="3233"/>
                    <a:pt x="417" y="3231"/>
                  </a:cubicBezTo>
                  <a:cubicBezTo>
                    <a:pt x="482" y="3213"/>
                    <a:pt x="522" y="3146"/>
                    <a:pt x="505" y="3082"/>
                  </a:cubicBezTo>
                  <a:cubicBezTo>
                    <a:pt x="249" y="2117"/>
                    <a:pt x="332" y="1432"/>
                    <a:pt x="630" y="982"/>
                  </a:cubicBezTo>
                  <a:cubicBezTo>
                    <a:pt x="928" y="532"/>
                    <a:pt x="1454" y="295"/>
                    <a:pt x="2152" y="249"/>
                  </a:cubicBezTo>
                  <a:cubicBezTo>
                    <a:pt x="2222" y="246"/>
                    <a:pt x="2274" y="187"/>
                    <a:pt x="2268" y="119"/>
                  </a:cubicBezTo>
                  <a:lnTo>
                    <a:pt x="2268" y="116"/>
                  </a:lnTo>
                  <a:cubicBezTo>
                    <a:pt x="2265" y="52"/>
                    <a:pt x="2209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8455343" y="2487994"/>
              <a:ext cx="89677" cy="47726"/>
            </a:xfrm>
            <a:custGeom>
              <a:avLst/>
              <a:gdLst/>
              <a:ahLst/>
              <a:cxnLst/>
              <a:rect l="l" t="t" r="r" b="b"/>
              <a:pathLst>
                <a:path w="2174" h="1157" extrusionOk="0">
                  <a:moveTo>
                    <a:pt x="824" y="1"/>
                  </a:moveTo>
                  <a:cubicBezTo>
                    <a:pt x="576" y="1"/>
                    <a:pt x="320" y="59"/>
                    <a:pt x="83" y="185"/>
                  </a:cubicBezTo>
                  <a:cubicBezTo>
                    <a:pt x="23" y="217"/>
                    <a:pt x="1" y="291"/>
                    <a:pt x="32" y="353"/>
                  </a:cubicBezTo>
                  <a:lnTo>
                    <a:pt x="32" y="354"/>
                  </a:lnTo>
                  <a:cubicBezTo>
                    <a:pt x="55" y="396"/>
                    <a:pt x="97" y="419"/>
                    <a:pt x="141" y="419"/>
                  </a:cubicBezTo>
                  <a:cubicBezTo>
                    <a:pt x="159" y="419"/>
                    <a:pt x="178" y="415"/>
                    <a:pt x="195" y="406"/>
                  </a:cubicBezTo>
                  <a:cubicBezTo>
                    <a:pt x="394" y="301"/>
                    <a:pt x="610" y="253"/>
                    <a:pt x="820" y="253"/>
                  </a:cubicBezTo>
                  <a:cubicBezTo>
                    <a:pt x="984" y="253"/>
                    <a:pt x="1143" y="282"/>
                    <a:pt x="1287" y="337"/>
                  </a:cubicBezTo>
                  <a:cubicBezTo>
                    <a:pt x="1618" y="460"/>
                    <a:pt x="1866" y="711"/>
                    <a:pt x="1922" y="1052"/>
                  </a:cubicBezTo>
                  <a:cubicBezTo>
                    <a:pt x="1933" y="1114"/>
                    <a:pt x="1986" y="1157"/>
                    <a:pt x="2045" y="1157"/>
                  </a:cubicBezTo>
                  <a:cubicBezTo>
                    <a:pt x="2051" y="1157"/>
                    <a:pt x="2057" y="1156"/>
                    <a:pt x="2063" y="1155"/>
                  </a:cubicBezTo>
                  <a:cubicBezTo>
                    <a:pt x="2130" y="1143"/>
                    <a:pt x="2173" y="1079"/>
                    <a:pt x="2162" y="1013"/>
                  </a:cubicBezTo>
                  <a:cubicBezTo>
                    <a:pt x="2090" y="571"/>
                    <a:pt x="1771" y="251"/>
                    <a:pt x="1373" y="100"/>
                  </a:cubicBezTo>
                  <a:cubicBezTo>
                    <a:pt x="1202" y="35"/>
                    <a:pt x="1015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7218956" y="1669140"/>
              <a:ext cx="353719" cy="237146"/>
            </a:xfrm>
            <a:custGeom>
              <a:avLst/>
              <a:gdLst/>
              <a:ahLst/>
              <a:cxnLst/>
              <a:rect l="l" t="t" r="r" b="b"/>
              <a:pathLst>
                <a:path w="8575" h="5749" extrusionOk="0">
                  <a:moveTo>
                    <a:pt x="685" y="1"/>
                  </a:moveTo>
                  <a:lnTo>
                    <a:pt x="685" y="1"/>
                  </a:lnTo>
                  <a:cubicBezTo>
                    <a:pt x="201" y="830"/>
                    <a:pt x="1" y="1833"/>
                    <a:pt x="287" y="2857"/>
                  </a:cubicBezTo>
                  <a:cubicBezTo>
                    <a:pt x="1060" y="5606"/>
                    <a:pt x="4668" y="5744"/>
                    <a:pt x="4668" y="5744"/>
                  </a:cubicBezTo>
                  <a:cubicBezTo>
                    <a:pt x="4668" y="5744"/>
                    <a:pt x="4666" y="5748"/>
                    <a:pt x="4665" y="5748"/>
                  </a:cubicBezTo>
                  <a:lnTo>
                    <a:pt x="4665" y="5748"/>
                  </a:lnTo>
                  <a:cubicBezTo>
                    <a:pt x="4922" y="5689"/>
                    <a:pt x="5154" y="5631"/>
                    <a:pt x="5335" y="5589"/>
                  </a:cubicBezTo>
                  <a:cubicBezTo>
                    <a:pt x="5991" y="5432"/>
                    <a:pt x="7365" y="5022"/>
                    <a:pt x="7969" y="4349"/>
                  </a:cubicBezTo>
                  <a:cubicBezTo>
                    <a:pt x="8574" y="3679"/>
                    <a:pt x="8164" y="3473"/>
                    <a:pt x="8164" y="3473"/>
                  </a:cubicBezTo>
                  <a:lnTo>
                    <a:pt x="8164" y="3473"/>
                  </a:lnTo>
                  <a:cubicBezTo>
                    <a:pt x="8164" y="3473"/>
                    <a:pt x="7008" y="4002"/>
                    <a:pt x="5318" y="4002"/>
                  </a:cubicBezTo>
                  <a:cubicBezTo>
                    <a:pt x="4759" y="4002"/>
                    <a:pt x="4142" y="3944"/>
                    <a:pt x="3488" y="3790"/>
                  </a:cubicBezTo>
                  <a:cubicBezTo>
                    <a:pt x="860" y="3173"/>
                    <a:pt x="599" y="847"/>
                    <a:pt x="675" y="219"/>
                  </a:cubicBezTo>
                  <a:cubicBezTo>
                    <a:pt x="685" y="136"/>
                    <a:pt x="686" y="64"/>
                    <a:pt x="685" y="1"/>
                  </a:cubicBezTo>
                  <a:close/>
                  <a:moveTo>
                    <a:pt x="4665" y="5748"/>
                  </a:moveTo>
                  <a:lnTo>
                    <a:pt x="4665" y="5748"/>
                  </a:lnTo>
                  <a:cubicBezTo>
                    <a:pt x="4665" y="5748"/>
                    <a:pt x="4665" y="5748"/>
                    <a:pt x="4665" y="5748"/>
                  </a:cubicBezTo>
                  <a:cubicBezTo>
                    <a:pt x="4665" y="5748"/>
                    <a:pt x="4665" y="5748"/>
                    <a:pt x="4665" y="574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7571438" y="1605368"/>
              <a:ext cx="188719" cy="226421"/>
            </a:xfrm>
            <a:custGeom>
              <a:avLst/>
              <a:gdLst/>
              <a:ahLst/>
              <a:cxnLst/>
              <a:rect l="l" t="t" r="r" b="b"/>
              <a:pathLst>
                <a:path w="4575" h="5489" extrusionOk="0">
                  <a:moveTo>
                    <a:pt x="1500" y="1"/>
                  </a:moveTo>
                  <a:cubicBezTo>
                    <a:pt x="724" y="1"/>
                    <a:pt x="390" y="532"/>
                    <a:pt x="390" y="532"/>
                  </a:cubicBezTo>
                  <a:cubicBezTo>
                    <a:pt x="1" y="1116"/>
                    <a:pt x="129" y="2454"/>
                    <a:pt x="1193" y="3388"/>
                  </a:cubicBezTo>
                  <a:cubicBezTo>
                    <a:pt x="2256" y="4323"/>
                    <a:pt x="4575" y="5488"/>
                    <a:pt x="4575" y="5488"/>
                  </a:cubicBezTo>
                  <a:cubicBezTo>
                    <a:pt x="4575" y="5488"/>
                    <a:pt x="2327" y="3575"/>
                    <a:pt x="1870" y="2308"/>
                  </a:cubicBezTo>
                  <a:cubicBezTo>
                    <a:pt x="1412" y="1044"/>
                    <a:pt x="1446" y="390"/>
                    <a:pt x="1904" y="45"/>
                  </a:cubicBezTo>
                  <a:cubicBezTo>
                    <a:pt x="1758" y="14"/>
                    <a:pt x="1623" y="1"/>
                    <a:pt x="1500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7942193" y="1694715"/>
              <a:ext cx="114881" cy="186203"/>
            </a:xfrm>
            <a:custGeom>
              <a:avLst/>
              <a:gdLst/>
              <a:ahLst/>
              <a:cxnLst/>
              <a:rect l="l" t="t" r="r" b="b"/>
              <a:pathLst>
                <a:path w="2785" h="4514" extrusionOk="0">
                  <a:moveTo>
                    <a:pt x="62" y="1"/>
                  </a:moveTo>
                  <a:cubicBezTo>
                    <a:pt x="1" y="1"/>
                    <a:pt x="8" y="69"/>
                    <a:pt x="8" y="69"/>
                  </a:cubicBezTo>
                  <a:cubicBezTo>
                    <a:pt x="1507" y="1421"/>
                    <a:pt x="2041" y="4513"/>
                    <a:pt x="2041" y="4513"/>
                  </a:cubicBezTo>
                  <a:cubicBezTo>
                    <a:pt x="2041" y="4513"/>
                    <a:pt x="2724" y="3289"/>
                    <a:pt x="2754" y="2731"/>
                  </a:cubicBezTo>
                  <a:cubicBezTo>
                    <a:pt x="2785" y="2174"/>
                    <a:pt x="2468" y="1912"/>
                    <a:pt x="2468" y="1912"/>
                  </a:cubicBezTo>
                  <a:cubicBezTo>
                    <a:pt x="2468" y="1912"/>
                    <a:pt x="731" y="502"/>
                    <a:pt x="356" y="179"/>
                  </a:cubicBezTo>
                  <a:cubicBezTo>
                    <a:pt x="195" y="40"/>
                    <a:pt x="109" y="1"/>
                    <a:pt x="62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8221496" y="1640554"/>
              <a:ext cx="193050" cy="283717"/>
            </a:xfrm>
            <a:custGeom>
              <a:avLst/>
              <a:gdLst/>
              <a:ahLst/>
              <a:cxnLst/>
              <a:rect l="l" t="t" r="r" b="b"/>
              <a:pathLst>
                <a:path w="4680" h="6878" extrusionOk="0">
                  <a:moveTo>
                    <a:pt x="1" y="1"/>
                  </a:moveTo>
                  <a:cubicBezTo>
                    <a:pt x="1" y="1"/>
                    <a:pt x="1103" y="970"/>
                    <a:pt x="1522" y="2899"/>
                  </a:cubicBezTo>
                  <a:cubicBezTo>
                    <a:pt x="1939" y="4826"/>
                    <a:pt x="948" y="6021"/>
                    <a:pt x="948" y="6021"/>
                  </a:cubicBezTo>
                  <a:cubicBezTo>
                    <a:pt x="948" y="6021"/>
                    <a:pt x="2634" y="6039"/>
                    <a:pt x="3456" y="6366"/>
                  </a:cubicBezTo>
                  <a:cubicBezTo>
                    <a:pt x="4280" y="6695"/>
                    <a:pt x="4679" y="6877"/>
                    <a:pt x="4679" y="6877"/>
                  </a:cubicBezTo>
                  <a:cubicBezTo>
                    <a:pt x="4679" y="6877"/>
                    <a:pt x="4415" y="4912"/>
                    <a:pt x="3294" y="2971"/>
                  </a:cubicBezTo>
                  <a:cubicBezTo>
                    <a:pt x="2172" y="1029"/>
                    <a:pt x="1099" y="44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8378246" y="1871678"/>
              <a:ext cx="341302" cy="385358"/>
            </a:xfrm>
            <a:custGeom>
              <a:avLst/>
              <a:gdLst/>
              <a:ahLst/>
              <a:cxnLst/>
              <a:rect l="l" t="t" r="r" b="b"/>
              <a:pathLst>
                <a:path w="8274" h="9342" extrusionOk="0">
                  <a:moveTo>
                    <a:pt x="6063" y="0"/>
                  </a:moveTo>
                  <a:cubicBezTo>
                    <a:pt x="5666" y="0"/>
                    <a:pt x="5277" y="222"/>
                    <a:pt x="4931" y="474"/>
                  </a:cubicBezTo>
                  <a:cubicBezTo>
                    <a:pt x="5827" y="1022"/>
                    <a:pt x="5569" y="2321"/>
                    <a:pt x="4934" y="3214"/>
                  </a:cubicBezTo>
                  <a:cubicBezTo>
                    <a:pt x="4240" y="4190"/>
                    <a:pt x="0" y="5116"/>
                    <a:pt x="0" y="5116"/>
                  </a:cubicBezTo>
                  <a:cubicBezTo>
                    <a:pt x="0" y="5116"/>
                    <a:pt x="728" y="5414"/>
                    <a:pt x="1855" y="5414"/>
                  </a:cubicBezTo>
                  <a:cubicBezTo>
                    <a:pt x="2110" y="5414"/>
                    <a:pt x="2384" y="5398"/>
                    <a:pt x="2675" y="5361"/>
                  </a:cubicBezTo>
                  <a:cubicBezTo>
                    <a:pt x="3226" y="5275"/>
                    <a:pt x="5393" y="4865"/>
                    <a:pt x="6719" y="3560"/>
                  </a:cubicBezTo>
                  <a:cubicBezTo>
                    <a:pt x="8248" y="2057"/>
                    <a:pt x="7550" y="912"/>
                    <a:pt x="6737" y="254"/>
                  </a:cubicBezTo>
                  <a:cubicBezTo>
                    <a:pt x="6534" y="89"/>
                    <a:pt x="6325" y="14"/>
                    <a:pt x="6119" y="2"/>
                  </a:cubicBezTo>
                  <a:cubicBezTo>
                    <a:pt x="6100" y="1"/>
                    <a:pt x="6081" y="0"/>
                    <a:pt x="6063" y="0"/>
                  </a:cubicBezTo>
                  <a:close/>
                  <a:moveTo>
                    <a:pt x="2577" y="8563"/>
                  </a:moveTo>
                  <a:lnTo>
                    <a:pt x="2577" y="8563"/>
                  </a:lnTo>
                  <a:cubicBezTo>
                    <a:pt x="2577" y="8563"/>
                    <a:pt x="2633" y="8587"/>
                    <a:pt x="2747" y="8608"/>
                  </a:cubicBezTo>
                  <a:cubicBezTo>
                    <a:pt x="2726" y="8603"/>
                    <a:pt x="2577" y="8563"/>
                    <a:pt x="2577" y="8563"/>
                  </a:cubicBezTo>
                  <a:close/>
                  <a:moveTo>
                    <a:pt x="6456" y="4928"/>
                  </a:moveTo>
                  <a:lnTo>
                    <a:pt x="6456" y="4928"/>
                  </a:lnTo>
                  <a:cubicBezTo>
                    <a:pt x="6992" y="5531"/>
                    <a:pt x="7087" y="7176"/>
                    <a:pt x="5414" y="8005"/>
                  </a:cubicBezTo>
                  <a:cubicBezTo>
                    <a:pt x="4363" y="8524"/>
                    <a:pt x="3614" y="8643"/>
                    <a:pt x="3150" y="8643"/>
                  </a:cubicBezTo>
                  <a:cubicBezTo>
                    <a:pt x="2976" y="8643"/>
                    <a:pt x="2842" y="8626"/>
                    <a:pt x="2747" y="8608"/>
                  </a:cubicBezTo>
                  <a:lnTo>
                    <a:pt x="2747" y="8608"/>
                  </a:lnTo>
                  <a:cubicBezTo>
                    <a:pt x="3001" y="8677"/>
                    <a:pt x="4538" y="9093"/>
                    <a:pt x="5490" y="9341"/>
                  </a:cubicBezTo>
                  <a:cubicBezTo>
                    <a:pt x="7530" y="8416"/>
                    <a:pt x="8273" y="7763"/>
                    <a:pt x="7749" y="6109"/>
                  </a:cubicBezTo>
                  <a:cubicBezTo>
                    <a:pt x="7523" y="5401"/>
                    <a:pt x="7021" y="5064"/>
                    <a:pt x="6456" y="492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7219823" y="1917300"/>
              <a:ext cx="222750" cy="150934"/>
            </a:xfrm>
            <a:custGeom>
              <a:avLst/>
              <a:gdLst/>
              <a:ahLst/>
              <a:cxnLst/>
              <a:rect l="l" t="t" r="r" b="b"/>
              <a:pathLst>
                <a:path w="5400" h="3659" extrusionOk="0">
                  <a:moveTo>
                    <a:pt x="5122" y="0"/>
                  </a:moveTo>
                  <a:lnTo>
                    <a:pt x="5122" y="0"/>
                  </a:lnTo>
                  <a:cubicBezTo>
                    <a:pt x="4474" y="1545"/>
                    <a:pt x="1811" y="2097"/>
                    <a:pt x="906" y="2414"/>
                  </a:cubicBezTo>
                  <a:cubicBezTo>
                    <a:pt x="1" y="2732"/>
                    <a:pt x="231" y="3410"/>
                    <a:pt x="1104" y="3639"/>
                  </a:cubicBezTo>
                  <a:cubicBezTo>
                    <a:pt x="1155" y="3652"/>
                    <a:pt x="1212" y="3659"/>
                    <a:pt x="1272" y="3659"/>
                  </a:cubicBezTo>
                  <a:cubicBezTo>
                    <a:pt x="2242" y="3659"/>
                    <a:pt x="4317" y="2021"/>
                    <a:pt x="4843" y="1166"/>
                  </a:cubicBezTo>
                  <a:cubicBezTo>
                    <a:pt x="5400" y="257"/>
                    <a:pt x="5122" y="0"/>
                    <a:pt x="512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7332229" y="1612793"/>
              <a:ext cx="167186" cy="82830"/>
            </a:xfrm>
            <a:custGeom>
              <a:avLst/>
              <a:gdLst/>
              <a:ahLst/>
              <a:cxnLst/>
              <a:rect l="l" t="t" r="r" b="b"/>
              <a:pathLst>
                <a:path w="4053" h="2008" extrusionOk="0">
                  <a:moveTo>
                    <a:pt x="1198" y="1"/>
                  </a:moveTo>
                  <a:cubicBezTo>
                    <a:pt x="1086" y="1"/>
                    <a:pt x="981" y="18"/>
                    <a:pt x="885" y="54"/>
                  </a:cubicBezTo>
                  <a:cubicBezTo>
                    <a:pt x="0" y="315"/>
                    <a:pt x="253" y="907"/>
                    <a:pt x="666" y="1252"/>
                  </a:cubicBezTo>
                  <a:cubicBezTo>
                    <a:pt x="1081" y="1598"/>
                    <a:pt x="1800" y="1458"/>
                    <a:pt x="2520" y="1642"/>
                  </a:cubicBezTo>
                  <a:cubicBezTo>
                    <a:pt x="3038" y="1774"/>
                    <a:pt x="3613" y="2008"/>
                    <a:pt x="3886" y="2008"/>
                  </a:cubicBezTo>
                  <a:cubicBezTo>
                    <a:pt x="3992" y="2008"/>
                    <a:pt x="4052" y="1972"/>
                    <a:pt x="4045" y="1881"/>
                  </a:cubicBezTo>
                  <a:cubicBezTo>
                    <a:pt x="4023" y="1589"/>
                    <a:pt x="2288" y="1"/>
                    <a:pt x="119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7666684" y="1619475"/>
              <a:ext cx="116573" cy="79489"/>
            </a:xfrm>
            <a:custGeom>
              <a:avLst/>
              <a:gdLst/>
              <a:ahLst/>
              <a:cxnLst/>
              <a:rect l="l" t="t" r="r" b="b"/>
              <a:pathLst>
                <a:path w="2826" h="1927" extrusionOk="0">
                  <a:moveTo>
                    <a:pt x="936" y="1"/>
                  </a:moveTo>
                  <a:cubicBezTo>
                    <a:pt x="858" y="1"/>
                    <a:pt x="785" y="18"/>
                    <a:pt x="717" y="55"/>
                  </a:cubicBezTo>
                  <a:cubicBezTo>
                    <a:pt x="41" y="386"/>
                    <a:pt x="0" y="800"/>
                    <a:pt x="487" y="1121"/>
                  </a:cubicBezTo>
                  <a:cubicBezTo>
                    <a:pt x="899" y="1392"/>
                    <a:pt x="2161" y="1926"/>
                    <a:pt x="2599" y="1926"/>
                  </a:cubicBezTo>
                  <a:cubicBezTo>
                    <a:pt x="2681" y="1926"/>
                    <a:pt x="2734" y="1908"/>
                    <a:pt x="2747" y="1865"/>
                  </a:cubicBezTo>
                  <a:cubicBezTo>
                    <a:pt x="2825" y="1616"/>
                    <a:pt x="1694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7569870" y="2008091"/>
              <a:ext cx="75694" cy="97928"/>
            </a:xfrm>
            <a:custGeom>
              <a:avLst/>
              <a:gdLst/>
              <a:ahLst/>
              <a:cxnLst/>
              <a:rect l="l" t="t" r="r" b="b"/>
              <a:pathLst>
                <a:path w="1835" h="2374" extrusionOk="0">
                  <a:moveTo>
                    <a:pt x="1499" y="0"/>
                  </a:moveTo>
                  <a:cubicBezTo>
                    <a:pt x="877" y="912"/>
                    <a:pt x="1" y="1717"/>
                    <a:pt x="499" y="2197"/>
                  </a:cubicBezTo>
                  <a:cubicBezTo>
                    <a:pt x="628" y="2322"/>
                    <a:pt x="768" y="2373"/>
                    <a:pt x="905" y="2373"/>
                  </a:cubicBezTo>
                  <a:cubicBezTo>
                    <a:pt x="1298" y="2373"/>
                    <a:pt x="1673" y="1955"/>
                    <a:pt x="1743" y="1651"/>
                  </a:cubicBezTo>
                  <a:cubicBezTo>
                    <a:pt x="1835" y="1242"/>
                    <a:pt x="1499" y="0"/>
                    <a:pt x="14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8072708" y="1661921"/>
              <a:ext cx="102176" cy="79901"/>
            </a:xfrm>
            <a:custGeom>
              <a:avLst/>
              <a:gdLst/>
              <a:ahLst/>
              <a:cxnLst/>
              <a:rect l="l" t="t" r="r" b="b"/>
              <a:pathLst>
                <a:path w="2477" h="1937" extrusionOk="0">
                  <a:moveTo>
                    <a:pt x="1355" y="1"/>
                  </a:moveTo>
                  <a:cubicBezTo>
                    <a:pt x="1194" y="1"/>
                    <a:pt x="1038" y="66"/>
                    <a:pt x="906" y="219"/>
                  </a:cubicBezTo>
                  <a:cubicBezTo>
                    <a:pt x="229" y="1033"/>
                    <a:pt x="0" y="1689"/>
                    <a:pt x="621" y="1856"/>
                  </a:cubicBezTo>
                  <a:cubicBezTo>
                    <a:pt x="806" y="1906"/>
                    <a:pt x="1033" y="1936"/>
                    <a:pt x="1264" y="1936"/>
                  </a:cubicBezTo>
                  <a:cubicBezTo>
                    <a:pt x="1810" y="1936"/>
                    <a:pt x="2374" y="1764"/>
                    <a:pt x="2423" y="1266"/>
                  </a:cubicBezTo>
                  <a:cubicBezTo>
                    <a:pt x="2476" y="720"/>
                    <a:pt x="1889" y="1"/>
                    <a:pt x="135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8050061" y="1750031"/>
              <a:ext cx="99990" cy="83903"/>
            </a:xfrm>
            <a:custGeom>
              <a:avLst/>
              <a:gdLst/>
              <a:ahLst/>
              <a:cxnLst/>
              <a:rect l="l" t="t" r="r" b="b"/>
              <a:pathLst>
                <a:path w="2424" h="2034" extrusionOk="0">
                  <a:moveTo>
                    <a:pt x="1148" y="1"/>
                  </a:moveTo>
                  <a:cubicBezTo>
                    <a:pt x="976" y="1"/>
                    <a:pt x="819" y="65"/>
                    <a:pt x="698" y="283"/>
                  </a:cubicBezTo>
                  <a:cubicBezTo>
                    <a:pt x="459" y="844"/>
                    <a:pt x="1" y="1572"/>
                    <a:pt x="272" y="1931"/>
                  </a:cubicBezTo>
                  <a:cubicBezTo>
                    <a:pt x="326" y="2002"/>
                    <a:pt x="432" y="2034"/>
                    <a:pt x="566" y="2034"/>
                  </a:cubicBezTo>
                  <a:cubicBezTo>
                    <a:pt x="1102" y="2034"/>
                    <a:pt x="2103" y="1540"/>
                    <a:pt x="2245" y="1138"/>
                  </a:cubicBezTo>
                  <a:cubicBezTo>
                    <a:pt x="2423" y="635"/>
                    <a:pt x="2250" y="181"/>
                    <a:pt x="1831" y="128"/>
                  </a:cubicBezTo>
                  <a:cubicBezTo>
                    <a:pt x="1600" y="99"/>
                    <a:pt x="1361" y="1"/>
                    <a:pt x="11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8183340" y="2218673"/>
              <a:ext cx="110055" cy="84521"/>
            </a:xfrm>
            <a:custGeom>
              <a:avLst/>
              <a:gdLst/>
              <a:ahLst/>
              <a:cxnLst/>
              <a:rect l="l" t="t" r="r" b="b"/>
              <a:pathLst>
                <a:path w="2668" h="2049" extrusionOk="0">
                  <a:moveTo>
                    <a:pt x="1948" y="1"/>
                  </a:moveTo>
                  <a:cubicBezTo>
                    <a:pt x="1801" y="1"/>
                    <a:pt x="1666" y="26"/>
                    <a:pt x="1586" y="76"/>
                  </a:cubicBezTo>
                  <a:cubicBezTo>
                    <a:pt x="726" y="644"/>
                    <a:pt x="0" y="1471"/>
                    <a:pt x="70" y="1783"/>
                  </a:cubicBezTo>
                  <a:cubicBezTo>
                    <a:pt x="105" y="1946"/>
                    <a:pt x="299" y="2049"/>
                    <a:pt x="537" y="2049"/>
                  </a:cubicBezTo>
                  <a:cubicBezTo>
                    <a:pt x="754" y="2049"/>
                    <a:pt x="1008" y="1963"/>
                    <a:pt x="1208" y="1759"/>
                  </a:cubicBezTo>
                  <a:cubicBezTo>
                    <a:pt x="1629" y="1331"/>
                    <a:pt x="2658" y="766"/>
                    <a:pt x="2663" y="386"/>
                  </a:cubicBezTo>
                  <a:cubicBezTo>
                    <a:pt x="2668" y="125"/>
                    <a:pt x="2276" y="1"/>
                    <a:pt x="19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8294550" y="2322334"/>
              <a:ext cx="77839" cy="116944"/>
            </a:xfrm>
            <a:custGeom>
              <a:avLst/>
              <a:gdLst/>
              <a:ahLst/>
              <a:cxnLst/>
              <a:rect l="l" t="t" r="r" b="b"/>
              <a:pathLst>
                <a:path w="1887" h="2835" extrusionOk="0">
                  <a:moveTo>
                    <a:pt x="1404" y="0"/>
                  </a:moveTo>
                  <a:cubicBezTo>
                    <a:pt x="1253" y="0"/>
                    <a:pt x="1083" y="66"/>
                    <a:pt x="950" y="219"/>
                  </a:cubicBezTo>
                  <a:cubicBezTo>
                    <a:pt x="319" y="1131"/>
                    <a:pt x="1" y="2039"/>
                    <a:pt x="125" y="2468"/>
                  </a:cubicBezTo>
                  <a:cubicBezTo>
                    <a:pt x="190" y="2695"/>
                    <a:pt x="353" y="2835"/>
                    <a:pt x="519" y="2835"/>
                  </a:cubicBezTo>
                  <a:cubicBezTo>
                    <a:pt x="665" y="2835"/>
                    <a:pt x="814" y="2727"/>
                    <a:pt x="901" y="2475"/>
                  </a:cubicBezTo>
                  <a:cubicBezTo>
                    <a:pt x="1086" y="1936"/>
                    <a:pt x="1481" y="940"/>
                    <a:pt x="1727" y="494"/>
                  </a:cubicBezTo>
                  <a:cubicBezTo>
                    <a:pt x="1887" y="209"/>
                    <a:pt x="1674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8349536" y="2271720"/>
              <a:ext cx="49335" cy="48592"/>
            </a:xfrm>
            <a:custGeom>
              <a:avLst/>
              <a:gdLst/>
              <a:ahLst/>
              <a:cxnLst/>
              <a:rect l="l" t="t" r="r" b="b"/>
              <a:pathLst>
                <a:path w="1196" h="1178" extrusionOk="0">
                  <a:moveTo>
                    <a:pt x="928" y="1"/>
                  </a:moveTo>
                  <a:cubicBezTo>
                    <a:pt x="781" y="1"/>
                    <a:pt x="565" y="118"/>
                    <a:pt x="310" y="425"/>
                  </a:cubicBezTo>
                  <a:cubicBezTo>
                    <a:pt x="1" y="797"/>
                    <a:pt x="126" y="1125"/>
                    <a:pt x="372" y="1173"/>
                  </a:cubicBezTo>
                  <a:cubicBezTo>
                    <a:pt x="387" y="1176"/>
                    <a:pt x="403" y="1177"/>
                    <a:pt x="419" y="1177"/>
                  </a:cubicBezTo>
                  <a:cubicBezTo>
                    <a:pt x="649" y="1177"/>
                    <a:pt x="891" y="857"/>
                    <a:pt x="1080" y="453"/>
                  </a:cubicBezTo>
                  <a:cubicBezTo>
                    <a:pt x="1196" y="206"/>
                    <a:pt x="1122" y="1"/>
                    <a:pt x="92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7736726" y="1706678"/>
              <a:ext cx="80602" cy="49500"/>
            </a:xfrm>
            <a:custGeom>
              <a:avLst/>
              <a:gdLst/>
              <a:ahLst/>
              <a:cxnLst/>
              <a:rect l="l" t="t" r="r" b="b"/>
              <a:pathLst>
                <a:path w="1954" h="1200" extrusionOk="0">
                  <a:moveTo>
                    <a:pt x="876" y="1"/>
                  </a:moveTo>
                  <a:cubicBezTo>
                    <a:pt x="720" y="1"/>
                    <a:pt x="575" y="46"/>
                    <a:pt x="465" y="154"/>
                  </a:cubicBezTo>
                  <a:cubicBezTo>
                    <a:pt x="1" y="453"/>
                    <a:pt x="122" y="1022"/>
                    <a:pt x="747" y="1143"/>
                  </a:cubicBezTo>
                  <a:cubicBezTo>
                    <a:pt x="931" y="1179"/>
                    <a:pt x="1108" y="1199"/>
                    <a:pt x="1267" y="1199"/>
                  </a:cubicBezTo>
                  <a:cubicBezTo>
                    <a:pt x="1646" y="1199"/>
                    <a:pt x="1921" y="1082"/>
                    <a:pt x="1938" y="771"/>
                  </a:cubicBezTo>
                  <a:cubicBezTo>
                    <a:pt x="1954" y="437"/>
                    <a:pt x="1361" y="1"/>
                    <a:pt x="87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7794889" y="2100656"/>
              <a:ext cx="87532" cy="71074"/>
            </a:xfrm>
            <a:custGeom>
              <a:avLst/>
              <a:gdLst/>
              <a:ahLst/>
              <a:cxnLst/>
              <a:rect l="l" t="t" r="r" b="b"/>
              <a:pathLst>
                <a:path w="2122" h="1723" extrusionOk="0">
                  <a:moveTo>
                    <a:pt x="1375" y="0"/>
                  </a:moveTo>
                  <a:cubicBezTo>
                    <a:pt x="1160" y="0"/>
                    <a:pt x="941" y="93"/>
                    <a:pt x="785" y="297"/>
                  </a:cubicBezTo>
                  <a:cubicBezTo>
                    <a:pt x="226" y="887"/>
                    <a:pt x="0" y="1544"/>
                    <a:pt x="778" y="1694"/>
                  </a:cubicBezTo>
                  <a:cubicBezTo>
                    <a:pt x="879" y="1713"/>
                    <a:pt x="976" y="1722"/>
                    <a:pt x="1069" y="1722"/>
                  </a:cubicBezTo>
                  <a:cubicBezTo>
                    <a:pt x="1693" y="1722"/>
                    <a:pt x="2122" y="1307"/>
                    <a:pt x="2102" y="703"/>
                  </a:cubicBezTo>
                  <a:cubicBezTo>
                    <a:pt x="2090" y="266"/>
                    <a:pt x="1739" y="0"/>
                    <a:pt x="13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7807718" y="2039400"/>
              <a:ext cx="74827" cy="52635"/>
            </a:xfrm>
            <a:custGeom>
              <a:avLst/>
              <a:gdLst/>
              <a:ahLst/>
              <a:cxnLst/>
              <a:rect l="l" t="t" r="r" b="b"/>
              <a:pathLst>
                <a:path w="1814" h="1276" extrusionOk="0">
                  <a:moveTo>
                    <a:pt x="1022" y="0"/>
                  </a:moveTo>
                  <a:cubicBezTo>
                    <a:pt x="704" y="0"/>
                    <a:pt x="359" y="402"/>
                    <a:pt x="213" y="686"/>
                  </a:cubicBezTo>
                  <a:cubicBezTo>
                    <a:pt x="0" y="1007"/>
                    <a:pt x="250" y="1206"/>
                    <a:pt x="620" y="1206"/>
                  </a:cubicBezTo>
                  <a:cubicBezTo>
                    <a:pt x="730" y="1206"/>
                    <a:pt x="851" y="1189"/>
                    <a:pt x="973" y="1151"/>
                  </a:cubicBezTo>
                  <a:cubicBezTo>
                    <a:pt x="1508" y="989"/>
                    <a:pt x="1814" y="1276"/>
                    <a:pt x="1468" y="411"/>
                  </a:cubicBezTo>
                  <a:cubicBezTo>
                    <a:pt x="1349" y="112"/>
                    <a:pt x="1190" y="0"/>
                    <a:pt x="102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7539510" y="1906740"/>
              <a:ext cx="215944" cy="86790"/>
            </a:xfrm>
            <a:custGeom>
              <a:avLst/>
              <a:gdLst/>
              <a:ahLst/>
              <a:cxnLst/>
              <a:rect l="l" t="t" r="r" b="b"/>
              <a:pathLst>
                <a:path w="5235" h="2104" extrusionOk="0">
                  <a:moveTo>
                    <a:pt x="3948" y="1"/>
                  </a:moveTo>
                  <a:cubicBezTo>
                    <a:pt x="3589" y="1"/>
                    <a:pt x="3152" y="30"/>
                    <a:pt x="2629" y="114"/>
                  </a:cubicBezTo>
                  <a:cubicBezTo>
                    <a:pt x="2113" y="196"/>
                    <a:pt x="1679" y="225"/>
                    <a:pt x="1320" y="225"/>
                  </a:cubicBezTo>
                  <a:cubicBezTo>
                    <a:pt x="418" y="225"/>
                    <a:pt x="1" y="39"/>
                    <a:pt x="0" y="39"/>
                  </a:cubicBezTo>
                  <a:lnTo>
                    <a:pt x="0" y="39"/>
                  </a:lnTo>
                  <a:cubicBezTo>
                    <a:pt x="1" y="39"/>
                    <a:pt x="391" y="428"/>
                    <a:pt x="1458" y="701"/>
                  </a:cubicBezTo>
                  <a:cubicBezTo>
                    <a:pt x="1937" y="824"/>
                    <a:pt x="2272" y="857"/>
                    <a:pt x="2496" y="857"/>
                  </a:cubicBezTo>
                  <a:cubicBezTo>
                    <a:pt x="2770" y="857"/>
                    <a:pt x="2877" y="807"/>
                    <a:pt x="2877" y="807"/>
                  </a:cubicBezTo>
                  <a:lnTo>
                    <a:pt x="2877" y="807"/>
                  </a:lnTo>
                  <a:lnTo>
                    <a:pt x="2272" y="2103"/>
                  </a:lnTo>
                  <a:cubicBezTo>
                    <a:pt x="2272" y="2103"/>
                    <a:pt x="3728" y="390"/>
                    <a:pt x="5235" y="182"/>
                  </a:cubicBezTo>
                  <a:cubicBezTo>
                    <a:pt x="5235" y="182"/>
                    <a:pt x="4833" y="1"/>
                    <a:pt x="3948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8278628" y="2033089"/>
              <a:ext cx="86171" cy="128947"/>
            </a:xfrm>
            <a:custGeom>
              <a:avLst/>
              <a:gdLst/>
              <a:ahLst/>
              <a:cxnLst/>
              <a:rect l="l" t="t" r="r" b="b"/>
              <a:pathLst>
                <a:path w="2089" h="3126" extrusionOk="0">
                  <a:moveTo>
                    <a:pt x="426" y="1"/>
                  </a:moveTo>
                  <a:lnTo>
                    <a:pt x="426" y="1"/>
                  </a:lnTo>
                  <a:cubicBezTo>
                    <a:pt x="1244" y="1530"/>
                    <a:pt x="0" y="3126"/>
                    <a:pt x="0" y="3126"/>
                  </a:cubicBezTo>
                  <a:cubicBezTo>
                    <a:pt x="0" y="3126"/>
                    <a:pt x="1337" y="2945"/>
                    <a:pt x="1713" y="1814"/>
                  </a:cubicBezTo>
                  <a:cubicBezTo>
                    <a:pt x="2088" y="684"/>
                    <a:pt x="426" y="1"/>
                    <a:pt x="42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7413986" y="2116909"/>
              <a:ext cx="296835" cy="904489"/>
            </a:xfrm>
            <a:custGeom>
              <a:avLst/>
              <a:gdLst/>
              <a:ahLst/>
              <a:cxnLst/>
              <a:rect l="l" t="t" r="r" b="b"/>
              <a:pathLst>
                <a:path w="7196" h="21927" extrusionOk="0">
                  <a:moveTo>
                    <a:pt x="2476" y="0"/>
                  </a:moveTo>
                  <a:lnTo>
                    <a:pt x="2476" y="0"/>
                  </a:lnTo>
                  <a:cubicBezTo>
                    <a:pt x="2476" y="1"/>
                    <a:pt x="1229" y="905"/>
                    <a:pt x="666" y="3746"/>
                  </a:cubicBezTo>
                  <a:cubicBezTo>
                    <a:pt x="105" y="6588"/>
                    <a:pt x="934" y="7719"/>
                    <a:pt x="467" y="10947"/>
                  </a:cubicBezTo>
                  <a:cubicBezTo>
                    <a:pt x="0" y="14174"/>
                    <a:pt x="713" y="18152"/>
                    <a:pt x="3570" y="20297"/>
                  </a:cubicBezTo>
                  <a:cubicBezTo>
                    <a:pt x="4538" y="21025"/>
                    <a:pt x="5776" y="21575"/>
                    <a:pt x="7196" y="21926"/>
                  </a:cubicBezTo>
                  <a:cubicBezTo>
                    <a:pt x="6754" y="21738"/>
                    <a:pt x="6140" y="21462"/>
                    <a:pt x="5421" y="21087"/>
                  </a:cubicBezTo>
                  <a:cubicBezTo>
                    <a:pt x="3956" y="20321"/>
                    <a:pt x="1954" y="18828"/>
                    <a:pt x="1223" y="15586"/>
                  </a:cubicBezTo>
                  <a:cubicBezTo>
                    <a:pt x="495" y="12345"/>
                    <a:pt x="1562" y="10370"/>
                    <a:pt x="1184" y="8578"/>
                  </a:cubicBezTo>
                  <a:cubicBezTo>
                    <a:pt x="810" y="6816"/>
                    <a:pt x="487" y="3178"/>
                    <a:pt x="2469" y="85"/>
                  </a:cubicBezTo>
                  <a:cubicBezTo>
                    <a:pt x="2472" y="31"/>
                    <a:pt x="2476" y="0"/>
                    <a:pt x="2476" y="0"/>
                  </a:cubicBezTo>
                  <a:close/>
                </a:path>
              </a:pathLst>
            </a:custGeom>
            <a:solidFill>
              <a:srgbClr val="F9A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7451936" y="2376330"/>
              <a:ext cx="223286" cy="223121"/>
            </a:xfrm>
            <a:custGeom>
              <a:avLst/>
              <a:gdLst/>
              <a:ahLst/>
              <a:cxnLst/>
              <a:rect l="l" t="t" r="r" b="b"/>
              <a:pathLst>
                <a:path w="5413" h="5409" extrusionOk="0">
                  <a:moveTo>
                    <a:pt x="2840" y="0"/>
                  </a:moveTo>
                  <a:cubicBezTo>
                    <a:pt x="2777" y="0"/>
                    <a:pt x="2714" y="2"/>
                    <a:pt x="2650" y="7"/>
                  </a:cubicBezTo>
                  <a:cubicBezTo>
                    <a:pt x="847" y="129"/>
                    <a:pt x="54" y="1443"/>
                    <a:pt x="28" y="2793"/>
                  </a:cubicBezTo>
                  <a:cubicBezTo>
                    <a:pt x="0" y="4452"/>
                    <a:pt x="924" y="5409"/>
                    <a:pt x="2327" y="5409"/>
                  </a:cubicBezTo>
                  <a:cubicBezTo>
                    <a:pt x="3730" y="5407"/>
                    <a:pt x="4924" y="4871"/>
                    <a:pt x="5133" y="3259"/>
                  </a:cubicBezTo>
                  <a:cubicBezTo>
                    <a:pt x="5412" y="1101"/>
                    <a:pt x="4269" y="0"/>
                    <a:pt x="28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7862374" y="2376743"/>
              <a:ext cx="243623" cy="239374"/>
            </a:xfrm>
            <a:custGeom>
              <a:avLst/>
              <a:gdLst/>
              <a:ahLst/>
              <a:cxnLst/>
              <a:rect l="l" t="t" r="r" b="b"/>
              <a:pathLst>
                <a:path w="5906" h="5803" extrusionOk="0">
                  <a:moveTo>
                    <a:pt x="3101" y="1"/>
                  </a:moveTo>
                  <a:cubicBezTo>
                    <a:pt x="3032" y="1"/>
                    <a:pt x="2962" y="3"/>
                    <a:pt x="2892" y="8"/>
                  </a:cubicBezTo>
                  <a:cubicBezTo>
                    <a:pt x="925" y="138"/>
                    <a:pt x="59" y="1547"/>
                    <a:pt x="32" y="2997"/>
                  </a:cubicBezTo>
                  <a:cubicBezTo>
                    <a:pt x="1" y="4778"/>
                    <a:pt x="1009" y="5802"/>
                    <a:pt x="2540" y="5802"/>
                  </a:cubicBezTo>
                  <a:cubicBezTo>
                    <a:pt x="4070" y="5802"/>
                    <a:pt x="5372" y="5228"/>
                    <a:pt x="5600" y="3498"/>
                  </a:cubicBezTo>
                  <a:cubicBezTo>
                    <a:pt x="5906" y="1183"/>
                    <a:pt x="4658" y="1"/>
                    <a:pt x="3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7632900" y="2510269"/>
              <a:ext cx="77261" cy="182572"/>
            </a:xfrm>
            <a:custGeom>
              <a:avLst/>
              <a:gdLst/>
              <a:ahLst/>
              <a:cxnLst/>
              <a:rect l="l" t="t" r="r" b="b"/>
              <a:pathLst>
                <a:path w="1873" h="4426" extrusionOk="0">
                  <a:moveTo>
                    <a:pt x="1608" y="0"/>
                  </a:moveTo>
                  <a:cubicBezTo>
                    <a:pt x="1600" y="0"/>
                    <a:pt x="1592" y="1"/>
                    <a:pt x="1584" y="2"/>
                  </a:cubicBezTo>
                  <a:cubicBezTo>
                    <a:pt x="1474" y="16"/>
                    <a:pt x="1398" y="115"/>
                    <a:pt x="1412" y="222"/>
                  </a:cubicBezTo>
                  <a:lnTo>
                    <a:pt x="1412" y="223"/>
                  </a:lnTo>
                  <a:cubicBezTo>
                    <a:pt x="1468" y="660"/>
                    <a:pt x="1379" y="985"/>
                    <a:pt x="1204" y="1293"/>
                  </a:cubicBezTo>
                  <a:cubicBezTo>
                    <a:pt x="1029" y="1599"/>
                    <a:pt x="766" y="1884"/>
                    <a:pt x="481" y="2183"/>
                  </a:cubicBezTo>
                  <a:cubicBezTo>
                    <a:pt x="153" y="2530"/>
                    <a:pt x="1" y="3028"/>
                    <a:pt x="95" y="3486"/>
                  </a:cubicBezTo>
                  <a:cubicBezTo>
                    <a:pt x="187" y="3945"/>
                    <a:pt x="564" y="4353"/>
                    <a:pt x="1190" y="4425"/>
                  </a:cubicBezTo>
                  <a:cubicBezTo>
                    <a:pt x="1197" y="4425"/>
                    <a:pt x="1204" y="4426"/>
                    <a:pt x="1211" y="4426"/>
                  </a:cubicBezTo>
                  <a:cubicBezTo>
                    <a:pt x="1310" y="4426"/>
                    <a:pt x="1397" y="4352"/>
                    <a:pt x="1409" y="4250"/>
                  </a:cubicBezTo>
                  <a:cubicBezTo>
                    <a:pt x="1422" y="4141"/>
                    <a:pt x="1344" y="4044"/>
                    <a:pt x="1234" y="4031"/>
                  </a:cubicBezTo>
                  <a:lnTo>
                    <a:pt x="1232" y="4031"/>
                  </a:lnTo>
                  <a:cubicBezTo>
                    <a:pt x="746" y="3975"/>
                    <a:pt x="548" y="3726"/>
                    <a:pt x="485" y="3410"/>
                  </a:cubicBezTo>
                  <a:cubicBezTo>
                    <a:pt x="421" y="3094"/>
                    <a:pt x="534" y="2703"/>
                    <a:pt x="768" y="2455"/>
                  </a:cubicBezTo>
                  <a:cubicBezTo>
                    <a:pt x="1050" y="2156"/>
                    <a:pt x="1338" y="1857"/>
                    <a:pt x="1546" y="1491"/>
                  </a:cubicBezTo>
                  <a:cubicBezTo>
                    <a:pt x="1753" y="1126"/>
                    <a:pt x="1873" y="694"/>
                    <a:pt x="1805" y="174"/>
                  </a:cubicBezTo>
                  <a:cubicBezTo>
                    <a:pt x="1794" y="73"/>
                    <a:pt x="1708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7640655" y="2713508"/>
              <a:ext cx="204435" cy="79613"/>
            </a:xfrm>
            <a:custGeom>
              <a:avLst/>
              <a:gdLst/>
              <a:ahLst/>
              <a:cxnLst/>
              <a:rect l="l" t="t" r="r" b="b"/>
              <a:pathLst>
                <a:path w="4956" h="1930" extrusionOk="0">
                  <a:moveTo>
                    <a:pt x="4726" y="1"/>
                  </a:moveTo>
                  <a:cubicBezTo>
                    <a:pt x="4720" y="1"/>
                    <a:pt x="4714" y="1"/>
                    <a:pt x="4708" y="1"/>
                  </a:cubicBezTo>
                  <a:cubicBezTo>
                    <a:pt x="4656" y="7"/>
                    <a:pt x="4607" y="34"/>
                    <a:pt x="4574" y="75"/>
                  </a:cubicBezTo>
                  <a:cubicBezTo>
                    <a:pt x="4110" y="648"/>
                    <a:pt x="3038" y="1535"/>
                    <a:pt x="1908" y="1535"/>
                  </a:cubicBezTo>
                  <a:cubicBezTo>
                    <a:pt x="1903" y="1535"/>
                    <a:pt x="1898" y="1535"/>
                    <a:pt x="1892" y="1535"/>
                  </a:cubicBezTo>
                  <a:cubicBezTo>
                    <a:pt x="1317" y="1529"/>
                    <a:pt x="947" y="1347"/>
                    <a:pt x="714" y="1169"/>
                  </a:cubicBezTo>
                  <a:cubicBezTo>
                    <a:pt x="482" y="992"/>
                    <a:pt x="397" y="834"/>
                    <a:pt x="397" y="834"/>
                  </a:cubicBezTo>
                  <a:cubicBezTo>
                    <a:pt x="361" y="768"/>
                    <a:pt x="293" y="731"/>
                    <a:pt x="223" y="731"/>
                  </a:cubicBezTo>
                  <a:cubicBezTo>
                    <a:pt x="192" y="731"/>
                    <a:pt x="160" y="739"/>
                    <a:pt x="130" y="755"/>
                  </a:cubicBezTo>
                  <a:cubicBezTo>
                    <a:pt x="36" y="805"/>
                    <a:pt x="0" y="925"/>
                    <a:pt x="51" y="1021"/>
                  </a:cubicBezTo>
                  <a:cubicBezTo>
                    <a:pt x="51" y="1021"/>
                    <a:pt x="181" y="1261"/>
                    <a:pt x="475" y="1485"/>
                  </a:cubicBezTo>
                  <a:cubicBezTo>
                    <a:pt x="768" y="1707"/>
                    <a:pt x="1231" y="1924"/>
                    <a:pt x="1891" y="1930"/>
                  </a:cubicBezTo>
                  <a:cubicBezTo>
                    <a:pt x="1898" y="1930"/>
                    <a:pt x="1905" y="1930"/>
                    <a:pt x="1911" y="1930"/>
                  </a:cubicBezTo>
                  <a:cubicBezTo>
                    <a:pt x="3239" y="1930"/>
                    <a:pt x="4364" y="969"/>
                    <a:pt x="4886" y="324"/>
                  </a:cubicBezTo>
                  <a:cubicBezTo>
                    <a:pt x="4955" y="240"/>
                    <a:pt x="4941" y="117"/>
                    <a:pt x="4857" y="48"/>
                  </a:cubicBezTo>
                  <a:cubicBezTo>
                    <a:pt x="4819" y="16"/>
                    <a:pt x="4773" y="1"/>
                    <a:pt x="4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7454081" y="2396625"/>
              <a:ext cx="121193" cy="185006"/>
            </a:xfrm>
            <a:custGeom>
              <a:avLst/>
              <a:gdLst/>
              <a:ahLst/>
              <a:cxnLst/>
              <a:rect l="l" t="t" r="r" b="b"/>
              <a:pathLst>
                <a:path w="2938" h="4485" extrusionOk="0">
                  <a:moveTo>
                    <a:pt x="1427" y="0"/>
                  </a:moveTo>
                  <a:cubicBezTo>
                    <a:pt x="1349" y="0"/>
                    <a:pt x="1272" y="7"/>
                    <a:pt x="1197" y="21"/>
                  </a:cubicBezTo>
                  <a:cubicBezTo>
                    <a:pt x="370" y="281"/>
                    <a:pt x="16" y="1203"/>
                    <a:pt x="9" y="2377"/>
                  </a:cubicBezTo>
                  <a:cubicBezTo>
                    <a:pt x="0" y="3554"/>
                    <a:pt x="363" y="4400"/>
                    <a:pt x="1362" y="4479"/>
                  </a:cubicBezTo>
                  <a:cubicBezTo>
                    <a:pt x="1405" y="4483"/>
                    <a:pt x="1448" y="4485"/>
                    <a:pt x="1490" y="4485"/>
                  </a:cubicBezTo>
                  <a:cubicBezTo>
                    <a:pt x="2408" y="4485"/>
                    <a:pt x="2932" y="3642"/>
                    <a:pt x="2936" y="2071"/>
                  </a:cubicBezTo>
                  <a:cubicBezTo>
                    <a:pt x="2938" y="590"/>
                    <a:pt x="2140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7859404" y="2400626"/>
              <a:ext cx="149614" cy="195525"/>
            </a:xfrm>
            <a:custGeom>
              <a:avLst/>
              <a:gdLst/>
              <a:ahLst/>
              <a:cxnLst/>
              <a:rect l="l" t="t" r="r" b="b"/>
              <a:pathLst>
                <a:path w="3627" h="4740" extrusionOk="0">
                  <a:moveTo>
                    <a:pt x="1951" y="1"/>
                  </a:moveTo>
                  <a:cubicBezTo>
                    <a:pt x="1071" y="1"/>
                    <a:pt x="296" y="869"/>
                    <a:pt x="150" y="2080"/>
                  </a:cubicBezTo>
                  <a:cubicBezTo>
                    <a:pt x="0" y="3327"/>
                    <a:pt x="526" y="4739"/>
                    <a:pt x="1716" y="4739"/>
                  </a:cubicBezTo>
                  <a:cubicBezTo>
                    <a:pt x="1746" y="4739"/>
                    <a:pt x="1778" y="4738"/>
                    <a:pt x="1809" y="4736"/>
                  </a:cubicBezTo>
                  <a:cubicBezTo>
                    <a:pt x="3065" y="4659"/>
                    <a:pt x="3408" y="4169"/>
                    <a:pt x="3517" y="2688"/>
                  </a:cubicBezTo>
                  <a:cubicBezTo>
                    <a:pt x="3627" y="1205"/>
                    <a:pt x="3347" y="106"/>
                    <a:pt x="2107" y="10"/>
                  </a:cubicBezTo>
                  <a:cubicBezTo>
                    <a:pt x="2055" y="4"/>
                    <a:pt x="2003" y="1"/>
                    <a:pt x="1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7473469" y="2218425"/>
              <a:ext cx="186079" cy="107786"/>
            </a:xfrm>
            <a:custGeom>
              <a:avLst/>
              <a:gdLst/>
              <a:ahLst/>
              <a:cxnLst/>
              <a:rect l="l" t="t" r="r" b="b"/>
              <a:pathLst>
                <a:path w="4511" h="2613" extrusionOk="0">
                  <a:moveTo>
                    <a:pt x="2397" y="1"/>
                  </a:moveTo>
                  <a:cubicBezTo>
                    <a:pt x="2178" y="1"/>
                    <a:pt x="1940" y="24"/>
                    <a:pt x="1682" y="78"/>
                  </a:cubicBezTo>
                  <a:cubicBezTo>
                    <a:pt x="0" y="427"/>
                    <a:pt x="52" y="1076"/>
                    <a:pt x="52" y="1682"/>
                  </a:cubicBezTo>
                  <a:cubicBezTo>
                    <a:pt x="52" y="2287"/>
                    <a:pt x="192" y="2613"/>
                    <a:pt x="473" y="2613"/>
                  </a:cubicBezTo>
                  <a:cubicBezTo>
                    <a:pt x="744" y="2613"/>
                    <a:pt x="984" y="1817"/>
                    <a:pt x="1992" y="1817"/>
                  </a:cubicBezTo>
                  <a:cubicBezTo>
                    <a:pt x="2027" y="1817"/>
                    <a:pt x="2063" y="1818"/>
                    <a:pt x="2099" y="1820"/>
                  </a:cubicBezTo>
                  <a:cubicBezTo>
                    <a:pt x="3199" y="1878"/>
                    <a:pt x="3667" y="2372"/>
                    <a:pt x="3891" y="2384"/>
                  </a:cubicBezTo>
                  <a:cubicBezTo>
                    <a:pt x="3897" y="2384"/>
                    <a:pt x="3902" y="2385"/>
                    <a:pt x="3907" y="2385"/>
                  </a:cubicBezTo>
                  <a:cubicBezTo>
                    <a:pt x="4124" y="2385"/>
                    <a:pt x="4295" y="2153"/>
                    <a:pt x="4430" y="1287"/>
                  </a:cubicBezTo>
                  <a:cubicBezTo>
                    <a:pt x="4430" y="1287"/>
                    <a:pt x="4511" y="872"/>
                    <a:pt x="4344" y="777"/>
                  </a:cubicBezTo>
                  <a:cubicBezTo>
                    <a:pt x="4204" y="696"/>
                    <a:pt x="3598" y="1"/>
                    <a:pt x="2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7873965" y="2226923"/>
              <a:ext cx="235496" cy="109849"/>
            </a:xfrm>
            <a:custGeom>
              <a:avLst/>
              <a:gdLst/>
              <a:ahLst/>
              <a:cxnLst/>
              <a:rect l="l" t="t" r="r" b="b"/>
              <a:pathLst>
                <a:path w="5709" h="2663" extrusionOk="0">
                  <a:moveTo>
                    <a:pt x="2308" y="0"/>
                  </a:moveTo>
                  <a:cubicBezTo>
                    <a:pt x="1134" y="0"/>
                    <a:pt x="0" y="173"/>
                    <a:pt x="106" y="1363"/>
                  </a:cubicBezTo>
                  <a:cubicBezTo>
                    <a:pt x="112" y="1919"/>
                    <a:pt x="132" y="2353"/>
                    <a:pt x="729" y="2353"/>
                  </a:cubicBezTo>
                  <a:cubicBezTo>
                    <a:pt x="822" y="2353"/>
                    <a:pt x="929" y="2343"/>
                    <a:pt x="1052" y="2321"/>
                  </a:cubicBezTo>
                  <a:cubicBezTo>
                    <a:pt x="1930" y="2160"/>
                    <a:pt x="2277" y="1945"/>
                    <a:pt x="3111" y="1945"/>
                  </a:cubicBezTo>
                  <a:cubicBezTo>
                    <a:pt x="3142" y="1945"/>
                    <a:pt x="3174" y="1945"/>
                    <a:pt x="3206" y="1945"/>
                  </a:cubicBezTo>
                  <a:cubicBezTo>
                    <a:pt x="4110" y="1960"/>
                    <a:pt x="4686" y="2585"/>
                    <a:pt x="5032" y="2658"/>
                  </a:cubicBezTo>
                  <a:cubicBezTo>
                    <a:pt x="5047" y="2661"/>
                    <a:pt x="5062" y="2663"/>
                    <a:pt x="5078" y="2663"/>
                  </a:cubicBezTo>
                  <a:cubicBezTo>
                    <a:pt x="5406" y="2663"/>
                    <a:pt x="5708" y="1944"/>
                    <a:pt x="5672" y="1363"/>
                  </a:cubicBezTo>
                  <a:cubicBezTo>
                    <a:pt x="5633" y="755"/>
                    <a:pt x="4635" y="63"/>
                    <a:pt x="3228" y="21"/>
                  </a:cubicBezTo>
                  <a:cubicBezTo>
                    <a:pt x="2934" y="12"/>
                    <a:pt x="2619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7524619" y="2417333"/>
              <a:ext cx="62535" cy="62453"/>
            </a:xfrm>
            <a:custGeom>
              <a:avLst/>
              <a:gdLst/>
              <a:ahLst/>
              <a:cxnLst/>
              <a:rect l="l" t="t" r="r" b="b"/>
              <a:pathLst>
                <a:path w="1516" h="1514" extrusionOk="0">
                  <a:moveTo>
                    <a:pt x="756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5"/>
                    <a:pt x="339" y="1514"/>
                    <a:pt x="756" y="1514"/>
                  </a:cubicBezTo>
                  <a:cubicBezTo>
                    <a:pt x="1177" y="1514"/>
                    <a:pt x="1516" y="1175"/>
                    <a:pt x="1516" y="758"/>
                  </a:cubicBezTo>
                  <a:cubicBezTo>
                    <a:pt x="1516" y="339"/>
                    <a:pt x="1175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7956713" y="2429419"/>
              <a:ext cx="62535" cy="62411"/>
            </a:xfrm>
            <a:custGeom>
              <a:avLst/>
              <a:gdLst/>
              <a:ahLst/>
              <a:cxnLst/>
              <a:rect l="l" t="t" r="r" b="b"/>
              <a:pathLst>
                <a:path w="1516" h="1513" extrusionOk="0">
                  <a:moveTo>
                    <a:pt x="760" y="1"/>
                  </a:moveTo>
                  <a:cubicBezTo>
                    <a:pt x="341" y="1"/>
                    <a:pt x="2" y="339"/>
                    <a:pt x="1" y="757"/>
                  </a:cubicBezTo>
                  <a:cubicBezTo>
                    <a:pt x="1" y="1174"/>
                    <a:pt x="341" y="1513"/>
                    <a:pt x="760" y="1513"/>
                  </a:cubicBezTo>
                  <a:cubicBezTo>
                    <a:pt x="1177" y="1513"/>
                    <a:pt x="1516" y="1174"/>
                    <a:pt x="1516" y="757"/>
                  </a:cubicBezTo>
                  <a:cubicBezTo>
                    <a:pt x="1516" y="339"/>
                    <a:pt x="1177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7453627" y="2367461"/>
              <a:ext cx="201052" cy="118841"/>
            </a:xfrm>
            <a:custGeom>
              <a:avLst/>
              <a:gdLst/>
              <a:ahLst/>
              <a:cxnLst/>
              <a:rect l="l" t="t" r="r" b="b"/>
              <a:pathLst>
                <a:path w="4874" h="2881" extrusionOk="0">
                  <a:moveTo>
                    <a:pt x="2575" y="0"/>
                  </a:moveTo>
                  <a:cubicBezTo>
                    <a:pt x="1459" y="0"/>
                    <a:pt x="565" y="521"/>
                    <a:pt x="343" y="1120"/>
                  </a:cubicBezTo>
                  <a:cubicBezTo>
                    <a:pt x="86" y="1807"/>
                    <a:pt x="0" y="2881"/>
                    <a:pt x="0" y="2881"/>
                  </a:cubicBezTo>
                  <a:cubicBezTo>
                    <a:pt x="0" y="2881"/>
                    <a:pt x="294" y="1421"/>
                    <a:pt x="854" y="965"/>
                  </a:cubicBezTo>
                  <a:cubicBezTo>
                    <a:pt x="1346" y="561"/>
                    <a:pt x="2050" y="317"/>
                    <a:pt x="2717" y="317"/>
                  </a:cubicBezTo>
                  <a:cubicBezTo>
                    <a:pt x="2807" y="317"/>
                    <a:pt x="2896" y="321"/>
                    <a:pt x="2984" y="330"/>
                  </a:cubicBezTo>
                  <a:cubicBezTo>
                    <a:pt x="3725" y="405"/>
                    <a:pt x="4093" y="662"/>
                    <a:pt x="4317" y="855"/>
                  </a:cubicBezTo>
                  <a:cubicBezTo>
                    <a:pt x="4542" y="1050"/>
                    <a:pt x="4873" y="1433"/>
                    <a:pt x="4873" y="1433"/>
                  </a:cubicBezTo>
                  <a:cubicBezTo>
                    <a:pt x="4873" y="1433"/>
                    <a:pt x="4441" y="227"/>
                    <a:pt x="3090" y="37"/>
                  </a:cubicBezTo>
                  <a:cubicBezTo>
                    <a:pt x="2914" y="12"/>
                    <a:pt x="2742" y="0"/>
                    <a:pt x="2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7864808" y="2364574"/>
              <a:ext cx="236734" cy="108034"/>
            </a:xfrm>
            <a:custGeom>
              <a:avLst/>
              <a:gdLst/>
              <a:ahLst/>
              <a:cxnLst/>
              <a:rect l="l" t="t" r="r" b="b"/>
              <a:pathLst>
                <a:path w="5739" h="2619" extrusionOk="0">
                  <a:moveTo>
                    <a:pt x="3057" y="1"/>
                  </a:moveTo>
                  <a:cubicBezTo>
                    <a:pt x="2504" y="1"/>
                    <a:pt x="1893" y="155"/>
                    <a:pt x="1269" y="527"/>
                  </a:cubicBezTo>
                  <a:cubicBezTo>
                    <a:pt x="77" y="1237"/>
                    <a:pt x="1" y="2618"/>
                    <a:pt x="1" y="2618"/>
                  </a:cubicBezTo>
                  <a:cubicBezTo>
                    <a:pt x="1" y="2618"/>
                    <a:pt x="234" y="2279"/>
                    <a:pt x="317" y="2109"/>
                  </a:cubicBezTo>
                  <a:cubicBezTo>
                    <a:pt x="399" y="1934"/>
                    <a:pt x="726" y="1209"/>
                    <a:pt x="1563" y="795"/>
                  </a:cubicBezTo>
                  <a:cubicBezTo>
                    <a:pt x="1961" y="597"/>
                    <a:pt x="2441" y="491"/>
                    <a:pt x="2928" y="491"/>
                  </a:cubicBezTo>
                  <a:cubicBezTo>
                    <a:pt x="3464" y="491"/>
                    <a:pt x="4008" y="619"/>
                    <a:pt x="4463" y="895"/>
                  </a:cubicBezTo>
                  <a:cubicBezTo>
                    <a:pt x="5331" y="1422"/>
                    <a:pt x="5524" y="2566"/>
                    <a:pt x="5524" y="2566"/>
                  </a:cubicBezTo>
                  <a:cubicBezTo>
                    <a:pt x="5524" y="2566"/>
                    <a:pt x="5739" y="2154"/>
                    <a:pt x="5577" y="1756"/>
                  </a:cubicBezTo>
                  <a:cubicBezTo>
                    <a:pt x="5414" y="1355"/>
                    <a:pt x="5183" y="771"/>
                    <a:pt x="4394" y="337"/>
                  </a:cubicBezTo>
                  <a:cubicBezTo>
                    <a:pt x="4018" y="129"/>
                    <a:pt x="3562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38"/>
          <p:cNvGrpSpPr/>
          <p:nvPr/>
        </p:nvGrpSpPr>
        <p:grpSpPr>
          <a:xfrm>
            <a:off x="-381000" y="2190278"/>
            <a:ext cx="2267513" cy="5488478"/>
            <a:chOff x="-457200" y="2304788"/>
            <a:chExt cx="2267513" cy="5488478"/>
          </a:xfrm>
        </p:grpSpPr>
        <p:sp>
          <p:nvSpPr>
            <p:cNvPr id="2028" name="Google Shape;2028;p38"/>
            <p:cNvSpPr/>
            <p:nvPr/>
          </p:nvSpPr>
          <p:spPr>
            <a:xfrm>
              <a:off x="1203195" y="2473995"/>
              <a:ext cx="173951" cy="289740"/>
            </a:xfrm>
            <a:custGeom>
              <a:avLst/>
              <a:gdLst/>
              <a:ahLst/>
              <a:cxnLst/>
              <a:rect l="l" t="t" r="r" b="b"/>
              <a:pathLst>
                <a:path w="4217" h="7024" extrusionOk="0">
                  <a:moveTo>
                    <a:pt x="163" y="1"/>
                  </a:moveTo>
                  <a:cubicBezTo>
                    <a:pt x="73" y="1"/>
                    <a:pt x="1" y="74"/>
                    <a:pt x="1" y="164"/>
                  </a:cubicBezTo>
                  <a:lnTo>
                    <a:pt x="1" y="4628"/>
                  </a:lnTo>
                  <a:cubicBezTo>
                    <a:pt x="1" y="4686"/>
                    <a:pt x="30" y="4741"/>
                    <a:pt x="83" y="4771"/>
                  </a:cubicBezTo>
                  <a:lnTo>
                    <a:pt x="3950" y="7001"/>
                  </a:lnTo>
                  <a:cubicBezTo>
                    <a:pt x="3975" y="7016"/>
                    <a:pt x="4003" y="7023"/>
                    <a:pt x="4031" y="7023"/>
                  </a:cubicBezTo>
                  <a:cubicBezTo>
                    <a:pt x="4087" y="7023"/>
                    <a:pt x="4140" y="6994"/>
                    <a:pt x="4170" y="6943"/>
                  </a:cubicBezTo>
                  <a:cubicBezTo>
                    <a:pt x="4216" y="6866"/>
                    <a:pt x="4189" y="6766"/>
                    <a:pt x="4112" y="6719"/>
                  </a:cubicBezTo>
                  <a:lnTo>
                    <a:pt x="329" y="4535"/>
                  </a:lnTo>
                  <a:lnTo>
                    <a:pt x="329" y="164"/>
                  </a:lnTo>
                  <a:cubicBezTo>
                    <a:pt x="329" y="74"/>
                    <a:pt x="256" y="1"/>
                    <a:pt x="167" y="1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1042815" y="2658218"/>
              <a:ext cx="174817" cy="105435"/>
            </a:xfrm>
            <a:custGeom>
              <a:avLst/>
              <a:gdLst/>
              <a:ahLst/>
              <a:cxnLst/>
              <a:rect l="l" t="t" r="r" b="b"/>
              <a:pathLst>
                <a:path w="4238" h="2556" extrusionOk="0">
                  <a:moveTo>
                    <a:pt x="4054" y="0"/>
                  </a:moveTo>
                  <a:cubicBezTo>
                    <a:pt x="4026" y="0"/>
                    <a:pt x="3997" y="7"/>
                    <a:pt x="3971" y="23"/>
                  </a:cubicBezTo>
                  <a:lnTo>
                    <a:pt x="105" y="2252"/>
                  </a:lnTo>
                  <a:cubicBezTo>
                    <a:pt x="27" y="2298"/>
                    <a:pt x="0" y="2397"/>
                    <a:pt x="46" y="2475"/>
                  </a:cubicBezTo>
                  <a:cubicBezTo>
                    <a:pt x="77" y="2527"/>
                    <a:pt x="132" y="2555"/>
                    <a:pt x="188" y="2555"/>
                  </a:cubicBezTo>
                  <a:cubicBezTo>
                    <a:pt x="215" y="2555"/>
                    <a:pt x="243" y="2548"/>
                    <a:pt x="269" y="2534"/>
                  </a:cubicBezTo>
                  <a:lnTo>
                    <a:pt x="4131" y="303"/>
                  </a:lnTo>
                  <a:cubicBezTo>
                    <a:pt x="4210" y="260"/>
                    <a:pt x="4237" y="161"/>
                    <a:pt x="4193" y="80"/>
                  </a:cubicBezTo>
                  <a:lnTo>
                    <a:pt x="4193" y="79"/>
                  </a:lnTo>
                  <a:cubicBezTo>
                    <a:pt x="4163" y="28"/>
                    <a:pt x="4110" y="0"/>
                    <a:pt x="4054" y="0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1000575" y="2450689"/>
              <a:ext cx="173910" cy="289658"/>
            </a:xfrm>
            <a:custGeom>
              <a:avLst/>
              <a:gdLst/>
              <a:ahLst/>
              <a:cxnLst/>
              <a:rect l="l" t="t" r="r" b="b"/>
              <a:pathLst>
                <a:path w="4216" h="7022" extrusionOk="0">
                  <a:moveTo>
                    <a:pt x="4054" y="0"/>
                  </a:moveTo>
                  <a:cubicBezTo>
                    <a:pt x="3965" y="0"/>
                    <a:pt x="3890" y="72"/>
                    <a:pt x="3890" y="162"/>
                  </a:cubicBezTo>
                  <a:lnTo>
                    <a:pt x="3890" y="164"/>
                  </a:lnTo>
                  <a:lnTo>
                    <a:pt x="3890" y="4533"/>
                  </a:lnTo>
                  <a:lnTo>
                    <a:pt x="106" y="6717"/>
                  </a:lnTo>
                  <a:cubicBezTo>
                    <a:pt x="26" y="6761"/>
                    <a:pt x="0" y="6860"/>
                    <a:pt x="44" y="6939"/>
                  </a:cubicBezTo>
                  <a:lnTo>
                    <a:pt x="44" y="6941"/>
                  </a:lnTo>
                  <a:cubicBezTo>
                    <a:pt x="74" y="6993"/>
                    <a:pt x="128" y="7021"/>
                    <a:pt x="183" y="7021"/>
                  </a:cubicBezTo>
                  <a:cubicBezTo>
                    <a:pt x="211" y="7021"/>
                    <a:pt x="239" y="7014"/>
                    <a:pt x="265" y="6999"/>
                  </a:cubicBezTo>
                  <a:lnTo>
                    <a:pt x="4134" y="4766"/>
                  </a:lnTo>
                  <a:cubicBezTo>
                    <a:pt x="4183" y="4736"/>
                    <a:pt x="4214" y="4684"/>
                    <a:pt x="4214" y="4628"/>
                  </a:cubicBezTo>
                  <a:lnTo>
                    <a:pt x="4214" y="164"/>
                  </a:lnTo>
                  <a:cubicBezTo>
                    <a:pt x="4216" y="73"/>
                    <a:pt x="4144" y="0"/>
                    <a:pt x="4054" y="0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724200" y="6155021"/>
              <a:ext cx="516285" cy="1437274"/>
            </a:xfrm>
            <a:custGeom>
              <a:avLst/>
              <a:gdLst/>
              <a:ahLst/>
              <a:cxnLst/>
              <a:rect l="l" t="t" r="r" b="b"/>
              <a:pathLst>
                <a:path w="12516" h="34843" extrusionOk="0">
                  <a:moveTo>
                    <a:pt x="12516" y="0"/>
                  </a:moveTo>
                  <a:lnTo>
                    <a:pt x="1671" y="1434"/>
                  </a:lnTo>
                  <a:cubicBezTo>
                    <a:pt x="1671" y="1434"/>
                    <a:pt x="1885" y="6438"/>
                    <a:pt x="1837" y="13294"/>
                  </a:cubicBezTo>
                  <a:cubicBezTo>
                    <a:pt x="1791" y="20151"/>
                    <a:pt x="0" y="33720"/>
                    <a:pt x="0" y="33720"/>
                  </a:cubicBezTo>
                  <a:cubicBezTo>
                    <a:pt x="0" y="33720"/>
                    <a:pt x="574" y="34391"/>
                    <a:pt x="2217" y="34700"/>
                  </a:cubicBezTo>
                  <a:cubicBezTo>
                    <a:pt x="2794" y="34807"/>
                    <a:pt x="3267" y="34842"/>
                    <a:pt x="3638" y="34842"/>
                  </a:cubicBezTo>
                  <a:cubicBezTo>
                    <a:pt x="4321" y="34842"/>
                    <a:pt x="4656" y="34724"/>
                    <a:pt x="4656" y="34724"/>
                  </a:cubicBezTo>
                  <a:cubicBezTo>
                    <a:pt x="4656" y="34724"/>
                    <a:pt x="10003" y="16742"/>
                    <a:pt x="12516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724241" y="6155021"/>
              <a:ext cx="516244" cy="1429560"/>
            </a:xfrm>
            <a:custGeom>
              <a:avLst/>
              <a:gdLst/>
              <a:ahLst/>
              <a:cxnLst/>
              <a:rect l="l" t="t" r="r" b="b"/>
              <a:pathLst>
                <a:path w="12515" h="34656" extrusionOk="0">
                  <a:moveTo>
                    <a:pt x="12515" y="0"/>
                  </a:moveTo>
                  <a:lnTo>
                    <a:pt x="1671" y="1436"/>
                  </a:lnTo>
                  <a:cubicBezTo>
                    <a:pt x="1671" y="1436"/>
                    <a:pt x="1885" y="6439"/>
                    <a:pt x="1839" y="13296"/>
                  </a:cubicBezTo>
                  <a:cubicBezTo>
                    <a:pt x="1791" y="20152"/>
                    <a:pt x="1" y="33723"/>
                    <a:pt x="1" y="33723"/>
                  </a:cubicBezTo>
                  <a:cubicBezTo>
                    <a:pt x="1" y="33723"/>
                    <a:pt x="527" y="34333"/>
                    <a:pt x="2003" y="34656"/>
                  </a:cubicBezTo>
                  <a:cubicBezTo>
                    <a:pt x="1792" y="34163"/>
                    <a:pt x="1025" y="32843"/>
                    <a:pt x="1107" y="32429"/>
                  </a:cubicBezTo>
                  <a:cubicBezTo>
                    <a:pt x="1861" y="28627"/>
                    <a:pt x="2914" y="16006"/>
                    <a:pt x="2914" y="16006"/>
                  </a:cubicBezTo>
                  <a:cubicBezTo>
                    <a:pt x="2914" y="16006"/>
                    <a:pt x="4697" y="13244"/>
                    <a:pt x="5332" y="10263"/>
                  </a:cubicBezTo>
                  <a:cubicBezTo>
                    <a:pt x="6057" y="5960"/>
                    <a:pt x="6229" y="3767"/>
                    <a:pt x="6229" y="3767"/>
                  </a:cubicBezTo>
                  <a:cubicBezTo>
                    <a:pt x="6229" y="3767"/>
                    <a:pt x="10094" y="3172"/>
                    <a:pt x="12111" y="2552"/>
                  </a:cubicBezTo>
                  <a:cubicBezTo>
                    <a:pt x="12252" y="1699"/>
                    <a:pt x="12388" y="848"/>
                    <a:pt x="12515" y="0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164791" y="4193831"/>
              <a:ext cx="296752" cy="1701563"/>
            </a:xfrm>
            <a:custGeom>
              <a:avLst/>
              <a:gdLst/>
              <a:ahLst/>
              <a:cxnLst/>
              <a:rect l="l" t="t" r="r" b="b"/>
              <a:pathLst>
                <a:path w="7194" h="41250" extrusionOk="0">
                  <a:moveTo>
                    <a:pt x="1553" y="1"/>
                  </a:moveTo>
                  <a:lnTo>
                    <a:pt x="1" y="2319"/>
                  </a:lnTo>
                  <a:lnTo>
                    <a:pt x="2312" y="41249"/>
                  </a:lnTo>
                  <a:cubicBezTo>
                    <a:pt x="2312" y="41249"/>
                    <a:pt x="6876" y="40484"/>
                    <a:pt x="7193" y="40363"/>
                  </a:cubicBezTo>
                  <a:cubicBezTo>
                    <a:pt x="7193" y="40363"/>
                    <a:pt x="7004" y="37230"/>
                    <a:pt x="6822" y="34872"/>
                  </a:cubicBezTo>
                  <a:cubicBezTo>
                    <a:pt x="6640" y="32513"/>
                    <a:pt x="4143" y="8175"/>
                    <a:pt x="3962" y="6660"/>
                  </a:cubicBezTo>
                  <a:cubicBezTo>
                    <a:pt x="3780" y="5146"/>
                    <a:pt x="1553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1164791" y="4193831"/>
              <a:ext cx="296752" cy="1701563"/>
            </a:xfrm>
            <a:custGeom>
              <a:avLst/>
              <a:gdLst/>
              <a:ahLst/>
              <a:cxnLst/>
              <a:rect l="l" t="t" r="r" b="b"/>
              <a:pathLst>
                <a:path w="7194" h="41250" extrusionOk="0">
                  <a:moveTo>
                    <a:pt x="1553" y="1"/>
                  </a:moveTo>
                  <a:lnTo>
                    <a:pt x="1" y="2319"/>
                  </a:lnTo>
                  <a:lnTo>
                    <a:pt x="2312" y="41249"/>
                  </a:lnTo>
                  <a:cubicBezTo>
                    <a:pt x="2312" y="41249"/>
                    <a:pt x="6876" y="40484"/>
                    <a:pt x="7193" y="40363"/>
                  </a:cubicBezTo>
                  <a:cubicBezTo>
                    <a:pt x="7193" y="40363"/>
                    <a:pt x="7004" y="37230"/>
                    <a:pt x="6822" y="34872"/>
                  </a:cubicBezTo>
                  <a:cubicBezTo>
                    <a:pt x="6640" y="32513"/>
                    <a:pt x="4143" y="8175"/>
                    <a:pt x="3962" y="6660"/>
                  </a:cubicBezTo>
                  <a:cubicBezTo>
                    <a:pt x="3780" y="5146"/>
                    <a:pt x="1553" y="1"/>
                    <a:pt x="155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-457200" y="6202995"/>
              <a:ext cx="520328" cy="299599"/>
            </a:xfrm>
            <a:custGeom>
              <a:avLst/>
              <a:gdLst/>
              <a:ahLst/>
              <a:cxnLst/>
              <a:rect l="l" t="t" r="r" b="b"/>
              <a:pathLst>
                <a:path w="12614" h="7263" extrusionOk="0">
                  <a:moveTo>
                    <a:pt x="9377" y="1"/>
                  </a:moveTo>
                  <a:cubicBezTo>
                    <a:pt x="9079" y="1"/>
                    <a:pt x="8746" y="66"/>
                    <a:pt x="8383" y="234"/>
                  </a:cubicBezTo>
                  <a:cubicBezTo>
                    <a:pt x="7117" y="819"/>
                    <a:pt x="5826" y="2050"/>
                    <a:pt x="4522" y="2685"/>
                  </a:cubicBezTo>
                  <a:cubicBezTo>
                    <a:pt x="3218" y="3319"/>
                    <a:pt x="2080" y="3882"/>
                    <a:pt x="1432" y="4084"/>
                  </a:cubicBezTo>
                  <a:cubicBezTo>
                    <a:pt x="785" y="4284"/>
                    <a:pt x="168" y="4678"/>
                    <a:pt x="226" y="4974"/>
                  </a:cubicBezTo>
                  <a:cubicBezTo>
                    <a:pt x="0" y="6430"/>
                    <a:pt x="785" y="7026"/>
                    <a:pt x="1518" y="7117"/>
                  </a:cubicBezTo>
                  <a:cubicBezTo>
                    <a:pt x="1594" y="7121"/>
                    <a:pt x="1666" y="7123"/>
                    <a:pt x="1735" y="7123"/>
                  </a:cubicBezTo>
                  <a:cubicBezTo>
                    <a:pt x="2501" y="7123"/>
                    <a:pt x="2896" y="6911"/>
                    <a:pt x="3780" y="6734"/>
                  </a:cubicBezTo>
                  <a:cubicBezTo>
                    <a:pt x="4049" y="6680"/>
                    <a:pt x="4377" y="6649"/>
                    <a:pt x="4721" y="6649"/>
                  </a:cubicBezTo>
                  <a:cubicBezTo>
                    <a:pt x="5320" y="6649"/>
                    <a:pt x="5964" y="6741"/>
                    <a:pt x="6422" y="6958"/>
                  </a:cubicBezTo>
                  <a:cubicBezTo>
                    <a:pt x="6885" y="7176"/>
                    <a:pt x="7288" y="7262"/>
                    <a:pt x="7722" y="7262"/>
                  </a:cubicBezTo>
                  <a:cubicBezTo>
                    <a:pt x="7965" y="7262"/>
                    <a:pt x="8217" y="7235"/>
                    <a:pt x="8495" y="7189"/>
                  </a:cubicBezTo>
                  <a:cubicBezTo>
                    <a:pt x="9268" y="7061"/>
                    <a:pt x="12001" y="5255"/>
                    <a:pt x="12001" y="5255"/>
                  </a:cubicBezTo>
                  <a:lnTo>
                    <a:pt x="12069" y="5010"/>
                  </a:lnTo>
                  <a:cubicBezTo>
                    <a:pt x="12466" y="4686"/>
                    <a:pt x="12613" y="4588"/>
                    <a:pt x="12537" y="3810"/>
                  </a:cubicBezTo>
                  <a:cubicBezTo>
                    <a:pt x="12459" y="3033"/>
                    <a:pt x="11222" y="969"/>
                    <a:pt x="10888" y="643"/>
                  </a:cubicBezTo>
                  <a:cubicBezTo>
                    <a:pt x="10650" y="408"/>
                    <a:pt x="10121" y="1"/>
                    <a:pt x="9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-446310" y="6373481"/>
              <a:ext cx="391916" cy="129071"/>
            </a:xfrm>
            <a:custGeom>
              <a:avLst/>
              <a:gdLst/>
              <a:ahLst/>
              <a:cxnLst/>
              <a:rect l="l" t="t" r="r" b="b"/>
              <a:pathLst>
                <a:path w="9501" h="3129" extrusionOk="0">
                  <a:moveTo>
                    <a:pt x="6889" y="0"/>
                  </a:moveTo>
                  <a:cubicBezTo>
                    <a:pt x="6887" y="0"/>
                    <a:pt x="6885" y="0"/>
                    <a:pt x="6882" y="0"/>
                  </a:cubicBezTo>
                  <a:cubicBezTo>
                    <a:pt x="6627" y="2"/>
                    <a:pt x="6356" y="27"/>
                    <a:pt x="6077" y="65"/>
                  </a:cubicBezTo>
                  <a:cubicBezTo>
                    <a:pt x="4969" y="226"/>
                    <a:pt x="3523" y="1205"/>
                    <a:pt x="2154" y="1621"/>
                  </a:cubicBezTo>
                  <a:cubicBezTo>
                    <a:pt x="1347" y="1866"/>
                    <a:pt x="788" y="1999"/>
                    <a:pt x="401" y="1999"/>
                  </a:cubicBezTo>
                  <a:cubicBezTo>
                    <a:pt x="239" y="1999"/>
                    <a:pt x="107" y="1975"/>
                    <a:pt x="0" y="1928"/>
                  </a:cubicBezTo>
                  <a:lnTo>
                    <a:pt x="0" y="1928"/>
                  </a:lnTo>
                  <a:cubicBezTo>
                    <a:pt x="200" y="2606"/>
                    <a:pt x="738" y="2918"/>
                    <a:pt x="1252" y="2982"/>
                  </a:cubicBezTo>
                  <a:cubicBezTo>
                    <a:pt x="1329" y="2985"/>
                    <a:pt x="1402" y="2987"/>
                    <a:pt x="1473" y="2987"/>
                  </a:cubicBezTo>
                  <a:cubicBezTo>
                    <a:pt x="2235" y="2987"/>
                    <a:pt x="2631" y="2775"/>
                    <a:pt x="3512" y="2599"/>
                  </a:cubicBezTo>
                  <a:cubicBezTo>
                    <a:pt x="3781" y="2545"/>
                    <a:pt x="4109" y="2515"/>
                    <a:pt x="4452" y="2515"/>
                  </a:cubicBezTo>
                  <a:cubicBezTo>
                    <a:pt x="5051" y="2515"/>
                    <a:pt x="5697" y="2607"/>
                    <a:pt x="6156" y="2823"/>
                  </a:cubicBezTo>
                  <a:cubicBezTo>
                    <a:pt x="6617" y="3042"/>
                    <a:pt x="7020" y="3128"/>
                    <a:pt x="7454" y="3128"/>
                  </a:cubicBezTo>
                  <a:cubicBezTo>
                    <a:pt x="7697" y="3128"/>
                    <a:pt x="7950" y="3101"/>
                    <a:pt x="8228" y="3055"/>
                  </a:cubicBezTo>
                  <a:cubicBezTo>
                    <a:pt x="8489" y="3010"/>
                    <a:pt x="8973" y="2776"/>
                    <a:pt x="9501" y="2483"/>
                  </a:cubicBezTo>
                  <a:cubicBezTo>
                    <a:pt x="9381" y="1995"/>
                    <a:pt x="8760" y="926"/>
                    <a:pt x="8760" y="926"/>
                  </a:cubicBezTo>
                  <a:cubicBezTo>
                    <a:pt x="8317" y="221"/>
                    <a:pt x="7657" y="0"/>
                    <a:pt x="688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-134336" y="6174780"/>
              <a:ext cx="1070644" cy="837210"/>
            </a:xfrm>
            <a:custGeom>
              <a:avLst/>
              <a:gdLst/>
              <a:ahLst/>
              <a:cxnLst/>
              <a:rect l="l" t="t" r="r" b="b"/>
              <a:pathLst>
                <a:path w="25955" h="20296" extrusionOk="0">
                  <a:moveTo>
                    <a:pt x="25954" y="1"/>
                  </a:moveTo>
                  <a:lnTo>
                    <a:pt x="14268" y="837"/>
                  </a:lnTo>
                  <a:cubicBezTo>
                    <a:pt x="14268" y="837"/>
                    <a:pt x="14734" y="6355"/>
                    <a:pt x="14147" y="8378"/>
                  </a:cubicBezTo>
                  <a:cubicBezTo>
                    <a:pt x="13710" y="9883"/>
                    <a:pt x="12481" y="11298"/>
                    <a:pt x="10812" y="11298"/>
                  </a:cubicBezTo>
                  <a:cubicBezTo>
                    <a:pt x="10239" y="11298"/>
                    <a:pt x="9614" y="11132"/>
                    <a:pt x="8951" y="10744"/>
                  </a:cubicBezTo>
                  <a:cubicBezTo>
                    <a:pt x="6359" y="9229"/>
                    <a:pt x="4182" y="4816"/>
                    <a:pt x="4182" y="4816"/>
                  </a:cubicBezTo>
                  <a:cubicBezTo>
                    <a:pt x="4182" y="4816"/>
                    <a:pt x="3549" y="4623"/>
                    <a:pt x="2787" y="4623"/>
                  </a:cubicBezTo>
                  <a:cubicBezTo>
                    <a:pt x="2260" y="4623"/>
                    <a:pt x="1670" y="4716"/>
                    <a:pt x="1186" y="5029"/>
                  </a:cubicBezTo>
                  <a:cubicBezTo>
                    <a:pt x="1" y="5794"/>
                    <a:pt x="373" y="7337"/>
                    <a:pt x="373" y="7337"/>
                  </a:cubicBezTo>
                  <a:cubicBezTo>
                    <a:pt x="373" y="7337"/>
                    <a:pt x="3883" y="17597"/>
                    <a:pt x="10888" y="19724"/>
                  </a:cubicBezTo>
                  <a:cubicBezTo>
                    <a:pt x="12179" y="20116"/>
                    <a:pt x="13367" y="20296"/>
                    <a:pt x="14458" y="20296"/>
                  </a:cubicBezTo>
                  <a:cubicBezTo>
                    <a:pt x="19288" y="20296"/>
                    <a:pt x="22224" y="16785"/>
                    <a:pt x="23832" y="12674"/>
                  </a:cubicBezTo>
                  <a:cubicBezTo>
                    <a:pt x="25803" y="7633"/>
                    <a:pt x="25954" y="1"/>
                    <a:pt x="25954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-134212" y="6174780"/>
              <a:ext cx="1070520" cy="803179"/>
            </a:xfrm>
            <a:custGeom>
              <a:avLst/>
              <a:gdLst/>
              <a:ahLst/>
              <a:cxnLst/>
              <a:rect l="l" t="t" r="r" b="b"/>
              <a:pathLst>
                <a:path w="25952" h="19471" extrusionOk="0">
                  <a:moveTo>
                    <a:pt x="25951" y="1"/>
                  </a:moveTo>
                  <a:lnTo>
                    <a:pt x="14264" y="837"/>
                  </a:lnTo>
                  <a:cubicBezTo>
                    <a:pt x="14264" y="837"/>
                    <a:pt x="14728" y="6355"/>
                    <a:pt x="14140" y="8378"/>
                  </a:cubicBezTo>
                  <a:cubicBezTo>
                    <a:pt x="13796" y="9565"/>
                    <a:pt x="12959" y="10695"/>
                    <a:pt x="11802" y="11120"/>
                  </a:cubicBezTo>
                  <a:cubicBezTo>
                    <a:pt x="12034" y="11153"/>
                    <a:pt x="12272" y="11172"/>
                    <a:pt x="12518" y="11172"/>
                  </a:cubicBezTo>
                  <a:cubicBezTo>
                    <a:pt x="12575" y="11172"/>
                    <a:pt x="12632" y="11171"/>
                    <a:pt x="12689" y="11169"/>
                  </a:cubicBezTo>
                  <a:cubicBezTo>
                    <a:pt x="15558" y="11069"/>
                    <a:pt x="17474" y="5430"/>
                    <a:pt x="17474" y="5430"/>
                  </a:cubicBezTo>
                  <a:cubicBezTo>
                    <a:pt x="17474" y="5430"/>
                    <a:pt x="20528" y="4322"/>
                    <a:pt x="25292" y="4322"/>
                  </a:cubicBezTo>
                  <a:cubicBezTo>
                    <a:pt x="25408" y="4322"/>
                    <a:pt x="25525" y="4322"/>
                    <a:pt x="25642" y="4324"/>
                  </a:cubicBezTo>
                  <a:cubicBezTo>
                    <a:pt x="25913" y="1849"/>
                    <a:pt x="25951" y="1"/>
                    <a:pt x="25951" y="1"/>
                  </a:cubicBezTo>
                  <a:close/>
                  <a:moveTo>
                    <a:pt x="1849" y="4696"/>
                  </a:moveTo>
                  <a:lnTo>
                    <a:pt x="1849" y="4696"/>
                  </a:lnTo>
                  <a:cubicBezTo>
                    <a:pt x="1624" y="4781"/>
                    <a:pt x="1400" y="4888"/>
                    <a:pt x="1185" y="5025"/>
                  </a:cubicBezTo>
                  <a:cubicBezTo>
                    <a:pt x="0" y="5791"/>
                    <a:pt x="371" y="7334"/>
                    <a:pt x="371" y="7334"/>
                  </a:cubicBezTo>
                  <a:cubicBezTo>
                    <a:pt x="371" y="7334"/>
                    <a:pt x="3642" y="16890"/>
                    <a:pt x="10167" y="19470"/>
                  </a:cubicBezTo>
                  <a:cubicBezTo>
                    <a:pt x="9047" y="18532"/>
                    <a:pt x="7695" y="17271"/>
                    <a:pt x="6108" y="15581"/>
                  </a:cubicBezTo>
                  <a:cubicBezTo>
                    <a:pt x="1849" y="11042"/>
                    <a:pt x="1734" y="6344"/>
                    <a:pt x="1849" y="4696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388095" y="5010293"/>
              <a:ext cx="957371" cy="1273841"/>
            </a:xfrm>
            <a:custGeom>
              <a:avLst/>
              <a:gdLst/>
              <a:ahLst/>
              <a:cxnLst/>
              <a:rect l="l" t="t" r="r" b="b"/>
              <a:pathLst>
                <a:path w="23209" h="30881" extrusionOk="0">
                  <a:moveTo>
                    <a:pt x="5319" y="0"/>
                  </a:moveTo>
                  <a:cubicBezTo>
                    <a:pt x="5319" y="0"/>
                    <a:pt x="2113" y="7785"/>
                    <a:pt x="1516" y="13636"/>
                  </a:cubicBezTo>
                  <a:cubicBezTo>
                    <a:pt x="918" y="19487"/>
                    <a:pt x="1" y="29783"/>
                    <a:pt x="751" y="30035"/>
                  </a:cubicBezTo>
                  <a:cubicBezTo>
                    <a:pt x="1462" y="30274"/>
                    <a:pt x="4351" y="30881"/>
                    <a:pt x="8594" y="30881"/>
                  </a:cubicBezTo>
                  <a:cubicBezTo>
                    <a:pt x="8840" y="30881"/>
                    <a:pt x="9089" y="30879"/>
                    <a:pt x="9343" y="30875"/>
                  </a:cubicBezTo>
                  <a:cubicBezTo>
                    <a:pt x="9347" y="30875"/>
                    <a:pt x="9350" y="30875"/>
                    <a:pt x="9353" y="30875"/>
                  </a:cubicBezTo>
                  <a:cubicBezTo>
                    <a:pt x="12926" y="30875"/>
                    <a:pt x="17031" y="30126"/>
                    <a:pt x="17031" y="30126"/>
                  </a:cubicBezTo>
                  <a:cubicBezTo>
                    <a:pt x="17031" y="30126"/>
                    <a:pt x="21094" y="29400"/>
                    <a:pt x="22008" y="29170"/>
                  </a:cubicBezTo>
                  <a:cubicBezTo>
                    <a:pt x="22921" y="28942"/>
                    <a:pt x="23209" y="23605"/>
                    <a:pt x="22633" y="12444"/>
                  </a:cubicBezTo>
                  <a:cubicBezTo>
                    <a:pt x="22059" y="1283"/>
                    <a:pt x="21433" y="150"/>
                    <a:pt x="21433" y="150"/>
                  </a:cubicBezTo>
                  <a:lnTo>
                    <a:pt x="5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903720" y="5516925"/>
              <a:ext cx="347325" cy="138064"/>
            </a:xfrm>
            <a:custGeom>
              <a:avLst/>
              <a:gdLst/>
              <a:ahLst/>
              <a:cxnLst/>
              <a:rect l="l" t="t" r="r" b="b"/>
              <a:pathLst>
                <a:path w="8420" h="334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59" y="3188"/>
                    <a:pt x="3618" y="3340"/>
                  </a:cubicBezTo>
                  <a:cubicBezTo>
                    <a:pt x="3689" y="3344"/>
                    <a:pt x="3760" y="3346"/>
                    <a:pt x="3830" y="3346"/>
                  </a:cubicBezTo>
                  <a:cubicBezTo>
                    <a:pt x="6390" y="3346"/>
                    <a:pt x="8419" y="718"/>
                    <a:pt x="8419" y="718"/>
                  </a:cubicBezTo>
                  <a:lnTo>
                    <a:pt x="8419" y="718"/>
                  </a:lnTo>
                  <a:cubicBezTo>
                    <a:pt x="7690" y="1039"/>
                    <a:pt x="6815" y="1160"/>
                    <a:pt x="5908" y="1160"/>
                  </a:cubicBezTo>
                  <a:cubicBezTo>
                    <a:pt x="3105" y="11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998636" y="5379109"/>
              <a:ext cx="217594" cy="131216"/>
            </a:xfrm>
            <a:custGeom>
              <a:avLst/>
              <a:gdLst/>
              <a:ahLst/>
              <a:cxnLst/>
              <a:rect l="l" t="t" r="r" b="b"/>
              <a:pathLst>
                <a:path w="5275" h="3181" extrusionOk="0">
                  <a:moveTo>
                    <a:pt x="5274" y="1"/>
                  </a:moveTo>
                  <a:lnTo>
                    <a:pt x="5274" y="1"/>
                  </a:lnTo>
                  <a:cubicBezTo>
                    <a:pt x="2707" y="2364"/>
                    <a:pt x="1" y="2493"/>
                    <a:pt x="1" y="2493"/>
                  </a:cubicBezTo>
                  <a:cubicBezTo>
                    <a:pt x="1" y="2493"/>
                    <a:pt x="857" y="3181"/>
                    <a:pt x="2208" y="3181"/>
                  </a:cubicBezTo>
                  <a:cubicBezTo>
                    <a:pt x="2418" y="3181"/>
                    <a:pt x="2640" y="3164"/>
                    <a:pt x="2872" y="3126"/>
                  </a:cubicBezTo>
                  <a:cubicBezTo>
                    <a:pt x="4604" y="2840"/>
                    <a:pt x="5274" y="1"/>
                    <a:pt x="527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387971" y="5010293"/>
              <a:ext cx="906716" cy="1273470"/>
            </a:xfrm>
            <a:custGeom>
              <a:avLst/>
              <a:gdLst/>
              <a:ahLst/>
              <a:cxnLst/>
              <a:rect l="l" t="t" r="r" b="b"/>
              <a:pathLst>
                <a:path w="21981" h="30872" extrusionOk="0">
                  <a:moveTo>
                    <a:pt x="5322" y="0"/>
                  </a:moveTo>
                  <a:cubicBezTo>
                    <a:pt x="5322" y="0"/>
                    <a:pt x="2116" y="7785"/>
                    <a:pt x="1516" y="13634"/>
                  </a:cubicBezTo>
                  <a:cubicBezTo>
                    <a:pt x="918" y="19485"/>
                    <a:pt x="1" y="29781"/>
                    <a:pt x="753" y="30032"/>
                  </a:cubicBezTo>
                  <a:cubicBezTo>
                    <a:pt x="1423" y="30260"/>
                    <a:pt x="4029" y="30808"/>
                    <a:pt x="7883" y="30872"/>
                  </a:cubicBezTo>
                  <a:cubicBezTo>
                    <a:pt x="8374" y="29358"/>
                    <a:pt x="9410" y="26718"/>
                    <a:pt x="10679" y="26670"/>
                  </a:cubicBezTo>
                  <a:cubicBezTo>
                    <a:pt x="12458" y="26601"/>
                    <a:pt x="14240" y="26134"/>
                    <a:pt x="14973" y="24987"/>
                  </a:cubicBezTo>
                  <a:cubicBezTo>
                    <a:pt x="15703" y="23842"/>
                    <a:pt x="16852" y="4076"/>
                    <a:pt x="16852" y="4076"/>
                  </a:cubicBezTo>
                  <a:cubicBezTo>
                    <a:pt x="16852" y="4076"/>
                    <a:pt x="19943" y="3927"/>
                    <a:pt x="21980" y="3444"/>
                  </a:cubicBezTo>
                  <a:cubicBezTo>
                    <a:pt x="21668" y="586"/>
                    <a:pt x="21436" y="150"/>
                    <a:pt x="21436" y="150"/>
                  </a:cubicBezTo>
                  <a:lnTo>
                    <a:pt x="5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387971" y="5010293"/>
              <a:ext cx="906716" cy="1273470"/>
            </a:xfrm>
            <a:custGeom>
              <a:avLst/>
              <a:gdLst/>
              <a:ahLst/>
              <a:cxnLst/>
              <a:rect l="l" t="t" r="r" b="b"/>
              <a:pathLst>
                <a:path w="21981" h="30872" extrusionOk="0">
                  <a:moveTo>
                    <a:pt x="5322" y="0"/>
                  </a:moveTo>
                  <a:cubicBezTo>
                    <a:pt x="5322" y="0"/>
                    <a:pt x="2116" y="7785"/>
                    <a:pt x="1516" y="13634"/>
                  </a:cubicBezTo>
                  <a:cubicBezTo>
                    <a:pt x="918" y="19485"/>
                    <a:pt x="1" y="29781"/>
                    <a:pt x="753" y="30032"/>
                  </a:cubicBezTo>
                  <a:cubicBezTo>
                    <a:pt x="1423" y="30260"/>
                    <a:pt x="4029" y="30808"/>
                    <a:pt x="7883" y="30872"/>
                  </a:cubicBezTo>
                  <a:cubicBezTo>
                    <a:pt x="8374" y="29358"/>
                    <a:pt x="9410" y="26718"/>
                    <a:pt x="10679" y="26670"/>
                  </a:cubicBezTo>
                  <a:cubicBezTo>
                    <a:pt x="12458" y="26601"/>
                    <a:pt x="14240" y="26134"/>
                    <a:pt x="14973" y="24987"/>
                  </a:cubicBezTo>
                  <a:cubicBezTo>
                    <a:pt x="15703" y="23842"/>
                    <a:pt x="16852" y="4076"/>
                    <a:pt x="16852" y="4076"/>
                  </a:cubicBezTo>
                  <a:cubicBezTo>
                    <a:pt x="16852" y="4076"/>
                    <a:pt x="19943" y="3927"/>
                    <a:pt x="21980" y="3444"/>
                  </a:cubicBezTo>
                  <a:cubicBezTo>
                    <a:pt x="21668" y="586"/>
                    <a:pt x="21436" y="150"/>
                    <a:pt x="21436" y="150"/>
                  </a:cubicBezTo>
                  <a:lnTo>
                    <a:pt x="5322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706380" y="7537804"/>
              <a:ext cx="396536" cy="255461"/>
            </a:xfrm>
            <a:custGeom>
              <a:avLst/>
              <a:gdLst/>
              <a:ahLst/>
              <a:cxnLst/>
              <a:rect l="l" t="t" r="r" b="b"/>
              <a:pathLst>
                <a:path w="9613" h="6193" extrusionOk="0">
                  <a:moveTo>
                    <a:pt x="549" y="0"/>
                  </a:moveTo>
                  <a:cubicBezTo>
                    <a:pt x="516" y="0"/>
                    <a:pt x="488" y="9"/>
                    <a:pt x="463" y="29"/>
                  </a:cubicBezTo>
                  <a:cubicBezTo>
                    <a:pt x="254" y="203"/>
                    <a:pt x="0" y="2591"/>
                    <a:pt x="24" y="3085"/>
                  </a:cubicBezTo>
                  <a:cubicBezTo>
                    <a:pt x="50" y="3582"/>
                    <a:pt x="1359" y="4029"/>
                    <a:pt x="1640" y="4060"/>
                  </a:cubicBezTo>
                  <a:cubicBezTo>
                    <a:pt x="1921" y="4089"/>
                    <a:pt x="3171" y="5045"/>
                    <a:pt x="4517" y="5747"/>
                  </a:cubicBezTo>
                  <a:cubicBezTo>
                    <a:pt x="5179" y="6092"/>
                    <a:pt x="6135" y="6192"/>
                    <a:pt x="6975" y="6192"/>
                  </a:cubicBezTo>
                  <a:cubicBezTo>
                    <a:pt x="7843" y="6192"/>
                    <a:pt x="8587" y="6085"/>
                    <a:pt x="8749" y="6029"/>
                  </a:cubicBezTo>
                  <a:cubicBezTo>
                    <a:pt x="9068" y="5919"/>
                    <a:pt x="9433" y="5472"/>
                    <a:pt x="9524" y="4872"/>
                  </a:cubicBezTo>
                  <a:cubicBezTo>
                    <a:pt x="9612" y="4273"/>
                    <a:pt x="9454" y="3789"/>
                    <a:pt x="9098" y="3610"/>
                  </a:cubicBezTo>
                  <a:cubicBezTo>
                    <a:pt x="8742" y="3432"/>
                    <a:pt x="7259" y="2988"/>
                    <a:pt x="6521" y="2159"/>
                  </a:cubicBezTo>
                  <a:cubicBezTo>
                    <a:pt x="5786" y="1337"/>
                    <a:pt x="5425" y="668"/>
                    <a:pt x="5425" y="668"/>
                  </a:cubicBezTo>
                  <a:cubicBezTo>
                    <a:pt x="5126" y="490"/>
                    <a:pt x="4835" y="422"/>
                    <a:pt x="4573" y="422"/>
                  </a:cubicBezTo>
                  <a:cubicBezTo>
                    <a:pt x="4050" y="422"/>
                    <a:pt x="3635" y="689"/>
                    <a:pt x="3473" y="878"/>
                  </a:cubicBezTo>
                  <a:cubicBezTo>
                    <a:pt x="3388" y="977"/>
                    <a:pt x="3222" y="1016"/>
                    <a:pt x="3018" y="1016"/>
                  </a:cubicBezTo>
                  <a:cubicBezTo>
                    <a:pt x="2633" y="1016"/>
                    <a:pt x="2112" y="875"/>
                    <a:pt x="1751" y="726"/>
                  </a:cubicBezTo>
                  <a:cubicBezTo>
                    <a:pt x="1265" y="525"/>
                    <a:pt x="796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238175" y="5152564"/>
              <a:ext cx="107291" cy="1073036"/>
            </a:xfrm>
            <a:custGeom>
              <a:avLst/>
              <a:gdLst/>
              <a:ahLst/>
              <a:cxnLst/>
              <a:rect l="l" t="t" r="r" b="b"/>
              <a:pathLst>
                <a:path w="2601" h="26013" extrusionOk="0">
                  <a:moveTo>
                    <a:pt x="1371" y="1"/>
                  </a:moveTo>
                  <a:cubicBezTo>
                    <a:pt x="455" y="382"/>
                    <a:pt x="585" y="1434"/>
                    <a:pt x="533" y="2158"/>
                  </a:cubicBezTo>
                  <a:cubicBezTo>
                    <a:pt x="478" y="2922"/>
                    <a:pt x="1031" y="11853"/>
                    <a:pt x="1118" y="18174"/>
                  </a:cubicBezTo>
                  <a:cubicBezTo>
                    <a:pt x="1172" y="22214"/>
                    <a:pt x="497" y="24725"/>
                    <a:pt x="1" y="26012"/>
                  </a:cubicBezTo>
                  <a:cubicBezTo>
                    <a:pt x="607" y="25895"/>
                    <a:pt x="1139" y="25788"/>
                    <a:pt x="1400" y="25721"/>
                  </a:cubicBezTo>
                  <a:cubicBezTo>
                    <a:pt x="2313" y="25493"/>
                    <a:pt x="2601" y="20156"/>
                    <a:pt x="2025" y="8995"/>
                  </a:cubicBezTo>
                  <a:cubicBezTo>
                    <a:pt x="1801" y="4644"/>
                    <a:pt x="1571" y="1832"/>
                    <a:pt x="137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923355" y="6279720"/>
              <a:ext cx="297289" cy="1259775"/>
            </a:xfrm>
            <a:custGeom>
              <a:avLst/>
              <a:gdLst/>
              <a:ahLst/>
              <a:cxnLst/>
              <a:rect l="l" t="t" r="r" b="b"/>
              <a:pathLst>
                <a:path w="7207" h="30540" extrusionOk="0">
                  <a:moveTo>
                    <a:pt x="7207" y="1"/>
                  </a:moveTo>
                  <a:cubicBezTo>
                    <a:pt x="6933" y="609"/>
                    <a:pt x="6599" y="1478"/>
                    <a:pt x="6559" y="2182"/>
                  </a:cubicBezTo>
                  <a:cubicBezTo>
                    <a:pt x="6493" y="3387"/>
                    <a:pt x="4224" y="14493"/>
                    <a:pt x="2571" y="20355"/>
                  </a:cubicBezTo>
                  <a:cubicBezTo>
                    <a:pt x="916" y="26217"/>
                    <a:pt x="148" y="29313"/>
                    <a:pt x="34" y="29992"/>
                  </a:cubicBezTo>
                  <a:cubicBezTo>
                    <a:pt x="0" y="30192"/>
                    <a:pt x="62" y="30377"/>
                    <a:pt x="165" y="30539"/>
                  </a:cubicBezTo>
                  <a:cubicBezTo>
                    <a:pt x="1275" y="26655"/>
                    <a:pt x="4970" y="13322"/>
                    <a:pt x="7207" y="1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269089" y="6344070"/>
              <a:ext cx="654761" cy="667920"/>
            </a:xfrm>
            <a:custGeom>
              <a:avLst/>
              <a:gdLst/>
              <a:ahLst/>
              <a:cxnLst/>
              <a:rect l="l" t="t" r="r" b="b"/>
              <a:pathLst>
                <a:path w="15873" h="16192" extrusionOk="0">
                  <a:moveTo>
                    <a:pt x="15671" y="1"/>
                  </a:moveTo>
                  <a:cubicBezTo>
                    <a:pt x="15671" y="1"/>
                    <a:pt x="14895" y="10658"/>
                    <a:pt x="9368" y="13576"/>
                  </a:cubicBezTo>
                  <a:cubicBezTo>
                    <a:pt x="6464" y="15110"/>
                    <a:pt x="4026" y="15474"/>
                    <a:pt x="2366" y="15474"/>
                  </a:cubicBezTo>
                  <a:cubicBezTo>
                    <a:pt x="866" y="15474"/>
                    <a:pt x="1" y="15177"/>
                    <a:pt x="0" y="15177"/>
                  </a:cubicBezTo>
                  <a:lnTo>
                    <a:pt x="0" y="15177"/>
                  </a:lnTo>
                  <a:cubicBezTo>
                    <a:pt x="0" y="15177"/>
                    <a:pt x="13" y="15205"/>
                    <a:pt x="16" y="15211"/>
                  </a:cubicBezTo>
                  <a:cubicBezTo>
                    <a:pt x="370" y="15368"/>
                    <a:pt x="734" y="15507"/>
                    <a:pt x="1108" y="15620"/>
                  </a:cubicBezTo>
                  <a:cubicBezTo>
                    <a:pt x="2399" y="16012"/>
                    <a:pt x="3587" y="16192"/>
                    <a:pt x="4678" y="16192"/>
                  </a:cubicBezTo>
                  <a:cubicBezTo>
                    <a:pt x="9508" y="16192"/>
                    <a:pt x="12444" y="12681"/>
                    <a:pt x="14052" y="8570"/>
                  </a:cubicBezTo>
                  <a:cubicBezTo>
                    <a:pt x="15064" y="5981"/>
                    <a:pt x="15593" y="2711"/>
                    <a:pt x="15872" y="141"/>
                  </a:cubicBezTo>
                  <a:cubicBezTo>
                    <a:pt x="15752" y="53"/>
                    <a:pt x="15671" y="1"/>
                    <a:pt x="15671" y="1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706421" y="7537804"/>
              <a:ext cx="250717" cy="201960"/>
            </a:xfrm>
            <a:custGeom>
              <a:avLst/>
              <a:gdLst/>
              <a:ahLst/>
              <a:cxnLst/>
              <a:rect l="l" t="t" r="r" b="b"/>
              <a:pathLst>
                <a:path w="6078" h="4896" extrusionOk="0">
                  <a:moveTo>
                    <a:pt x="551" y="1"/>
                  </a:moveTo>
                  <a:cubicBezTo>
                    <a:pt x="517" y="1"/>
                    <a:pt x="487" y="10"/>
                    <a:pt x="465" y="36"/>
                  </a:cubicBezTo>
                  <a:cubicBezTo>
                    <a:pt x="255" y="210"/>
                    <a:pt x="1" y="2597"/>
                    <a:pt x="25" y="3093"/>
                  </a:cubicBezTo>
                  <a:cubicBezTo>
                    <a:pt x="35" y="3263"/>
                    <a:pt x="194" y="3428"/>
                    <a:pt x="413" y="3573"/>
                  </a:cubicBezTo>
                  <a:cubicBezTo>
                    <a:pt x="416" y="3538"/>
                    <a:pt x="417" y="3500"/>
                    <a:pt x="423" y="3463"/>
                  </a:cubicBezTo>
                  <a:cubicBezTo>
                    <a:pt x="441" y="3323"/>
                    <a:pt x="557" y="3258"/>
                    <a:pt x="709" y="3258"/>
                  </a:cubicBezTo>
                  <a:cubicBezTo>
                    <a:pt x="802" y="3258"/>
                    <a:pt x="909" y="3283"/>
                    <a:pt x="1015" y="3329"/>
                  </a:cubicBezTo>
                  <a:cubicBezTo>
                    <a:pt x="1292" y="3450"/>
                    <a:pt x="1619" y="3462"/>
                    <a:pt x="2330" y="3958"/>
                  </a:cubicBezTo>
                  <a:cubicBezTo>
                    <a:pt x="2626" y="4166"/>
                    <a:pt x="2981" y="4363"/>
                    <a:pt x="3295" y="4523"/>
                  </a:cubicBezTo>
                  <a:cubicBezTo>
                    <a:pt x="3249" y="4493"/>
                    <a:pt x="3202" y="4465"/>
                    <a:pt x="3157" y="4434"/>
                  </a:cubicBezTo>
                  <a:cubicBezTo>
                    <a:pt x="2766" y="4153"/>
                    <a:pt x="2237" y="3759"/>
                    <a:pt x="2006" y="3569"/>
                  </a:cubicBezTo>
                  <a:cubicBezTo>
                    <a:pt x="1777" y="3378"/>
                    <a:pt x="713" y="3016"/>
                    <a:pt x="622" y="2885"/>
                  </a:cubicBezTo>
                  <a:cubicBezTo>
                    <a:pt x="530" y="2752"/>
                    <a:pt x="567" y="2349"/>
                    <a:pt x="768" y="1670"/>
                  </a:cubicBezTo>
                  <a:cubicBezTo>
                    <a:pt x="908" y="1199"/>
                    <a:pt x="1219" y="1056"/>
                    <a:pt x="1522" y="1056"/>
                  </a:cubicBezTo>
                  <a:cubicBezTo>
                    <a:pt x="1658" y="1056"/>
                    <a:pt x="1792" y="1084"/>
                    <a:pt x="1908" y="1125"/>
                  </a:cubicBezTo>
                  <a:cubicBezTo>
                    <a:pt x="2286" y="1257"/>
                    <a:pt x="2902" y="1281"/>
                    <a:pt x="3029" y="1573"/>
                  </a:cubicBezTo>
                  <a:cubicBezTo>
                    <a:pt x="3155" y="1866"/>
                    <a:pt x="3529" y="2494"/>
                    <a:pt x="4087" y="2971"/>
                  </a:cubicBezTo>
                  <a:cubicBezTo>
                    <a:pt x="4644" y="3448"/>
                    <a:pt x="6077" y="4137"/>
                    <a:pt x="6077" y="4137"/>
                  </a:cubicBezTo>
                  <a:cubicBezTo>
                    <a:pt x="6077" y="4137"/>
                    <a:pt x="5361" y="3624"/>
                    <a:pt x="4758" y="3086"/>
                  </a:cubicBezTo>
                  <a:cubicBezTo>
                    <a:pt x="4156" y="2546"/>
                    <a:pt x="3683" y="1746"/>
                    <a:pt x="3780" y="1340"/>
                  </a:cubicBezTo>
                  <a:cubicBezTo>
                    <a:pt x="3860" y="1008"/>
                    <a:pt x="3998" y="618"/>
                    <a:pt x="4881" y="618"/>
                  </a:cubicBezTo>
                  <a:cubicBezTo>
                    <a:pt x="5030" y="618"/>
                    <a:pt x="5199" y="629"/>
                    <a:pt x="5393" y="653"/>
                  </a:cubicBezTo>
                  <a:cubicBezTo>
                    <a:pt x="5104" y="487"/>
                    <a:pt x="4825" y="424"/>
                    <a:pt x="4571" y="424"/>
                  </a:cubicBezTo>
                  <a:cubicBezTo>
                    <a:pt x="4049" y="424"/>
                    <a:pt x="3635" y="690"/>
                    <a:pt x="3473" y="880"/>
                  </a:cubicBezTo>
                  <a:cubicBezTo>
                    <a:pt x="3388" y="978"/>
                    <a:pt x="3222" y="1017"/>
                    <a:pt x="3017" y="1017"/>
                  </a:cubicBezTo>
                  <a:cubicBezTo>
                    <a:pt x="2632" y="1017"/>
                    <a:pt x="2112" y="877"/>
                    <a:pt x="1752" y="727"/>
                  </a:cubicBezTo>
                  <a:cubicBezTo>
                    <a:pt x="1272" y="529"/>
                    <a:pt x="808" y="12"/>
                    <a:pt x="558" y="1"/>
                  </a:cubicBezTo>
                  <a:cubicBezTo>
                    <a:pt x="556" y="1"/>
                    <a:pt x="553" y="1"/>
                    <a:pt x="551" y="1"/>
                  </a:cubicBezTo>
                  <a:close/>
                  <a:moveTo>
                    <a:pt x="3295" y="4518"/>
                  </a:moveTo>
                  <a:lnTo>
                    <a:pt x="3295" y="4518"/>
                  </a:lnTo>
                  <a:cubicBezTo>
                    <a:pt x="3665" y="4746"/>
                    <a:pt x="4091" y="4895"/>
                    <a:pt x="4091" y="4895"/>
                  </a:cubicBezTo>
                  <a:cubicBezTo>
                    <a:pt x="4091" y="4895"/>
                    <a:pt x="3734" y="4741"/>
                    <a:pt x="3295" y="451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-210979" y="2304788"/>
              <a:ext cx="1938049" cy="1883475"/>
            </a:xfrm>
            <a:custGeom>
              <a:avLst/>
              <a:gdLst/>
              <a:ahLst/>
              <a:cxnLst/>
              <a:rect l="l" t="t" r="r" b="b"/>
              <a:pathLst>
                <a:path w="46983" h="45660" extrusionOk="0">
                  <a:moveTo>
                    <a:pt x="20166" y="1"/>
                  </a:moveTo>
                  <a:cubicBezTo>
                    <a:pt x="19732" y="1"/>
                    <a:pt x="19298" y="37"/>
                    <a:pt x="18883" y="126"/>
                  </a:cubicBezTo>
                  <a:lnTo>
                    <a:pt x="17682" y="381"/>
                  </a:lnTo>
                  <a:cubicBezTo>
                    <a:pt x="16018" y="738"/>
                    <a:pt x="14610" y="1496"/>
                    <a:pt x="11905" y="3619"/>
                  </a:cubicBezTo>
                  <a:cubicBezTo>
                    <a:pt x="7151" y="7349"/>
                    <a:pt x="7635" y="14707"/>
                    <a:pt x="7567" y="21342"/>
                  </a:cubicBezTo>
                  <a:cubicBezTo>
                    <a:pt x="7498" y="27975"/>
                    <a:pt x="4129" y="31958"/>
                    <a:pt x="2271" y="34640"/>
                  </a:cubicBezTo>
                  <a:cubicBezTo>
                    <a:pt x="410" y="37322"/>
                    <a:pt x="1" y="39742"/>
                    <a:pt x="3279" y="41962"/>
                  </a:cubicBezTo>
                  <a:cubicBezTo>
                    <a:pt x="4399" y="42721"/>
                    <a:pt x="5377" y="42970"/>
                    <a:pt x="6179" y="42970"/>
                  </a:cubicBezTo>
                  <a:cubicBezTo>
                    <a:pt x="7727" y="42970"/>
                    <a:pt x="8622" y="42042"/>
                    <a:pt x="8622" y="42041"/>
                  </a:cubicBezTo>
                  <a:lnTo>
                    <a:pt x="8622" y="42041"/>
                  </a:lnTo>
                  <a:cubicBezTo>
                    <a:pt x="8622" y="42042"/>
                    <a:pt x="8416" y="44038"/>
                    <a:pt x="10850" y="44846"/>
                  </a:cubicBezTo>
                  <a:cubicBezTo>
                    <a:pt x="11589" y="45092"/>
                    <a:pt x="12292" y="45177"/>
                    <a:pt x="12911" y="45177"/>
                  </a:cubicBezTo>
                  <a:cubicBezTo>
                    <a:pt x="14330" y="45177"/>
                    <a:pt x="15315" y="44729"/>
                    <a:pt x="15315" y="44729"/>
                  </a:cubicBezTo>
                  <a:lnTo>
                    <a:pt x="34989" y="43897"/>
                  </a:lnTo>
                  <a:cubicBezTo>
                    <a:pt x="34989" y="43897"/>
                    <a:pt x="37134" y="45660"/>
                    <a:pt x="39847" y="45660"/>
                  </a:cubicBezTo>
                  <a:cubicBezTo>
                    <a:pt x="40262" y="45660"/>
                    <a:pt x="40690" y="45618"/>
                    <a:pt x="41126" y="45523"/>
                  </a:cubicBezTo>
                  <a:cubicBezTo>
                    <a:pt x="44412" y="44805"/>
                    <a:pt x="45930" y="40183"/>
                    <a:pt x="43474" y="37808"/>
                  </a:cubicBezTo>
                  <a:cubicBezTo>
                    <a:pt x="45675" y="36899"/>
                    <a:pt x="46983" y="34709"/>
                    <a:pt x="46221" y="31030"/>
                  </a:cubicBezTo>
                  <a:cubicBezTo>
                    <a:pt x="45459" y="27352"/>
                    <a:pt x="41389" y="25789"/>
                    <a:pt x="39550" y="22778"/>
                  </a:cubicBezTo>
                  <a:cubicBezTo>
                    <a:pt x="37711" y="19769"/>
                    <a:pt x="38694" y="16682"/>
                    <a:pt x="38694" y="16682"/>
                  </a:cubicBezTo>
                  <a:cubicBezTo>
                    <a:pt x="38694" y="16682"/>
                    <a:pt x="40604" y="14976"/>
                    <a:pt x="40905" y="12356"/>
                  </a:cubicBezTo>
                  <a:cubicBezTo>
                    <a:pt x="41204" y="9738"/>
                    <a:pt x="41400" y="5528"/>
                    <a:pt x="36723" y="2799"/>
                  </a:cubicBezTo>
                  <a:cubicBezTo>
                    <a:pt x="33372" y="843"/>
                    <a:pt x="29305" y="566"/>
                    <a:pt x="27271" y="566"/>
                  </a:cubicBezTo>
                  <a:cubicBezTo>
                    <a:pt x="26467" y="566"/>
                    <a:pt x="25981" y="610"/>
                    <a:pt x="25981" y="610"/>
                  </a:cubicBezTo>
                  <a:cubicBezTo>
                    <a:pt x="25981" y="610"/>
                    <a:pt x="25822" y="617"/>
                    <a:pt x="25558" y="617"/>
                  </a:cubicBezTo>
                  <a:cubicBezTo>
                    <a:pt x="24956" y="617"/>
                    <a:pt x="23810" y="579"/>
                    <a:pt x="22747" y="334"/>
                  </a:cubicBezTo>
                  <a:cubicBezTo>
                    <a:pt x="22002" y="163"/>
                    <a:pt x="21084" y="1"/>
                    <a:pt x="20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1231534" y="2443965"/>
              <a:ext cx="168754" cy="137734"/>
            </a:xfrm>
            <a:custGeom>
              <a:avLst/>
              <a:gdLst/>
              <a:ahLst/>
              <a:cxnLst/>
              <a:rect l="l" t="t" r="r" b="b"/>
              <a:pathLst>
                <a:path w="4091" h="3339" extrusionOk="0">
                  <a:moveTo>
                    <a:pt x="141" y="0"/>
                  </a:moveTo>
                  <a:cubicBezTo>
                    <a:pt x="1" y="0"/>
                    <a:pt x="26" y="94"/>
                    <a:pt x="335" y="332"/>
                  </a:cubicBezTo>
                  <a:cubicBezTo>
                    <a:pt x="1347" y="1111"/>
                    <a:pt x="2262" y="2190"/>
                    <a:pt x="2652" y="2751"/>
                  </a:cubicBezTo>
                  <a:cubicBezTo>
                    <a:pt x="2907" y="3117"/>
                    <a:pt x="3110" y="3339"/>
                    <a:pt x="3328" y="3339"/>
                  </a:cubicBezTo>
                  <a:cubicBezTo>
                    <a:pt x="3445" y="3339"/>
                    <a:pt x="3566" y="3276"/>
                    <a:pt x="3701" y="3137"/>
                  </a:cubicBezTo>
                  <a:cubicBezTo>
                    <a:pt x="4091" y="2741"/>
                    <a:pt x="3916" y="2217"/>
                    <a:pt x="2296" y="877"/>
                  </a:cubicBezTo>
                  <a:cubicBezTo>
                    <a:pt x="1642" y="489"/>
                    <a:pt x="461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391460" y="2705160"/>
              <a:ext cx="74827" cy="221925"/>
            </a:xfrm>
            <a:custGeom>
              <a:avLst/>
              <a:gdLst/>
              <a:ahLst/>
              <a:cxnLst/>
              <a:rect l="l" t="t" r="r" b="b"/>
              <a:pathLst>
                <a:path w="1814" h="5380" extrusionOk="0">
                  <a:moveTo>
                    <a:pt x="1088" y="0"/>
                  </a:moveTo>
                  <a:cubicBezTo>
                    <a:pt x="1031" y="0"/>
                    <a:pt x="993" y="71"/>
                    <a:pt x="988" y="216"/>
                  </a:cubicBezTo>
                  <a:cubicBezTo>
                    <a:pt x="974" y="703"/>
                    <a:pt x="962" y="819"/>
                    <a:pt x="883" y="1774"/>
                  </a:cubicBezTo>
                  <a:cubicBezTo>
                    <a:pt x="804" y="2728"/>
                    <a:pt x="92" y="4198"/>
                    <a:pt x="33" y="4833"/>
                  </a:cubicBezTo>
                  <a:cubicBezTo>
                    <a:pt x="1" y="5174"/>
                    <a:pt x="118" y="5380"/>
                    <a:pt x="301" y="5380"/>
                  </a:cubicBezTo>
                  <a:cubicBezTo>
                    <a:pt x="459" y="5380"/>
                    <a:pt x="666" y="5225"/>
                    <a:pt x="867" y="4868"/>
                  </a:cubicBezTo>
                  <a:cubicBezTo>
                    <a:pt x="1300" y="4103"/>
                    <a:pt x="1814" y="2691"/>
                    <a:pt x="1636" y="1078"/>
                  </a:cubicBezTo>
                  <a:cubicBezTo>
                    <a:pt x="1463" y="381"/>
                    <a:pt x="1222" y="0"/>
                    <a:pt x="108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1577869" y="3461932"/>
              <a:ext cx="119419" cy="372529"/>
            </a:xfrm>
            <a:custGeom>
              <a:avLst/>
              <a:gdLst/>
              <a:ahLst/>
              <a:cxnLst/>
              <a:rect l="l" t="t" r="r" b="b"/>
              <a:pathLst>
                <a:path w="2895" h="9031" extrusionOk="0">
                  <a:moveTo>
                    <a:pt x="102" y="1"/>
                  </a:moveTo>
                  <a:cubicBezTo>
                    <a:pt x="6" y="1"/>
                    <a:pt x="210" y="335"/>
                    <a:pt x="463" y="839"/>
                  </a:cubicBezTo>
                  <a:cubicBezTo>
                    <a:pt x="1881" y="2673"/>
                    <a:pt x="2049" y="5258"/>
                    <a:pt x="1498" y="6781"/>
                  </a:cubicBezTo>
                  <a:cubicBezTo>
                    <a:pt x="946" y="8305"/>
                    <a:pt x="1" y="8580"/>
                    <a:pt x="214" y="8860"/>
                  </a:cubicBezTo>
                  <a:cubicBezTo>
                    <a:pt x="295" y="8965"/>
                    <a:pt x="435" y="9031"/>
                    <a:pt x="612" y="9031"/>
                  </a:cubicBezTo>
                  <a:cubicBezTo>
                    <a:pt x="898" y="9031"/>
                    <a:pt x="1277" y="8859"/>
                    <a:pt x="1647" y="8408"/>
                  </a:cubicBezTo>
                  <a:cubicBezTo>
                    <a:pt x="2245" y="7677"/>
                    <a:pt x="2894" y="6173"/>
                    <a:pt x="2684" y="4267"/>
                  </a:cubicBezTo>
                  <a:cubicBezTo>
                    <a:pt x="2474" y="2360"/>
                    <a:pt x="1074" y="733"/>
                    <a:pt x="452" y="231"/>
                  </a:cubicBezTo>
                  <a:cubicBezTo>
                    <a:pt x="255" y="72"/>
                    <a:pt x="147" y="1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1517025" y="3882765"/>
              <a:ext cx="102795" cy="252574"/>
            </a:xfrm>
            <a:custGeom>
              <a:avLst/>
              <a:gdLst/>
              <a:ahLst/>
              <a:cxnLst/>
              <a:rect l="l" t="t" r="r" b="b"/>
              <a:pathLst>
                <a:path w="2492" h="6123" extrusionOk="0">
                  <a:moveTo>
                    <a:pt x="653" y="1"/>
                  </a:moveTo>
                  <a:cubicBezTo>
                    <a:pt x="1385" y="1712"/>
                    <a:pt x="1570" y="3462"/>
                    <a:pt x="657" y="4755"/>
                  </a:cubicBezTo>
                  <a:cubicBezTo>
                    <a:pt x="1" y="5685"/>
                    <a:pt x="82" y="6122"/>
                    <a:pt x="478" y="6122"/>
                  </a:cubicBezTo>
                  <a:cubicBezTo>
                    <a:pt x="633" y="6122"/>
                    <a:pt x="837" y="6055"/>
                    <a:pt x="1064" y="5923"/>
                  </a:cubicBezTo>
                  <a:cubicBezTo>
                    <a:pt x="1868" y="5459"/>
                    <a:pt x="2491" y="3596"/>
                    <a:pt x="2317" y="2199"/>
                  </a:cubicBezTo>
                  <a:cubicBezTo>
                    <a:pt x="2142" y="804"/>
                    <a:pt x="653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603998" y="2533890"/>
              <a:ext cx="283511" cy="163020"/>
            </a:xfrm>
            <a:custGeom>
              <a:avLst/>
              <a:gdLst/>
              <a:ahLst/>
              <a:cxnLst/>
              <a:rect l="l" t="t" r="r" b="b"/>
              <a:pathLst>
                <a:path w="6873" h="3952" extrusionOk="0">
                  <a:moveTo>
                    <a:pt x="6873" y="1"/>
                  </a:moveTo>
                  <a:cubicBezTo>
                    <a:pt x="6873" y="1"/>
                    <a:pt x="5837" y="1084"/>
                    <a:pt x="4623" y="1892"/>
                  </a:cubicBezTo>
                  <a:cubicBezTo>
                    <a:pt x="3940" y="2344"/>
                    <a:pt x="3282" y="2481"/>
                    <a:pt x="2674" y="2481"/>
                  </a:cubicBezTo>
                  <a:cubicBezTo>
                    <a:pt x="2198" y="2481"/>
                    <a:pt x="1753" y="2397"/>
                    <a:pt x="1351" y="2316"/>
                  </a:cubicBezTo>
                  <a:cubicBezTo>
                    <a:pt x="1145" y="2273"/>
                    <a:pt x="969" y="2252"/>
                    <a:pt x="820" y="2252"/>
                  </a:cubicBezTo>
                  <a:cubicBezTo>
                    <a:pt x="311" y="2252"/>
                    <a:pt x="115" y="2498"/>
                    <a:pt x="59" y="2952"/>
                  </a:cubicBezTo>
                  <a:cubicBezTo>
                    <a:pt x="0" y="3417"/>
                    <a:pt x="626" y="3952"/>
                    <a:pt x="1760" y="3952"/>
                  </a:cubicBezTo>
                  <a:cubicBezTo>
                    <a:pt x="2055" y="3952"/>
                    <a:pt x="2384" y="3915"/>
                    <a:pt x="2745" y="3832"/>
                  </a:cubicBezTo>
                  <a:cubicBezTo>
                    <a:pt x="4493" y="3430"/>
                    <a:pt x="5922" y="1866"/>
                    <a:pt x="6873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333109" y="2646214"/>
              <a:ext cx="155265" cy="167434"/>
            </a:xfrm>
            <a:custGeom>
              <a:avLst/>
              <a:gdLst/>
              <a:ahLst/>
              <a:cxnLst/>
              <a:rect l="l" t="t" r="r" b="b"/>
              <a:pathLst>
                <a:path w="3764" h="4059" extrusionOk="0">
                  <a:moveTo>
                    <a:pt x="3763" y="0"/>
                  </a:moveTo>
                  <a:cubicBezTo>
                    <a:pt x="3763" y="1"/>
                    <a:pt x="1255" y="2254"/>
                    <a:pt x="624" y="2942"/>
                  </a:cubicBezTo>
                  <a:cubicBezTo>
                    <a:pt x="1" y="3624"/>
                    <a:pt x="349" y="4058"/>
                    <a:pt x="712" y="4058"/>
                  </a:cubicBezTo>
                  <a:cubicBezTo>
                    <a:pt x="716" y="4058"/>
                    <a:pt x="719" y="4058"/>
                    <a:pt x="723" y="4058"/>
                  </a:cubicBezTo>
                  <a:cubicBezTo>
                    <a:pt x="1090" y="4050"/>
                    <a:pt x="2804" y="2283"/>
                    <a:pt x="37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01490" y="2327021"/>
              <a:ext cx="1266210" cy="889969"/>
            </a:xfrm>
            <a:custGeom>
              <a:avLst/>
              <a:gdLst/>
              <a:ahLst/>
              <a:cxnLst/>
              <a:rect l="l" t="t" r="r" b="b"/>
              <a:pathLst>
                <a:path w="30696" h="21575" extrusionOk="0">
                  <a:moveTo>
                    <a:pt x="9487" y="0"/>
                  </a:moveTo>
                  <a:cubicBezTo>
                    <a:pt x="8065" y="412"/>
                    <a:pt x="6693" y="1225"/>
                    <a:pt x="4332" y="3077"/>
                  </a:cubicBezTo>
                  <a:cubicBezTo>
                    <a:pt x="4257" y="3135"/>
                    <a:pt x="4185" y="3196"/>
                    <a:pt x="4113" y="3255"/>
                  </a:cubicBezTo>
                  <a:cubicBezTo>
                    <a:pt x="4045" y="3311"/>
                    <a:pt x="3979" y="3368"/>
                    <a:pt x="3915" y="3424"/>
                  </a:cubicBezTo>
                  <a:cubicBezTo>
                    <a:pt x="3910" y="3430"/>
                    <a:pt x="3904" y="3433"/>
                    <a:pt x="3898" y="3438"/>
                  </a:cubicBezTo>
                  <a:cubicBezTo>
                    <a:pt x="3891" y="3444"/>
                    <a:pt x="3887" y="3450"/>
                    <a:pt x="3881" y="3454"/>
                  </a:cubicBezTo>
                  <a:cubicBezTo>
                    <a:pt x="3749" y="3574"/>
                    <a:pt x="3622" y="3694"/>
                    <a:pt x="3499" y="3819"/>
                  </a:cubicBezTo>
                  <a:cubicBezTo>
                    <a:pt x="3376" y="3940"/>
                    <a:pt x="3262" y="4066"/>
                    <a:pt x="3149" y="4193"/>
                  </a:cubicBezTo>
                  <a:cubicBezTo>
                    <a:pt x="3135" y="4209"/>
                    <a:pt x="3122" y="4223"/>
                    <a:pt x="3108" y="4240"/>
                  </a:cubicBezTo>
                  <a:cubicBezTo>
                    <a:pt x="2994" y="4369"/>
                    <a:pt x="2885" y="4503"/>
                    <a:pt x="2780" y="4639"/>
                  </a:cubicBezTo>
                  <a:cubicBezTo>
                    <a:pt x="2677" y="4771"/>
                    <a:pt x="2578" y="4907"/>
                    <a:pt x="2483" y="5045"/>
                  </a:cubicBezTo>
                  <a:cubicBezTo>
                    <a:pt x="2479" y="5051"/>
                    <a:pt x="2478" y="5054"/>
                    <a:pt x="2473" y="5059"/>
                  </a:cubicBezTo>
                  <a:cubicBezTo>
                    <a:pt x="2464" y="5076"/>
                    <a:pt x="2452" y="5093"/>
                    <a:pt x="2441" y="5110"/>
                  </a:cubicBezTo>
                  <a:cubicBezTo>
                    <a:pt x="2349" y="5246"/>
                    <a:pt x="2259" y="5384"/>
                    <a:pt x="2174" y="5523"/>
                  </a:cubicBezTo>
                  <a:cubicBezTo>
                    <a:pt x="2173" y="5526"/>
                    <a:pt x="2170" y="5528"/>
                    <a:pt x="2169" y="5532"/>
                  </a:cubicBezTo>
                  <a:cubicBezTo>
                    <a:pt x="2167" y="5538"/>
                    <a:pt x="2163" y="5542"/>
                    <a:pt x="2162" y="5546"/>
                  </a:cubicBezTo>
                  <a:cubicBezTo>
                    <a:pt x="2077" y="5686"/>
                    <a:pt x="1998" y="5827"/>
                    <a:pt x="1920" y="5969"/>
                  </a:cubicBezTo>
                  <a:cubicBezTo>
                    <a:pt x="1908" y="5992"/>
                    <a:pt x="1895" y="6013"/>
                    <a:pt x="1884" y="6036"/>
                  </a:cubicBezTo>
                  <a:cubicBezTo>
                    <a:pt x="1803" y="6187"/>
                    <a:pt x="1729" y="6337"/>
                    <a:pt x="1655" y="6491"/>
                  </a:cubicBezTo>
                  <a:cubicBezTo>
                    <a:pt x="1580" y="6649"/>
                    <a:pt x="1510" y="6810"/>
                    <a:pt x="1441" y="6972"/>
                  </a:cubicBezTo>
                  <a:cubicBezTo>
                    <a:pt x="1436" y="6979"/>
                    <a:pt x="1434" y="6985"/>
                    <a:pt x="1432" y="6992"/>
                  </a:cubicBezTo>
                  <a:cubicBezTo>
                    <a:pt x="1415" y="7030"/>
                    <a:pt x="1401" y="7071"/>
                    <a:pt x="1386" y="7111"/>
                  </a:cubicBezTo>
                  <a:cubicBezTo>
                    <a:pt x="1335" y="7232"/>
                    <a:pt x="1286" y="7355"/>
                    <a:pt x="1239" y="7480"/>
                  </a:cubicBezTo>
                  <a:cubicBezTo>
                    <a:pt x="1223" y="7523"/>
                    <a:pt x="1209" y="7566"/>
                    <a:pt x="1194" y="7611"/>
                  </a:cubicBezTo>
                  <a:cubicBezTo>
                    <a:pt x="1147" y="7740"/>
                    <a:pt x="1102" y="7868"/>
                    <a:pt x="1060" y="7999"/>
                  </a:cubicBezTo>
                  <a:cubicBezTo>
                    <a:pt x="1044" y="8052"/>
                    <a:pt x="1027" y="8107"/>
                    <a:pt x="1010" y="8159"/>
                  </a:cubicBezTo>
                  <a:cubicBezTo>
                    <a:pt x="977" y="8265"/>
                    <a:pt x="946" y="8371"/>
                    <a:pt x="913" y="8479"/>
                  </a:cubicBezTo>
                  <a:cubicBezTo>
                    <a:pt x="889" y="8565"/>
                    <a:pt x="864" y="8655"/>
                    <a:pt x="841" y="8743"/>
                  </a:cubicBezTo>
                  <a:lnTo>
                    <a:pt x="772" y="9008"/>
                  </a:lnTo>
                  <a:cubicBezTo>
                    <a:pt x="752" y="9083"/>
                    <a:pt x="735" y="9159"/>
                    <a:pt x="716" y="9237"/>
                  </a:cubicBezTo>
                  <a:cubicBezTo>
                    <a:pt x="687" y="9355"/>
                    <a:pt x="661" y="9474"/>
                    <a:pt x="635" y="9594"/>
                  </a:cubicBezTo>
                  <a:cubicBezTo>
                    <a:pt x="622" y="9650"/>
                    <a:pt x="610" y="9707"/>
                    <a:pt x="597" y="9764"/>
                  </a:cubicBezTo>
                  <a:cubicBezTo>
                    <a:pt x="567" y="9911"/>
                    <a:pt x="539" y="10056"/>
                    <a:pt x="512" y="10205"/>
                  </a:cubicBezTo>
                  <a:cubicBezTo>
                    <a:pt x="508" y="10229"/>
                    <a:pt x="503" y="10250"/>
                    <a:pt x="498" y="10272"/>
                  </a:cubicBezTo>
                  <a:cubicBezTo>
                    <a:pt x="497" y="10279"/>
                    <a:pt x="497" y="10288"/>
                    <a:pt x="495" y="10296"/>
                  </a:cubicBezTo>
                  <a:cubicBezTo>
                    <a:pt x="470" y="10440"/>
                    <a:pt x="446" y="10584"/>
                    <a:pt x="424" y="10731"/>
                  </a:cubicBezTo>
                  <a:cubicBezTo>
                    <a:pt x="414" y="10786"/>
                    <a:pt x="404" y="10839"/>
                    <a:pt x="395" y="10896"/>
                  </a:cubicBezTo>
                  <a:cubicBezTo>
                    <a:pt x="370" y="11051"/>
                    <a:pt x="349" y="11210"/>
                    <a:pt x="328" y="11367"/>
                  </a:cubicBezTo>
                  <a:cubicBezTo>
                    <a:pt x="325" y="11392"/>
                    <a:pt x="319" y="11418"/>
                    <a:pt x="315" y="11445"/>
                  </a:cubicBezTo>
                  <a:cubicBezTo>
                    <a:pt x="315" y="11450"/>
                    <a:pt x="313" y="11453"/>
                    <a:pt x="313" y="11459"/>
                  </a:cubicBezTo>
                  <a:cubicBezTo>
                    <a:pt x="287" y="11654"/>
                    <a:pt x="266" y="11848"/>
                    <a:pt x="244" y="12044"/>
                  </a:cubicBezTo>
                  <a:cubicBezTo>
                    <a:pt x="223" y="12242"/>
                    <a:pt x="205" y="12441"/>
                    <a:pt x="186" y="12642"/>
                  </a:cubicBezTo>
                  <a:lnTo>
                    <a:pt x="186" y="12651"/>
                  </a:lnTo>
                  <a:cubicBezTo>
                    <a:pt x="185" y="12669"/>
                    <a:pt x="185" y="12685"/>
                    <a:pt x="184" y="12702"/>
                  </a:cubicBezTo>
                  <a:cubicBezTo>
                    <a:pt x="171" y="12857"/>
                    <a:pt x="158" y="13015"/>
                    <a:pt x="146" y="13172"/>
                  </a:cubicBezTo>
                  <a:cubicBezTo>
                    <a:pt x="139" y="13266"/>
                    <a:pt x="133" y="13361"/>
                    <a:pt x="127" y="13455"/>
                  </a:cubicBezTo>
                  <a:cubicBezTo>
                    <a:pt x="120" y="13569"/>
                    <a:pt x="113" y="13685"/>
                    <a:pt x="106" y="13801"/>
                  </a:cubicBezTo>
                  <a:cubicBezTo>
                    <a:pt x="102" y="13859"/>
                    <a:pt x="100" y="13918"/>
                    <a:pt x="98" y="13976"/>
                  </a:cubicBezTo>
                  <a:cubicBezTo>
                    <a:pt x="91" y="14120"/>
                    <a:pt x="84" y="14265"/>
                    <a:pt x="76" y="14412"/>
                  </a:cubicBezTo>
                  <a:cubicBezTo>
                    <a:pt x="74" y="14458"/>
                    <a:pt x="71" y="14508"/>
                    <a:pt x="69" y="14556"/>
                  </a:cubicBezTo>
                  <a:cubicBezTo>
                    <a:pt x="54" y="14901"/>
                    <a:pt x="44" y="15250"/>
                    <a:pt x="36" y="15600"/>
                  </a:cubicBezTo>
                  <a:lnTo>
                    <a:pt x="24" y="16044"/>
                  </a:lnTo>
                  <a:cubicBezTo>
                    <a:pt x="17" y="16321"/>
                    <a:pt x="14" y="16597"/>
                    <a:pt x="10" y="16876"/>
                  </a:cubicBezTo>
                  <a:cubicBezTo>
                    <a:pt x="9" y="16984"/>
                    <a:pt x="9" y="17094"/>
                    <a:pt x="7" y="17202"/>
                  </a:cubicBezTo>
                  <a:cubicBezTo>
                    <a:pt x="3" y="17566"/>
                    <a:pt x="2" y="17927"/>
                    <a:pt x="2" y="18290"/>
                  </a:cubicBezTo>
                  <a:cubicBezTo>
                    <a:pt x="2" y="18427"/>
                    <a:pt x="0" y="18558"/>
                    <a:pt x="0" y="18692"/>
                  </a:cubicBezTo>
                  <a:lnTo>
                    <a:pt x="0" y="18716"/>
                  </a:lnTo>
                  <a:cubicBezTo>
                    <a:pt x="1369" y="20230"/>
                    <a:pt x="3448" y="20952"/>
                    <a:pt x="4817" y="21470"/>
                  </a:cubicBezTo>
                  <a:cubicBezTo>
                    <a:pt x="5006" y="21542"/>
                    <a:pt x="5387" y="21574"/>
                    <a:pt x="5919" y="21574"/>
                  </a:cubicBezTo>
                  <a:cubicBezTo>
                    <a:pt x="10384" y="21574"/>
                    <a:pt x="25492" y="19277"/>
                    <a:pt x="27066" y="18495"/>
                  </a:cubicBezTo>
                  <a:cubicBezTo>
                    <a:pt x="28825" y="17620"/>
                    <a:pt x="30696" y="15641"/>
                    <a:pt x="30196" y="14271"/>
                  </a:cubicBezTo>
                  <a:cubicBezTo>
                    <a:pt x="29698" y="12899"/>
                    <a:pt x="30670" y="8179"/>
                    <a:pt x="30670" y="8179"/>
                  </a:cubicBezTo>
                  <a:lnTo>
                    <a:pt x="30670" y="8179"/>
                  </a:lnTo>
                  <a:cubicBezTo>
                    <a:pt x="30670" y="8179"/>
                    <a:pt x="29471" y="8900"/>
                    <a:pt x="27386" y="8900"/>
                  </a:cubicBezTo>
                  <a:cubicBezTo>
                    <a:pt x="27011" y="8900"/>
                    <a:pt x="26609" y="8877"/>
                    <a:pt x="26180" y="8822"/>
                  </a:cubicBezTo>
                  <a:cubicBezTo>
                    <a:pt x="23357" y="8462"/>
                    <a:pt x="19976" y="4897"/>
                    <a:pt x="19976" y="4897"/>
                  </a:cubicBezTo>
                  <a:cubicBezTo>
                    <a:pt x="19976" y="4897"/>
                    <a:pt x="17531" y="9010"/>
                    <a:pt x="14430" y="9588"/>
                  </a:cubicBezTo>
                  <a:cubicBezTo>
                    <a:pt x="14144" y="9641"/>
                    <a:pt x="13874" y="9666"/>
                    <a:pt x="13618" y="9666"/>
                  </a:cubicBezTo>
                  <a:cubicBezTo>
                    <a:pt x="11100" y="9666"/>
                    <a:pt x="10021" y="7319"/>
                    <a:pt x="10021" y="7319"/>
                  </a:cubicBezTo>
                  <a:cubicBezTo>
                    <a:pt x="10021" y="7319"/>
                    <a:pt x="9379" y="9110"/>
                    <a:pt x="8135" y="10866"/>
                  </a:cubicBezTo>
                  <a:cubicBezTo>
                    <a:pt x="6891" y="12621"/>
                    <a:pt x="4931" y="13376"/>
                    <a:pt x="4931" y="13376"/>
                  </a:cubicBezTo>
                  <a:cubicBezTo>
                    <a:pt x="4931" y="13376"/>
                    <a:pt x="3968" y="4925"/>
                    <a:pt x="948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-75266" y="3034046"/>
              <a:ext cx="1735470" cy="1083472"/>
            </a:xfrm>
            <a:custGeom>
              <a:avLst/>
              <a:gdLst/>
              <a:ahLst/>
              <a:cxnLst/>
              <a:rect l="l" t="t" r="r" b="b"/>
              <a:pathLst>
                <a:path w="42072" h="26266" extrusionOk="0">
                  <a:moveTo>
                    <a:pt x="29171" y="0"/>
                  </a:moveTo>
                  <a:cubicBezTo>
                    <a:pt x="28192" y="0"/>
                    <a:pt x="27136" y="113"/>
                    <a:pt x="26077" y="422"/>
                  </a:cubicBezTo>
                  <a:cubicBezTo>
                    <a:pt x="22128" y="1570"/>
                    <a:pt x="19076" y="2691"/>
                    <a:pt x="13992" y="3237"/>
                  </a:cubicBezTo>
                  <a:cubicBezTo>
                    <a:pt x="12536" y="3393"/>
                    <a:pt x="11293" y="3449"/>
                    <a:pt x="10259" y="3449"/>
                  </a:cubicBezTo>
                  <a:cubicBezTo>
                    <a:pt x="7678" y="3449"/>
                    <a:pt x="6403" y="3101"/>
                    <a:pt x="6403" y="3101"/>
                  </a:cubicBezTo>
                  <a:cubicBezTo>
                    <a:pt x="6403" y="3101"/>
                    <a:pt x="6229" y="4971"/>
                    <a:pt x="5266" y="8227"/>
                  </a:cubicBezTo>
                  <a:cubicBezTo>
                    <a:pt x="4299" y="11482"/>
                    <a:pt x="995" y="15924"/>
                    <a:pt x="540" y="17969"/>
                  </a:cubicBezTo>
                  <a:cubicBezTo>
                    <a:pt x="82" y="20010"/>
                    <a:pt x="1" y="22442"/>
                    <a:pt x="2149" y="23544"/>
                  </a:cubicBezTo>
                  <a:cubicBezTo>
                    <a:pt x="2567" y="23759"/>
                    <a:pt x="3002" y="23845"/>
                    <a:pt x="3432" y="23845"/>
                  </a:cubicBezTo>
                  <a:cubicBezTo>
                    <a:pt x="5212" y="23845"/>
                    <a:pt x="6904" y="22366"/>
                    <a:pt x="6904" y="22366"/>
                  </a:cubicBezTo>
                  <a:cubicBezTo>
                    <a:pt x="6904" y="22366"/>
                    <a:pt x="7860" y="25199"/>
                    <a:pt x="9819" y="25594"/>
                  </a:cubicBezTo>
                  <a:cubicBezTo>
                    <a:pt x="10015" y="25634"/>
                    <a:pt x="10225" y="25651"/>
                    <a:pt x="10445" y="25651"/>
                  </a:cubicBezTo>
                  <a:cubicBezTo>
                    <a:pt x="12420" y="25651"/>
                    <a:pt x="15151" y="24213"/>
                    <a:pt x="15151" y="24213"/>
                  </a:cubicBezTo>
                  <a:lnTo>
                    <a:pt x="29196" y="25223"/>
                  </a:lnTo>
                  <a:cubicBezTo>
                    <a:pt x="29196" y="25223"/>
                    <a:pt x="31924" y="26265"/>
                    <a:pt x="34634" y="26265"/>
                  </a:cubicBezTo>
                  <a:cubicBezTo>
                    <a:pt x="35102" y="26265"/>
                    <a:pt x="35569" y="26234"/>
                    <a:pt x="36022" y="26161"/>
                  </a:cubicBezTo>
                  <a:cubicBezTo>
                    <a:pt x="39096" y="25665"/>
                    <a:pt x="40363" y="22795"/>
                    <a:pt x="38124" y="19453"/>
                  </a:cubicBezTo>
                  <a:cubicBezTo>
                    <a:pt x="40871" y="18739"/>
                    <a:pt x="42072" y="16322"/>
                    <a:pt x="40716" y="12868"/>
                  </a:cubicBezTo>
                  <a:cubicBezTo>
                    <a:pt x="39360" y="9413"/>
                    <a:pt x="33673" y="7609"/>
                    <a:pt x="33923" y="838"/>
                  </a:cubicBezTo>
                  <a:cubicBezTo>
                    <a:pt x="33923" y="838"/>
                    <a:pt x="31835" y="0"/>
                    <a:pt x="2917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16474" y="2557361"/>
              <a:ext cx="1362240" cy="1150710"/>
            </a:xfrm>
            <a:custGeom>
              <a:avLst/>
              <a:gdLst/>
              <a:ahLst/>
              <a:cxnLst/>
              <a:rect l="l" t="t" r="r" b="b"/>
              <a:pathLst>
                <a:path w="33024" h="27896" extrusionOk="0">
                  <a:moveTo>
                    <a:pt x="22238" y="0"/>
                  </a:moveTo>
                  <a:cubicBezTo>
                    <a:pt x="22238" y="0"/>
                    <a:pt x="22202" y="4804"/>
                    <a:pt x="18149" y="6586"/>
                  </a:cubicBezTo>
                  <a:cubicBezTo>
                    <a:pt x="17220" y="6994"/>
                    <a:pt x="16441" y="7152"/>
                    <a:pt x="15793" y="7152"/>
                  </a:cubicBezTo>
                  <a:cubicBezTo>
                    <a:pt x="13617" y="7152"/>
                    <a:pt x="12914" y="5376"/>
                    <a:pt x="12913" y="5375"/>
                  </a:cubicBezTo>
                  <a:lnTo>
                    <a:pt x="12913" y="5375"/>
                  </a:lnTo>
                  <a:cubicBezTo>
                    <a:pt x="12913" y="5376"/>
                    <a:pt x="13634" y="8864"/>
                    <a:pt x="11130" y="11360"/>
                  </a:cubicBezTo>
                  <a:cubicBezTo>
                    <a:pt x="9492" y="12990"/>
                    <a:pt x="8052" y="13272"/>
                    <a:pt x="7251" y="13272"/>
                  </a:cubicBezTo>
                  <a:cubicBezTo>
                    <a:pt x="6827" y="13272"/>
                    <a:pt x="6582" y="13193"/>
                    <a:pt x="6582" y="13193"/>
                  </a:cubicBezTo>
                  <a:cubicBezTo>
                    <a:pt x="6582" y="13193"/>
                    <a:pt x="5595" y="11430"/>
                    <a:pt x="3626" y="11430"/>
                  </a:cubicBezTo>
                  <a:cubicBezTo>
                    <a:pt x="3441" y="11430"/>
                    <a:pt x="3246" y="11446"/>
                    <a:pt x="3043" y="11480"/>
                  </a:cubicBezTo>
                  <a:cubicBezTo>
                    <a:pt x="684" y="11876"/>
                    <a:pt x="200" y="13725"/>
                    <a:pt x="100" y="15052"/>
                  </a:cubicBezTo>
                  <a:cubicBezTo>
                    <a:pt x="0" y="16380"/>
                    <a:pt x="856" y="18119"/>
                    <a:pt x="2850" y="18389"/>
                  </a:cubicBezTo>
                  <a:cubicBezTo>
                    <a:pt x="3086" y="18421"/>
                    <a:pt x="3307" y="18435"/>
                    <a:pt x="3514" y="18435"/>
                  </a:cubicBezTo>
                  <a:cubicBezTo>
                    <a:pt x="5060" y="18435"/>
                    <a:pt x="5822" y="17654"/>
                    <a:pt x="5823" y="17654"/>
                  </a:cubicBezTo>
                  <a:lnTo>
                    <a:pt x="5823" y="17654"/>
                  </a:lnTo>
                  <a:cubicBezTo>
                    <a:pt x="5823" y="17654"/>
                    <a:pt x="5806" y="21156"/>
                    <a:pt x="7562" y="23208"/>
                  </a:cubicBezTo>
                  <a:cubicBezTo>
                    <a:pt x="9319" y="25260"/>
                    <a:pt x="11872" y="26768"/>
                    <a:pt x="15717" y="27353"/>
                  </a:cubicBezTo>
                  <a:cubicBezTo>
                    <a:pt x="17713" y="27657"/>
                    <a:pt x="19462" y="27895"/>
                    <a:pt x="21168" y="27895"/>
                  </a:cubicBezTo>
                  <a:cubicBezTo>
                    <a:pt x="23264" y="27895"/>
                    <a:pt x="25296" y="27535"/>
                    <a:pt x="27647" y="26494"/>
                  </a:cubicBezTo>
                  <a:cubicBezTo>
                    <a:pt x="32058" y="24540"/>
                    <a:pt x="32745" y="20429"/>
                    <a:pt x="32884" y="18296"/>
                  </a:cubicBezTo>
                  <a:cubicBezTo>
                    <a:pt x="33023" y="16161"/>
                    <a:pt x="31854" y="13345"/>
                    <a:pt x="32310" y="10240"/>
                  </a:cubicBezTo>
                  <a:cubicBezTo>
                    <a:pt x="31819" y="8696"/>
                    <a:pt x="30480" y="5126"/>
                    <a:pt x="30480" y="5126"/>
                  </a:cubicBezTo>
                  <a:cubicBezTo>
                    <a:pt x="30480" y="5126"/>
                    <a:pt x="27937" y="5065"/>
                    <a:pt x="25468" y="3369"/>
                  </a:cubicBezTo>
                  <a:cubicBezTo>
                    <a:pt x="22999" y="1672"/>
                    <a:pt x="22238" y="0"/>
                    <a:pt x="22238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6268" y="2557361"/>
              <a:ext cx="1325775" cy="1117627"/>
            </a:xfrm>
            <a:custGeom>
              <a:avLst/>
              <a:gdLst/>
              <a:ahLst/>
              <a:cxnLst/>
              <a:rect l="l" t="t" r="r" b="b"/>
              <a:pathLst>
                <a:path w="32140" h="27094" extrusionOk="0">
                  <a:moveTo>
                    <a:pt x="22240" y="0"/>
                  </a:moveTo>
                  <a:cubicBezTo>
                    <a:pt x="22240" y="0"/>
                    <a:pt x="22234" y="374"/>
                    <a:pt x="22142" y="943"/>
                  </a:cubicBezTo>
                  <a:cubicBezTo>
                    <a:pt x="22638" y="1649"/>
                    <a:pt x="24181" y="3720"/>
                    <a:pt x="25804" y="4549"/>
                  </a:cubicBezTo>
                  <a:cubicBezTo>
                    <a:pt x="27769" y="5552"/>
                    <a:pt x="30146" y="5745"/>
                    <a:pt x="30146" y="5745"/>
                  </a:cubicBezTo>
                  <a:cubicBezTo>
                    <a:pt x="30146" y="5745"/>
                    <a:pt x="30977" y="8328"/>
                    <a:pt x="32140" y="9724"/>
                  </a:cubicBezTo>
                  <a:cubicBezTo>
                    <a:pt x="31568" y="8021"/>
                    <a:pt x="30482" y="5126"/>
                    <a:pt x="30482" y="5126"/>
                  </a:cubicBezTo>
                  <a:cubicBezTo>
                    <a:pt x="30482" y="5126"/>
                    <a:pt x="27940" y="5065"/>
                    <a:pt x="25471" y="3369"/>
                  </a:cubicBezTo>
                  <a:cubicBezTo>
                    <a:pt x="23002" y="1672"/>
                    <a:pt x="22240" y="0"/>
                    <a:pt x="22240" y="0"/>
                  </a:cubicBezTo>
                  <a:close/>
                  <a:moveTo>
                    <a:pt x="21128" y="3891"/>
                  </a:moveTo>
                  <a:cubicBezTo>
                    <a:pt x="20526" y="4937"/>
                    <a:pt x="19594" y="5952"/>
                    <a:pt x="18151" y="6587"/>
                  </a:cubicBezTo>
                  <a:cubicBezTo>
                    <a:pt x="17222" y="6996"/>
                    <a:pt x="16443" y="7154"/>
                    <a:pt x="15795" y="7154"/>
                  </a:cubicBezTo>
                  <a:cubicBezTo>
                    <a:pt x="13619" y="7154"/>
                    <a:pt x="12916" y="5378"/>
                    <a:pt x="12916" y="5378"/>
                  </a:cubicBezTo>
                  <a:lnTo>
                    <a:pt x="12916" y="5378"/>
                  </a:lnTo>
                  <a:cubicBezTo>
                    <a:pt x="12916" y="5379"/>
                    <a:pt x="13636" y="8866"/>
                    <a:pt x="11132" y="11362"/>
                  </a:cubicBezTo>
                  <a:cubicBezTo>
                    <a:pt x="9494" y="12992"/>
                    <a:pt x="8054" y="13274"/>
                    <a:pt x="7254" y="13274"/>
                  </a:cubicBezTo>
                  <a:cubicBezTo>
                    <a:pt x="6831" y="13274"/>
                    <a:pt x="6587" y="13196"/>
                    <a:pt x="6587" y="13196"/>
                  </a:cubicBezTo>
                  <a:cubicBezTo>
                    <a:pt x="6587" y="13196"/>
                    <a:pt x="5600" y="11432"/>
                    <a:pt x="3628" y="11432"/>
                  </a:cubicBezTo>
                  <a:cubicBezTo>
                    <a:pt x="3443" y="11432"/>
                    <a:pt x="3249" y="11447"/>
                    <a:pt x="3047" y="11481"/>
                  </a:cubicBezTo>
                  <a:cubicBezTo>
                    <a:pt x="686" y="11878"/>
                    <a:pt x="204" y="13726"/>
                    <a:pt x="104" y="15054"/>
                  </a:cubicBezTo>
                  <a:cubicBezTo>
                    <a:pt x="1" y="16383"/>
                    <a:pt x="859" y="18121"/>
                    <a:pt x="2851" y="18390"/>
                  </a:cubicBezTo>
                  <a:cubicBezTo>
                    <a:pt x="3087" y="18422"/>
                    <a:pt x="3310" y="18437"/>
                    <a:pt x="3518" y="18437"/>
                  </a:cubicBezTo>
                  <a:cubicBezTo>
                    <a:pt x="5063" y="18437"/>
                    <a:pt x="5825" y="17655"/>
                    <a:pt x="5825" y="17655"/>
                  </a:cubicBezTo>
                  <a:lnTo>
                    <a:pt x="5825" y="17655"/>
                  </a:lnTo>
                  <a:cubicBezTo>
                    <a:pt x="5825" y="17655"/>
                    <a:pt x="5806" y="21160"/>
                    <a:pt x="7563" y="23211"/>
                  </a:cubicBezTo>
                  <a:cubicBezTo>
                    <a:pt x="9101" y="25006"/>
                    <a:pt x="11251" y="26387"/>
                    <a:pt x="14343" y="27094"/>
                  </a:cubicBezTo>
                  <a:cubicBezTo>
                    <a:pt x="12453" y="26311"/>
                    <a:pt x="9006" y="24341"/>
                    <a:pt x="7986" y="21195"/>
                  </a:cubicBezTo>
                  <a:cubicBezTo>
                    <a:pt x="6944" y="17977"/>
                    <a:pt x="7571" y="14303"/>
                    <a:pt x="7571" y="14303"/>
                  </a:cubicBezTo>
                  <a:lnTo>
                    <a:pt x="7571" y="14303"/>
                  </a:lnTo>
                  <a:cubicBezTo>
                    <a:pt x="7571" y="14303"/>
                    <a:pt x="7583" y="14304"/>
                    <a:pt x="7606" y="14304"/>
                  </a:cubicBezTo>
                  <a:cubicBezTo>
                    <a:pt x="7864" y="14304"/>
                    <a:pt x="9531" y="14239"/>
                    <a:pt x="11550" y="12662"/>
                  </a:cubicBezTo>
                  <a:cubicBezTo>
                    <a:pt x="13749" y="10945"/>
                    <a:pt x="13854" y="7533"/>
                    <a:pt x="13854" y="7533"/>
                  </a:cubicBezTo>
                  <a:cubicBezTo>
                    <a:pt x="13854" y="7533"/>
                    <a:pt x="14419" y="7817"/>
                    <a:pt x="15432" y="7817"/>
                  </a:cubicBezTo>
                  <a:cubicBezTo>
                    <a:pt x="16215" y="7817"/>
                    <a:pt x="17267" y="7647"/>
                    <a:pt x="18532" y="7043"/>
                  </a:cubicBezTo>
                  <a:cubicBezTo>
                    <a:pt x="19796" y="6438"/>
                    <a:pt x="20612" y="5150"/>
                    <a:pt x="21128" y="3891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921705" y="3138863"/>
              <a:ext cx="453874" cy="568507"/>
            </a:xfrm>
            <a:custGeom>
              <a:avLst/>
              <a:gdLst/>
              <a:ahLst/>
              <a:cxnLst/>
              <a:rect l="l" t="t" r="r" b="b"/>
              <a:pathLst>
                <a:path w="11003" h="13782" extrusionOk="0">
                  <a:moveTo>
                    <a:pt x="10424" y="0"/>
                  </a:moveTo>
                  <a:lnTo>
                    <a:pt x="10424" y="0"/>
                  </a:lnTo>
                  <a:cubicBezTo>
                    <a:pt x="10463" y="174"/>
                    <a:pt x="10499" y="354"/>
                    <a:pt x="10534" y="536"/>
                  </a:cubicBezTo>
                  <a:cubicBezTo>
                    <a:pt x="10506" y="364"/>
                    <a:pt x="10477" y="192"/>
                    <a:pt x="10452" y="16"/>
                  </a:cubicBezTo>
                  <a:cubicBezTo>
                    <a:pt x="10444" y="11"/>
                    <a:pt x="10424" y="0"/>
                    <a:pt x="10424" y="0"/>
                  </a:cubicBezTo>
                  <a:close/>
                  <a:moveTo>
                    <a:pt x="3233" y="12991"/>
                  </a:moveTo>
                  <a:cubicBezTo>
                    <a:pt x="3221" y="12995"/>
                    <a:pt x="3205" y="13002"/>
                    <a:pt x="3199" y="13005"/>
                  </a:cubicBezTo>
                  <a:cubicBezTo>
                    <a:pt x="3188" y="13008"/>
                    <a:pt x="3183" y="13010"/>
                    <a:pt x="3182" y="13010"/>
                  </a:cubicBezTo>
                  <a:cubicBezTo>
                    <a:pt x="3179" y="13010"/>
                    <a:pt x="3202" y="13001"/>
                    <a:pt x="3233" y="12991"/>
                  </a:cubicBezTo>
                  <a:close/>
                  <a:moveTo>
                    <a:pt x="10570" y="772"/>
                  </a:moveTo>
                  <a:lnTo>
                    <a:pt x="10570" y="772"/>
                  </a:lnTo>
                  <a:cubicBezTo>
                    <a:pt x="10943" y="3115"/>
                    <a:pt x="10705" y="5951"/>
                    <a:pt x="9165" y="8420"/>
                  </a:cubicBezTo>
                  <a:cubicBezTo>
                    <a:pt x="7546" y="11013"/>
                    <a:pt x="3854" y="12741"/>
                    <a:pt x="3271" y="12977"/>
                  </a:cubicBezTo>
                  <a:cubicBezTo>
                    <a:pt x="3175" y="13009"/>
                    <a:pt x="3353" y="12950"/>
                    <a:pt x="2984" y="13069"/>
                  </a:cubicBezTo>
                  <a:cubicBezTo>
                    <a:pt x="1512" y="13540"/>
                    <a:pt x="273" y="13740"/>
                    <a:pt x="1" y="13781"/>
                  </a:cubicBezTo>
                  <a:cubicBezTo>
                    <a:pt x="1828" y="13698"/>
                    <a:pt x="3642" y="13310"/>
                    <a:pt x="5700" y="12398"/>
                  </a:cubicBezTo>
                  <a:cubicBezTo>
                    <a:pt x="10111" y="10444"/>
                    <a:pt x="10798" y="6333"/>
                    <a:pt x="10937" y="4200"/>
                  </a:cubicBezTo>
                  <a:cubicBezTo>
                    <a:pt x="11002" y="3194"/>
                    <a:pt x="10779" y="2036"/>
                    <a:pt x="10570" y="772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1015796" y="2904645"/>
              <a:ext cx="354338" cy="411221"/>
            </a:xfrm>
            <a:custGeom>
              <a:avLst/>
              <a:gdLst/>
              <a:ahLst/>
              <a:cxnLst/>
              <a:rect l="l" t="t" r="r" b="b"/>
              <a:pathLst>
                <a:path w="8590" h="9969" extrusionOk="0">
                  <a:moveTo>
                    <a:pt x="4294" y="533"/>
                  </a:moveTo>
                  <a:cubicBezTo>
                    <a:pt x="6350" y="533"/>
                    <a:pt x="8057" y="2501"/>
                    <a:pt x="8057" y="4984"/>
                  </a:cubicBezTo>
                  <a:cubicBezTo>
                    <a:pt x="8057" y="7467"/>
                    <a:pt x="6350" y="9435"/>
                    <a:pt x="4294" y="9435"/>
                  </a:cubicBezTo>
                  <a:cubicBezTo>
                    <a:pt x="2237" y="9435"/>
                    <a:pt x="534" y="7467"/>
                    <a:pt x="534" y="4984"/>
                  </a:cubicBezTo>
                  <a:cubicBezTo>
                    <a:pt x="534" y="2501"/>
                    <a:pt x="2237" y="533"/>
                    <a:pt x="4294" y="533"/>
                  </a:cubicBezTo>
                  <a:close/>
                  <a:moveTo>
                    <a:pt x="4294" y="1"/>
                  </a:moveTo>
                  <a:cubicBezTo>
                    <a:pt x="1900" y="1"/>
                    <a:pt x="1" y="2257"/>
                    <a:pt x="1" y="4984"/>
                  </a:cubicBezTo>
                  <a:cubicBezTo>
                    <a:pt x="1" y="7713"/>
                    <a:pt x="1900" y="9968"/>
                    <a:pt x="4294" y="9968"/>
                  </a:cubicBezTo>
                  <a:cubicBezTo>
                    <a:pt x="6687" y="9968"/>
                    <a:pt x="8590" y="7713"/>
                    <a:pt x="8590" y="4984"/>
                  </a:cubicBezTo>
                  <a:cubicBezTo>
                    <a:pt x="8590" y="2257"/>
                    <a:pt x="6687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511433" y="2892435"/>
              <a:ext cx="417285" cy="423431"/>
            </a:xfrm>
            <a:custGeom>
              <a:avLst/>
              <a:gdLst/>
              <a:ahLst/>
              <a:cxnLst/>
              <a:rect l="l" t="t" r="r" b="b"/>
              <a:pathLst>
                <a:path w="10116" h="10265" extrusionOk="0">
                  <a:moveTo>
                    <a:pt x="5058" y="533"/>
                  </a:moveTo>
                  <a:cubicBezTo>
                    <a:pt x="7558" y="533"/>
                    <a:pt x="9584" y="2588"/>
                    <a:pt x="9583" y="5135"/>
                  </a:cubicBezTo>
                  <a:cubicBezTo>
                    <a:pt x="9583" y="7680"/>
                    <a:pt x="7557" y="9731"/>
                    <a:pt x="5058" y="9731"/>
                  </a:cubicBezTo>
                  <a:cubicBezTo>
                    <a:pt x="2558" y="9731"/>
                    <a:pt x="532" y="7678"/>
                    <a:pt x="532" y="5135"/>
                  </a:cubicBezTo>
                  <a:cubicBezTo>
                    <a:pt x="532" y="2590"/>
                    <a:pt x="2557" y="533"/>
                    <a:pt x="5058" y="533"/>
                  </a:cubicBezTo>
                  <a:close/>
                  <a:moveTo>
                    <a:pt x="5058" y="1"/>
                  </a:moveTo>
                  <a:cubicBezTo>
                    <a:pt x="2266" y="1"/>
                    <a:pt x="0" y="2306"/>
                    <a:pt x="0" y="5135"/>
                  </a:cubicBezTo>
                  <a:cubicBezTo>
                    <a:pt x="0" y="7962"/>
                    <a:pt x="2265" y="10264"/>
                    <a:pt x="5058" y="10264"/>
                  </a:cubicBezTo>
                  <a:cubicBezTo>
                    <a:pt x="7849" y="10264"/>
                    <a:pt x="10116" y="7962"/>
                    <a:pt x="10116" y="5135"/>
                  </a:cubicBezTo>
                  <a:cubicBezTo>
                    <a:pt x="10116" y="2306"/>
                    <a:pt x="7851" y="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903431" y="3030623"/>
              <a:ext cx="142148" cy="53006"/>
            </a:xfrm>
            <a:custGeom>
              <a:avLst/>
              <a:gdLst/>
              <a:ahLst/>
              <a:cxnLst/>
              <a:rect l="l" t="t" r="r" b="b"/>
              <a:pathLst>
                <a:path w="3446" h="1285" extrusionOk="0">
                  <a:moveTo>
                    <a:pt x="1769" y="1"/>
                  </a:moveTo>
                  <a:cubicBezTo>
                    <a:pt x="1413" y="1"/>
                    <a:pt x="1080" y="109"/>
                    <a:pt x="805" y="255"/>
                  </a:cubicBezTo>
                  <a:cubicBezTo>
                    <a:pt x="473" y="432"/>
                    <a:pt x="219" y="646"/>
                    <a:pt x="78" y="878"/>
                  </a:cubicBezTo>
                  <a:lnTo>
                    <a:pt x="77" y="879"/>
                  </a:lnTo>
                  <a:cubicBezTo>
                    <a:pt x="1" y="1006"/>
                    <a:pt x="41" y="1171"/>
                    <a:pt x="168" y="1246"/>
                  </a:cubicBezTo>
                  <a:cubicBezTo>
                    <a:pt x="211" y="1272"/>
                    <a:pt x="258" y="1284"/>
                    <a:pt x="305" y="1284"/>
                  </a:cubicBezTo>
                  <a:cubicBezTo>
                    <a:pt x="395" y="1284"/>
                    <a:pt x="483" y="1239"/>
                    <a:pt x="532" y="1157"/>
                  </a:cubicBezTo>
                  <a:cubicBezTo>
                    <a:pt x="592" y="1061"/>
                    <a:pt x="798" y="865"/>
                    <a:pt x="1054" y="728"/>
                  </a:cubicBezTo>
                  <a:cubicBezTo>
                    <a:pt x="1273" y="614"/>
                    <a:pt x="1526" y="534"/>
                    <a:pt x="1776" y="534"/>
                  </a:cubicBezTo>
                  <a:cubicBezTo>
                    <a:pt x="1823" y="534"/>
                    <a:pt x="1871" y="537"/>
                    <a:pt x="1918" y="543"/>
                  </a:cubicBezTo>
                  <a:cubicBezTo>
                    <a:pt x="2513" y="617"/>
                    <a:pt x="2934" y="1151"/>
                    <a:pt x="2934" y="1151"/>
                  </a:cubicBezTo>
                  <a:cubicBezTo>
                    <a:pt x="2986" y="1220"/>
                    <a:pt x="3065" y="1257"/>
                    <a:pt x="3146" y="1257"/>
                  </a:cubicBezTo>
                  <a:cubicBezTo>
                    <a:pt x="3201" y="1257"/>
                    <a:pt x="3257" y="1240"/>
                    <a:pt x="3305" y="1203"/>
                  </a:cubicBezTo>
                  <a:cubicBezTo>
                    <a:pt x="3422" y="1116"/>
                    <a:pt x="3446" y="949"/>
                    <a:pt x="3358" y="832"/>
                  </a:cubicBezTo>
                  <a:cubicBezTo>
                    <a:pt x="3358" y="832"/>
                    <a:pt x="2850" y="121"/>
                    <a:pt x="1984" y="14"/>
                  </a:cubicBezTo>
                  <a:cubicBezTo>
                    <a:pt x="1912" y="5"/>
                    <a:pt x="1840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1078249" y="3000098"/>
              <a:ext cx="225844" cy="244695"/>
            </a:xfrm>
            <a:custGeom>
              <a:avLst/>
              <a:gdLst/>
              <a:ahLst/>
              <a:cxnLst/>
              <a:rect l="l" t="t" r="r" b="b"/>
              <a:pathLst>
                <a:path w="5475" h="5932" extrusionOk="0">
                  <a:moveTo>
                    <a:pt x="2422" y="1"/>
                  </a:moveTo>
                  <a:cubicBezTo>
                    <a:pt x="936" y="1"/>
                    <a:pt x="1" y="1043"/>
                    <a:pt x="1" y="3216"/>
                  </a:cubicBezTo>
                  <a:cubicBezTo>
                    <a:pt x="1" y="5387"/>
                    <a:pt x="1362" y="5932"/>
                    <a:pt x="2653" y="5932"/>
                  </a:cubicBezTo>
                  <a:cubicBezTo>
                    <a:pt x="3945" y="5932"/>
                    <a:pt x="5166" y="5421"/>
                    <a:pt x="5318" y="3456"/>
                  </a:cubicBezTo>
                  <a:cubicBezTo>
                    <a:pt x="5475" y="1491"/>
                    <a:pt x="4346" y="1"/>
                    <a:pt x="2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607256" y="2989331"/>
              <a:ext cx="253481" cy="244654"/>
            </a:xfrm>
            <a:custGeom>
              <a:avLst/>
              <a:gdLst/>
              <a:ahLst/>
              <a:cxnLst/>
              <a:rect l="l" t="t" r="r" b="b"/>
              <a:pathLst>
                <a:path w="6145" h="5931" extrusionOk="0">
                  <a:moveTo>
                    <a:pt x="2718" y="1"/>
                  </a:moveTo>
                  <a:cubicBezTo>
                    <a:pt x="1052" y="1"/>
                    <a:pt x="2" y="1043"/>
                    <a:pt x="1" y="3215"/>
                  </a:cubicBezTo>
                  <a:cubicBezTo>
                    <a:pt x="1" y="5387"/>
                    <a:pt x="1530" y="5930"/>
                    <a:pt x="2979" y="5930"/>
                  </a:cubicBezTo>
                  <a:cubicBezTo>
                    <a:pt x="4429" y="5930"/>
                    <a:pt x="5799" y="5421"/>
                    <a:pt x="5973" y="3456"/>
                  </a:cubicBezTo>
                  <a:cubicBezTo>
                    <a:pt x="6145" y="1491"/>
                    <a:pt x="4879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155015" y="3040523"/>
              <a:ext cx="148252" cy="193875"/>
            </a:xfrm>
            <a:custGeom>
              <a:avLst/>
              <a:gdLst/>
              <a:ahLst/>
              <a:cxnLst/>
              <a:rect l="l" t="t" r="r" b="b"/>
              <a:pathLst>
                <a:path w="3594" h="4700" extrusionOk="0">
                  <a:moveTo>
                    <a:pt x="1769" y="0"/>
                  </a:moveTo>
                  <a:cubicBezTo>
                    <a:pt x="1430" y="0"/>
                    <a:pt x="268" y="364"/>
                    <a:pt x="137" y="2129"/>
                  </a:cubicBezTo>
                  <a:cubicBezTo>
                    <a:pt x="1" y="3946"/>
                    <a:pt x="1088" y="4667"/>
                    <a:pt x="1568" y="4696"/>
                  </a:cubicBezTo>
                  <a:cubicBezTo>
                    <a:pt x="1601" y="4699"/>
                    <a:pt x="1634" y="4700"/>
                    <a:pt x="1667" y="4700"/>
                  </a:cubicBezTo>
                  <a:cubicBezTo>
                    <a:pt x="2126" y="4700"/>
                    <a:pt x="2654" y="4496"/>
                    <a:pt x="3001" y="3932"/>
                  </a:cubicBezTo>
                  <a:cubicBezTo>
                    <a:pt x="3374" y="3327"/>
                    <a:pt x="3594" y="2092"/>
                    <a:pt x="3398" y="1279"/>
                  </a:cubicBezTo>
                  <a:cubicBezTo>
                    <a:pt x="3203" y="474"/>
                    <a:pt x="2772" y="1"/>
                    <a:pt x="1821" y="1"/>
                  </a:cubicBezTo>
                  <a:cubicBezTo>
                    <a:pt x="1812" y="1"/>
                    <a:pt x="1804" y="1"/>
                    <a:pt x="1795" y="1"/>
                  </a:cubicBezTo>
                  <a:cubicBezTo>
                    <a:pt x="1787" y="1"/>
                    <a:pt x="1778" y="0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693593" y="3029756"/>
              <a:ext cx="166237" cy="193875"/>
            </a:xfrm>
            <a:custGeom>
              <a:avLst/>
              <a:gdLst/>
              <a:ahLst/>
              <a:cxnLst/>
              <a:rect l="l" t="t" r="r" b="b"/>
              <a:pathLst>
                <a:path w="4030" h="4700" extrusionOk="0">
                  <a:moveTo>
                    <a:pt x="1983" y="0"/>
                  </a:moveTo>
                  <a:cubicBezTo>
                    <a:pt x="1604" y="0"/>
                    <a:pt x="299" y="366"/>
                    <a:pt x="151" y="2129"/>
                  </a:cubicBezTo>
                  <a:cubicBezTo>
                    <a:pt x="0" y="3946"/>
                    <a:pt x="1220" y="4667"/>
                    <a:pt x="1758" y="4696"/>
                  </a:cubicBezTo>
                  <a:cubicBezTo>
                    <a:pt x="1795" y="4699"/>
                    <a:pt x="1832" y="4700"/>
                    <a:pt x="1869" y="4700"/>
                  </a:cubicBezTo>
                  <a:cubicBezTo>
                    <a:pt x="2383" y="4700"/>
                    <a:pt x="2977" y="4496"/>
                    <a:pt x="3366" y="3932"/>
                  </a:cubicBezTo>
                  <a:cubicBezTo>
                    <a:pt x="3783" y="3327"/>
                    <a:pt x="4029" y="2092"/>
                    <a:pt x="3811" y="1279"/>
                  </a:cubicBezTo>
                  <a:cubicBezTo>
                    <a:pt x="3594" y="474"/>
                    <a:pt x="3108" y="1"/>
                    <a:pt x="2040" y="1"/>
                  </a:cubicBezTo>
                  <a:cubicBezTo>
                    <a:pt x="2031" y="1"/>
                    <a:pt x="2021" y="1"/>
                    <a:pt x="2012" y="1"/>
                  </a:cubicBezTo>
                  <a:cubicBezTo>
                    <a:pt x="2003" y="1"/>
                    <a:pt x="1993" y="0"/>
                    <a:pt x="1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687694" y="3043328"/>
              <a:ext cx="78086" cy="91369"/>
            </a:xfrm>
            <a:custGeom>
              <a:avLst/>
              <a:gdLst/>
              <a:ahLst/>
              <a:cxnLst/>
              <a:rect l="l" t="t" r="r" b="b"/>
              <a:pathLst>
                <a:path w="1893" h="2215" extrusionOk="0">
                  <a:moveTo>
                    <a:pt x="933" y="1"/>
                  </a:moveTo>
                  <a:cubicBezTo>
                    <a:pt x="754" y="1"/>
                    <a:pt x="144" y="174"/>
                    <a:pt x="74" y="1005"/>
                  </a:cubicBezTo>
                  <a:cubicBezTo>
                    <a:pt x="1" y="1859"/>
                    <a:pt x="575" y="2199"/>
                    <a:pt x="827" y="2213"/>
                  </a:cubicBezTo>
                  <a:cubicBezTo>
                    <a:pt x="844" y="2214"/>
                    <a:pt x="861" y="2215"/>
                    <a:pt x="878" y="2215"/>
                  </a:cubicBezTo>
                  <a:cubicBezTo>
                    <a:pt x="1118" y="2215"/>
                    <a:pt x="1399" y="2118"/>
                    <a:pt x="1582" y="1853"/>
                  </a:cubicBezTo>
                  <a:cubicBezTo>
                    <a:pt x="1777" y="1570"/>
                    <a:pt x="1893" y="987"/>
                    <a:pt x="1790" y="605"/>
                  </a:cubicBezTo>
                  <a:cubicBezTo>
                    <a:pt x="1689" y="222"/>
                    <a:pt x="1459" y="1"/>
                    <a:pt x="957" y="1"/>
                  </a:cubicBezTo>
                  <a:cubicBezTo>
                    <a:pt x="954" y="1"/>
                    <a:pt x="950" y="1"/>
                    <a:pt x="947" y="1"/>
                  </a:cubicBezTo>
                  <a:cubicBezTo>
                    <a:pt x="943" y="1"/>
                    <a:pt x="938" y="1"/>
                    <a:pt x="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935771" y="3108173"/>
              <a:ext cx="121399" cy="222296"/>
            </a:xfrm>
            <a:custGeom>
              <a:avLst/>
              <a:gdLst/>
              <a:ahLst/>
              <a:cxnLst/>
              <a:rect l="l" t="t" r="r" b="b"/>
              <a:pathLst>
                <a:path w="2943" h="5389" extrusionOk="0">
                  <a:moveTo>
                    <a:pt x="1619" y="1"/>
                  </a:moveTo>
                  <a:cubicBezTo>
                    <a:pt x="1533" y="1"/>
                    <a:pt x="1456" y="58"/>
                    <a:pt x="1432" y="145"/>
                  </a:cubicBezTo>
                  <a:cubicBezTo>
                    <a:pt x="1317" y="576"/>
                    <a:pt x="1235" y="1070"/>
                    <a:pt x="1257" y="1514"/>
                  </a:cubicBezTo>
                  <a:cubicBezTo>
                    <a:pt x="1278" y="1959"/>
                    <a:pt x="1406" y="2385"/>
                    <a:pt x="1776" y="2588"/>
                  </a:cubicBezTo>
                  <a:cubicBezTo>
                    <a:pt x="2033" y="2729"/>
                    <a:pt x="2244" y="2913"/>
                    <a:pt x="2370" y="3138"/>
                  </a:cubicBezTo>
                  <a:cubicBezTo>
                    <a:pt x="2497" y="3364"/>
                    <a:pt x="2546" y="3631"/>
                    <a:pt x="2463" y="3972"/>
                  </a:cubicBezTo>
                  <a:cubicBezTo>
                    <a:pt x="2384" y="4308"/>
                    <a:pt x="2165" y="4641"/>
                    <a:pt x="1812" y="4831"/>
                  </a:cubicBezTo>
                  <a:cubicBezTo>
                    <a:pt x="1621" y="4935"/>
                    <a:pt x="1386" y="5001"/>
                    <a:pt x="1103" y="5001"/>
                  </a:cubicBezTo>
                  <a:cubicBezTo>
                    <a:pt x="865" y="5001"/>
                    <a:pt x="593" y="4954"/>
                    <a:pt x="285" y="4843"/>
                  </a:cubicBezTo>
                  <a:cubicBezTo>
                    <a:pt x="263" y="4835"/>
                    <a:pt x="241" y="4831"/>
                    <a:pt x="219" y="4831"/>
                  </a:cubicBezTo>
                  <a:cubicBezTo>
                    <a:pt x="141" y="4831"/>
                    <a:pt x="68" y="4879"/>
                    <a:pt x="38" y="4957"/>
                  </a:cubicBezTo>
                  <a:lnTo>
                    <a:pt x="38" y="4958"/>
                  </a:lnTo>
                  <a:cubicBezTo>
                    <a:pt x="1" y="5058"/>
                    <a:pt x="52" y="5170"/>
                    <a:pt x="153" y="5207"/>
                  </a:cubicBezTo>
                  <a:cubicBezTo>
                    <a:pt x="499" y="5332"/>
                    <a:pt x="819" y="5388"/>
                    <a:pt x="1108" y="5388"/>
                  </a:cubicBezTo>
                  <a:cubicBezTo>
                    <a:pt x="1449" y="5388"/>
                    <a:pt x="1747" y="5310"/>
                    <a:pt x="1996" y="5176"/>
                  </a:cubicBezTo>
                  <a:cubicBezTo>
                    <a:pt x="2456" y="4927"/>
                    <a:pt x="2737" y="4497"/>
                    <a:pt x="2841" y="4062"/>
                  </a:cubicBezTo>
                  <a:cubicBezTo>
                    <a:pt x="2943" y="3638"/>
                    <a:pt x="2882" y="3257"/>
                    <a:pt x="2711" y="2949"/>
                  </a:cubicBezTo>
                  <a:cubicBezTo>
                    <a:pt x="2540" y="2643"/>
                    <a:pt x="2267" y="2415"/>
                    <a:pt x="1963" y="2248"/>
                  </a:cubicBezTo>
                  <a:cubicBezTo>
                    <a:pt x="1770" y="2142"/>
                    <a:pt x="1664" y="1877"/>
                    <a:pt x="1645" y="1496"/>
                  </a:cubicBezTo>
                  <a:cubicBezTo>
                    <a:pt x="1625" y="1115"/>
                    <a:pt x="1698" y="648"/>
                    <a:pt x="1805" y="245"/>
                  </a:cubicBezTo>
                  <a:cubicBezTo>
                    <a:pt x="1832" y="142"/>
                    <a:pt x="1772" y="36"/>
                    <a:pt x="1670" y="8"/>
                  </a:cubicBezTo>
                  <a:cubicBezTo>
                    <a:pt x="1653" y="3"/>
                    <a:pt x="1636" y="1"/>
                    <a:pt x="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804555" y="3323910"/>
              <a:ext cx="208931" cy="117728"/>
            </a:xfrm>
            <a:custGeom>
              <a:avLst/>
              <a:gdLst/>
              <a:ahLst/>
              <a:cxnLst/>
              <a:rect l="l" t="t" r="r" b="b"/>
              <a:pathLst>
                <a:path w="5065" h="2854" extrusionOk="0">
                  <a:moveTo>
                    <a:pt x="223" y="1"/>
                  </a:moveTo>
                  <a:cubicBezTo>
                    <a:pt x="190" y="1"/>
                    <a:pt x="158" y="10"/>
                    <a:pt x="128" y="27"/>
                  </a:cubicBezTo>
                  <a:cubicBezTo>
                    <a:pt x="34" y="80"/>
                    <a:pt x="1" y="195"/>
                    <a:pt x="51" y="288"/>
                  </a:cubicBezTo>
                  <a:cubicBezTo>
                    <a:pt x="410" y="947"/>
                    <a:pt x="839" y="1588"/>
                    <a:pt x="1339" y="2067"/>
                  </a:cubicBezTo>
                  <a:cubicBezTo>
                    <a:pt x="1827" y="2532"/>
                    <a:pt x="2391" y="2854"/>
                    <a:pt x="3012" y="2854"/>
                  </a:cubicBezTo>
                  <a:cubicBezTo>
                    <a:pt x="3029" y="2854"/>
                    <a:pt x="3046" y="2854"/>
                    <a:pt x="3063" y="2853"/>
                  </a:cubicBezTo>
                  <a:cubicBezTo>
                    <a:pt x="4291" y="2819"/>
                    <a:pt x="4992" y="2005"/>
                    <a:pt x="4992" y="2005"/>
                  </a:cubicBezTo>
                  <a:lnTo>
                    <a:pt x="4993" y="2003"/>
                  </a:lnTo>
                  <a:cubicBezTo>
                    <a:pt x="5064" y="1922"/>
                    <a:pt x="5056" y="1801"/>
                    <a:pt x="4974" y="1730"/>
                  </a:cubicBezTo>
                  <a:lnTo>
                    <a:pt x="4972" y="1727"/>
                  </a:lnTo>
                  <a:cubicBezTo>
                    <a:pt x="4936" y="1697"/>
                    <a:pt x="4892" y="1683"/>
                    <a:pt x="4848" y="1683"/>
                  </a:cubicBezTo>
                  <a:cubicBezTo>
                    <a:pt x="4792" y="1683"/>
                    <a:pt x="4737" y="1706"/>
                    <a:pt x="4699" y="1751"/>
                  </a:cubicBezTo>
                  <a:cubicBezTo>
                    <a:pt x="4699" y="1751"/>
                    <a:pt x="4117" y="2437"/>
                    <a:pt x="3054" y="2467"/>
                  </a:cubicBezTo>
                  <a:cubicBezTo>
                    <a:pt x="3041" y="2467"/>
                    <a:pt x="3027" y="2467"/>
                    <a:pt x="3014" y="2467"/>
                  </a:cubicBezTo>
                  <a:cubicBezTo>
                    <a:pt x="2526" y="2467"/>
                    <a:pt x="2054" y="2211"/>
                    <a:pt x="1609" y="1785"/>
                  </a:cubicBezTo>
                  <a:cubicBezTo>
                    <a:pt x="1152" y="1348"/>
                    <a:pt x="738" y="737"/>
                    <a:pt x="393" y="102"/>
                  </a:cubicBezTo>
                  <a:cubicBezTo>
                    <a:pt x="367" y="57"/>
                    <a:pt x="326" y="23"/>
                    <a:pt x="277" y="9"/>
                  </a:cubicBezTo>
                  <a:cubicBezTo>
                    <a:pt x="259" y="4"/>
                    <a:pt x="24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072103" y="2782545"/>
              <a:ext cx="195855" cy="111334"/>
            </a:xfrm>
            <a:custGeom>
              <a:avLst/>
              <a:gdLst/>
              <a:ahLst/>
              <a:cxnLst/>
              <a:rect l="l" t="t" r="r" b="b"/>
              <a:pathLst>
                <a:path w="4748" h="2699" extrusionOk="0">
                  <a:moveTo>
                    <a:pt x="2281" y="0"/>
                  </a:moveTo>
                  <a:cubicBezTo>
                    <a:pt x="2237" y="0"/>
                    <a:pt x="2193" y="2"/>
                    <a:pt x="2150" y="5"/>
                  </a:cubicBezTo>
                  <a:cubicBezTo>
                    <a:pt x="879" y="60"/>
                    <a:pt x="195" y="685"/>
                    <a:pt x="97" y="857"/>
                  </a:cubicBezTo>
                  <a:cubicBezTo>
                    <a:pt x="0" y="1028"/>
                    <a:pt x="18" y="1386"/>
                    <a:pt x="69" y="2042"/>
                  </a:cubicBezTo>
                  <a:cubicBezTo>
                    <a:pt x="120" y="2699"/>
                    <a:pt x="279" y="2635"/>
                    <a:pt x="470" y="2644"/>
                  </a:cubicBezTo>
                  <a:cubicBezTo>
                    <a:pt x="472" y="2644"/>
                    <a:pt x="473" y="2644"/>
                    <a:pt x="475" y="2644"/>
                  </a:cubicBezTo>
                  <a:cubicBezTo>
                    <a:pt x="667" y="2644"/>
                    <a:pt x="1505" y="2209"/>
                    <a:pt x="2297" y="2209"/>
                  </a:cubicBezTo>
                  <a:cubicBezTo>
                    <a:pt x="2335" y="2209"/>
                    <a:pt x="2373" y="2210"/>
                    <a:pt x="2411" y="2212"/>
                  </a:cubicBezTo>
                  <a:cubicBezTo>
                    <a:pt x="3242" y="2258"/>
                    <a:pt x="3983" y="2604"/>
                    <a:pt x="4193" y="2656"/>
                  </a:cubicBezTo>
                  <a:cubicBezTo>
                    <a:pt x="4246" y="2669"/>
                    <a:pt x="4289" y="2675"/>
                    <a:pt x="4326" y="2675"/>
                  </a:cubicBezTo>
                  <a:cubicBezTo>
                    <a:pt x="4432" y="2675"/>
                    <a:pt x="4479" y="2624"/>
                    <a:pt x="4543" y="2545"/>
                  </a:cubicBezTo>
                  <a:cubicBezTo>
                    <a:pt x="4630" y="2439"/>
                    <a:pt x="4704" y="1873"/>
                    <a:pt x="4745" y="1409"/>
                  </a:cubicBezTo>
                  <a:cubicBezTo>
                    <a:pt x="4748" y="1109"/>
                    <a:pt x="4742" y="787"/>
                    <a:pt x="4616" y="649"/>
                  </a:cubicBezTo>
                  <a:cubicBezTo>
                    <a:pt x="4496" y="516"/>
                    <a:pt x="3839" y="28"/>
                    <a:pt x="2325" y="1"/>
                  </a:cubicBezTo>
                  <a:cubicBezTo>
                    <a:pt x="2311" y="1"/>
                    <a:pt x="2296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623798" y="2783411"/>
              <a:ext cx="215614" cy="111334"/>
            </a:xfrm>
            <a:custGeom>
              <a:avLst/>
              <a:gdLst/>
              <a:ahLst/>
              <a:cxnLst/>
              <a:rect l="l" t="t" r="r" b="b"/>
              <a:pathLst>
                <a:path w="5227" h="2699" extrusionOk="0">
                  <a:moveTo>
                    <a:pt x="2719" y="1"/>
                  </a:moveTo>
                  <a:cubicBezTo>
                    <a:pt x="2702" y="1"/>
                    <a:pt x="2684" y="1"/>
                    <a:pt x="2667" y="1"/>
                  </a:cubicBezTo>
                  <a:cubicBezTo>
                    <a:pt x="1002" y="28"/>
                    <a:pt x="278" y="516"/>
                    <a:pt x="147" y="649"/>
                  </a:cubicBezTo>
                  <a:cubicBezTo>
                    <a:pt x="9" y="787"/>
                    <a:pt x="0" y="1109"/>
                    <a:pt x="6" y="1409"/>
                  </a:cubicBezTo>
                  <a:cubicBezTo>
                    <a:pt x="50" y="1873"/>
                    <a:pt x="133" y="2439"/>
                    <a:pt x="228" y="2545"/>
                  </a:cubicBezTo>
                  <a:cubicBezTo>
                    <a:pt x="299" y="2624"/>
                    <a:pt x="350" y="2675"/>
                    <a:pt x="468" y="2675"/>
                  </a:cubicBezTo>
                  <a:cubicBezTo>
                    <a:pt x="508" y="2675"/>
                    <a:pt x="555" y="2669"/>
                    <a:pt x="614" y="2656"/>
                  </a:cubicBezTo>
                  <a:cubicBezTo>
                    <a:pt x="846" y="2604"/>
                    <a:pt x="1658" y="2259"/>
                    <a:pt x="2574" y="2212"/>
                  </a:cubicBezTo>
                  <a:cubicBezTo>
                    <a:pt x="2616" y="2210"/>
                    <a:pt x="2657" y="2209"/>
                    <a:pt x="2699" y="2209"/>
                  </a:cubicBezTo>
                  <a:cubicBezTo>
                    <a:pt x="3570" y="2209"/>
                    <a:pt x="4492" y="2644"/>
                    <a:pt x="4703" y="2644"/>
                  </a:cubicBezTo>
                  <a:cubicBezTo>
                    <a:pt x="4705" y="2644"/>
                    <a:pt x="4707" y="2644"/>
                    <a:pt x="4708" y="2644"/>
                  </a:cubicBezTo>
                  <a:cubicBezTo>
                    <a:pt x="4919" y="2635"/>
                    <a:pt x="5094" y="2699"/>
                    <a:pt x="5150" y="2043"/>
                  </a:cubicBezTo>
                  <a:cubicBezTo>
                    <a:pt x="5206" y="1387"/>
                    <a:pt x="5226" y="1028"/>
                    <a:pt x="5120" y="858"/>
                  </a:cubicBezTo>
                  <a:cubicBezTo>
                    <a:pt x="5015" y="685"/>
                    <a:pt x="4260" y="60"/>
                    <a:pt x="2863" y="4"/>
                  </a:cubicBezTo>
                  <a:cubicBezTo>
                    <a:pt x="2813" y="2"/>
                    <a:pt x="2766" y="1"/>
                    <a:pt x="2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90353" y="3106069"/>
              <a:ext cx="154688" cy="132578"/>
            </a:xfrm>
            <a:custGeom>
              <a:avLst/>
              <a:gdLst/>
              <a:ahLst/>
              <a:cxnLst/>
              <a:rect l="l" t="t" r="r" b="b"/>
              <a:pathLst>
                <a:path w="3750" h="3214" extrusionOk="0">
                  <a:moveTo>
                    <a:pt x="1440" y="0"/>
                  </a:moveTo>
                  <a:cubicBezTo>
                    <a:pt x="1283" y="0"/>
                    <a:pt x="1132" y="19"/>
                    <a:pt x="994" y="49"/>
                  </a:cubicBezTo>
                  <a:cubicBezTo>
                    <a:pt x="485" y="157"/>
                    <a:pt x="111" y="409"/>
                    <a:pt x="114" y="409"/>
                  </a:cubicBezTo>
                  <a:cubicBezTo>
                    <a:pt x="23" y="468"/>
                    <a:pt x="1" y="588"/>
                    <a:pt x="59" y="677"/>
                  </a:cubicBezTo>
                  <a:cubicBezTo>
                    <a:pt x="96" y="733"/>
                    <a:pt x="157" y="763"/>
                    <a:pt x="219" y="763"/>
                  </a:cubicBezTo>
                  <a:cubicBezTo>
                    <a:pt x="256" y="763"/>
                    <a:pt x="293" y="753"/>
                    <a:pt x="327" y="732"/>
                  </a:cubicBezTo>
                  <a:cubicBezTo>
                    <a:pt x="327" y="732"/>
                    <a:pt x="650" y="520"/>
                    <a:pt x="1077" y="428"/>
                  </a:cubicBezTo>
                  <a:cubicBezTo>
                    <a:pt x="1202" y="402"/>
                    <a:pt x="1333" y="384"/>
                    <a:pt x="1466" y="384"/>
                  </a:cubicBezTo>
                  <a:cubicBezTo>
                    <a:pt x="1790" y="384"/>
                    <a:pt x="2128" y="488"/>
                    <a:pt x="2430" y="821"/>
                  </a:cubicBezTo>
                  <a:cubicBezTo>
                    <a:pt x="3311" y="1786"/>
                    <a:pt x="2827" y="2947"/>
                    <a:pt x="2827" y="2947"/>
                  </a:cubicBezTo>
                  <a:lnTo>
                    <a:pt x="2827" y="2948"/>
                  </a:lnTo>
                  <a:cubicBezTo>
                    <a:pt x="2787" y="3048"/>
                    <a:pt x="2837" y="3161"/>
                    <a:pt x="2935" y="3201"/>
                  </a:cubicBezTo>
                  <a:cubicBezTo>
                    <a:pt x="2958" y="3209"/>
                    <a:pt x="2982" y="3214"/>
                    <a:pt x="3005" y="3214"/>
                  </a:cubicBezTo>
                  <a:cubicBezTo>
                    <a:pt x="3081" y="3214"/>
                    <a:pt x="3154" y="3168"/>
                    <a:pt x="3185" y="3092"/>
                  </a:cubicBezTo>
                  <a:cubicBezTo>
                    <a:pt x="3185" y="3092"/>
                    <a:pt x="3749" y="1692"/>
                    <a:pt x="2717" y="560"/>
                  </a:cubicBezTo>
                  <a:cubicBezTo>
                    <a:pt x="2330" y="136"/>
                    <a:pt x="1862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114938" y="3125745"/>
              <a:ext cx="90172" cy="63113"/>
            </a:xfrm>
            <a:custGeom>
              <a:avLst/>
              <a:gdLst/>
              <a:ahLst/>
              <a:cxnLst/>
              <a:rect l="l" t="t" r="r" b="b"/>
              <a:pathLst>
                <a:path w="2186" h="1530" extrusionOk="0">
                  <a:moveTo>
                    <a:pt x="1530" y="0"/>
                  </a:moveTo>
                  <a:cubicBezTo>
                    <a:pt x="652" y="0"/>
                    <a:pt x="65" y="652"/>
                    <a:pt x="7" y="1321"/>
                  </a:cubicBezTo>
                  <a:cubicBezTo>
                    <a:pt x="0" y="1428"/>
                    <a:pt x="79" y="1522"/>
                    <a:pt x="186" y="1529"/>
                  </a:cubicBezTo>
                  <a:cubicBezTo>
                    <a:pt x="192" y="1529"/>
                    <a:pt x="197" y="1529"/>
                    <a:pt x="202" y="1529"/>
                  </a:cubicBezTo>
                  <a:cubicBezTo>
                    <a:pt x="301" y="1529"/>
                    <a:pt x="386" y="1454"/>
                    <a:pt x="395" y="1354"/>
                  </a:cubicBezTo>
                  <a:cubicBezTo>
                    <a:pt x="434" y="883"/>
                    <a:pt x="813" y="383"/>
                    <a:pt x="1503" y="383"/>
                  </a:cubicBezTo>
                  <a:cubicBezTo>
                    <a:pt x="1632" y="383"/>
                    <a:pt x="1772" y="401"/>
                    <a:pt x="1923" y="439"/>
                  </a:cubicBezTo>
                  <a:cubicBezTo>
                    <a:pt x="1939" y="443"/>
                    <a:pt x="1955" y="445"/>
                    <a:pt x="1970" y="445"/>
                  </a:cubicBezTo>
                  <a:cubicBezTo>
                    <a:pt x="2057" y="445"/>
                    <a:pt x="2136" y="388"/>
                    <a:pt x="2159" y="300"/>
                  </a:cubicBezTo>
                  <a:cubicBezTo>
                    <a:pt x="2186" y="195"/>
                    <a:pt x="2123" y="90"/>
                    <a:pt x="2019" y="64"/>
                  </a:cubicBezTo>
                  <a:cubicBezTo>
                    <a:pt x="1848" y="21"/>
                    <a:pt x="168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1079321" y="2994694"/>
              <a:ext cx="221348" cy="113396"/>
            </a:xfrm>
            <a:custGeom>
              <a:avLst/>
              <a:gdLst/>
              <a:ahLst/>
              <a:cxnLst/>
              <a:rect l="l" t="t" r="r" b="b"/>
              <a:pathLst>
                <a:path w="5366" h="2749" extrusionOk="0">
                  <a:moveTo>
                    <a:pt x="2408" y="0"/>
                  </a:moveTo>
                  <a:cubicBezTo>
                    <a:pt x="2346" y="0"/>
                    <a:pt x="2283" y="2"/>
                    <a:pt x="2219" y="5"/>
                  </a:cubicBezTo>
                  <a:cubicBezTo>
                    <a:pt x="1092" y="57"/>
                    <a:pt x="713" y="613"/>
                    <a:pt x="380" y="1047"/>
                  </a:cubicBezTo>
                  <a:cubicBezTo>
                    <a:pt x="48" y="1479"/>
                    <a:pt x="0" y="2613"/>
                    <a:pt x="0" y="2613"/>
                  </a:cubicBezTo>
                  <a:cubicBezTo>
                    <a:pt x="0" y="2613"/>
                    <a:pt x="406" y="469"/>
                    <a:pt x="1975" y="290"/>
                  </a:cubicBezTo>
                  <a:cubicBezTo>
                    <a:pt x="2133" y="272"/>
                    <a:pt x="2283" y="264"/>
                    <a:pt x="2426" y="264"/>
                  </a:cubicBezTo>
                  <a:cubicBezTo>
                    <a:pt x="3705" y="264"/>
                    <a:pt x="4396" y="927"/>
                    <a:pt x="4718" y="1327"/>
                  </a:cubicBezTo>
                  <a:cubicBezTo>
                    <a:pt x="5076" y="1771"/>
                    <a:pt x="5260" y="2749"/>
                    <a:pt x="5260" y="2749"/>
                  </a:cubicBezTo>
                  <a:cubicBezTo>
                    <a:pt x="5260" y="2749"/>
                    <a:pt x="5365" y="1922"/>
                    <a:pt x="4817" y="1149"/>
                  </a:cubicBezTo>
                  <a:cubicBezTo>
                    <a:pt x="4299" y="421"/>
                    <a:pt x="3450" y="0"/>
                    <a:pt x="2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603296" y="2981329"/>
              <a:ext cx="250841" cy="126720"/>
            </a:xfrm>
            <a:custGeom>
              <a:avLst/>
              <a:gdLst/>
              <a:ahLst/>
              <a:cxnLst/>
              <a:rect l="l" t="t" r="r" b="b"/>
              <a:pathLst>
                <a:path w="6081" h="3072" extrusionOk="0">
                  <a:moveTo>
                    <a:pt x="2745" y="1"/>
                  </a:moveTo>
                  <a:cubicBezTo>
                    <a:pt x="1437" y="1"/>
                    <a:pt x="651" y="760"/>
                    <a:pt x="349" y="1510"/>
                  </a:cubicBezTo>
                  <a:cubicBezTo>
                    <a:pt x="1" y="2370"/>
                    <a:pt x="131" y="3071"/>
                    <a:pt x="131" y="3071"/>
                  </a:cubicBezTo>
                  <a:cubicBezTo>
                    <a:pt x="131" y="3071"/>
                    <a:pt x="181" y="2651"/>
                    <a:pt x="232" y="2420"/>
                  </a:cubicBezTo>
                  <a:cubicBezTo>
                    <a:pt x="284" y="2190"/>
                    <a:pt x="496" y="1354"/>
                    <a:pt x="1106" y="969"/>
                  </a:cubicBezTo>
                  <a:cubicBezTo>
                    <a:pt x="1513" y="710"/>
                    <a:pt x="2169" y="402"/>
                    <a:pt x="2973" y="402"/>
                  </a:cubicBezTo>
                  <a:cubicBezTo>
                    <a:pt x="3369" y="402"/>
                    <a:pt x="3800" y="477"/>
                    <a:pt x="4256" y="669"/>
                  </a:cubicBezTo>
                  <a:cubicBezTo>
                    <a:pt x="5634" y="1251"/>
                    <a:pt x="6055" y="2736"/>
                    <a:pt x="6055" y="2736"/>
                  </a:cubicBezTo>
                  <a:cubicBezTo>
                    <a:pt x="6055" y="2736"/>
                    <a:pt x="6080" y="2119"/>
                    <a:pt x="5921" y="1735"/>
                  </a:cubicBezTo>
                  <a:cubicBezTo>
                    <a:pt x="5758" y="1354"/>
                    <a:pt x="5057" y="339"/>
                    <a:pt x="3371" y="55"/>
                  </a:cubicBezTo>
                  <a:cubicBezTo>
                    <a:pt x="3151" y="18"/>
                    <a:pt x="2942" y="1"/>
                    <a:pt x="2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1144991" y="3069274"/>
              <a:ext cx="78004" cy="91328"/>
            </a:xfrm>
            <a:custGeom>
              <a:avLst/>
              <a:gdLst/>
              <a:ahLst/>
              <a:cxnLst/>
              <a:rect l="l" t="t" r="r" b="b"/>
              <a:pathLst>
                <a:path w="1891" h="2214" extrusionOk="0">
                  <a:moveTo>
                    <a:pt x="930" y="1"/>
                  </a:moveTo>
                  <a:cubicBezTo>
                    <a:pt x="752" y="1"/>
                    <a:pt x="141" y="172"/>
                    <a:pt x="71" y="1004"/>
                  </a:cubicBezTo>
                  <a:cubicBezTo>
                    <a:pt x="1" y="1858"/>
                    <a:pt x="572" y="2198"/>
                    <a:pt x="825" y="2212"/>
                  </a:cubicBezTo>
                  <a:cubicBezTo>
                    <a:pt x="842" y="2213"/>
                    <a:pt x="859" y="2213"/>
                    <a:pt x="876" y="2213"/>
                  </a:cubicBezTo>
                  <a:cubicBezTo>
                    <a:pt x="1118" y="2213"/>
                    <a:pt x="1397" y="2119"/>
                    <a:pt x="1580" y="1852"/>
                  </a:cubicBezTo>
                  <a:cubicBezTo>
                    <a:pt x="1776" y="1569"/>
                    <a:pt x="1890" y="986"/>
                    <a:pt x="1787" y="604"/>
                  </a:cubicBezTo>
                  <a:cubicBezTo>
                    <a:pt x="1686" y="222"/>
                    <a:pt x="1458" y="1"/>
                    <a:pt x="959" y="1"/>
                  </a:cubicBezTo>
                  <a:cubicBezTo>
                    <a:pt x="954" y="1"/>
                    <a:pt x="950" y="1"/>
                    <a:pt x="945" y="1"/>
                  </a:cubicBezTo>
                  <a:cubicBezTo>
                    <a:pt x="940" y="1"/>
                    <a:pt x="935" y="1"/>
                    <a:pt x="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1100359" y="3932141"/>
              <a:ext cx="471157" cy="974078"/>
            </a:xfrm>
            <a:custGeom>
              <a:avLst/>
              <a:gdLst/>
              <a:ahLst/>
              <a:cxnLst/>
              <a:rect l="l" t="t" r="r" b="b"/>
              <a:pathLst>
                <a:path w="11422" h="23614" extrusionOk="0">
                  <a:moveTo>
                    <a:pt x="1197" y="0"/>
                  </a:moveTo>
                  <a:cubicBezTo>
                    <a:pt x="1197" y="0"/>
                    <a:pt x="122" y="2033"/>
                    <a:pt x="60" y="2901"/>
                  </a:cubicBezTo>
                  <a:cubicBezTo>
                    <a:pt x="1" y="3767"/>
                    <a:pt x="372" y="4594"/>
                    <a:pt x="757" y="7091"/>
                  </a:cubicBezTo>
                  <a:cubicBezTo>
                    <a:pt x="794" y="7336"/>
                    <a:pt x="830" y="7592"/>
                    <a:pt x="868" y="7857"/>
                  </a:cubicBezTo>
                  <a:lnTo>
                    <a:pt x="894" y="7825"/>
                  </a:lnTo>
                  <a:cubicBezTo>
                    <a:pt x="1331" y="7353"/>
                    <a:pt x="1793" y="7122"/>
                    <a:pt x="2248" y="7122"/>
                  </a:cubicBezTo>
                  <a:cubicBezTo>
                    <a:pt x="3252" y="7122"/>
                    <a:pt x="4219" y="8246"/>
                    <a:pt x="4793" y="10392"/>
                  </a:cubicBezTo>
                  <a:cubicBezTo>
                    <a:pt x="5390" y="12616"/>
                    <a:pt x="5943" y="19704"/>
                    <a:pt x="6213" y="23602"/>
                  </a:cubicBezTo>
                  <a:cubicBezTo>
                    <a:pt x="6292" y="23610"/>
                    <a:pt x="6371" y="23614"/>
                    <a:pt x="6451" y="23614"/>
                  </a:cubicBezTo>
                  <a:cubicBezTo>
                    <a:pt x="6798" y="23614"/>
                    <a:pt x="7154" y="23540"/>
                    <a:pt x="7518" y="23416"/>
                  </a:cubicBezTo>
                  <a:cubicBezTo>
                    <a:pt x="9367" y="22786"/>
                    <a:pt x="11421" y="19031"/>
                    <a:pt x="10684" y="17346"/>
                  </a:cubicBezTo>
                  <a:cubicBezTo>
                    <a:pt x="9949" y="15660"/>
                    <a:pt x="6852" y="3155"/>
                    <a:pt x="6509" y="2401"/>
                  </a:cubicBezTo>
                  <a:cubicBezTo>
                    <a:pt x="6168" y="1649"/>
                    <a:pt x="3299" y="143"/>
                    <a:pt x="1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903720" y="3824561"/>
              <a:ext cx="659464" cy="2184188"/>
            </a:xfrm>
            <a:custGeom>
              <a:avLst/>
              <a:gdLst/>
              <a:ahLst/>
              <a:cxnLst/>
              <a:rect l="l" t="t" r="r" b="b"/>
              <a:pathLst>
                <a:path w="15987" h="52950" extrusionOk="0">
                  <a:moveTo>
                    <a:pt x="517" y="0"/>
                  </a:moveTo>
                  <a:cubicBezTo>
                    <a:pt x="331" y="0"/>
                    <a:pt x="230" y="55"/>
                    <a:pt x="143" y="220"/>
                  </a:cubicBezTo>
                  <a:cubicBezTo>
                    <a:pt x="1" y="498"/>
                    <a:pt x="389" y="1077"/>
                    <a:pt x="389" y="1077"/>
                  </a:cubicBezTo>
                  <a:cubicBezTo>
                    <a:pt x="389" y="1077"/>
                    <a:pt x="6166" y="7223"/>
                    <a:pt x="7628" y="11248"/>
                  </a:cubicBezTo>
                  <a:cubicBezTo>
                    <a:pt x="9089" y="15272"/>
                    <a:pt x="11021" y="33040"/>
                    <a:pt x="11277" y="39243"/>
                  </a:cubicBezTo>
                  <a:cubicBezTo>
                    <a:pt x="11536" y="45448"/>
                    <a:pt x="11301" y="52656"/>
                    <a:pt x="11703" y="52855"/>
                  </a:cubicBezTo>
                  <a:cubicBezTo>
                    <a:pt x="11836" y="52920"/>
                    <a:pt x="12195" y="52949"/>
                    <a:pt x="12638" y="52949"/>
                  </a:cubicBezTo>
                  <a:cubicBezTo>
                    <a:pt x="13544" y="52949"/>
                    <a:pt x="14801" y="52828"/>
                    <a:pt x="15191" y="52650"/>
                  </a:cubicBezTo>
                  <a:cubicBezTo>
                    <a:pt x="15774" y="52384"/>
                    <a:pt x="15987" y="52457"/>
                    <a:pt x="15731" y="50961"/>
                  </a:cubicBezTo>
                  <a:cubicBezTo>
                    <a:pt x="15476" y="49466"/>
                    <a:pt x="11956" y="21481"/>
                    <a:pt x="11713" y="18450"/>
                  </a:cubicBezTo>
                  <a:cubicBezTo>
                    <a:pt x="11472" y="15418"/>
                    <a:pt x="11339" y="12244"/>
                    <a:pt x="11084" y="11230"/>
                  </a:cubicBezTo>
                  <a:cubicBezTo>
                    <a:pt x="10829" y="10215"/>
                    <a:pt x="7882" y="4238"/>
                    <a:pt x="7168" y="3397"/>
                  </a:cubicBezTo>
                  <a:cubicBezTo>
                    <a:pt x="6454" y="2555"/>
                    <a:pt x="6313" y="2667"/>
                    <a:pt x="5710" y="2236"/>
                  </a:cubicBezTo>
                  <a:cubicBezTo>
                    <a:pt x="5109" y="1803"/>
                    <a:pt x="1593" y="139"/>
                    <a:pt x="1033" y="57"/>
                  </a:cubicBezTo>
                  <a:cubicBezTo>
                    <a:pt x="808" y="25"/>
                    <a:pt x="643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310421" y="3914363"/>
              <a:ext cx="1023949" cy="1113874"/>
            </a:xfrm>
            <a:custGeom>
              <a:avLst/>
              <a:gdLst/>
              <a:ahLst/>
              <a:cxnLst/>
              <a:rect l="l" t="t" r="r" b="b"/>
              <a:pathLst>
                <a:path w="24823" h="27003" extrusionOk="0">
                  <a:moveTo>
                    <a:pt x="17424" y="1"/>
                  </a:moveTo>
                  <a:cubicBezTo>
                    <a:pt x="17424" y="1"/>
                    <a:pt x="4001" y="22"/>
                    <a:pt x="1999" y="1378"/>
                  </a:cubicBezTo>
                  <a:cubicBezTo>
                    <a:pt x="0" y="2736"/>
                    <a:pt x="676" y="3943"/>
                    <a:pt x="1173" y="5417"/>
                  </a:cubicBezTo>
                  <a:cubicBezTo>
                    <a:pt x="1668" y="6888"/>
                    <a:pt x="6806" y="14230"/>
                    <a:pt x="7535" y="15417"/>
                  </a:cubicBezTo>
                  <a:cubicBezTo>
                    <a:pt x="8266" y="16605"/>
                    <a:pt x="9272" y="27003"/>
                    <a:pt x="9272" y="27003"/>
                  </a:cubicBezTo>
                  <a:lnTo>
                    <a:pt x="22871" y="27003"/>
                  </a:lnTo>
                  <a:cubicBezTo>
                    <a:pt x="22871" y="27003"/>
                    <a:pt x="21977" y="23604"/>
                    <a:pt x="22801" y="18223"/>
                  </a:cubicBezTo>
                  <a:cubicBezTo>
                    <a:pt x="23230" y="15430"/>
                    <a:pt x="24822" y="9793"/>
                    <a:pt x="23658" y="7275"/>
                  </a:cubicBezTo>
                  <a:cubicBezTo>
                    <a:pt x="22494" y="4755"/>
                    <a:pt x="17424" y="1"/>
                    <a:pt x="1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1047229" y="4020829"/>
              <a:ext cx="321461" cy="830899"/>
            </a:xfrm>
            <a:custGeom>
              <a:avLst/>
              <a:gdLst/>
              <a:ahLst/>
              <a:cxnLst/>
              <a:rect l="l" t="t" r="r" b="b"/>
              <a:pathLst>
                <a:path w="7793" h="20143" extrusionOk="0">
                  <a:moveTo>
                    <a:pt x="928" y="1"/>
                  </a:moveTo>
                  <a:cubicBezTo>
                    <a:pt x="454" y="1"/>
                    <a:pt x="1" y="548"/>
                    <a:pt x="1" y="548"/>
                  </a:cubicBezTo>
                  <a:cubicBezTo>
                    <a:pt x="1" y="548"/>
                    <a:pt x="2845" y="5478"/>
                    <a:pt x="3495" y="7043"/>
                  </a:cubicBezTo>
                  <a:cubicBezTo>
                    <a:pt x="4146" y="8606"/>
                    <a:pt x="4092" y="8540"/>
                    <a:pt x="4043" y="9447"/>
                  </a:cubicBezTo>
                  <a:cubicBezTo>
                    <a:pt x="3995" y="10353"/>
                    <a:pt x="2884" y="12179"/>
                    <a:pt x="2659" y="12373"/>
                  </a:cubicBezTo>
                  <a:cubicBezTo>
                    <a:pt x="2433" y="12566"/>
                    <a:pt x="3366" y="13163"/>
                    <a:pt x="3198" y="13424"/>
                  </a:cubicBezTo>
                  <a:cubicBezTo>
                    <a:pt x="3028" y="13685"/>
                    <a:pt x="3415" y="20143"/>
                    <a:pt x="3415" y="20143"/>
                  </a:cubicBezTo>
                  <a:lnTo>
                    <a:pt x="7793" y="16735"/>
                  </a:lnTo>
                  <a:cubicBezTo>
                    <a:pt x="7793" y="16735"/>
                    <a:pt x="5293" y="6089"/>
                    <a:pt x="3851" y="3170"/>
                  </a:cubicBezTo>
                  <a:cubicBezTo>
                    <a:pt x="2408" y="250"/>
                    <a:pt x="1815" y="473"/>
                    <a:pt x="1251" y="99"/>
                  </a:cubicBezTo>
                  <a:cubicBezTo>
                    <a:pt x="1146" y="29"/>
                    <a:pt x="1036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875794" y="3930450"/>
              <a:ext cx="241849" cy="1105706"/>
            </a:xfrm>
            <a:custGeom>
              <a:avLst/>
              <a:gdLst/>
              <a:ahLst/>
              <a:cxnLst/>
              <a:rect l="l" t="t" r="r" b="b"/>
              <a:pathLst>
                <a:path w="5863" h="26805" extrusionOk="0">
                  <a:moveTo>
                    <a:pt x="913" y="0"/>
                  </a:moveTo>
                  <a:lnTo>
                    <a:pt x="0" y="258"/>
                  </a:lnTo>
                  <a:cubicBezTo>
                    <a:pt x="0" y="258"/>
                    <a:pt x="3111" y="5892"/>
                    <a:pt x="4233" y="9217"/>
                  </a:cubicBezTo>
                  <a:cubicBezTo>
                    <a:pt x="5356" y="12538"/>
                    <a:pt x="4325" y="26805"/>
                    <a:pt x="4325" y="26805"/>
                  </a:cubicBezTo>
                  <a:lnTo>
                    <a:pt x="5363" y="26656"/>
                  </a:lnTo>
                  <a:cubicBezTo>
                    <a:pt x="5363" y="26656"/>
                    <a:pt x="5862" y="14156"/>
                    <a:pt x="5750" y="11862"/>
                  </a:cubicBezTo>
                  <a:cubicBezTo>
                    <a:pt x="5637" y="9567"/>
                    <a:pt x="913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601523" y="5009921"/>
              <a:ext cx="675056" cy="62947"/>
            </a:xfrm>
            <a:custGeom>
              <a:avLst/>
              <a:gdLst/>
              <a:ahLst/>
              <a:cxnLst/>
              <a:rect l="l" t="t" r="r" b="b"/>
              <a:pathLst>
                <a:path w="16365" h="1526" extrusionOk="0">
                  <a:moveTo>
                    <a:pt x="309" y="1"/>
                  </a:moveTo>
                  <a:cubicBezTo>
                    <a:pt x="140" y="1"/>
                    <a:pt x="0" y="138"/>
                    <a:pt x="0" y="310"/>
                  </a:cubicBezTo>
                  <a:lnTo>
                    <a:pt x="0" y="1217"/>
                  </a:lnTo>
                  <a:cubicBezTo>
                    <a:pt x="0" y="1386"/>
                    <a:pt x="138" y="1526"/>
                    <a:pt x="309" y="1526"/>
                  </a:cubicBezTo>
                  <a:lnTo>
                    <a:pt x="16055" y="1526"/>
                  </a:lnTo>
                  <a:cubicBezTo>
                    <a:pt x="16225" y="1526"/>
                    <a:pt x="16364" y="1389"/>
                    <a:pt x="16364" y="1217"/>
                  </a:cubicBezTo>
                  <a:lnTo>
                    <a:pt x="16364" y="310"/>
                  </a:lnTo>
                  <a:cubicBezTo>
                    <a:pt x="16364" y="138"/>
                    <a:pt x="16225" y="1"/>
                    <a:pt x="16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111473" y="3827531"/>
              <a:ext cx="885349" cy="2275721"/>
            </a:xfrm>
            <a:custGeom>
              <a:avLst/>
              <a:gdLst/>
              <a:ahLst/>
              <a:cxnLst/>
              <a:rect l="l" t="t" r="r" b="b"/>
              <a:pathLst>
                <a:path w="21463" h="55169" extrusionOk="0">
                  <a:moveTo>
                    <a:pt x="12014" y="1"/>
                  </a:moveTo>
                  <a:cubicBezTo>
                    <a:pt x="11866" y="1"/>
                    <a:pt x="11701" y="33"/>
                    <a:pt x="11533" y="125"/>
                  </a:cubicBezTo>
                  <a:cubicBezTo>
                    <a:pt x="10996" y="421"/>
                    <a:pt x="6156" y="3378"/>
                    <a:pt x="5440" y="3838"/>
                  </a:cubicBezTo>
                  <a:cubicBezTo>
                    <a:pt x="4724" y="4300"/>
                    <a:pt x="4499" y="5046"/>
                    <a:pt x="4819" y="6137"/>
                  </a:cubicBezTo>
                  <a:cubicBezTo>
                    <a:pt x="5142" y="7230"/>
                    <a:pt x="10953" y="15949"/>
                    <a:pt x="11340" y="17003"/>
                  </a:cubicBezTo>
                  <a:cubicBezTo>
                    <a:pt x="11725" y="18055"/>
                    <a:pt x="11671" y="18184"/>
                    <a:pt x="10792" y="22536"/>
                  </a:cubicBezTo>
                  <a:cubicBezTo>
                    <a:pt x="9915" y="26888"/>
                    <a:pt x="1049" y="49616"/>
                    <a:pt x="526" y="50806"/>
                  </a:cubicBezTo>
                  <a:cubicBezTo>
                    <a:pt x="1" y="51994"/>
                    <a:pt x="2600" y="54774"/>
                    <a:pt x="9932" y="55123"/>
                  </a:cubicBezTo>
                  <a:cubicBezTo>
                    <a:pt x="10582" y="55154"/>
                    <a:pt x="11194" y="55168"/>
                    <a:pt x="11768" y="55168"/>
                  </a:cubicBezTo>
                  <a:cubicBezTo>
                    <a:pt x="17678" y="55168"/>
                    <a:pt x="19708" y="53669"/>
                    <a:pt x="19915" y="53392"/>
                  </a:cubicBezTo>
                  <a:cubicBezTo>
                    <a:pt x="20143" y="53089"/>
                    <a:pt x="20503" y="43232"/>
                    <a:pt x="20983" y="35771"/>
                  </a:cubicBezTo>
                  <a:cubicBezTo>
                    <a:pt x="21463" y="28312"/>
                    <a:pt x="21142" y="15565"/>
                    <a:pt x="21056" y="14795"/>
                  </a:cubicBezTo>
                  <a:cubicBezTo>
                    <a:pt x="20970" y="14023"/>
                    <a:pt x="20385" y="11800"/>
                    <a:pt x="19548" y="10273"/>
                  </a:cubicBezTo>
                  <a:cubicBezTo>
                    <a:pt x="18713" y="8745"/>
                    <a:pt x="13608" y="2220"/>
                    <a:pt x="13608" y="2220"/>
                  </a:cubicBezTo>
                  <a:lnTo>
                    <a:pt x="12586" y="156"/>
                  </a:lnTo>
                  <a:cubicBezTo>
                    <a:pt x="12586" y="156"/>
                    <a:pt x="12342" y="1"/>
                    <a:pt x="1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115102" y="4033905"/>
              <a:ext cx="803674" cy="2052806"/>
            </a:xfrm>
            <a:custGeom>
              <a:avLst/>
              <a:gdLst/>
              <a:ahLst/>
              <a:cxnLst/>
              <a:rect l="l" t="t" r="r" b="b"/>
              <a:pathLst>
                <a:path w="19483" h="49765" extrusionOk="0">
                  <a:moveTo>
                    <a:pt x="6318" y="1"/>
                  </a:moveTo>
                  <a:cubicBezTo>
                    <a:pt x="6318" y="1"/>
                    <a:pt x="5559" y="242"/>
                    <a:pt x="4659" y="833"/>
                  </a:cubicBezTo>
                  <a:cubicBezTo>
                    <a:pt x="4680" y="932"/>
                    <a:pt x="4706" y="1031"/>
                    <a:pt x="4735" y="1134"/>
                  </a:cubicBezTo>
                  <a:cubicBezTo>
                    <a:pt x="5055" y="2227"/>
                    <a:pt x="10867" y="10946"/>
                    <a:pt x="11253" y="12000"/>
                  </a:cubicBezTo>
                  <a:cubicBezTo>
                    <a:pt x="11640" y="13052"/>
                    <a:pt x="11585" y="13181"/>
                    <a:pt x="10706" y="17533"/>
                  </a:cubicBezTo>
                  <a:cubicBezTo>
                    <a:pt x="9828" y="21885"/>
                    <a:pt x="963" y="44614"/>
                    <a:pt x="439" y="45803"/>
                  </a:cubicBezTo>
                  <a:cubicBezTo>
                    <a:pt x="0" y="46795"/>
                    <a:pt x="1743" y="48896"/>
                    <a:pt x="6596" y="49765"/>
                  </a:cubicBezTo>
                  <a:cubicBezTo>
                    <a:pt x="6456" y="49256"/>
                    <a:pt x="6394" y="48669"/>
                    <a:pt x="6507" y="48034"/>
                  </a:cubicBezTo>
                  <a:cubicBezTo>
                    <a:pt x="6881" y="45944"/>
                    <a:pt x="13024" y="22560"/>
                    <a:pt x="13024" y="22560"/>
                  </a:cubicBezTo>
                  <a:cubicBezTo>
                    <a:pt x="13024" y="22560"/>
                    <a:pt x="13391" y="18780"/>
                    <a:pt x="14738" y="18780"/>
                  </a:cubicBezTo>
                  <a:cubicBezTo>
                    <a:pt x="16082" y="18780"/>
                    <a:pt x="19483" y="18614"/>
                    <a:pt x="19483" y="18614"/>
                  </a:cubicBezTo>
                  <a:lnTo>
                    <a:pt x="14169" y="17154"/>
                  </a:lnTo>
                  <a:lnTo>
                    <a:pt x="14686" y="15578"/>
                  </a:lnTo>
                  <a:lnTo>
                    <a:pt x="18324" y="14984"/>
                  </a:lnTo>
                  <a:lnTo>
                    <a:pt x="14085" y="14710"/>
                  </a:lnTo>
                  <a:cubicBezTo>
                    <a:pt x="14085" y="14710"/>
                    <a:pt x="13642" y="12924"/>
                    <a:pt x="13388" y="11615"/>
                  </a:cubicBezTo>
                  <a:cubicBezTo>
                    <a:pt x="13132" y="10307"/>
                    <a:pt x="10268" y="3579"/>
                    <a:pt x="6092" y="318"/>
                  </a:cubicBezTo>
                  <a:lnTo>
                    <a:pt x="6318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431861" y="3785168"/>
              <a:ext cx="551100" cy="977543"/>
            </a:xfrm>
            <a:custGeom>
              <a:avLst/>
              <a:gdLst/>
              <a:ahLst/>
              <a:cxnLst/>
              <a:rect l="l" t="t" r="r" b="b"/>
              <a:pathLst>
                <a:path w="13360" h="23698" extrusionOk="0">
                  <a:moveTo>
                    <a:pt x="5957" y="1"/>
                  </a:moveTo>
                  <a:cubicBezTo>
                    <a:pt x="5957" y="1"/>
                    <a:pt x="4606" y="624"/>
                    <a:pt x="3068" y="1424"/>
                  </a:cubicBezTo>
                  <a:cubicBezTo>
                    <a:pt x="1531" y="2223"/>
                    <a:pt x="1" y="3085"/>
                    <a:pt x="10" y="3460"/>
                  </a:cubicBezTo>
                  <a:cubicBezTo>
                    <a:pt x="19" y="3837"/>
                    <a:pt x="6073" y="11117"/>
                    <a:pt x="6431" y="11513"/>
                  </a:cubicBezTo>
                  <a:cubicBezTo>
                    <a:pt x="6525" y="11617"/>
                    <a:pt x="6653" y="11654"/>
                    <a:pt x="6799" y="11654"/>
                  </a:cubicBezTo>
                  <a:cubicBezTo>
                    <a:pt x="7183" y="11654"/>
                    <a:pt x="7692" y="11395"/>
                    <a:pt x="8022" y="11395"/>
                  </a:cubicBezTo>
                  <a:cubicBezTo>
                    <a:pt x="8048" y="11395"/>
                    <a:pt x="8072" y="11397"/>
                    <a:pt x="8096" y="11400"/>
                  </a:cubicBezTo>
                  <a:cubicBezTo>
                    <a:pt x="8535" y="11464"/>
                    <a:pt x="8244" y="12094"/>
                    <a:pt x="7925" y="12432"/>
                  </a:cubicBezTo>
                  <a:cubicBezTo>
                    <a:pt x="7605" y="12767"/>
                    <a:pt x="7577" y="13291"/>
                    <a:pt x="7736" y="13854"/>
                  </a:cubicBezTo>
                  <a:cubicBezTo>
                    <a:pt x="7893" y="14415"/>
                    <a:pt x="11170" y="19290"/>
                    <a:pt x="12210" y="21426"/>
                  </a:cubicBezTo>
                  <a:cubicBezTo>
                    <a:pt x="13248" y="23557"/>
                    <a:pt x="13298" y="23697"/>
                    <a:pt x="13298" y="23697"/>
                  </a:cubicBezTo>
                  <a:cubicBezTo>
                    <a:pt x="13298" y="23697"/>
                    <a:pt x="13360" y="17741"/>
                    <a:pt x="13354" y="16167"/>
                  </a:cubicBezTo>
                  <a:cubicBezTo>
                    <a:pt x="13350" y="14594"/>
                    <a:pt x="12479" y="12433"/>
                    <a:pt x="11809" y="11018"/>
                  </a:cubicBezTo>
                  <a:cubicBezTo>
                    <a:pt x="11139" y="9601"/>
                    <a:pt x="8113" y="5377"/>
                    <a:pt x="7221" y="4247"/>
                  </a:cubicBezTo>
                  <a:cubicBezTo>
                    <a:pt x="6328" y="3114"/>
                    <a:pt x="5957" y="1"/>
                    <a:pt x="59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431861" y="3785168"/>
              <a:ext cx="551100" cy="977543"/>
            </a:xfrm>
            <a:custGeom>
              <a:avLst/>
              <a:gdLst/>
              <a:ahLst/>
              <a:cxnLst/>
              <a:rect l="l" t="t" r="r" b="b"/>
              <a:pathLst>
                <a:path w="13360" h="23698" extrusionOk="0">
                  <a:moveTo>
                    <a:pt x="5957" y="1"/>
                  </a:moveTo>
                  <a:cubicBezTo>
                    <a:pt x="5957" y="1"/>
                    <a:pt x="4606" y="624"/>
                    <a:pt x="3068" y="1424"/>
                  </a:cubicBezTo>
                  <a:cubicBezTo>
                    <a:pt x="1531" y="2223"/>
                    <a:pt x="1" y="3085"/>
                    <a:pt x="10" y="3460"/>
                  </a:cubicBezTo>
                  <a:cubicBezTo>
                    <a:pt x="19" y="3837"/>
                    <a:pt x="6073" y="11117"/>
                    <a:pt x="6431" y="11513"/>
                  </a:cubicBezTo>
                  <a:cubicBezTo>
                    <a:pt x="6525" y="11617"/>
                    <a:pt x="6653" y="11654"/>
                    <a:pt x="6799" y="11654"/>
                  </a:cubicBezTo>
                  <a:cubicBezTo>
                    <a:pt x="7183" y="11654"/>
                    <a:pt x="7692" y="11395"/>
                    <a:pt x="8022" y="11395"/>
                  </a:cubicBezTo>
                  <a:cubicBezTo>
                    <a:pt x="8048" y="11395"/>
                    <a:pt x="8072" y="11397"/>
                    <a:pt x="8096" y="11400"/>
                  </a:cubicBezTo>
                  <a:cubicBezTo>
                    <a:pt x="8535" y="11464"/>
                    <a:pt x="8244" y="12094"/>
                    <a:pt x="7925" y="12432"/>
                  </a:cubicBezTo>
                  <a:cubicBezTo>
                    <a:pt x="7605" y="12767"/>
                    <a:pt x="7577" y="13291"/>
                    <a:pt x="7736" y="13854"/>
                  </a:cubicBezTo>
                  <a:cubicBezTo>
                    <a:pt x="7893" y="14415"/>
                    <a:pt x="11170" y="19290"/>
                    <a:pt x="12210" y="21426"/>
                  </a:cubicBezTo>
                  <a:cubicBezTo>
                    <a:pt x="13248" y="23557"/>
                    <a:pt x="13298" y="23697"/>
                    <a:pt x="13298" y="23697"/>
                  </a:cubicBezTo>
                  <a:cubicBezTo>
                    <a:pt x="13298" y="23697"/>
                    <a:pt x="13360" y="17741"/>
                    <a:pt x="13354" y="16167"/>
                  </a:cubicBezTo>
                  <a:cubicBezTo>
                    <a:pt x="13350" y="14594"/>
                    <a:pt x="12479" y="12433"/>
                    <a:pt x="11809" y="11018"/>
                  </a:cubicBezTo>
                  <a:cubicBezTo>
                    <a:pt x="11139" y="9601"/>
                    <a:pt x="8113" y="5377"/>
                    <a:pt x="7221" y="4247"/>
                  </a:cubicBezTo>
                  <a:cubicBezTo>
                    <a:pt x="6328" y="3114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898729" y="3831780"/>
              <a:ext cx="461876" cy="936746"/>
            </a:xfrm>
            <a:custGeom>
              <a:avLst/>
              <a:gdLst/>
              <a:ahLst/>
              <a:cxnLst/>
              <a:rect l="l" t="t" r="r" b="b"/>
              <a:pathLst>
                <a:path w="11197" h="22709" extrusionOk="0">
                  <a:moveTo>
                    <a:pt x="0" y="1"/>
                  </a:moveTo>
                  <a:cubicBezTo>
                    <a:pt x="0" y="1"/>
                    <a:pt x="692" y="1952"/>
                    <a:pt x="1133" y="2361"/>
                  </a:cubicBezTo>
                  <a:cubicBezTo>
                    <a:pt x="1576" y="2770"/>
                    <a:pt x="4172" y="5236"/>
                    <a:pt x="6339" y="8882"/>
                  </a:cubicBezTo>
                  <a:cubicBezTo>
                    <a:pt x="8510" y="12528"/>
                    <a:pt x="9878" y="22708"/>
                    <a:pt x="9878" y="22708"/>
                  </a:cubicBezTo>
                  <a:cubicBezTo>
                    <a:pt x="10381" y="20506"/>
                    <a:pt x="11197" y="12416"/>
                    <a:pt x="11112" y="11824"/>
                  </a:cubicBezTo>
                  <a:cubicBezTo>
                    <a:pt x="11027" y="11231"/>
                    <a:pt x="9855" y="10476"/>
                    <a:pt x="9690" y="10156"/>
                  </a:cubicBezTo>
                  <a:cubicBezTo>
                    <a:pt x="9528" y="9836"/>
                    <a:pt x="10507" y="9537"/>
                    <a:pt x="10711" y="8816"/>
                  </a:cubicBezTo>
                  <a:cubicBezTo>
                    <a:pt x="10916" y="8093"/>
                    <a:pt x="9264" y="5221"/>
                    <a:pt x="7895" y="3621"/>
                  </a:cubicBezTo>
                  <a:cubicBezTo>
                    <a:pt x="6527" y="2023"/>
                    <a:pt x="5251" y="1747"/>
                    <a:pt x="3572" y="876"/>
                  </a:cubicBezTo>
                  <a:cubicBezTo>
                    <a:pt x="1894" y="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898729" y="3831780"/>
              <a:ext cx="461876" cy="936746"/>
            </a:xfrm>
            <a:custGeom>
              <a:avLst/>
              <a:gdLst/>
              <a:ahLst/>
              <a:cxnLst/>
              <a:rect l="l" t="t" r="r" b="b"/>
              <a:pathLst>
                <a:path w="11197" h="22709" extrusionOk="0">
                  <a:moveTo>
                    <a:pt x="0" y="1"/>
                  </a:moveTo>
                  <a:cubicBezTo>
                    <a:pt x="0" y="1"/>
                    <a:pt x="692" y="1952"/>
                    <a:pt x="1133" y="2361"/>
                  </a:cubicBezTo>
                  <a:cubicBezTo>
                    <a:pt x="1576" y="2770"/>
                    <a:pt x="4172" y="5236"/>
                    <a:pt x="6339" y="8882"/>
                  </a:cubicBezTo>
                  <a:cubicBezTo>
                    <a:pt x="8510" y="12528"/>
                    <a:pt x="9878" y="22708"/>
                    <a:pt x="9878" y="22708"/>
                  </a:cubicBezTo>
                  <a:cubicBezTo>
                    <a:pt x="10381" y="20506"/>
                    <a:pt x="11197" y="12416"/>
                    <a:pt x="11112" y="11824"/>
                  </a:cubicBezTo>
                  <a:cubicBezTo>
                    <a:pt x="11027" y="11231"/>
                    <a:pt x="9855" y="10476"/>
                    <a:pt x="9690" y="10156"/>
                  </a:cubicBezTo>
                  <a:cubicBezTo>
                    <a:pt x="9528" y="9836"/>
                    <a:pt x="10507" y="9537"/>
                    <a:pt x="10711" y="8816"/>
                  </a:cubicBezTo>
                  <a:cubicBezTo>
                    <a:pt x="10916" y="8093"/>
                    <a:pt x="9264" y="5221"/>
                    <a:pt x="7895" y="3621"/>
                  </a:cubicBezTo>
                  <a:cubicBezTo>
                    <a:pt x="6527" y="2023"/>
                    <a:pt x="5251" y="1747"/>
                    <a:pt x="3572" y="876"/>
                  </a:cubicBezTo>
                  <a:cubicBezTo>
                    <a:pt x="1894" y="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627056" y="3758438"/>
              <a:ext cx="427680" cy="341055"/>
            </a:xfrm>
            <a:custGeom>
              <a:avLst/>
              <a:gdLst/>
              <a:ahLst/>
              <a:cxnLst/>
              <a:rect l="l" t="t" r="r" b="b"/>
              <a:pathLst>
                <a:path w="10368" h="8268" extrusionOk="0">
                  <a:moveTo>
                    <a:pt x="4586" y="1"/>
                  </a:moveTo>
                  <a:cubicBezTo>
                    <a:pt x="3242" y="1"/>
                    <a:pt x="1601" y="340"/>
                    <a:pt x="910" y="939"/>
                  </a:cubicBezTo>
                  <a:cubicBezTo>
                    <a:pt x="0" y="1731"/>
                    <a:pt x="143" y="3597"/>
                    <a:pt x="1025" y="5084"/>
                  </a:cubicBezTo>
                  <a:cubicBezTo>
                    <a:pt x="1779" y="6463"/>
                    <a:pt x="3712" y="8268"/>
                    <a:pt x="4089" y="8268"/>
                  </a:cubicBezTo>
                  <a:cubicBezTo>
                    <a:pt x="4092" y="8268"/>
                    <a:pt x="4095" y="8268"/>
                    <a:pt x="4098" y="8267"/>
                  </a:cubicBezTo>
                  <a:cubicBezTo>
                    <a:pt x="4452" y="8238"/>
                    <a:pt x="5360" y="6206"/>
                    <a:pt x="5758" y="5645"/>
                  </a:cubicBezTo>
                  <a:cubicBezTo>
                    <a:pt x="6157" y="5087"/>
                    <a:pt x="6667" y="4735"/>
                    <a:pt x="6667" y="4735"/>
                  </a:cubicBezTo>
                  <a:cubicBezTo>
                    <a:pt x="6735" y="4720"/>
                    <a:pt x="6804" y="4713"/>
                    <a:pt x="6875" y="4713"/>
                  </a:cubicBezTo>
                  <a:cubicBezTo>
                    <a:pt x="8184" y="4713"/>
                    <a:pt x="9787" y="7140"/>
                    <a:pt x="10036" y="7140"/>
                  </a:cubicBezTo>
                  <a:cubicBezTo>
                    <a:pt x="10041" y="7140"/>
                    <a:pt x="10046" y="7139"/>
                    <a:pt x="10050" y="7137"/>
                  </a:cubicBezTo>
                  <a:cubicBezTo>
                    <a:pt x="10257" y="7029"/>
                    <a:pt x="10367" y="5244"/>
                    <a:pt x="9481" y="3435"/>
                  </a:cubicBezTo>
                  <a:cubicBezTo>
                    <a:pt x="8697" y="1830"/>
                    <a:pt x="7098" y="403"/>
                    <a:pt x="5743" y="107"/>
                  </a:cubicBezTo>
                  <a:cubicBezTo>
                    <a:pt x="5414" y="35"/>
                    <a:pt x="5015" y="1"/>
                    <a:pt x="4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664470" y="3687488"/>
              <a:ext cx="279840" cy="266970"/>
            </a:xfrm>
            <a:custGeom>
              <a:avLst/>
              <a:gdLst/>
              <a:ahLst/>
              <a:cxnLst/>
              <a:rect l="l" t="t" r="r" b="b"/>
              <a:pathLst>
                <a:path w="6784" h="6472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8" y="344"/>
                    <a:pt x="314" y="799"/>
                    <a:pt x="328" y="1361"/>
                  </a:cubicBezTo>
                  <a:cubicBezTo>
                    <a:pt x="355" y="2435"/>
                    <a:pt x="1" y="3152"/>
                    <a:pt x="1" y="3152"/>
                  </a:cubicBezTo>
                  <a:cubicBezTo>
                    <a:pt x="1" y="3152"/>
                    <a:pt x="241" y="3767"/>
                    <a:pt x="1641" y="5059"/>
                  </a:cubicBezTo>
                  <a:cubicBezTo>
                    <a:pt x="2944" y="6262"/>
                    <a:pt x="4612" y="6472"/>
                    <a:pt x="5375" y="6472"/>
                  </a:cubicBezTo>
                  <a:cubicBezTo>
                    <a:pt x="5434" y="6472"/>
                    <a:pt x="5487" y="6471"/>
                    <a:pt x="5534" y="6469"/>
                  </a:cubicBezTo>
                  <a:cubicBezTo>
                    <a:pt x="6198" y="6440"/>
                    <a:pt x="6784" y="5918"/>
                    <a:pt x="6784" y="5918"/>
                  </a:cubicBezTo>
                  <a:cubicBezTo>
                    <a:pt x="6784" y="5918"/>
                    <a:pt x="6763" y="5645"/>
                    <a:pt x="6723" y="4056"/>
                  </a:cubicBezTo>
                  <a:cubicBezTo>
                    <a:pt x="6695" y="2977"/>
                    <a:pt x="6728" y="1376"/>
                    <a:pt x="6753" y="449"/>
                  </a:cubicBezTo>
                  <a:lnTo>
                    <a:pt x="6753" y="449"/>
                  </a:lnTo>
                  <a:cubicBezTo>
                    <a:pt x="6323" y="482"/>
                    <a:pt x="5893" y="498"/>
                    <a:pt x="5460" y="498"/>
                  </a:cubicBezTo>
                  <a:cubicBezTo>
                    <a:pt x="3839" y="498"/>
                    <a:pt x="2179" y="282"/>
                    <a:pt x="307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677092" y="3687488"/>
              <a:ext cx="265939" cy="157328"/>
            </a:xfrm>
            <a:custGeom>
              <a:avLst/>
              <a:gdLst/>
              <a:ahLst/>
              <a:cxnLst/>
              <a:rect l="l" t="t" r="r" b="b"/>
              <a:pathLst>
                <a:path w="6447" h="3814" extrusionOk="0">
                  <a:moveTo>
                    <a:pt x="1" y="0"/>
                  </a:moveTo>
                  <a:cubicBezTo>
                    <a:pt x="1" y="189"/>
                    <a:pt x="5" y="413"/>
                    <a:pt x="6" y="666"/>
                  </a:cubicBezTo>
                  <a:cubicBezTo>
                    <a:pt x="259" y="975"/>
                    <a:pt x="595" y="1350"/>
                    <a:pt x="1036" y="1783"/>
                  </a:cubicBezTo>
                  <a:cubicBezTo>
                    <a:pt x="2117" y="2840"/>
                    <a:pt x="3800" y="3814"/>
                    <a:pt x="5120" y="3814"/>
                  </a:cubicBezTo>
                  <a:cubicBezTo>
                    <a:pt x="5329" y="3814"/>
                    <a:pt x="5528" y="3789"/>
                    <a:pt x="5715" y="3737"/>
                  </a:cubicBezTo>
                  <a:cubicBezTo>
                    <a:pt x="6017" y="3653"/>
                    <a:pt x="6241" y="3521"/>
                    <a:pt x="6406" y="3369"/>
                  </a:cubicBezTo>
                  <a:cubicBezTo>
                    <a:pt x="6403" y="2372"/>
                    <a:pt x="6427" y="1194"/>
                    <a:pt x="6447" y="449"/>
                  </a:cubicBezTo>
                  <a:lnTo>
                    <a:pt x="6447" y="449"/>
                  </a:lnTo>
                  <a:cubicBezTo>
                    <a:pt x="6017" y="482"/>
                    <a:pt x="5587" y="498"/>
                    <a:pt x="5154" y="498"/>
                  </a:cubicBezTo>
                  <a:cubicBezTo>
                    <a:pt x="3533" y="498"/>
                    <a:pt x="1873" y="282"/>
                    <a:pt x="1" y="0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919684" y="4516984"/>
              <a:ext cx="304260" cy="65010"/>
            </a:xfrm>
            <a:custGeom>
              <a:avLst/>
              <a:gdLst/>
              <a:ahLst/>
              <a:cxnLst/>
              <a:rect l="l" t="t" r="r" b="b"/>
              <a:pathLst>
                <a:path w="7376" h="1576" extrusionOk="0">
                  <a:moveTo>
                    <a:pt x="4824" y="1"/>
                  </a:moveTo>
                  <a:cubicBezTo>
                    <a:pt x="4745" y="1"/>
                    <a:pt x="4664" y="2"/>
                    <a:pt x="4581" y="4"/>
                  </a:cubicBezTo>
                  <a:cubicBezTo>
                    <a:pt x="2564" y="59"/>
                    <a:pt x="0" y="1575"/>
                    <a:pt x="0" y="1575"/>
                  </a:cubicBezTo>
                  <a:cubicBezTo>
                    <a:pt x="0" y="1575"/>
                    <a:pt x="3105" y="917"/>
                    <a:pt x="7376" y="575"/>
                  </a:cubicBezTo>
                  <a:cubicBezTo>
                    <a:pt x="7376" y="575"/>
                    <a:pt x="6663" y="1"/>
                    <a:pt x="4824" y="1"/>
                  </a:cubicBezTo>
                  <a:close/>
                </a:path>
              </a:pathLst>
            </a:custGeom>
            <a:solidFill>
              <a:srgbClr val="019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541091" y="5571334"/>
              <a:ext cx="391463" cy="514594"/>
            </a:xfrm>
            <a:custGeom>
              <a:avLst/>
              <a:gdLst/>
              <a:ahLst/>
              <a:cxnLst/>
              <a:rect l="l" t="t" r="r" b="b"/>
              <a:pathLst>
                <a:path w="9490" h="12475" extrusionOk="0">
                  <a:moveTo>
                    <a:pt x="9490" y="1"/>
                  </a:moveTo>
                  <a:cubicBezTo>
                    <a:pt x="9490" y="1"/>
                    <a:pt x="8940" y="1550"/>
                    <a:pt x="8659" y="4085"/>
                  </a:cubicBezTo>
                  <a:cubicBezTo>
                    <a:pt x="8378" y="6619"/>
                    <a:pt x="8130" y="9153"/>
                    <a:pt x="7289" y="10581"/>
                  </a:cubicBezTo>
                  <a:cubicBezTo>
                    <a:pt x="6450" y="12010"/>
                    <a:pt x="1" y="12474"/>
                    <a:pt x="1" y="12474"/>
                  </a:cubicBezTo>
                  <a:cubicBezTo>
                    <a:pt x="1" y="12474"/>
                    <a:pt x="4024" y="12339"/>
                    <a:pt x="5736" y="12097"/>
                  </a:cubicBezTo>
                  <a:cubicBezTo>
                    <a:pt x="7446" y="11856"/>
                    <a:pt x="8865" y="11341"/>
                    <a:pt x="8828" y="10046"/>
                  </a:cubicBezTo>
                  <a:cubicBezTo>
                    <a:pt x="8792" y="8752"/>
                    <a:pt x="9490" y="2"/>
                    <a:pt x="949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100417" y="4002555"/>
              <a:ext cx="471158" cy="1041769"/>
            </a:xfrm>
            <a:custGeom>
              <a:avLst/>
              <a:gdLst/>
              <a:ahLst/>
              <a:cxnLst/>
              <a:rect l="l" t="t" r="r" b="b"/>
              <a:pathLst>
                <a:path w="11422" h="25255" extrusionOk="0">
                  <a:moveTo>
                    <a:pt x="5207" y="0"/>
                  </a:moveTo>
                  <a:cubicBezTo>
                    <a:pt x="5207" y="0"/>
                    <a:pt x="4682" y="683"/>
                    <a:pt x="4366" y="1788"/>
                  </a:cubicBezTo>
                  <a:cubicBezTo>
                    <a:pt x="4053" y="2894"/>
                    <a:pt x="579" y="19104"/>
                    <a:pt x="290" y="20621"/>
                  </a:cubicBezTo>
                  <a:cubicBezTo>
                    <a:pt x="1" y="22138"/>
                    <a:pt x="354" y="23588"/>
                    <a:pt x="1248" y="24298"/>
                  </a:cubicBezTo>
                  <a:cubicBezTo>
                    <a:pt x="2120" y="24990"/>
                    <a:pt x="3386" y="25255"/>
                    <a:pt x="4336" y="25255"/>
                  </a:cubicBezTo>
                  <a:cubicBezTo>
                    <a:pt x="4361" y="25255"/>
                    <a:pt x="4385" y="25254"/>
                    <a:pt x="4410" y="25254"/>
                  </a:cubicBezTo>
                  <a:cubicBezTo>
                    <a:pt x="5368" y="25240"/>
                    <a:pt x="7001" y="24121"/>
                    <a:pt x="7398" y="23491"/>
                  </a:cubicBezTo>
                  <a:cubicBezTo>
                    <a:pt x="7793" y="22858"/>
                    <a:pt x="11386" y="12373"/>
                    <a:pt x="11405" y="11934"/>
                  </a:cubicBezTo>
                  <a:cubicBezTo>
                    <a:pt x="11422" y="11494"/>
                    <a:pt x="11210" y="9715"/>
                    <a:pt x="10507" y="6915"/>
                  </a:cubicBezTo>
                  <a:cubicBezTo>
                    <a:pt x="9805" y="4114"/>
                    <a:pt x="7159" y="686"/>
                    <a:pt x="5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106646" y="4002555"/>
              <a:ext cx="424669" cy="935179"/>
            </a:xfrm>
            <a:custGeom>
              <a:avLst/>
              <a:gdLst/>
              <a:ahLst/>
              <a:cxnLst/>
              <a:rect l="l" t="t" r="r" b="b"/>
              <a:pathLst>
                <a:path w="10295" h="22671" extrusionOk="0">
                  <a:moveTo>
                    <a:pt x="5056" y="0"/>
                  </a:moveTo>
                  <a:cubicBezTo>
                    <a:pt x="5056" y="0"/>
                    <a:pt x="4527" y="680"/>
                    <a:pt x="4214" y="1786"/>
                  </a:cubicBezTo>
                  <a:cubicBezTo>
                    <a:pt x="3899" y="2892"/>
                    <a:pt x="427" y="19103"/>
                    <a:pt x="138" y="20620"/>
                  </a:cubicBezTo>
                  <a:cubicBezTo>
                    <a:pt x="1" y="21342"/>
                    <a:pt x="9" y="22050"/>
                    <a:pt x="152" y="22671"/>
                  </a:cubicBezTo>
                  <a:lnTo>
                    <a:pt x="6591" y="16669"/>
                  </a:lnTo>
                  <a:cubicBezTo>
                    <a:pt x="6591" y="16669"/>
                    <a:pt x="4603" y="16366"/>
                    <a:pt x="4805" y="15395"/>
                  </a:cubicBezTo>
                  <a:cubicBezTo>
                    <a:pt x="5005" y="14426"/>
                    <a:pt x="6192" y="7808"/>
                    <a:pt x="6657" y="6425"/>
                  </a:cubicBezTo>
                  <a:cubicBezTo>
                    <a:pt x="6885" y="5752"/>
                    <a:pt x="7402" y="5294"/>
                    <a:pt x="8080" y="5294"/>
                  </a:cubicBezTo>
                  <a:cubicBezTo>
                    <a:pt x="8712" y="5294"/>
                    <a:pt x="9484" y="5691"/>
                    <a:pt x="10294" y="6681"/>
                  </a:cubicBezTo>
                  <a:cubicBezTo>
                    <a:pt x="9507" y="3928"/>
                    <a:pt x="6953" y="668"/>
                    <a:pt x="5056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643598" y="4479240"/>
              <a:ext cx="319605" cy="312221"/>
            </a:xfrm>
            <a:custGeom>
              <a:avLst/>
              <a:gdLst/>
              <a:ahLst/>
              <a:cxnLst/>
              <a:rect l="l" t="t" r="r" b="b"/>
              <a:pathLst>
                <a:path w="7748" h="7569" extrusionOk="0">
                  <a:moveTo>
                    <a:pt x="5670" y="0"/>
                  </a:moveTo>
                  <a:cubicBezTo>
                    <a:pt x="5185" y="0"/>
                    <a:pt x="4653" y="110"/>
                    <a:pt x="4292" y="240"/>
                  </a:cubicBezTo>
                  <a:cubicBezTo>
                    <a:pt x="3649" y="473"/>
                    <a:pt x="292" y="3152"/>
                    <a:pt x="292" y="3152"/>
                  </a:cubicBezTo>
                  <a:cubicBezTo>
                    <a:pt x="292" y="3152"/>
                    <a:pt x="0" y="4305"/>
                    <a:pt x="500" y="5555"/>
                  </a:cubicBezTo>
                  <a:cubicBezTo>
                    <a:pt x="998" y="6803"/>
                    <a:pt x="1424" y="7481"/>
                    <a:pt x="1997" y="7565"/>
                  </a:cubicBezTo>
                  <a:cubicBezTo>
                    <a:pt x="2011" y="7567"/>
                    <a:pt x="2027" y="7568"/>
                    <a:pt x="2042" y="7568"/>
                  </a:cubicBezTo>
                  <a:cubicBezTo>
                    <a:pt x="2631" y="7568"/>
                    <a:pt x="3765" y="6046"/>
                    <a:pt x="4485" y="5473"/>
                  </a:cubicBezTo>
                  <a:cubicBezTo>
                    <a:pt x="5223" y="4883"/>
                    <a:pt x="6362" y="4206"/>
                    <a:pt x="6795" y="3973"/>
                  </a:cubicBezTo>
                  <a:cubicBezTo>
                    <a:pt x="7226" y="3740"/>
                    <a:pt x="7747" y="2596"/>
                    <a:pt x="7744" y="2016"/>
                  </a:cubicBezTo>
                  <a:cubicBezTo>
                    <a:pt x="7739" y="1434"/>
                    <a:pt x="7099" y="658"/>
                    <a:pt x="6617" y="249"/>
                  </a:cubicBezTo>
                  <a:cubicBezTo>
                    <a:pt x="6403" y="68"/>
                    <a:pt x="6051" y="0"/>
                    <a:pt x="5670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858345" y="4476518"/>
              <a:ext cx="210169" cy="225968"/>
            </a:xfrm>
            <a:custGeom>
              <a:avLst/>
              <a:gdLst/>
              <a:ahLst/>
              <a:cxnLst/>
              <a:rect l="l" t="t" r="r" b="b"/>
              <a:pathLst>
                <a:path w="5095" h="5478" extrusionOk="0">
                  <a:moveTo>
                    <a:pt x="1133" y="1"/>
                  </a:moveTo>
                  <a:cubicBezTo>
                    <a:pt x="860" y="1"/>
                    <a:pt x="599" y="13"/>
                    <a:pt x="401" y="28"/>
                  </a:cubicBezTo>
                  <a:cubicBezTo>
                    <a:pt x="401" y="28"/>
                    <a:pt x="0" y="878"/>
                    <a:pt x="50" y="1281"/>
                  </a:cubicBezTo>
                  <a:cubicBezTo>
                    <a:pt x="97" y="1686"/>
                    <a:pt x="436" y="1817"/>
                    <a:pt x="691" y="2050"/>
                  </a:cubicBezTo>
                  <a:cubicBezTo>
                    <a:pt x="947" y="2286"/>
                    <a:pt x="1709" y="2889"/>
                    <a:pt x="2095" y="3012"/>
                  </a:cubicBezTo>
                  <a:cubicBezTo>
                    <a:pt x="2482" y="3132"/>
                    <a:pt x="2993" y="3651"/>
                    <a:pt x="3217" y="4348"/>
                  </a:cubicBezTo>
                  <a:cubicBezTo>
                    <a:pt x="3440" y="5044"/>
                    <a:pt x="3783" y="5389"/>
                    <a:pt x="4151" y="5470"/>
                  </a:cubicBezTo>
                  <a:cubicBezTo>
                    <a:pt x="4174" y="5475"/>
                    <a:pt x="4199" y="5478"/>
                    <a:pt x="4224" y="5478"/>
                  </a:cubicBezTo>
                  <a:cubicBezTo>
                    <a:pt x="4593" y="5478"/>
                    <a:pt x="5095" y="4923"/>
                    <a:pt x="4868" y="4477"/>
                  </a:cubicBezTo>
                  <a:cubicBezTo>
                    <a:pt x="4626" y="4001"/>
                    <a:pt x="4426" y="2549"/>
                    <a:pt x="4116" y="1971"/>
                  </a:cubicBezTo>
                  <a:cubicBezTo>
                    <a:pt x="3804" y="1393"/>
                    <a:pt x="2864" y="405"/>
                    <a:pt x="2465" y="186"/>
                  </a:cubicBezTo>
                  <a:cubicBezTo>
                    <a:pt x="2205" y="43"/>
                    <a:pt x="1648" y="1"/>
                    <a:pt x="1133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018271" y="4826441"/>
              <a:ext cx="76436" cy="83449"/>
            </a:xfrm>
            <a:custGeom>
              <a:avLst/>
              <a:gdLst/>
              <a:ahLst/>
              <a:cxnLst/>
              <a:rect l="l" t="t" r="r" b="b"/>
              <a:pathLst>
                <a:path w="1853" h="2023" extrusionOk="0">
                  <a:moveTo>
                    <a:pt x="1306" y="1"/>
                  </a:moveTo>
                  <a:cubicBezTo>
                    <a:pt x="1234" y="1"/>
                    <a:pt x="1158" y="8"/>
                    <a:pt x="1078" y="26"/>
                  </a:cubicBezTo>
                  <a:cubicBezTo>
                    <a:pt x="703" y="109"/>
                    <a:pt x="0" y="589"/>
                    <a:pt x="89" y="734"/>
                  </a:cubicBezTo>
                  <a:cubicBezTo>
                    <a:pt x="175" y="877"/>
                    <a:pt x="1552" y="2022"/>
                    <a:pt x="1724" y="2022"/>
                  </a:cubicBezTo>
                  <a:cubicBezTo>
                    <a:pt x="1728" y="2022"/>
                    <a:pt x="1731" y="2022"/>
                    <a:pt x="1734" y="2021"/>
                  </a:cubicBezTo>
                  <a:cubicBezTo>
                    <a:pt x="1853" y="1967"/>
                    <a:pt x="1751" y="95"/>
                    <a:pt x="1751" y="95"/>
                  </a:cubicBezTo>
                  <a:cubicBezTo>
                    <a:pt x="1751" y="95"/>
                    <a:pt x="1566" y="1"/>
                    <a:pt x="1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810041" y="4352809"/>
              <a:ext cx="280459" cy="509396"/>
            </a:xfrm>
            <a:custGeom>
              <a:avLst/>
              <a:gdLst/>
              <a:ahLst/>
              <a:cxnLst/>
              <a:rect l="l" t="t" r="r" b="b"/>
              <a:pathLst>
                <a:path w="6799" h="12349" extrusionOk="0">
                  <a:moveTo>
                    <a:pt x="1081" y="1"/>
                  </a:moveTo>
                  <a:cubicBezTo>
                    <a:pt x="956" y="1"/>
                    <a:pt x="800" y="25"/>
                    <a:pt x="627" y="107"/>
                  </a:cubicBezTo>
                  <a:cubicBezTo>
                    <a:pt x="196" y="309"/>
                    <a:pt x="0" y="773"/>
                    <a:pt x="0" y="773"/>
                  </a:cubicBezTo>
                  <a:lnTo>
                    <a:pt x="5145" y="12184"/>
                  </a:lnTo>
                  <a:cubicBezTo>
                    <a:pt x="5145" y="12184"/>
                    <a:pt x="5349" y="12348"/>
                    <a:pt x="5657" y="12348"/>
                  </a:cubicBezTo>
                  <a:cubicBezTo>
                    <a:pt x="5800" y="12348"/>
                    <a:pt x="5966" y="12313"/>
                    <a:pt x="6144" y="12209"/>
                  </a:cubicBezTo>
                  <a:cubicBezTo>
                    <a:pt x="6634" y="12047"/>
                    <a:pt x="6799" y="11577"/>
                    <a:pt x="6799" y="11577"/>
                  </a:cubicBezTo>
                  <a:lnTo>
                    <a:pt x="1383" y="55"/>
                  </a:lnTo>
                  <a:cubicBezTo>
                    <a:pt x="1383" y="55"/>
                    <a:pt x="1266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834008" y="4518180"/>
              <a:ext cx="165536" cy="248779"/>
            </a:xfrm>
            <a:custGeom>
              <a:avLst/>
              <a:gdLst/>
              <a:ahLst/>
              <a:cxnLst/>
              <a:rect l="l" t="t" r="r" b="b"/>
              <a:pathLst>
                <a:path w="4013" h="6031" extrusionOk="0">
                  <a:moveTo>
                    <a:pt x="634" y="0"/>
                  </a:moveTo>
                  <a:cubicBezTo>
                    <a:pt x="634" y="0"/>
                    <a:pt x="246" y="672"/>
                    <a:pt x="147" y="954"/>
                  </a:cubicBezTo>
                  <a:cubicBezTo>
                    <a:pt x="50" y="1236"/>
                    <a:pt x="0" y="1528"/>
                    <a:pt x="198" y="1680"/>
                  </a:cubicBezTo>
                  <a:cubicBezTo>
                    <a:pt x="395" y="1833"/>
                    <a:pt x="1142" y="2774"/>
                    <a:pt x="1432" y="3217"/>
                  </a:cubicBezTo>
                  <a:cubicBezTo>
                    <a:pt x="1724" y="3660"/>
                    <a:pt x="2349" y="6030"/>
                    <a:pt x="2515" y="6030"/>
                  </a:cubicBezTo>
                  <a:cubicBezTo>
                    <a:pt x="2515" y="6030"/>
                    <a:pt x="2516" y="6030"/>
                    <a:pt x="2516" y="6030"/>
                  </a:cubicBezTo>
                  <a:cubicBezTo>
                    <a:pt x="2681" y="6017"/>
                    <a:pt x="3320" y="5597"/>
                    <a:pt x="3461" y="5096"/>
                  </a:cubicBezTo>
                  <a:cubicBezTo>
                    <a:pt x="3604" y="4595"/>
                    <a:pt x="4013" y="3255"/>
                    <a:pt x="3777" y="2715"/>
                  </a:cubicBezTo>
                  <a:cubicBezTo>
                    <a:pt x="3539" y="2173"/>
                    <a:pt x="2939" y="1219"/>
                    <a:pt x="2491" y="864"/>
                  </a:cubicBezTo>
                  <a:cubicBezTo>
                    <a:pt x="2043" y="511"/>
                    <a:pt x="1379" y="361"/>
                    <a:pt x="634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795810" y="4568753"/>
              <a:ext cx="163474" cy="250057"/>
            </a:xfrm>
            <a:custGeom>
              <a:avLst/>
              <a:gdLst/>
              <a:ahLst/>
              <a:cxnLst/>
              <a:rect l="l" t="t" r="r" b="b"/>
              <a:pathLst>
                <a:path w="3963" h="6062" extrusionOk="0">
                  <a:moveTo>
                    <a:pt x="966" y="0"/>
                  </a:moveTo>
                  <a:cubicBezTo>
                    <a:pt x="745" y="0"/>
                    <a:pt x="494" y="25"/>
                    <a:pt x="225" y="75"/>
                  </a:cubicBezTo>
                  <a:cubicBezTo>
                    <a:pt x="225" y="75"/>
                    <a:pt x="1" y="1017"/>
                    <a:pt x="35" y="1259"/>
                  </a:cubicBezTo>
                  <a:cubicBezTo>
                    <a:pt x="71" y="1498"/>
                    <a:pt x="475" y="1758"/>
                    <a:pt x="698" y="1944"/>
                  </a:cubicBezTo>
                  <a:cubicBezTo>
                    <a:pt x="919" y="2132"/>
                    <a:pt x="2079" y="3440"/>
                    <a:pt x="2138" y="3627"/>
                  </a:cubicBezTo>
                  <a:cubicBezTo>
                    <a:pt x="2200" y="3814"/>
                    <a:pt x="2305" y="5020"/>
                    <a:pt x="2483" y="5406"/>
                  </a:cubicBezTo>
                  <a:cubicBezTo>
                    <a:pt x="2660" y="5792"/>
                    <a:pt x="2880" y="5984"/>
                    <a:pt x="3174" y="6048"/>
                  </a:cubicBezTo>
                  <a:cubicBezTo>
                    <a:pt x="3214" y="6057"/>
                    <a:pt x="3256" y="6062"/>
                    <a:pt x="3298" y="6062"/>
                  </a:cubicBezTo>
                  <a:cubicBezTo>
                    <a:pt x="3562" y="6062"/>
                    <a:pt x="3842" y="5893"/>
                    <a:pt x="3865" y="5634"/>
                  </a:cubicBezTo>
                  <a:cubicBezTo>
                    <a:pt x="3893" y="5335"/>
                    <a:pt x="3733" y="4945"/>
                    <a:pt x="3731" y="4583"/>
                  </a:cubicBezTo>
                  <a:cubicBezTo>
                    <a:pt x="3730" y="4221"/>
                    <a:pt x="3963" y="2469"/>
                    <a:pt x="3613" y="1923"/>
                  </a:cubicBezTo>
                  <a:cubicBezTo>
                    <a:pt x="3261" y="1380"/>
                    <a:pt x="1927" y="264"/>
                    <a:pt x="1645" y="122"/>
                  </a:cubicBezTo>
                  <a:cubicBezTo>
                    <a:pt x="1485" y="41"/>
                    <a:pt x="1250" y="0"/>
                    <a:pt x="966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97365" y="4556708"/>
              <a:ext cx="687803" cy="526309"/>
            </a:xfrm>
            <a:custGeom>
              <a:avLst/>
              <a:gdLst/>
              <a:ahLst/>
              <a:cxnLst/>
              <a:rect l="l" t="t" r="r" b="b"/>
              <a:pathLst>
                <a:path w="16674" h="12759" extrusionOk="0">
                  <a:moveTo>
                    <a:pt x="12729" y="0"/>
                  </a:moveTo>
                  <a:cubicBezTo>
                    <a:pt x="11946" y="0"/>
                    <a:pt x="1844" y="5357"/>
                    <a:pt x="1844" y="5357"/>
                  </a:cubicBezTo>
                  <a:cubicBezTo>
                    <a:pt x="364" y="6600"/>
                    <a:pt x="0" y="9000"/>
                    <a:pt x="413" y="10353"/>
                  </a:cubicBezTo>
                  <a:cubicBezTo>
                    <a:pt x="824" y="11689"/>
                    <a:pt x="1638" y="12759"/>
                    <a:pt x="3214" y="12759"/>
                  </a:cubicBezTo>
                  <a:cubicBezTo>
                    <a:pt x="3235" y="12759"/>
                    <a:pt x="3255" y="12759"/>
                    <a:pt x="3276" y="12758"/>
                  </a:cubicBezTo>
                  <a:cubicBezTo>
                    <a:pt x="4893" y="12731"/>
                    <a:pt x="15755" y="8167"/>
                    <a:pt x="16031" y="7918"/>
                  </a:cubicBezTo>
                  <a:cubicBezTo>
                    <a:pt x="16309" y="7667"/>
                    <a:pt x="16673" y="6058"/>
                    <a:pt x="15682" y="3462"/>
                  </a:cubicBezTo>
                  <a:cubicBezTo>
                    <a:pt x="14690" y="868"/>
                    <a:pt x="13512" y="0"/>
                    <a:pt x="1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776629" y="4613344"/>
              <a:ext cx="143839" cy="192844"/>
            </a:xfrm>
            <a:custGeom>
              <a:avLst/>
              <a:gdLst/>
              <a:ahLst/>
              <a:cxnLst/>
              <a:rect l="l" t="t" r="r" b="b"/>
              <a:pathLst>
                <a:path w="3487" h="4675" extrusionOk="0">
                  <a:moveTo>
                    <a:pt x="951" y="0"/>
                  </a:moveTo>
                  <a:cubicBezTo>
                    <a:pt x="710" y="0"/>
                    <a:pt x="465" y="25"/>
                    <a:pt x="350" y="86"/>
                  </a:cubicBezTo>
                  <a:cubicBezTo>
                    <a:pt x="105" y="217"/>
                    <a:pt x="0" y="1296"/>
                    <a:pt x="628" y="1857"/>
                  </a:cubicBezTo>
                  <a:cubicBezTo>
                    <a:pt x="628" y="1857"/>
                    <a:pt x="960" y="2019"/>
                    <a:pt x="1152" y="2089"/>
                  </a:cubicBezTo>
                  <a:cubicBezTo>
                    <a:pt x="1342" y="2161"/>
                    <a:pt x="1702" y="2627"/>
                    <a:pt x="1757" y="2857"/>
                  </a:cubicBezTo>
                  <a:cubicBezTo>
                    <a:pt x="1812" y="3085"/>
                    <a:pt x="1734" y="4014"/>
                    <a:pt x="2009" y="4320"/>
                  </a:cubicBezTo>
                  <a:cubicBezTo>
                    <a:pt x="2235" y="4573"/>
                    <a:pt x="2474" y="4675"/>
                    <a:pt x="2708" y="4675"/>
                  </a:cubicBezTo>
                  <a:cubicBezTo>
                    <a:pt x="2757" y="4675"/>
                    <a:pt x="2807" y="4670"/>
                    <a:pt x="2856" y="4661"/>
                  </a:cubicBezTo>
                  <a:cubicBezTo>
                    <a:pt x="3134" y="4612"/>
                    <a:pt x="3190" y="4278"/>
                    <a:pt x="3183" y="3963"/>
                  </a:cubicBezTo>
                  <a:cubicBezTo>
                    <a:pt x="3176" y="3647"/>
                    <a:pt x="3487" y="1948"/>
                    <a:pt x="3265" y="1672"/>
                  </a:cubicBezTo>
                  <a:cubicBezTo>
                    <a:pt x="3042" y="1395"/>
                    <a:pt x="1693" y="165"/>
                    <a:pt x="1561" y="77"/>
                  </a:cubicBezTo>
                  <a:cubicBezTo>
                    <a:pt x="1491" y="32"/>
                    <a:pt x="1223" y="0"/>
                    <a:pt x="951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833636" y="4613715"/>
              <a:ext cx="81469" cy="172590"/>
            </a:xfrm>
            <a:custGeom>
              <a:avLst/>
              <a:gdLst/>
              <a:ahLst/>
              <a:cxnLst/>
              <a:rect l="l" t="t" r="r" b="b"/>
              <a:pathLst>
                <a:path w="1975" h="4184" extrusionOk="0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142" y="36"/>
                    <a:pt x="338" y="191"/>
                    <a:pt x="564" y="372"/>
                  </a:cubicBezTo>
                  <a:cubicBezTo>
                    <a:pt x="651" y="441"/>
                    <a:pt x="742" y="513"/>
                    <a:pt x="838" y="585"/>
                  </a:cubicBezTo>
                  <a:cubicBezTo>
                    <a:pt x="925" y="653"/>
                    <a:pt x="1235" y="894"/>
                    <a:pt x="1509" y="1199"/>
                  </a:cubicBezTo>
                  <a:cubicBezTo>
                    <a:pt x="1635" y="1338"/>
                    <a:pt x="1733" y="1471"/>
                    <a:pt x="1804" y="1594"/>
                  </a:cubicBezTo>
                  <a:cubicBezTo>
                    <a:pt x="1886" y="1736"/>
                    <a:pt x="1932" y="1867"/>
                    <a:pt x="1939" y="1982"/>
                  </a:cubicBezTo>
                  <a:cubicBezTo>
                    <a:pt x="1970" y="2468"/>
                    <a:pt x="1724" y="4167"/>
                    <a:pt x="1722" y="4184"/>
                  </a:cubicBezTo>
                  <a:cubicBezTo>
                    <a:pt x="1726" y="4166"/>
                    <a:pt x="1975" y="2468"/>
                    <a:pt x="1941" y="1982"/>
                  </a:cubicBezTo>
                  <a:cubicBezTo>
                    <a:pt x="1934" y="1866"/>
                    <a:pt x="1889" y="1735"/>
                    <a:pt x="1805" y="1592"/>
                  </a:cubicBezTo>
                  <a:cubicBezTo>
                    <a:pt x="1735" y="1468"/>
                    <a:pt x="1635" y="1337"/>
                    <a:pt x="1511" y="1197"/>
                  </a:cubicBezTo>
                  <a:cubicBezTo>
                    <a:pt x="1237" y="892"/>
                    <a:pt x="926" y="650"/>
                    <a:pt x="839" y="583"/>
                  </a:cubicBezTo>
                  <a:cubicBezTo>
                    <a:pt x="742" y="511"/>
                    <a:pt x="651" y="438"/>
                    <a:pt x="565" y="370"/>
                  </a:cubicBezTo>
                  <a:cubicBezTo>
                    <a:pt x="340" y="190"/>
                    <a:pt x="143" y="35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lose/>
                  <a:moveTo>
                    <a:pt x="1723" y="4183"/>
                  </a:moveTo>
                  <a:cubicBezTo>
                    <a:pt x="1723" y="4183"/>
                    <a:pt x="1723" y="4183"/>
                    <a:pt x="1722" y="4184"/>
                  </a:cubicBezTo>
                  <a:cubicBezTo>
                    <a:pt x="1723" y="4184"/>
                    <a:pt x="1723" y="4183"/>
                    <a:pt x="1723" y="4183"/>
                  </a:cubicBezTo>
                  <a:close/>
                </a:path>
              </a:pathLst>
            </a:custGeom>
            <a:solidFill>
              <a:srgbClr val="862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04089" y="4726493"/>
              <a:ext cx="678439" cy="356606"/>
            </a:xfrm>
            <a:custGeom>
              <a:avLst/>
              <a:gdLst/>
              <a:ahLst/>
              <a:cxnLst/>
              <a:rect l="l" t="t" r="r" b="b"/>
              <a:pathLst>
                <a:path w="16447" h="8645" extrusionOk="0">
                  <a:moveTo>
                    <a:pt x="15747" y="1"/>
                  </a:moveTo>
                  <a:cubicBezTo>
                    <a:pt x="14562" y="512"/>
                    <a:pt x="3985" y="5060"/>
                    <a:pt x="2601" y="5198"/>
                  </a:cubicBezTo>
                  <a:cubicBezTo>
                    <a:pt x="2435" y="5215"/>
                    <a:pt x="2273" y="5224"/>
                    <a:pt x="2118" y="5224"/>
                  </a:cubicBezTo>
                  <a:cubicBezTo>
                    <a:pt x="1079" y="5224"/>
                    <a:pt x="325" y="4798"/>
                    <a:pt x="442" y="3085"/>
                  </a:cubicBezTo>
                  <a:lnTo>
                    <a:pt x="442" y="3085"/>
                  </a:lnTo>
                  <a:cubicBezTo>
                    <a:pt x="37" y="4191"/>
                    <a:pt x="1" y="5410"/>
                    <a:pt x="255" y="6238"/>
                  </a:cubicBezTo>
                  <a:cubicBezTo>
                    <a:pt x="666" y="7574"/>
                    <a:pt x="1478" y="8644"/>
                    <a:pt x="3054" y="8644"/>
                  </a:cubicBezTo>
                  <a:cubicBezTo>
                    <a:pt x="3075" y="8644"/>
                    <a:pt x="3095" y="8644"/>
                    <a:pt x="3116" y="8644"/>
                  </a:cubicBezTo>
                  <a:cubicBezTo>
                    <a:pt x="4734" y="8615"/>
                    <a:pt x="15593" y="4053"/>
                    <a:pt x="15871" y="3803"/>
                  </a:cubicBezTo>
                  <a:cubicBezTo>
                    <a:pt x="16122" y="3573"/>
                    <a:pt x="16447" y="2212"/>
                    <a:pt x="15747" y="1"/>
                  </a:cubicBezTo>
                  <a:close/>
                </a:path>
              </a:pathLst>
            </a:custGeom>
            <a:solidFill>
              <a:srgbClr val="D9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370358" y="4025243"/>
              <a:ext cx="206704" cy="435930"/>
            </a:xfrm>
            <a:custGeom>
              <a:avLst/>
              <a:gdLst/>
              <a:ahLst/>
              <a:cxnLst/>
              <a:rect l="l" t="t" r="r" b="b"/>
              <a:pathLst>
                <a:path w="5011" h="10568" extrusionOk="0">
                  <a:moveTo>
                    <a:pt x="0" y="0"/>
                  </a:moveTo>
                  <a:cubicBezTo>
                    <a:pt x="0" y="1"/>
                    <a:pt x="964" y="1321"/>
                    <a:pt x="1781" y="2450"/>
                  </a:cubicBezTo>
                  <a:cubicBezTo>
                    <a:pt x="2598" y="3580"/>
                    <a:pt x="4777" y="6070"/>
                    <a:pt x="4982" y="10568"/>
                  </a:cubicBezTo>
                  <a:cubicBezTo>
                    <a:pt x="4982" y="10568"/>
                    <a:pt x="5010" y="7007"/>
                    <a:pt x="4083" y="5202"/>
                  </a:cubicBezTo>
                  <a:cubicBezTo>
                    <a:pt x="3159" y="340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02109" y="4678313"/>
              <a:ext cx="284584" cy="179314"/>
            </a:xfrm>
            <a:custGeom>
              <a:avLst/>
              <a:gdLst/>
              <a:ahLst/>
              <a:cxnLst/>
              <a:rect l="l" t="t" r="r" b="b"/>
              <a:pathLst>
                <a:path w="6899" h="4347" extrusionOk="0">
                  <a:moveTo>
                    <a:pt x="6898" y="1"/>
                  </a:moveTo>
                  <a:lnTo>
                    <a:pt x="6898" y="1"/>
                  </a:lnTo>
                  <a:cubicBezTo>
                    <a:pt x="6898" y="1"/>
                    <a:pt x="2728" y="1368"/>
                    <a:pt x="1364" y="2031"/>
                  </a:cubicBezTo>
                  <a:cubicBezTo>
                    <a:pt x="1" y="2695"/>
                    <a:pt x="442" y="4346"/>
                    <a:pt x="442" y="4346"/>
                  </a:cubicBezTo>
                  <a:cubicBezTo>
                    <a:pt x="442" y="4346"/>
                    <a:pt x="788" y="3280"/>
                    <a:pt x="1341" y="2892"/>
                  </a:cubicBezTo>
                  <a:cubicBezTo>
                    <a:pt x="1896" y="2505"/>
                    <a:pt x="4185" y="1087"/>
                    <a:pt x="6898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466883" y="4887244"/>
              <a:ext cx="473261" cy="131794"/>
            </a:xfrm>
            <a:custGeom>
              <a:avLst/>
              <a:gdLst/>
              <a:ahLst/>
              <a:cxnLst/>
              <a:rect l="l" t="t" r="r" b="b"/>
              <a:pathLst>
                <a:path w="11473" h="3195" extrusionOk="0">
                  <a:moveTo>
                    <a:pt x="11472" y="1"/>
                  </a:moveTo>
                  <a:lnTo>
                    <a:pt x="11472" y="1"/>
                  </a:lnTo>
                  <a:cubicBezTo>
                    <a:pt x="11472" y="1"/>
                    <a:pt x="11252" y="100"/>
                    <a:pt x="10902" y="249"/>
                  </a:cubicBezTo>
                  <a:lnTo>
                    <a:pt x="10902" y="249"/>
                  </a:lnTo>
                  <a:cubicBezTo>
                    <a:pt x="11294" y="98"/>
                    <a:pt x="11472" y="1"/>
                    <a:pt x="11472" y="1"/>
                  </a:cubicBezTo>
                  <a:close/>
                  <a:moveTo>
                    <a:pt x="10902" y="249"/>
                  </a:moveTo>
                  <a:lnTo>
                    <a:pt x="10902" y="249"/>
                  </a:lnTo>
                  <a:cubicBezTo>
                    <a:pt x="10531" y="392"/>
                    <a:pt x="9969" y="583"/>
                    <a:pt x="9187" y="788"/>
                  </a:cubicBezTo>
                  <a:cubicBezTo>
                    <a:pt x="7984" y="1101"/>
                    <a:pt x="5936" y="1141"/>
                    <a:pt x="4981" y="1141"/>
                  </a:cubicBezTo>
                  <a:cubicBezTo>
                    <a:pt x="4660" y="1141"/>
                    <a:pt x="4462" y="1136"/>
                    <a:pt x="4462" y="1136"/>
                  </a:cubicBezTo>
                  <a:cubicBezTo>
                    <a:pt x="4462" y="1136"/>
                    <a:pt x="1522" y="2567"/>
                    <a:pt x="1" y="3181"/>
                  </a:cubicBezTo>
                  <a:cubicBezTo>
                    <a:pt x="1" y="3181"/>
                    <a:pt x="137" y="3194"/>
                    <a:pt x="365" y="3194"/>
                  </a:cubicBezTo>
                  <a:cubicBezTo>
                    <a:pt x="774" y="3194"/>
                    <a:pt x="1477" y="3150"/>
                    <a:pt x="2226" y="2904"/>
                  </a:cubicBezTo>
                  <a:cubicBezTo>
                    <a:pt x="3395" y="2523"/>
                    <a:pt x="4462" y="1938"/>
                    <a:pt x="4462" y="1938"/>
                  </a:cubicBezTo>
                  <a:cubicBezTo>
                    <a:pt x="4462" y="1938"/>
                    <a:pt x="6000" y="1809"/>
                    <a:pt x="7530" y="1447"/>
                  </a:cubicBezTo>
                  <a:cubicBezTo>
                    <a:pt x="8598" y="1196"/>
                    <a:pt x="10094" y="591"/>
                    <a:pt x="10902" y="249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219571" y="3977516"/>
              <a:ext cx="144952" cy="242138"/>
            </a:xfrm>
            <a:custGeom>
              <a:avLst/>
              <a:gdLst/>
              <a:ahLst/>
              <a:cxnLst/>
              <a:rect l="l" t="t" r="r" b="b"/>
              <a:pathLst>
                <a:path w="3514" h="5870" extrusionOk="0">
                  <a:moveTo>
                    <a:pt x="0" y="1"/>
                  </a:moveTo>
                  <a:lnTo>
                    <a:pt x="0" y="1"/>
                  </a:lnTo>
                  <a:cubicBezTo>
                    <a:pt x="1965" y="2620"/>
                    <a:pt x="2754" y="4433"/>
                    <a:pt x="2796" y="4953"/>
                  </a:cubicBezTo>
                  <a:cubicBezTo>
                    <a:pt x="2840" y="5470"/>
                    <a:pt x="2630" y="5870"/>
                    <a:pt x="2630" y="5870"/>
                  </a:cubicBezTo>
                  <a:cubicBezTo>
                    <a:pt x="2630" y="5870"/>
                    <a:pt x="3513" y="5576"/>
                    <a:pt x="3206" y="4419"/>
                  </a:cubicBezTo>
                  <a:cubicBezTo>
                    <a:pt x="2899" y="326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200201" y="4641971"/>
              <a:ext cx="167846" cy="39518"/>
            </a:xfrm>
            <a:custGeom>
              <a:avLst/>
              <a:gdLst/>
              <a:ahLst/>
              <a:cxnLst/>
              <a:rect l="l" t="t" r="r" b="b"/>
              <a:pathLst>
                <a:path w="4069" h="958" extrusionOk="0">
                  <a:moveTo>
                    <a:pt x="1673" y="1"/>
                  </a:moveTo>
                  <a:cubicBezTo>
                    <a:pt x="1633" y="1"/>
                    <a:pt x="1593" y="2"/>
                    <a:pt x="1553" y="4"/>
                  </a:cubicBezTo>
                  <a:cubicBezTo>
                    <a:pt x="332" y="75"/>
                    <a:pt x="0" y="720"/>
                    <a:pt x="0" y="720"/>
                  </a:cubicBezTo>
                  <a:cubicBezTo>
                    <a:pt x="0" y="720"/>
                    <a:pt x="767" y="507"/>
                    <a:pt x="1779" y="507"/>
                  </a:cubicBezTo>
                  <a:cubicBezTo>
                    <a:pt x="2483" y="507"/>
                    <a:pt x="3305" y="610"/>
                    <a:pt x="4069" y="958"/>
                  </a:cubicBezTo>
                  <a:cubicBezTo>
                    <a:pt x="4069" y="958"/>
                    <a:pt x="2860" y="1"/>
                    <a:pt x="167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853973" y="4569660"/>
              <a:ext cx="99619" cy="186697"/>
            </a:xfrm>
            <a:custGeom>
              <a:avLst/>
              <a:gdLst/>
              <a:ahLst/>
              <a:cxnLst/>
              <a:rect l="l" t="t" r="r" b="b"/>
              <a:pathLst>
                <a:path w="2415" h="4526" extrusionOk="0">
                  <a:moveTo>
                    <a:pt x="2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178" y="29"/>
                    <a:pt x="672" y="361"/>
                    <a:pt x="1177" y="789"/>
                  </a:cubicBezTo>
                  <a:cubicBezTo>
                    <a:pt x="1438" y="1011"/>
                    <a:pt x="1675" y="1238"/>
                    <a:pt x="1863" y="1443"/>
                  </a:cubicBezTo>
                  <a:cubicBezTo>
                    <a:pt x="2077" y="1678"/>
                    <a:pt x="2218" y="1877"/>
                    <a:pt x="2282" y="2034"/>
                  </a:cubicBezTo>
                  <a:cubicBezTo>
                    <a:pt x="2344" y="2186"/>
                    <a:pt x="2383" y="2412"/>
                    <a:pt x="2399" y="2704"/>
                  </a:cubicBezTo>
                  <a:cubicBezTo>
                    <a:pt x="2411" y="2938"/>
                    <a:pt x="2409" y="3216"/>
                    <a:pt x="2392" y="3529"/>
                  </a:cubicBezTo>
                  <a:cubicBezTo>
                    <a:pt x="2362" y="4063"/>
                    <a:pt x="2299" y="4521"/>
                    <a:pt x="2299" y="4525"/>
                  </a:cubicBezTo>
                  <a:cubicBezTo>
                    <a:pt x="2300" y="4521"/>
                    <a:pt x="2363" y="4064"/>
                    <a:pt x="2395" y="3531"/>
                  </a:cubicBezTo>
                  <a:cubicBezTo>
                    <a:pt x="2413" y="3217"/>
                    <a:pt x="2414" y="2941"/>
                    <a:pt x="2402" y="2705"/>
                  </a:cubicBezTo>
                  <a:cubicBezTo>
                    <a:pt x="2387" y="2413"/>
                    <a:pt x="2348" y="2186"/>
                    <a:pt x="2286" y="2034"/>
                  </a:cubicBezTo>
                  <a:cubicBezTo>
                    <a:pt x="2221" y="1877"/>
                    <a:pt x="2080" y="1678"/>
                    <a:pt x="1864" y="1441"/>
                  </a:cubicBezTo>
                  <a:cubicBezTo>
                    <a:pt x="1678" y="1237"/>
                    <a:pt x="1441" y="1010"/>
                    <a:pt x="1178" y="787"/>
                  </a:cubicBezTo>
                  <a:cubicBezTo>
                    <a:pt x="673" y="356"/>
                    <a:pt x="178" y="26"/>
                    <a:pt x="2" y="1"/>
                  </a:cubicBezTo>
                  <a:close/>
                </a:path>
              </a:pathLst>
            </a:custGeom>
            <a:solidFill>
              <a:srgbClr val="862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405361" y="4320098"/>
              <a:ext cx="178530" cy="113726"/>
            </a:xfrm>
            <a:custGeom>
              <a:avLst/>
              <a:gdLst/>
              <a:ahLst/>
              <a:cxnLst/>
              <a:rect l="l" t="t" r="r" b="b"/>
              <a:pathLst>
                <a:path w="4328" h="2757" extrusionOk="0">
                  <a:moveTo>
                    <a:pt x="2414" y="0"/>
                  </a:moveTo>
                  <a:cubicBezTo>
                    <a:pt x="1905" y="0"/>
                    <a:pt x="1419" y="246"/>
                    <a:pt x="1087" y="654"/>
                  </a:cubicBezTo>
                  <a:cubicBezTo>
                    <a:pt x="516" y="1358"/>
                    <a:pt x="1" y="2601"/>
                    <a:pt x="1" y="2601"/>
                  </a:cubicBezTo>
                  <a:lnTo>
                    <a:pt x="3477" y="2756"/>
                  </a:lnTo>
                  <a:cubicBezTo>
                    <a:pt x="3477" y="2756"/>
                    <a:pt x="4328" y="1111"/>
                    <a:pt x="3510" y="420"/>
                  </a:cubicBezTo>
                  <a:cubicBezTo>
                    <a:pt x="3166" y="130"/>
                    <a:pt x="2784" y="0"/>
                    <a:pt x="2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930367" y="4380570"/>
              <a:ext cx="868395" cy="704426"/>
            </a:xfrm>
            <a:custGeom>
              <a:avLst/>
              <a:gdLst/>
              <a:ahLst/>
              <a:cxnLst/>
              <a:rect l="l" t="t" r="r" b="b"/>
              <a:pathLst>
                <a:path w="21052" h="17077" extrusionOk="0">
                  <a:moveTo>
                    <a:pt x="8659" y="1"/>
                  </a:moveTo>
                  <a:lnTo>
                    <a:pt x="1" y="17076"/>
                  </a:lnTo>
                  <a:lnTo>
                    <a:pt x="12633" y="16903"/>
                  </a:lnTo>
                  <a:lnTo>
                    <a:pt x="21052" y="1061"/>
                  </a:lnTo>
                  <a:lnTo>
                    <a:pt x="86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941959" y="4397194"/>
              <a:ext cx="868354" cy="704426"/>
            </a:xfrm>
            <a:custGeom>
              <a:avLst/>
              <a:gdLst/>
              <a:ahLst/>
              <a:cxnLst/>
              <a:rect l="l" t="t" r="r" b="b"/>
              <a:pathLst>
                <a:path w="21051" h="17077" extrusionOk="0">
                  <a:moveTo>
                    <a:pt x="8657" y="0"/>
                  </a:moveTo>
                  <a:lnTo>
                    <a:pt x="1" y="17077"/>
                  </a:lnTo>
                  <a:lnTo>
                    <a:pt x="1" y="17077"/>
                  </a:lnTo>
                  <a:lnTo>
                    <a:pt x="12633" y="16902"/>
                  </a:lnTo>
                  <a:lnTo>
                    <a:pt x="21050" y="1058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930450" y="4380653"/>
              <a:ext cx="368651" cy="720967"/>
            </a:xfrm>
            <a:custGeom>
              <a:avLst/>
              <a:gdLst/>
              <a:ahLst/>
              <a:cxnLst/>
              <a:rect l="l" t="t" r="r" b="b"/>
              <a:pathLst>
                <a:path w="8937" h="17478" extrusionOk="0">
                  <a:moveTo>
                    <a:pt x="8657" y="0"/>
                  </a:moveTo>
                  <a:lnTo>
                    <a:pt x="0" y="17076"/>
                  </a:lnTo>
                  <a:lnTo>
                    <a:pt x="280" y="17478"/>
                  </a:lnTo>
                  <a:lnTo>
                    <a:pt x="8936" y="402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1488068" y="4342661"/>
              <a:ext cx="40508" cy="40466"/>
            </a:xfrm>
            <a:custGeom>
              <a:avLst/>
              <a:gdLst/>
              <a:ahLst/>
              <a:cxnLst/>
              <a:rect l="l" t="t" r="r" b="b"/>
              <a:pathLst>
                <a:path w="982" h="981" extrusionOk="0">
                  <a:moveTo>
                    <a:pt x="492" y="0"/>
                  </a:moveTo>
                  <a:cubicBezTo>
                    <a:pt x="219" y="0"/>
                    <a:pt x="1" y="217"/>
                    <a:pt x="1" y="490"/>
                  </a:cubicBezTo>
                  <a:cubicBezTo>
                    <a:pt x="1" y="762"/>
                    <a:pt x="221" y="981"/>
                    <a:pt x="492" y="981"/>
                  </a:cubicBezTo>
                  <a:cubicBezTo>
                    <a:pt x="763" y="981"/>
                    <a:pt x="981" y="759"/>
                    <a:pt x="981" y="490"/>
                  </a:cubicBezTo>
                  <a:cubicBezTo>
                    <a:pt x="981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1579478" y="4596844"/>
              <a:ext cx="146685" cy="151470"/>
            </a:xfrm>
            <a:custGeom>
              <a:avLst/>
              <a:gdLst/>
              <a:ahLst/>
              <a:cxnLst/>
              <a:rect l="l" t="t" r="r" b="b"/>
              <a:pathLst>
                <a:path w="3556" h="3672" extrusionOk="0">
                  <a:moveTo>
                    <a:pt x="504" y="1"/>
                  </a:moveTo>
                  <a:cubicBezTo>
                    <a:pt x="196" y="1"/>
                    <a:pt x="0" y="584"/>
                    <a:pt x="107" y="874"/>
                  </a:cubicBezTo>
                  <a:cubicBezTo>
                    <a:pt x="226" y="1191"/>
                    <a:pt x="676" y="1340"/>
                    <a:pt x="1174" y="1712"/>
                  </a:cubicBezTo>
                  <a:cubicBezTo>
                    <a:pt x="1674" y="2084"/>
                    <a:pt x="1896" y="2327"/>
                    <a:pt x="1914" y="2700"/>
                  </a:cubicBezTo>
                  <a:cubicBezTo>
                    <a:pt x="1934" y="3072"/>
                    <a:pt x="2171" y="3552"/>
                    <a:pt x="2323" y="3610"/>
                  </a:cubicBezTo>
                  <a:cubicBezTo>
                    <a:pt x="2481" y="3666"/>
                    <a:pt x="2679" y="3672"/>
                    <a:pt x="2679" y="3672"/>
                  </a:cubicBezTo>
                  <a:cubicBezTo>
                    <a:pt x="3235" y="3432"/>
                    <a:pt x="3476" y="3119"/>
                    <a:pt x="3517" y="2670"/>
                  </a:cubicBezTo>
                  <a:cubicBezTo>
                    <a:pt x="3555" y="2218"/>
                    <a:pt x="3365" y="1522"/>
                    <a:pt x="3232" y="1163"/>
                  </a:cubicBezTo>
                  <a:cubicBezTo>
                    <a:pt x="3102" y="805"/>
                    <a:pt x="2747" y="523"/>
                    <a:pt x="2407" y="370"/>
                  </a:cubicBezTo>
                  <a:cubicBezTo>
                    <a:pt x="2067" y="216"/>
                    <a:pt x="958" y="147"/>
                    <a:pt x="595" y="18"/>
                  </a:cubicBezTo>
                  <a:cubicBezTo>
                    <a:pt x="564" y="6"/>
                    <a:pt x="533" y="1"/>
                    <a:pt x="504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1534350" y="4687429"/>
              <a:ext cx="162401" cy="105270"/>
            </a:xfrm>
            <a:custGeom>
              <a:avLst/>
              <a:gdLst/>
              <a:ahLst/>
              <a:cxnLst/>
              <a:rect l="l" t="t" r="r" b="b"/>
              <a:pathLst>
                <a:path w="3937" h="2552" extrusionOk="0">
                  <a:moveTo>
                    <a:pt x="2076" y="1"/>
                  </a:moveTo>
                  <a:cubicBezTo>
                    <a:pt x="1618" y="1"/>
                    <a:pt x="1042" y="105"/>
                    <a:pt x="710" y="105"/>
                  </a:cubicBezTo>
                  <a:cubicBezTo>
                    <a:pt x="693" y="105"/>
                    <a:pt x="676" y="105"/>
                    <a:pt x="661" y="104"/>
                  </a:cubicBezTo>
                  <a:cubicBezTo>
                    <a:pt x="655" y="104"/>
                    <a:pt x="649" y="104"/>
                    <a:pt x="643" y="104"/>
                  </a:cubicBezTo>
                  <a:cubicBezTo>
                    <a:pt x="194" y="104"/>
                    <a:pt x="1" y="729"/>
                    <a:pt x="136" y="1006"/>
                  </a:cubicBezTo>
                  <a:cubicBezTo>
                    <a:pt x="275" y="1287"/>
                    <a:pt x="926" y="1512"/>
                    <a:pt x="1221" y="1525"/>
                  </a:cubicBezTo>
                  <a:cubicBezTo>
                    <a:pt x="1516" y="1539"/>
                    <a:pt x="2136" y="1842"/>
                    <a:pt x="2361" y="2037"/>
                  </a:cubicBezTo>
                  <a:cubicBezTo>
                    <a:pt x="2557" y="2210"/>
                    <a:pt x="2978" y="2551"/>
                    <a:pt x="3210" y="2551"/>
                  </a:cubicBezTo>
                  <a:cubicBezTo>
                    <a:pt x="3243" y="2551"/>
                    <a:pt x="3272" y="2544"/>
                    <a:pt x="3296" y="2529"/>
                  </a:cubicBezTo>
                  <a:cubicBezTo>
                    <a:pt x="3755" y="2177"/>
                    <a:pt x="3937" y="1514"/>
                    <a:pt x="3901" y="1281"/>
                  </a:cubicBezTo>
                  <a:cubicBezTo>
                    <a:pt x="3866" y="1048"/>
                    <a:pt x="3014" y="291"/>
                    <a:pt x="2591" y="83"/>
                  </a:cubicBezTo>
                  <a:cubicBezTo>
                    <a:pt x="2465" y="22"/>
                    <a:pt x="2282" y="1"/>
                    <a:pt x="2076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1489181" y="4778880"/>
              <a:ext cx="149366" cy="87203"/>
            </a:xfrm>
            <a:custGeom>
              <a:avLst/>
              <a:gdLst/>
              <a:ahLst/>
              <a:cxnLst/>
              <a:rect l="l" t="t" r="r" b="b"/>
              <a:pathLst>
                <a:path w="3621" h="2114" extrusionOk="0">
                  <a:moveTo>
                    <a:pt x="920" y="1"/>
                  </a:moveTo>
                  <a:cubicBezTo>
                    <a:pt x="636" y="1"/>
                    <a:pt x="246" y="429"/>
                    <a:pt x="130" y="846"/>
                  </a:cubicBezTo>
                  <a:cubicBezTo>
                    <a:pt x="1" y="1316"/>
                    <a:pt x="628" y="1665"/>
                    <a:pt x="1035" y="1784"/>
                  </a:cubicBezTo>
                  <a:cubicBezTo>
                    <a:pt x="1369" y="1880"/>
                    <a:pt x="2223" y="2114"/>
                    <a:pt x="2710" y="2114"/>
                  </a:cubicBezTo>
                  <a:cubicBezTo>
                    <a:pt x="2817" y="2114"/>
                    <a:pt x="2907" y="2102"/>
                    <a:pt x="2969" y="2076"/>
                  </a:cubicBezTo>
                  <a:cubicBezTo>
                    <a:pt x="3312" y="1929"/>
                    <a:pt x="3621" y="1114"/>
                    <a:pt x="3526" y="695"/>
                  </a:cubicBezTo>
                  <a:cubicBezTo>
                    <a:pt x="3526" y="695"/>
                    <a:pt x="1308" y="157"/>
                    <a:pt x="1025" y="23"/>
                  </a:cubicBezTo>
                  <a:cubicBezTo>
                    <a:pt x="992" y="8"/>
                    <a:pt x="957" y="1"/>
                    <a:pt x="920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1516076" y="4733835"/>
              <a:ext cx="162236" cy="87203"/>
            </a:xfrm>
            <a:custGeom>
              <a:avLst/>
              <a:gdLst/>
              <a:ahLst/>
              <a:cxnLst/>
              <a:rect l="l" t="t" r="r" b="b"/>
              <a:pathLst>
                <a:path w="3933" h="2114" extrusionOk="0">
                  <a:moveTo>
                    <a:pt x="722" y="0"/>
                  </a:moveTo>
                  <a:cubicBezTo>
                    <a:pt x="429" y="0"/>
                    <a:pt x="56" y="481"/>
                    <a:pt x="29" y="734"/>
                  </a:cubicBezTo>
                  <a:cubicBezTo>
                    <a:pt x="0" y="997"/>
                    <a:pt x="593" y="1599"/>
                    <a:pt x="936" y="1730"/>
                  </a:cubicBezTo>
                  <a:cubicBezTo>
                    <a:pt x="1242" y="1850"/>
                    <a:pt x="2393" y="2113"/>
                    <a:pt x="2957" y="2113"/>
                  </a:cubicBezTo>
                  <a:cubicBezTo>
                    <a:pt x="3019" y="2113"/>
                    <a:pt x="3075" y="2110"/>
                    <a:pt x="3121" y="2103"/>
                  </a:cubicBezTo>
                  <a:cubicBezTo>
                    <a:pt x="3582" y="2031"/>
                    <a:pt x="3932" y="1129"/>
                    <a:pt x="3777" y="753"/>
                  </a:cubicBezTo>
                  <a:cubicBezTo>
                    <a:pt x="3777" y="753"/>
                    <a:pt x="2080" y="418"/>
                    <a:pt x="1741" y="324"/>
                  </a:cubicBezTo>
                  <a:cubicBezTo>
                    <a:pt x="1401" y="226"/>
                    <a:pt x="1051" y="40"/>
                    <a:pt x="754" y="2"/>
                  </a:cubicBezTo>
                  <a:cubicBezTo>
                    <a:pt x="743" y="1"/>
                    <a:pt x="733" y="0"/>
                    <a:pt x="722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1545364" y="4731154"/>
              <a:ext cx="124699" cy="57214"/>
            </a:xfrm>
            <a:custGeom>
              <a:avLst/>
              <a:gdLst/>
              <a:ahLst/>
              <a:cxnLst/>
              <a:rect l="l" t="t" r="r" b="b"/>
              <a:pathLst>
                <a:path w="3023" h="1387" extrusionOk="0"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4" y="4"/>
                    <a:pt x="1385" y="6"/>
                    <a:pt x="1735" y="22"/>
                  </a:cubicBezTo>
                  <a:cubicBezTo>
                    <a:pt x="2112" y="39"/>
                    <a:pt x="2702" y="617"/>
                    <a:pt x="2816" y="734"/>
                  </a:cubicBezTo>
                  <a:cubicBezTo>
                    <a:pt x="2898" y="815"/>
                    <a:pt x="2954" y="928"/>
                    <a:pt x="2987" y="1072"/>
                  </a:cubicBezTo>
                  <a:cubicBezTo>
                    <a:pt x="3011" y="1163"/>
                    <a:pt x="3021" y="1271"/>
                    <a:pt x="3022" y="1386"/>
                  </a:cubicBezTo>
                  <a:cubicBezTo>
                    <a:pt x="3022" y="1271"/>
                    <a:pt x="3012" y="1165"/>
                    <a:pt x="2988" y="1069"/>
                  </a:cubicBezTo>
                  <a:cubicBezTo>
                    <a:pt x="2956" y="926"/>
                    <a:pt x="2899" y="812"/>
                    <a:pt x="2817" y="730"/>
                  </a:cubicBezTo>
                  <a:cubicBezTo>
                    <a:pt x="2703" y="615"/>
                    <a:pt x="2112" y="36"/>
                    <a:pt x="1735" y="18"/>
                  </a:cubicBezTo>
                  <a:cubicBezTo>
                    <a:pt x="1385" y="1"/>
                    <a:pt x="1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1522470" y="4781396"/>
              <a:ext cx="110633" cy="38197"/>
            </a:xfrm>
            <a:custGeom>
              <a:avLst/>
              <a:gdLst/>
              <a:ahLst/>
              <a:cxnLst/>
              <a:rect l="l" t="t" r="r" b="b"/>
              <a:pathLst>
                <a:path w="2682" h="926" extrusionOk="0">
                  <a:moveTo>
                    <a:pt x="2" y="0"/>
                  </a:move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15" y="5"/>
                    <a:pt x="1204" y="38"/>
                    <a:pt x="1531" y="102"/>
                  </a:cubicBezTo>
                  <a:cubicBezTo>
                    <a:pt x="1866" y="167"/>
                    <a:pt x="2223" y="380"/>
                    <a:pt x="2371" y="500"/>
                  </a:cubicBezTo>
                  <a:cubicBezTo>
                    <a:pt x="2517" y="618"/>
                    <a:pt x="2644" y="841"/>
                    <a:pt x="2681" y="926"/>
                  </a:cubicBezTo>
                  <a:cubicBezTo>
                    <a:pt x="2649" y="838"/>
                    <a:pt x="2519" y="617"/>
                    <a:pt x="2372" y="497"/>
                  </a:cubicBezTo>
                  <a:cubicBezTo>
                    <a:pt x="2224" y="377"/>
                    <a:pt x="1864" y="163"/>
                    <a:pt x="1531" y="98"/>
                  </a:cubicBezTo>
                  <a:cubicBezTo>
                    <a:pt x="1204" y="34"/>
                    <a:pt x="1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1287551" y="4380653"/>
              <a:ext cx="522761" cy="60266"/>
            </a:xfrm>
            <a:custGeom>
              <a:avLst/>
              <a:gdLst/>
              <a:ahLst/>
              <a:cxnLst/>
              <a:rect l="l" t="t" r="r" b="b"/>
              <a:pathLst>
                <a:path w="12673" h="1461" extrusionOk="0">
                  <a:moveTo>
                    <a:pt x="0" y="0"/>
                  </a:moveTo>
                  <a:lnTo>
                    <a:pt x="279" y="402"/>
                  </a:lnTo>
                  <a:lnTo>
                    <a:pt x="12672" y="1461"/>
                  </a:lnTo>
                  <a:lnTo>
                    <a:pt x="12393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930450" y="4380653"/>
              <a:ext cx="368651" cy="720967"/>
            </a:xfrm>
            <a:custGeom>
              <a:avLst/>
              <a:gdLst/>
              <a:ahLst/>
              <a:cxnLst/>
              <a:rect l="l" t="t" r="r" b="b"/>
              <a:pathLst>
                <a:path w="8937" h="17478" extrusionOk="0">
                  <a:moveTo>
                    <a:pt x="8657" y="0"/>
                  </a:moveTo>
                  <a:lnTo>
                    <a:pt x="0" y="17076"/>
                  </a:lnTo>
                  <a:lnTo>
                    <a:pt x="280" y="17478"/>
                  </a:lnTo>
                  <a:lnTo>
                    <a:pt x="8936" y="402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1287551" y="4380653"/>
              <a:ext cx="522761" cy="60266"/>
            </a:xfrm>
            <a:custGeom>
              <a:avLst/>
              <a:gdLst/>
              <a:ahLst/>
              <a:cxnLst/>
              <a:rect l="l" t="t" r="r" b="b"/>
              <a:pathLst>
                <a:path w="12673" h="1461" extrusionOk="0">
                  <a:moveTo>
                    <a:pt x="0" y="0"/>
                  </a:moveTo>
                  <a:lnTo>
                    <a:pt x="279" y="402"/>
                  </a:lnTo>
                  <a:lnTo>
                    <a:pt x="12672" y="1461"/>
                  </a:lnTo>
                  <a:lnTo>
                    <a:pt x="12393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1659420" y="4700711"/>
              <a:ext cx="36176" cy="43931"/>
            </a:xfrm>
            <a:custGeom>
              <a:avLst/>
              <a:gdLst/>
              <a:ahLst/>
              <a:cxnLst/>
              <a:rect l="l" t="t" r="r" b="b"/>
              <a:pathLst>
                <a:path w="877" h="1065" extrusionOk="0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107" y="39"/>
                    <a:pt x="242" y="100"/>
                  </a:cubicBezTo>
                  <a:cubicBezTo>
                    <a:pt x="466" y="203"/>
                    <a:pt x="594" y="296"/>
                    <a:pt x="665" y="356"/>
                  </a:cubicBezTo>
                  <a:cubicBezTo>
                    <a:pt x="765" y="443"/>
                    <a:pt x="828" y="565"/>
                    <a:pt x="854" y="723"/>
                  </a:cubicBezTo>
                  <a:cubicBezTo>
                    <a:pt x="874" y="853"/>
                    <a:pt x="864" y="972"/>
                    <a:pt x="858" y="1044"/>
                  </a:cubicBezTo>
                  <a:lnTo>
                    <a:pt x="858" y="1065"/>
                  </a:lnTo>
                  <a:cubicBezTo>
                    <a:pt x="861" y="1058"/>
                    <a:pt x="861" y="1051"/>
                    <a:pt x="862" y="1044"/>
                  </a:cubicBezTo>
                  <a:cubicBezTo>
                    <a:pt x="868" y="972"/>
                    <a:pt x="876" y="852"/>
                    <a:pt x="855" y="723"/>
                  </a:cubicBezTo>
                  <a:cubicBezTo>
                    <a:pt x="831" y="564"/>
                    <a:pt x="768" y="441"/>
                    <a:pt x="666" y="354"/>
                  </a:cubicBezTo>
                  <a:cubicBezTo>
                    <a:pt x="539" y="245"/>
                    <a:pt x="367" y="155"/>
                    <a:pt x="243" y="98"/>
                  </a:cubicBezTo>
                  <a:cubicBezTo>
                    <a:pt x="109" y="36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38"/>
          <p:cNvGrpSpPr/>
          <p:nvPr/>
        </p:nvGrpSpPr>
        <p:grpSpPr>
          <a:xfrm>
            <a:off x="3852425" y="4045830"/>
            <a:ext cx="627242" cy="793451"/>
            <a:chOff x="1864725" y="4055050"/>
            <a:chExt cx="627242" cy="793451"/>
          </a:xfrm>
        </p:grpSpPr>
        <p:sp>
          <p:nvSpPr>
            <p:cNvPr id="2129" name="Google Shape;2129;p38"/>
            <p:cNvSpPr/>
            <p:nvPr/>
          </p:nvSpPr>
          <p:spPr>
            <a:xfrm>
              <a:off x="1864725" y="4076031"/>
              <a:ext cx="627242" cy="772470"/>
            </a:xfrm>
            <a:custGeom>
              <a:avLst/>
              <a:gdLst/>
              <a:ahLst/>
              <a:cxnLst/>
              <a:rect l="l" t="t" r="r" b="b"/>
              <a:pathLst>
                <a:path w="12743" h="15574" extrusionOk="0">
                  <a:moveTo>
                    <a:pt x="4865" y="0"/>
                  </a:moveTo>
                  <a:lnTo>
                    <a:pt x="4865" y="2006"/>
                  </a:lnTo>
                  <a:lnTo>
                    <a:pt x="369" y="12333"/>
                  </a:lnTo>
                  <a:cubicBezTo>
                    <a:pt x="1" y="13178"/>
                    <a:pt x="254" y="14166"/>
                    <a:pt x="983" y="14730"/>
                  </a:cubicBezTo>
                  <a:lnTo>
                    <a:pt x="1615" y="15219"/>
                  </a:lnTo>
                  <a:cubicBezTo>
                    <a:pt x="1913" y="15450"/>
                    <a:pt x="2278" y="15574"/>
                    <a:pt x="2656" y="15574"/>
                  </a:cubicBezTo>
                  <a:lnTo>
                    <a:pt x="10088" y="15574"/>
                  </a:lnTo>
                  <a:cubicBezTo>
                    <a:pt x="10466" y="15574"/>
                    <a:pt x="10831" y="15450"/>
                    <a:pt x="11130" y="15219"/>
                  </a:cubicBezTo>
                  <a:lnTo>
                    <a:pt x="11761" y="14730"/>
                  </a:lnTo>
                  <a:cubicBezTo>
                    <a:pt x="12489" y="14167"/>
                    <a:pt x="12742" y="13178"/>
                    <a:pt x="12375" y="12333"/>
                  </a:cubicBezTo>
                  <a:lnTo>
                    <a:pt x="7878" y="2006"/>
                  </a:lnTo>
                  <a:lnTo>
                    <a:pt x="7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1887758" y="4104411"/>
              <a:ext cx="581184" cy="720912"/>
            </a:xfrm>
            <a:custGeom>
              <a:avLst/>
              <a:gdLst/>
              <a:ahLst/>
              <a:cxnLst/>
              <a:rect l="l" t="t" r="r" b="b"/>
              <a:pathLst>
                <a:path w="12108" h="15019" extrusionOk="0">
                  <a:moveTo>
                    <a:pt x="4825" y="0"/>
                  </a:moveTo>
                  <a:lnTo>
                    <a:pt x="4825" y="1728"/>
                  </a:lnTo>
                  <a:cubicBezTo>
                    <a:pt x="4825" y="1766"/>
                    <a:pt x="4817" y="1805"/>
                    <a:pt x="4803" y="1839"/>
                  </a:cubicBezTo>
                  <a:lnTo>
                    <a:pt x="306" y="12167"/>
                  </a:lnTo>
                  <a:cubicBezTo>
                    <a:pt x="0" y="12868"/>
                    <a:pt x="229" y="13764"/>
                    <a:pt x="835" y="14232"/>
                  </a:cubicBezTo>
                  <a:lnTo>
                    <a:pt x="1468" y="14719"/>
                  </a:lnTo>
                  <a:cubicBezTo>
                    <a:pt x="1713" y="14911"/>
                    <a:pt x="2027" y="15018"/>
                    <a:pt x="2339" y="15018"/>
                  </a:cubicBezTo>
                  <a:lnTo>
                    <a:pt x="9771" y="15018"/>
                  </a:lnTo>
                  <a:cubicBezTo>
                    <a:pt x="10085" y="15018"/>
                    <a:pt x="10396" y="14910"/>
                    <a:pt x="10643" y="14719"/>
                  </a:cubicBezTo>
                  <a:lnTo>
                    <a:pt x="11273" y="14232"/>
                  </a:lnTo>
                  <a:cubicBezTo>
                    <a:pt x="11879" y="13764"/>
                    <a:pt x="12108" y="12868"/>
                    <a:pt x="11802" y="12167"/>
                  </a:cubicBezTo>
                  <a:lnTo>
                    <a:pt x="7307" y="1839"/>
                  </a:lnTo>
                  <a:cubicBezTo>
                    <a:pt x="7292" y="1805"/>
                    <a:pt x="7285" y="1765"/>
                    <a:pt x="7286" y="1728"/>
                  </a:cubicBezTo>
                  <a:lnTo>
                    <a:pt x="7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2181518" y="4104411"/>
              <a:ext cx="179520" cy="369888"/>
            </a:xfrm>
            <a:custGeom>
              <a:avLst/>
              <a:gdLst/>
              <a:ahLst/>
              <a:cxnLst/>
              <a:rect l="l" t="t" r="r" b="b"/>
              <a:pathLst>
                <a:path w="3740" h="7706" extrusionOk="0">
                  <a:moveTo>
                    <a:pt x="1" y="0"/>
                  </a:moveTo>
                  <a:lnTo>
                    <a:pt x="1" y="1692"/>
                  </a:lnTo>
                  <a:cubicBezTo>
                    <a:pt x="1" y="2518"/>
                    <a:pt x="983" y="6929"/>
                    <a:pt x="983" y="6929"/>
                  </a:cubicBezTo>
                  <a:lnTo>
                    <a:pt x="3740" y="7706"/>
                  </a:lnTo>
                  <a:lnTo>
                    <a:pt x="1187" y="1839"/>
                  </a:lnTo>
                  <a:cubicBezTo>
                    <a:pt x="1172" y="1805"/>
                    <a:pt x="1165" y="1765"/>
                    <a:pt x="1165" y="1727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1887806" y="4443819"/>
              <a:ext cx="581280" cy="381504"/>
            </a:xfrm>
            <a:custGeom>
              <a:avLst/>
              <a:gdLst/>
              <a:ahLst/>
              <a:cxnLst/>
              <a:rect l="l" t="t" r="r" b="b"/>
              <a:pathLst>
                <a:path w="12110" h="7948" extrusionOk="0">
                  <a:moveTo>
                    <a:pt x="2524" y="0"/>
                  </a:moveTo>
                  <a:lnTo>
                    <a:pt x="306" y="5096"/>
                  </a:lnTo>
                  <a:cubicBezTo>
                    <a:pt x="0" y="5797"/>
                    <a:pt x="229" y="6693"/>
                    <a:pt x="835" y="7161"/>
                  </a:cubicBezTo>
                  <a:lnTo>
                    <a:pt x="1468" y="7648"/>
                  </a:lnTo>
                  <a:cubicBezTo>
                    <a:pt x="1715" y="7840"/>
                    <a:pt x="2027" y="7947"/>
                    <a:pt x="2339" y="7947"/>
                  </a:cubicBezTo>
                  <a:lnTo>
                    <a:pt x="9773" y="7947"/>
                  </a:lnTo>
                  <a:cubicBezTo>
                    <a:pt x="10085" y="7947"/>
                    <a:pt x="10396" y="7839"/>
                    <a:pt x="10644" y="7648"/>
                  </a:cubicBezTo>
                  <a:lnTo>
                    <a:pt x="11274" y="7161"/>
                  </a:lnTo>
                  <a:cubicBezTo>
                    <a:pt x="11880" y="6693"/>
                    <a:pt x="12109" y="5797"/>
                    <a:pt x="11803" y="5096"/>
                  </a:cubicBezTo>
                  <a:lnTo>
                    <a:pt x="9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2099904" y="4055050"/>
              <a:ext cx="155888" cy="27429"/>
            </a:xfrm>
            <a:custGeom>
              <a:avLst/>
              <a:gdLst/>
              <a:ahLst/>
              <a:cxnLst/>
              <a:rect l="l" t="t" r="r" b="b"/>
              <a:pathLst>
                <a:path w="3167" h="553" extrusionOk="0">
                  <a:moveTo>
                    <a:pt x="102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451"/>
                  </a:lnTo>
                  <a:cubicBezTo>
                    <a:pt x="1" y="507"/>
                    <a:pt x="46" y="553"/>
                    <a:pt x="102" y="553"/>
                  </a:cubicBezTo>
                  <a:lnTo>
                    <a:pt x="3065" y="553"/>
                  </a:lnTo>
                  <a:cubicBezTo>
                    <a:pt x="3121" y="553"/>
                    <a:pt x="3167" y="507"/>
                    <a:pt x="3167" y="451"/>
                  </a:cubicBezTo>
                  <a:lnTo>
                    <a:pt x="3167" y="102"/>
                  </a:lnTo>
                  <a:cubicBezTo>
                    <a:pt x="3167" y="46"/>
                    <a:pt x="3121" y="0"/>
                    <a:pt x="3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1961726" y="4777995"/>
              <a:ext cx="433248" cy="42240"/>
            </a:xfrm>
            <a:custGeom>
              <a:avLst/>
              <a:gdLst/>
              <a:ahLst/>
              <a:cxnLst/>
              <a:rect l="l" t="t" r="r" b="b"/>
              <a:pathLst>
                <a:path w="9026" h="880" extrusionOk="0">
                  <a:moveTo>
                    <a:pt x="4513" y="1"/>
                  </a:moveTo>
                  <a:cubicBezTo>
                    <a:pt x="2022" y="1"/>
                    <a:pt x="0" y="197"/>
                    <a:pt x="0" y="441"/>
                  </a:cubicBezTo>
                  <a:cubicBezTo>
                    <a:pt x="0" y="682"/>
                    <a:pt x="2021" y="879"/>
                    <a:pt x="4513" y="879"/>
                  </a:cubicBezTo>
                  <a:cubicBezTo>
                    <a:pt x="7005" y="879"/>
                    <a:pt x="9026" y="682"/>
                    <a:pt x="9026" y="441"/>
                  </a:cubicBezTo>
                  <a:cubicBezTo>
                    <a:pt x="9026" y="198"/>
                    <a:pt x="7006" y="1"/>
                    <a:pt x="451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1920110" y="4291659"/>
              <a:ext cx="224976" cy="476448"/>
            </a:xfrm>
            <a:custGeom>
              <a:avLst/>
              <a:gdLst/>
              <a:ahLst/>
              <a:cxnLst/>
              <a:rect l="l" t="t" r="r" b="b"/>
              <a:pathLst>
                <a:path w="4687" h="9926" extrusionOk="0">
                  <a:moveTo>
                    <a:pt x="4687" y="1"/>
                  </a:moveTo>
                  <a:lnTo>
                    <a:pt x="4687" y="1"/>
                  </a:lnTo>
                  <a:cubicBezTo>
                    <a:pt x="4687" y="1"/>
                    <a:pt x="4393" y="222"/>
                    <a:pt x="4097" y="549"/>
                  </a:cubicBezTo>
                  <a:cubicBezTo>
                    <a:pt x="3801" y="878"/>
                    <a:pt x="388" y="7453"/>
                    <a:pt x="194" y="8409"/>
                  </a:cubicBezTo>
                  <a:cubicBezTo>
                    <a:pt x="0" y="9364"/>
                    <a:pt x="892" y="9926"/>
                    <a:pt x="892" y="9926"/>
                  </a:cubicBezTo>
                  <a:cubicBezTo>
                    <a:pt x="892" y="9926"/>
                    <a:pt x="521" y="9164"/>
                    <a:pt x="903" y="8477"/>
                  </a:cubicBezTo>
                  <a:cubicBezTo>
                    <a:pt x="1283" y="7789"/>
                    <a:pt x="4687" y="1"/>
                    <a:pt x="468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2112062" y="4546347"/>
              <a:ext cx="49008" cy="48960"/>
            </a:xfrm>
            <a:custGeom>
              <a:avLst/>
              <a:gdLst/>
              <a:ahLst/>
              <a:cxnLst/>
              <a:rect l="l" t="t" r="r" b="b"/>
              <a:pathLst>
                <a:path w="1021" h="1020" extrusionOk="0">
                  <a:moveTo>
                    <a:pt x="512" y="0"/>
                  </a:moveTo>
                  <a:cubicBezTo>
                    <a:pt x="228" y="0"/>
                    <a:pt x="0" y="229"/>
                    <a:pt x="1" y="511"/>
                  </a:cubicBezTo>
                  <a:cubicBezTo>
                    <a:pt x="1" y="792"/>
                    <a:pt x="229" y="1020"/>
                    <a:pt x="512" y="1020"/>
                  </a:cubicBezTo>
                  <a:cubicBezTo>
                    <a:pt x="793" y="1020"/>
                    <a:pt x="1021" y="792"/>
                    <a:pt x="1021" y="511"/>
                  </a:cubicBezTo>
                  <a:cubicBezTo>
                    <a:pt x="1021" y="229"/>
                    <a:pt x="793" y="0"/>
                    <a:pt x="51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2005214" y="4685883"/>
              <a:ext cx="64848" cy="64848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676" y="0"/>
                  </a:moveTo>
                  <a:cubicBezTo>
                    <a:pt x="302" y="0"/>
                    <a:pt x="1" y="302"/>
                    <a:pt x="1" y="675"/>
                  </a:cubicBezTo>
                  <a:cubicBezTo>
                    <a:pt x="1" y="1049"/>
                    <a:pt x="304" y="1351"/>
                    <a:pt x="676" y="1351"/>
                  </a:cubicBezTo>
                  <a:cubicBezTo>
                    <a:pt x="1049" y="1351"/>
                    <a:pt x="1351" y="1048"/>
                    <a:pt x="1351" y="675"/>
                  </a:cubicBezTo>
                  <a:cubicBezTo>
                    <a:pt x="1351" y="302"/>
                    <a:pt x="1048" y="0"/>
                    <a:pt x="67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032622" y="4573227"/>
              <a:ext cx="35184" cy="35136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65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3" y="732"/>
                    <a:pt x="365" y="732"/>
                  </a:cubicBezTo>
                  <a:cubicBezTo>
                    <a:pt x="569" y="732"/>
                    <a:pt x="732" y="569"/>
                    <a:pt x="732" y="367"/>
                  </a:cubicBezTo>
                  <a:cubicBezTo>
                    <a:pt x="732" y="164"/>
                    <a:pt x="567" y="0"/>
                    <a:pt x="36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2192222" y="4619163"/>
              <a:ext cx="92832" cy="92736"/>
            </a:xfrm>
            <a:custGeom>
              <a:avLst/>
              <a:gdLst/>
              <a:ahLst/>
              <a:cxnLst/>
              <a:rect l="l" t="t" r="r" b="b"/>
              <a:pathLst>
                <a:path w="1934" h="1932" extrusionOk="0">
                  <a:moveTo>
                    <a:pt x="966" y="1"/>
                  </a:moveTo>
                  <a:cubicBezTo>
                    <a:pt x="433" y="1"/>
                    <a:pt x="1" y="433"/>
                    <a:pt x="1" y="966"/>
                  </a:cubicBezTo>
                  <a:cubicBezTo>
                    <a:pt x="1" y="1499"/>
                    <a:pt x="433" y="1932"/>
                    <a:pt x="966" y="1932"/>
                  </a:cubicBezTo>
                  <a:cubicBezTo>
                    <a:pt x="1501" y="1932"/>
                    <a:pt x="1933" y="1499"/>
                    <a:pt x="1933" y="966"/>
                  </a:cubicBezTo>
                  <a:cubicBezTo>
                    <a:pt x="1933" y="433"/>
                    <a:pt x="1501" y="1"/>
                    <a:pt x="9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2213006" y="4482891"/>
              <a:ext cx="73968" cy="73968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70" y="0"/>
                  </a:moveTo>
                  <a:cubicBezTo>
                    <a:pt x="345" y="0"/>
                    <a:pt x="0" y="345"/>
                    <a:pt x="0" y="771"/>
                  </a:cubicBezTo>
                  <a:cubicBezTo>
                    <a:pt x="0" y="1196"/>
                    <a:pt x="345" y="1540"/>
                    <a:pt x="770" y="1540"/>
                  </a:cubicBezTo>
                  <a:cubicBezTo>
                    <a:pt x="1195" y="1540"/>
                    <a:pt x="1540" y="1196"/>
                    <a:pt x="1540" y="771"/>
                  </a:cubicBezTo>
                  <a:cubicBezTo>
                    <a:pt x="1540" y="345"/>
                    <a:pt x="1195" y="0"/>
                    <a:pt x="7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2306750" y="4543275"/>
              <a:ext cx="28656" cy="28656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8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4" y="596"/>
                    <a:pt x="597" y="463"/>
                    <a:pt x="597" y="298"/>
                  </a:cubicBezTo>
                  <a:cubicBezTo>
                    <a:pt x="597" y="134"/>
                    <a:pt x="464" y="0"/>
                    <a:pt x="29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2066414" y="4666251"/>
              <a:ext cx="37968" cy="38016"/>
            </a:xfrm>
            <a:custGeom>
              <a:avLst/>
              <a:gdLst/>
              <a:ahLst/>
              <a:cxnLst/>
              <a:rect l="l" t="t" r="r" b="b"/>
              <a:pathLst>
                <a:path w="791" h="792" extrusionOk="0">
                  <a:moveTo>
                    <a:pt x="395" y="1"/>
                  </a:moveTo>
                  <a:cubicBezTo>
                    <a:pt x="178" y="1"/>
                    <a:pt x="1" y="178"/>
                    <a:pt x="0" y="396"/>
                  </a:cubicBezTo>
                  <a:cubicBezTo>
                    <a:pt x="0" y="616"/>
                    <a:pt x="178" y="792"/>
                    <a:pt x="395" y="792"/>
                  </a:cubicBezTo>
                  <a:cubicBezTo>
                    <a:pt x="614" y="792"/>
                    <a:pt x="791" y="614"/>
                    <a:pt x="791" y="396"/>
                  </a:cubicBezTo>
                  <a:cubicBezTo>
                    <a:pt x="791" y="177"/>
                    <a:pt x="613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2138126" y="4121115"/>
              <a:ext cx="24960" cy="77808"/>
            </a:xfrm>
            <a:custGeom>
              <a:avLst/>
              <a:gdLst/>
              <a:ahLst/>
              <a:cxnLst/>
              <a:rect l="l" t="t" r="r" b="b"/>
              <a:pathLst>
                <a:path w="520" h="1621" extrusionOk="0">
                  <a:moveTo>
                    <a:pt x="202" y="0"/>
                  </a:moveTo>
                  <a:cubicBezTo>
                    <a:pt x="107" y="0"/>
                    <a:pt x="16" y="54"/>
                    <a:pt x="21" y="182"/>
                  </a:cubicBezTo>
                  <a:cubicBezTo>
                    <a:pt x="21" y="182"/>
                    <a:pt x="84" y="1275"/>
                    <a:pt x="21" y="1510"/>
                  </a:cubicBezTo>
                  <a:cubicBezTo>
                    <a:pt x="0" y="1589"/>
                    <a:pt x="39" y="1621"/>
                    <a:pt x="102" y="1621"/>
                  </a:cubicBezTo>
                  <a:cubicBezTo>
                    <a:pt x="224" y="1621"/>
                    <a:pt x="437" y="1497"/>
                    <a:pt x="469" y="1358"/>
                  </a:cubicBezTo>
                  <a:cubicBezTo>
                    <a:pt x="519" y="1148"/>
                    <a:pt x="440" y="298"/>
                    <a:pt x="405" y="131"/>
                  </a:cubicBezTo>
                  <a:cubicBezTo>
                    <a:pt x="388" y="50"/>
                    <a:pt x="29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2010494" y="4717995"/>
              <a:ext cx="38016" cy="37968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6" y="0"/>
                  </a:moveTo>
                  <a:cubicBezTo>
                    <a:pt x="177" y="0"/>
                    <a:pt x="1" y="177"/>
                    <a:pt x="1" y="395"/>
                  </a:cubicBezTo>
                  <a:cubicBezTo>
                    <a:pt x="1" y="614"/>
                    <a:pt x="178" y="790"/>
                    <a:pt x="396" y="790"/>
                  </a:cubicBezTo>
                  <a:cubicBezTo>
                    <a:pt x="614" y="790"/>
                    <a:pt x="792" y="613"/>
                    <a:pt x="792" y="395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2045486" y="4571835"/>
              <a:ext cx="27552" cy="2750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0"/>
                  </a:moveTo>
                  <a:cubicBezTo>
                    <a:pt x="128" y="0"/>
                    <a:pt x="1" y="128"/>
                    <a:pt x="1" y="287"/>
                  </a:cubicBezTo>
                  <a:cubicBezTo>
                    <a:pt x="1" y="444"/>
                    <a:pt x="128" y="573"/>
                    <a:pt x="287" y="573"/>
                  </a:cubicBezTo>
                  <a:cubicBezTo>
                    <a:pt x="445" y="573"/>
                    <a:pt x="573" y="444"/>
                    <a:pt x="573" y="287"/>
                  </a:cubicBezTo>
                  <a:cubicBezTo>
                    <a:pt x="573" y="128"/>
                    <a:pt x="445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2138222" y="4696491"/>
              <a:ext cx="38064" cy="38016"/>
            </a:xfrm>
            <a:custGeom>
              <a:avLst/>
              <a:gdLst/>
              <a:ahLst/>
              <a:cxnLst/>
              <a:rect l="l" t="t" r="r" b="b"/>
              <a:pathLst>
                <a:path w="793" h="792" extrusionOk="0">
                  <a:moveTo>
                    <a:pt x="397" y="0"/>
                  </a:moveTo>
                  <a:cubicBezTo>
                    <a:pt x="179" y="0"/>
                    <a:pt x="3" y="178"/>
                    <a:pt x="1" y="396"/>
                  </a:cubicBezTo>
                  <a:cubicBezTo>
                    <a:pt x="1" y="615"/>
                    <a:pt x="179" y="791"/>
                    <a:pt x="397" y="791"/>
                  </a:cubicBezTo>
                  <a:cubicBezTo>
                    <a:pt x="615" y="791"/>
                    <a:pt x="792" y="614"/>
                    <a:pt x="792" y="396"/>
                  </a:cubicBezTo>
                  <a:cubicBezTo>
                    <a:pt x="792" y="178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2217710" y="4573899"/>
              <a:ext cx="27312" cy="27312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284" y="1"/>
                  </a:moveTo>
                  <a:cubicBezTo>
                    <a:pt x="127" y="1"/>
                    <a:pt x="1" y="129"/>
                    <a:pt x="1" y="285"/>
                  </a:cubicBezTo>
                  <a:cubicBezTo>
                    <a:pt x="1" y="442"/>
                    <a:pt x="127" y="568"/>
                    <a:pt x="284" y="568"/>
                  </a:cubicBezTo>
                  <a:cubicBezTo>
                    <a:pt x="441" y="568"/>
                    <a:pt x="568" y="442"/>
                    <a:pt x="568" y="285"/>
                  </a:cubicBezTo>
                  <a:cubicBezTo>
                    <a:pt x="568" y="129"/>
                    <a:pt x="442" y="1"/>
                    <a:pt x="28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2337230" y="4755339"/>
              <a:ext cx="27312" cy="27264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4" y="0"/>
                  </a:moveTo>
                  <a:cubicBezTo>
                    <a:pt x="127" y="0"/>
                    <a:pt x="1" y="127"/>
                    <a:pt x="1" y="283"/>
                  </a:cubicBezTo>
                  <a:cubicBezTo>
                    <a:pt x="1" y="441"/>
                    <a:pt x="127" y="567"/>
                    <a:pt x="284" y="567"/>
                  </a:cubicBezTo>
                  <a:cubicBezTo>
                    <a:pt x="442" y="567"/>
                    <a:pt x="568" y="441"/>
                    <a:pt x="568" y="283"/>
                  </a:cubicBezTo>
                  <a:cubicBezTo>
                    <a:pt x="568" y="127"/>
                    <a:pt x="442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2260910" y="4475403"/>
              <a:ext cx="140544" cy="282912"/>
            </a:xfrm>
            <a:custGeom>
              <a:avLst/>
              <a:gdLst/>
              <a:ahLst/>
              <a:cxnLst/>
              <a:rect l="l" t="t" r="r" b="b"/>
              <a:pathLst>
                <a:path w="2928" h="5894" extrusionOk="0">
                  <a:moveTo>
                    <a:pt x="1182" y="1"/>
                  </a:moveTo>
                  <a:cubicBezTo>
                    <a:pt x="1182" y="1"/>
                    <a:pt x="669" y="62"/>
                    <a:pt x="335" y="103"/>
                  </a:cubicBezTo>
                  <a:cubicBezTo>
                    <a:pt x="0" y="144"/>
                    <a:pt x="71" y="533"/>
                    <a:pt x="71" y="533"/>
                  </a:cubicBezTo>
                  <a:cubicBezTo>
                    <a:pt x="71" y="533"/>
                    <a:pt x="819" y="3172"/>
                    <a:pt x="898" y="4164"/>
                  </a:cubicBezTo>
                  <a:cubicBezTo>
                    <a:pt x="979" y="5158"/>
                    <a:pt x="445" y="5646"/>
                    <a:pt x="445" y="5646"/>
                  </a:cubicBezTo>
                  <a:lnTo>
                    <a:pt x="2288" y="5893"/>
                  </a:lnTo>
                  <a:cubicBezTo>
                    <a:pt x="2288" y="5893"/>
                    <a:pt x="2928" y="4956"/>
                    <a:pt x="2410" y="3386"/>
                  </a:cubicBezTo>
                  <a:cubicBezTo>
                    <a:pt x="1893" y="1815"/>
                    <a:pt x="1182" y="1"/>
                    <a:pt x="11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6"/>
          <p:cNvSpPr txBox="1">
            <a:spLocks noGrp="1"/>
          </p:cNvSpPr>
          <p:nvPr>
            <p:ph type="title" idx="7"/>
          </p:nvPr>
        </p:nvSpPr>
        <p:spPr>
          <a:xfrm>
            <a:off x="720000" y="2709400"/>
            <a:ext cx="367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04" name="Google Shape;1504;p36"/>
          <p:cNvSpPr txBox="1">
            <a:spLocks noGrp="1"/>
          </p:cNvSpPr>
          <p:nvPr>
            <p:ph type="subTitle" idx="8"/>
          </p:nvPr>
        </p:nvSpPr>
        <p:spPr>
          <a:xfrm>
            <a:off x="720000" y="3238508"/>
            <a:ext cx="3672000" cy="1125673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diagonal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berpotongan</a:t>
            </a:r>
            <a:r>
              <a:rPr lang="en-US" sz="1200" dirty="0"/>
              <a:t> di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persegi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.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membagi</a:t>
            </a:r>
            <a:r>
              <a:rPr lang="en-US" sz="1200" dirty="0"/>
              <a:t> diagonal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506" name="Google Shape;1506;p36"/>
          <p:cNvSpPr txBox="1">
            <a:spLocks noGrp="1"/>
          </p:cNvSpPr>
          <p:nvPr>
            <p:ph type="title" idx="2"/>
          </p:nvPr>
        </p:nvSpPr>
        <p:spPr>
          <a:xfrm>
            <a:off x="720000" y="1282375"/>
            <a:ext cx="367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07" name="Google Shape;1507;p36"/>
          <p:cNvSpPr txBox="1">
            <a:spLocks noGrp="1"/>
          </p:cNvSpPr>
          <p:nvPr>
            <p:ph type="subTitle" idx="1"/>
          </p:nvPr>
        </p:nvSpPr>
        <p:spPr>
          <a:xfrm>
            <a:off x="792736" y="1912375"/>
            <a:ext cx="36720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fi-FI" dirty="0"/>
              <a:t>Sisi-sisi yang berhadapan sama panjang dan sejajar.</a:t>
            </a:r>
            <a:endParaRPr dirty="0"/>
          </a:p>
        </p:txBody>
      </p:sp>
      <p:sp>
        <p:nvSpPr>
          <p:cNvPr id="1509" name="Google Shape;1509;p36"/>
          <p:cNvSpPr txBox="1">
            <a:spLocks noGrp="1"/>
          </p:cNvSpPr>
          <p:nvPr>
            <p:ph type="title" idx="4"/>
          </p:nvPr>
        </p:nvSpPr>
        <p:spPr>
          <a:xfrm>
            <a:off x="4752000" y="1282375"/>
            <a:ext cx="367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10" name="Google Shape;1510;p36"/>
          <p:cNvSpPr txBox="1">
            <a:spLocks noGrp="1"/>
          </p:cNvSpPr>
          <p:nvPr>
            <p:ph type="subTitle" idx="5"/>
          </p:nvPr>
        </p:nvSpPr>
        <p:spPr>
          <a:xfrm>
            <a:off x="4752000" y="1987675"/>
            <a:ext cx="36720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sudutnya</a:t>
            </a:r>
            <a:r>
              <a:rPr lang="en-US" dirty="0"/>
              <a:t> </a:t>
            </a:r>
            <a:r>
              <a:rPr lang="en-US" dirty="0" err="1"/>
              <a:t>siku-siku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11" name="Google Shape;1511;p3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ifat-sifat persegi panjang</a:t>
            </a:r>
            <a:endParaRPr dirty="0"/>
          </a:p>
        </p:txBody>
      </p:sp>
      <p:sp>
        <p:nvSpPr>
          <p:cNvPr id="1513" name="Google Shape;1513;p36"/>
          <p:cNvSpPr txBox="1">
            <a:spLocks noGrp="1"/>
          </p:cNvSpPr>
          <p:nvPr>
            <p:ph type="title" idx="13"/>
          </p:nvPr>
        </p:nvSpPr>
        <p:spPr>
          <a:xfrm>
            <a:off x="4752000" y="2709400"/>
            <a:ext cx="367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14" name="Google Shape;1514;p36"/>
          <p:cNvSpPr txBox="1">
            <a:spLocks noGrp="1"/>
          </p:cNvSpPr>
          <p:nvPr>
            <p:ph type="subTitle" idx="14"/>
          </p:nvPr>
        </p:nvSpPr>
        <p:spPr>
          <a:xfrm>
            <a:off x="4752000" y="3414400"/>
            <a:ext cx="36720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simetri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horizontal.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5"/>
          <p:cNvSpPr txBox="1"/>
          <p:nvPr/>
        </p:nvSpPr>
        <p:spPr>
          <a:xfrm>
            <a:off x="650945" y="1216800"/>
            <a:ext cx="7842109" cy="327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just"/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Terdapat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berbagai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bentuk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datar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segiempat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masing-masing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terdiri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dari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empat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empat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titik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sudut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suatu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daerah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dibatasi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empat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tersebut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Jumlah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dari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keempat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tersebut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dinamakan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keliling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daerah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dibatasi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keempat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tersebut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dinamakan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demikian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keliling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suatu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datar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jumlah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sisi-sisi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membatasi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tersebut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Sedangkan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datar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suatu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daerah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dibatasi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sisi-sisi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pada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tersebut</a:t>
            </a:r>
            <a:r>
              <a:rPr lang="en-US" sz="1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0" algn="just"/>
            <a:endParaRPr lang="en-US" sz="1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a. </a:t>
            </a:r>
            <a:r>
              <a:rPr lang="en-US" sz="12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Keliling</a:t>
            </a:r>
            <a:endParaRPr lang="en-US" sz="1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Keliling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sebuah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datar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total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jarak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mengelilingi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tersebut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Ukuran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keliling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mm, cm, m, km,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atau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satuan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lainnya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Keliling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persegi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sama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jumlah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seluruh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sisinya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Jika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ABCD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persegi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12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lebar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12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maka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keliling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ABCD = p + l + p + l,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atau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dirulis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sebagai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K = 2p + 2l = 2 (p + l).</a:t>
            </a:r>
          </a:p>
          <a:p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b. Luas</a:t>
            </a:r>
            <a:endParaRPr lang="en-US" sz="1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Luas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sebuah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datar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besar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ukuran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daerah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tertutup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sesuatu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permukaan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bangun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datar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Ukuran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cm</a:t>
            </a:r>
            <a:r>
              <a:rPr lang="en-US" sz="1200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m</a:t>
            </a:r>
            <a:r>
              <a:rPr lang="en-US" sz="1200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km</a:t>
            </a:r>
            <a:r>
              <a:rPr lang="en-US" sz="1200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atau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satuan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lainnya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Luas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persegi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sama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hasil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kali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lebarnya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Berdasarkan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hal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ini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maka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ABCD =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panjang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x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lebar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dapat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ditulis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L = p x l.</a:t>
            </a:r>
          </a:p>
          <a:p>
            <a:pPr lvl="0" algn="just"/>
            <a:endParaRPr lang="en-US" sz="1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just"/>
            <a:endParaRPr lang="en-US" sz="1200" dirty="0">
              <a:solidFill>
                <a:schemeClr val="bg2">
                  <a:lumMod val="20000"/>
                  <a:lumOff val="80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just"/>
            <a:endParaRPr sz="1200" dirty="0">
              <a:solidFill>
                <a:schemeClr val="bg2">
                  <a:lumMod val="20000"/>
                  <a:lumOff val="80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4" name="Google Shape;1494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</a:t>
            </a:r>
            <a:r>
              <a:rPr lang="en" dirty="0" smtClean="0"/>
              <a:t>eliling &amp; Luas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7"/>
          <p:cNvSpPr txBox="1">
            <a:spLocks noGrp="1"/>
          </p:cNvSpPr>
          <p:nvPr>
            <p:ph type="title"/>
          </p:nvPr>
        </p:nvSpPr>
        <p:spPr>
          <a:xfrm>
            <a:off x="779505" y="498484"/>
            <a:ext cx="4091263" cy="862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C</a:t>
            </a:r>
            <a:r>
              <a:rPr lang="en" sz="4400" dirty="0" smtClean="0"/>
              <a:t>ontoh soal !!!</a:t>
            </a:r>
            <a:endParaRPr sz="4400" dirty="0"/>
          </a:p>
        </p:txBody>
      </p:sp>
      <p:sp>
        <p:nvSpPr>
          <p:cNvPr id="1520" name="Google Shape;1520;p37"/>
          <p:cNvSpPr txBox="1">
            <a:spLocks noGrp="1"/>
          </p:cNvSpPr>
          <p:nvPr>
            <p:ph type="subTitle" idx="1"/>
          </p:nvPr>
        </p:nvSpPr>
        <p:spPr>
          <a:xfrm>
            <a:off x="1461367" y="1286491"/>
            <a:ext cx="6789807" cy="277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yang </a:t>
            </a:r>
            <a:r>
              <a:rPr lang="en-US" dirty="0" err="1"/>
              <a:t>panjangnya</a:t>
            </a:r>
            <a:r>
              <a:rPr lang="en-US" dirty="0"/>
              <a:t> 10 cm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lebarnya</a:t>
            </a:r>
            <a:r>
              <a:rPr lang="en-US" dirty="0"/>
              <a:t> 2 cm!</a:t>
            </a:r>
          </a:p>
          <a:p>
            <a:pPr algn="just"/>
            <a:r>
              <a:rPr lang="en-US" b="1" dirty="0" err="1"/>
              <a:t>Penyelesaian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 err="1"/>
              <a:t>Diketahui</a:t>
            </a:r>
            <a:r>
              <a:rPr lang="en-US" dirty="0"/>
              <a:t> </a:t>
            </a:r>
            <a:r>
              <a:rPr lang="en-US" i="1" dirty="0"/>
              <a:t>p</a:t>
            </a:r>
            <a:r>
              <a:rPr lang="en-US" dirty="0"/>
              <a:t> = 10 cm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l</a:t>
            </a:r>
            <a:r>
              <a:rPr lang="en-US" dirty="0"/>
              <a:t> = 7 cm,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K         = 2 (p + l)</a:t>
            </a:r>
          </a:p>
          <a:p>
            <a:pPr algn="just"/>
            <a:r>
              <a:rPr lang="en-US" dirty="0"/>
              <a:t>            = 2 (10 cm + 7 cm)</a:t>
            </a:r>
          </a:p>
          <a:p>
            <a:pPr algn="just"/>
            <a:r>
              <a:rPr lang="en-US" dirty="0" smtClean="0"/>
              <a:t>            = </a:t>
            </a:r>
            <a:r>
              <a:rPr lang="en-US" dirty="0"/>
              <a:t>34 cm</a:t>
            </a:r>
          </a:p>
          <a:p>
            <a:pPr algn="just"/>
            <a:r>
              <a:rPr lang="en-US" dirty="0"/>
              <a:t>L          = </a:t>
            </a:r>
            <a:r>
              <a:rPr lang="en-US" i="1" dirty="0"/>
              <a:t>p </a:t>
            </a:r>
            <a:r>
              <a:rPr lang="en-US" dirty="0"/>
              <a:t>x </a:t>
            </a:r>
            <a:r>
              <a:rPr lang="en-US" i="1" dirty="0"/>
              <a:t>l</a:t>
            </a:r>
            <a:endParaRPr lang="en-US" dirty="0"/>
          </a:p>
          <a:p>
            <a:pPr algn="just"/>
            <a:r>
              <a:rPr lang="en-US" dirty="0"/>
              <a:t>            = 10 cm x 7 cm</a:t>
            </a:r>
          </a:p>
          <a:p>
            <a:pPr algn="just"/>
            <a:r>
              <a:rPr lang="en-US" dirty="0"/>
              <a:t>            = 70 cm</a:t>
            </a:r>
            <a:r>
              <a:rPr lang="en-US" baseline="30000" dirty="0"/>
              <a:t>2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21" name="Google Shape;1521;p37"/>
          <p:cNvGrpSpPr/>
          <p:nvPr/>
        </p:nvGrpSpPr>
        <p:grpSpPr>
          <a:xfrm>
            <a:off x="12" y="2982000"/>
            <a:ext cx="1692008" cy="1857281"/>
            <a:chOff x="156612" y="2333555"/>
            <a:chExt cx="1692008" cy="1857281"/>
          </a:xfrm>
        </p:grpSpPr>
        <p:sp>
          <p:nvSpPr>
            <p:cNvPr id="1522" name="Google Shape;1522;p37"/>
            <p:cNvSpPr/>
            <p:nvPr/>
          </p:nvSpPr>
          <p:spPr>
            <a:xfrm>
              <a:off x="1015687" y="3017068"/>
              <a:ext cx="189977" cy="189544"/>
            </a:xfrm>
            <a:custGeom>
              <a:avLst/>
              <a:gdLst/>
              <a:ahLst/>
              <a:cxnLst/>
              <a:rect l="l" t="t" r="r" b="b"/>
              <a:pathLst>
                <a:path w="4603" h="4595" extrusionOk="0">
                  <a:moveTo>
                    <a:pt x="2613" y="0"/>
                  </a:moveTo>
                  <a:lnTo>
                    <a:pt x="0" y="2577"/>
                  </a:lnTo>
                  <a:lnTo>
                    <a:pt x="1988" y="4595"/>
                  </a:lnTo>
                  <a:lnTo>
                    <a:pt x="4602" y="2018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1015522" y="3017274"/>
              <a:ext cx="126005" cy="120863"/>
            </a:xfrm>
            <a:custGeom>
              <a:avLst/>
              <a:gdLst/>
              <a:ahLst/>
              <a:cxnLst/>
              <a:rect l="l" t="t" r="r" b="b"/>
              <a:pathLst>
                <a:path w="3053" h="2930" extrusionOk="0">
                  <a:moveTo>
                    <a:pt x="2614" y="1"/>
                  </a:moveTo>
                  <a:lnTo>
                    <a:pt x="0" y="2578"/>
                  </a:lnTo>
                  <a:lnTo>
                    <a:pt x="346" y="2929"/>
                  </a:lnTo>
                  <a:lnTo>
                    <a:pt x="3053" y="448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1070120" y="3074694"/>
              <a:ext cx="135415" cy="132165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2663" y="1"/>
                  </a:moveTo>
                  <a:lnTo>
                    <a:pt x="0" y="2527"/>
                  </a:lnTo>
                  <a:lnTo>
                    <a:pt x="667" y="3203"/>
                  </a:lnTo>
                  <a:lnTo>
                    <a:pt x="3280" y="626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1046267" y="3043261"/>
              <a:ext cx="132815" cy="133196"/>
            </a:xfrm>
            <a:custGeom>
              <a:avLst/>
              <a:gdLst/>
              <a:ahLst/>
              <a:cxnLst/>
              <a:rect l="l" t="t" r="r" b="b"/>
              <a:pathLst>
                <a:path w="3218" h="3229" extrusionOk="0">
                  <a:moveTo>
                    <a:pt x="1228" y="1"/>
                  </a:moveTo>
                  <a:lnTo>
                    <a:pt x="0" y="1211"/>
                  </a:lnTo>
                  <a:lnTo>
                    <a:pt x="1990" y="3228"/>
                  </a:lnTo>
                  <a:lnTo>
                    <a:pt x="3217" y="2018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1163798" y="3108849"/>
              <a:ext cx="165090" cy="184099"/>
            </a:xfrm>
            <a:custGeom>
              <a:avLst/>
              <a:gdLst/>
              <a:ahLst/>
              <a:cxnLst/>
              <a:rect l="l" t="t" r="r" b="b"/>
              <a:pathLst>
                <a:path w="4000" h="4463" extrusionOk="0">
                  <a:moveTo>
                    <a:pt x="1372" y="1"/>
                  </a:moveTo>
                  <a:lnTo>
                    <a:pt x="1" y="3404"/>
                  </a:lnTo>
                  <a:lnTo>
                    <a:pt x="2628" y="4463"/>
                  </a:lnTo>
                  <a:lnTo>
                    <a:pt x="3999" y="1059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1163757" y="3108931"/>
              <a:ext cx="80110" cy="152130"/>
            </a:xfrm>
            <a:custGeom>
              <a:avLst/>
              <a:gdLst/>
              <a:ahLst/>
              <a:cxnLst/>
              <a:rect l="l" t="t" r="r" b="b"/>
              <a:pathLst>
                <a:path w="1941" h="3688" extrusionOk="0">
                  <a:moveTo>
                    <a:pt x="1371" y="0"/>
                  </a:moveTo>
                  <a:lnTo>
                    <a:pt x="0" y="3402"/>
                  </a:lnTo>
                  <a:lnTo>
                    <a:pt x="706" y="3688"/>
                  </a:lnTo>
                  <a:lnTo>
                    <a:pt x="1941" y="229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1241258" y="3137724"/>
              <a:ext cx="87539" cy="155224"/>
            </a:xfrm>
            <a:custGeom>
              <a:avLst/>
              <a:gdLst/>
              <a:ahLst/>
              <a:cxnLst/>
              <a:rect l="l" t="t" r="r" b="b"/>
              <a:pathLst>
                <a:path w="2121" h="3763" extrusionOk="0">
                  <a:moveTo>
                    <a:pt x="1228" y="1"/>
                  </a:moveTo>
                  <a:lnTo>
                    <a:pt x="1" y="3462"/>
                  </a:lnTo>
                  <a:lnTo>
                    <a:pt x="750" y="3763"/>
                  </a:lnTo>
                  <a:lnTo>
                    <a:pt x="2121" y="36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1179892" y="3143416"/>
              <a:ext cx="135002" cy="109642"/>
            </a:xfrm>
            <a:custGeom>
              <a:avLst/>
              <a:gdLst/>
              <a:ahLst/>
              <a:cxnLst/>
              <a:rect l="l" t="t" r="r" b="b"/>
              <a:pathLst>
                <a:path w="3271" h="2658" extrusionOk="0">
                  <a:moveTo>
                    <a:pt x="643" y="1"/>
                  </a:moveTo>
                  <a:lnTo>
                    <a:pt x="0" y="1600"/>
                  </a:lnTo>
                  <a:lnTo>
                    <a:pt x="2626" y="2658"/>
                  </a:lnTo>
                  <a:lnTo>
                    <a:pt x="3270" y="1059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1119311" y="2988151"/>
              <a:ext cx="531012" cy="188595"/>
            </a:xfrm>
            <a:custGeom>
              <a:avLst/>
              <a:gdLst/>
              <a:ahLst/>
              <a:cxnLst/>
              <a:rect l="l" t="t" r="r" b="b"/>
              <a:pathLst>
                <a:path w="12866" h="4572" extrusionOk="0">
                  <a:moveTo>
                    <a:pt x="12866" y="1"/>
                  </a:moveTo>
                  <a:lnTo>
                    <a:pt x="0" y="184"/>
                  </a:lnTo>
                  <a:lnTo>
                    <a:pt x="41" y="769"/>
                  </a:lnTo>
                  <a:lnTo>
                    <a:pt x="2139" y="2903"/>
                  </a:lnTo>
                  <a:lnTo>
                    <a:pt x="6126" y="4439"/>
                  </a:lnTo>
                  <a:lnTo>
                    <a:pt x="9056" y="4572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1650719" y="2333885"/>
              <a:ext cx="197902" cy="199609"/>
            </a:xfrm>
            <a:custGeom>
              <a:avLst/>
              <a:gdLst/>
              <a:ahLst/>
              <a:cxnLst/>
              <a:rect l="l" t="t" r="r" b="b"/>
              <a:pathLst>
                <a:path w="4795" h="4839" extrusionOk="0">
                  <a:moveTo>
                    <a:pt x="1936" y="0"/>
                  </a:moveTo>
                  <a:lnTo>
                    <a:pt x="0" y="1855"/>
                  </a:lnTo>
                  <a:lnTo>
                    <a:pt x="2858" y="4838"/>
                  </a:lnTo>
                  <a:lnTo>
                    <a:pt x="4794" y="298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1667804" y="2333555"/>
              <a:ext cx="87456" cy="83490"/>
            </a:xfrm>
            <a:custGeom>
              <a:avLst/>
              <a:gdLst/>
              <a:ahLst/>
              <a:cxnLst/>
              <a:rect l="l" t="t" r="r" b="b"/>
              <a:pathLst>
                <a:path w="2119" h="2024" extrusionOk="0">
                  <a:moveTo>
                    <a:pt x="1521" y="0"/>
                  </a:moveTo>
                  <a:lnTo>
                    <a:pt x="1" y="1457"/>
                  </a:lnTo>
                  <a:lnTo>
                    <a:pt x="468" y="2023"/>
                  </a:lnTo>
                  <a:lnTo>
                    <a:pt x="2118" y="626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1743324" y="2423645"/>
              <a:ext cx="105162" cy="100897"/>
            </a:xfrm>
            <a:custGeom>
              <a:avLst/>
              <a:gdLst/>
              <a:ahLst/>
              <a:cxnLst/>
              <a:rect l="l" t="t" r="r" b="b"/>
              <a:pathLst>
                <a:path w="2548" h="2446" extrusionOk="0">
                  <a:moveTo>
                    <a:pt x="1784" y="1"/>
                  </a:moveTo>
                  <a:lnTo>
                    <a:pt x="0" y="1850"/>
                  </a:lnTo>
                  <a:lnTo>
                    <a:pt x="831" y="2446"/>
                  </a:lnTo>
                  <a:lnTo>
                    <a:pt x="2548" y="801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1556710" y="2372784"/>
              <a:ext cx="251721" cy="253275"/>
            </a:xfrm>
            <a:custGeom>
              <a:avLst/>
              <a:gdLst/>
              <a:ahLst/>
              <a:cxnLst/>
              <a:rect l="l" t="t" r="r" b="b"/>
              <a:pathLst>
                <a:path w="6099" h="6140" extrusionOk="0">
                  <a:moveTo>
                    <a:pt x="2645" y="1"/>
                  </a:moveTo>
                  <a:lnTo>
                    <a:pt x="1" y="2534"/>
                  </a:lnTo>
                  <a:lnTo>
                    <a:pt x="3454" y="6139"/>
                  </a:lnTo>
                  <a:lnTo>
                    <a:pt x="6098" y="3604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1676883" y="2489439"/>
              <a:ext cx="131535" cy="123915"/>
            </a:xfrm>
            <a:custGeom>
              <a:avLst/>
              <a:gdLst/>
              <a:ahLst/>
              <a:cxnLst/>
              <a:rect l="l" t="t" r="r" b="b"/>
              <a:pathLst>
                <a:path w="3187" h="3004" extrusionOk="0">
                  <a:moveTo>
                    <a:pt x="2441" y="0"/>
                  </a:moveTo>
                  <a:lnTo>
                    <a:pt x="0" y="2441"/>
                  </a:lnTo>
                  <a:lnTo>
                    <a:pt x="861" y="3003"/>
                  </a:lnTo>
                  <a:lnTo>
                    <a:pt x="3186" y="776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1556710" y="2372784"/>
              <a:ext cx="163150" cy="160875"/>
            </a:xfrm>
            <a:custGeom>
              <a:avLst/>
              <a:gdLst/>
              <a:ahLst/>
              <a:cxnLst/>
              <a:rect l="l" t="t" r="r" b="b"/>
              <a:pathLst>
                <a:path w="3953" h="3900" extrusionOk="0">
                  <a:moveTo>
                    <a:pt x="2645" y="1"/>
                  </a:moveTo>
                  <a:lnTo>
                    <a:pt x="1" y="2534"/>
                  </a:lnTo>
                  <a:lnTo>
                    <a:pt x="1308" y="3899"/>
                  </a:lnTo>
                  <a:lnTo>
                    <a:pt x="3953" y="1366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1414171" y="2428884"/>
              <a:ext cx="332120" cy="333424"/>
            </a:xfrm>
            <a:custGeom>
              <a:avLst/>
              <a:gdLst/>
              <a:ahLst/>
              <a:cxnLst/>
              <a:rect l="l" t="t" r="r" b="b"/>
              <a:pathLst>
                <a:path w="8047" h="8083" extrusionOk="0">
                  <a:moveTo>
                    <a:pt x="3680" y="0"/>
                  </a:moveTo>
                  <a:lnTo>
                    <a:pt x="0" y="3526"/>
                  </a:lnTo>
                  <a:lnTo>
                    <a:pt x="4366" y="8083"/>
                  </a:lnTo>
                  <a:lnTo>
                    <a:pt x="8046" y="4557"/>
                  </a:lnTo>
                  <a:lnTo>
                    <a:pt x="3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1414171" y="2428884"/>
              <a:ext cx="243466" cy="240983"/>
            </a:xfrm>
            <a:custGeom>
              <a:avLst/>
              <a:gdLst/>
              <a:ahLst/>
              <a:cxnLst/>
              <a:rect l="l" t="t" r="r" b="b"/>
              <a:pathLst>
                <a:path w="5899" h="5842" extrusionOk="0">
                  <a:moveTo>
                    <a:pt x="3680" y="0"/>
                  </a:moveTo>
                  <a:lnTo>
                    <a:pt x="0" y="3526"/>
                  </a:lnTo>
                  <a:lnTo>
                    <a:pt x="2220" y="5842"/>
                  </a:lnTo>
                  <a:lnTo>
                    <a:pt x="5898" y="2317"/>
                  </a:lnTo>
                  <a:lnTo>
                    <a:pt x="368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1414171" y="2428884"/>
              <a:ext cx="167360" cy="164794"/>
            </a:xfrm>
            <a:custGeom>
              <a:avLst/>
              <a:gdLst/>
              <a:ahLst/>
              <a:cxnLst/>
              <a:rect l="l" t="t" r="r" b="b"/>
              <a:pathLst>
                <a:path w="4055" h="3995" extrusionOk="0">
                  <a:moveTo>
                    <a:pt x="3680" y="0"/>
                  </a:moveTo>
                  <a:lnTo>
                    <a:pt x="0" y="3526"/>
                  </a:lnTo>
                  <a:lnTo>
                    <a:pt x="450" y="3995"/>
                  </a:lnTo>
                  <a:lnTo>
                    <a:pt x="4055" y="390"/>
                  </a:lnTo>
                  <a:lnTo>
                    <a:pt x="3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1468644" y="2523759"/>
              <a:ext cx="149324" cy="146108"/>
            </a:xfrm>
            <a:custGeom>
              <a:avLst/>
              <a:gdLst/>
              <a:ahLst/>
              <a:cxnLst/>
              <a:rect l="l" t="t" r="r" b="b"/>
              <a:pathLst>
                <a:path w="3618" h="3542" extrusionOk="0">
                  <a:moveTo>
                    <a:pt x="2719" y="0"/>
                  </a:moveTo>
                  <a:lnTo>
                    <a:pt x="0" y="2606"/>
                  </a:lnTo>
                  <a:lnTo>
                    <a:pt x="900" y="3542"/>
                  </a:lnTo>
                  <a:lnTo>
                    <a:pt x="3618" y="938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1551015" y="2560719"/>
              <a:ext cx="29923" cy="26730"/>
            </a:xfrm>
            <a:custGeom>
              <a:avLst/>
              <a:gdLst/>
              <a:ahLst/>
              <a:cxnLst/>
              <a:rect l="l" t="t" r="r" b="b"/>
              <a:pathLst>
                <a:path w="725" h="648" extrusionOk="0">
                  <a:moveTo>
                    <a:pt x="235" y="0"/>
                  </a:moveTo>
                  <a:cubicBezTo>
                    <a:pt x="182" y="0"/>
                    <a:pt x="134" y="16"/>
                    <a:pt x="99" y="49"/>
                  </a:cubicBezTo>
                  <a:cubicBezTo>
                    <a:pt x="1" y="143"/>
                    <a:pt x="37" y="343"/>
                    <a:pt x="184" y="495"/>
                  </a:cubicBezTo>
                  <a:cubicBezTo>
                    <a:pt x="278" y="594"/>
                    <a:pt x="395" y="648"/>
                    <a:pt x="492" y="648"/>
                  </a:cubicBezTo>
                  <a:cubicBezTo>
                    <a:pt x="545" y="648"/>
                    <a:pt x="592" y="632"/>
                    <a:pt x="626" y="599"/>
                  </a:cubicBezTo>
                  <a:cubicBezTo>
                    <a:pt x="725" y="503"/>
                    <a:pt x="688" y="304"/>
                    <a:pt x="542" y="152"/>
                  </a:cubicBezTo>
                  <a:cubicBezTo>
                    <a:pt x="449" y="54"/>
                    <a:pt x="332" y="0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1526296" y="2584479"/>
              <a:ext cx="29923" cy="26771"/>
            </a:xfrm>
            <a:custGeom>
              <a:avLst/>
              <a:gdLst/>
              <a:ahLst/>
              <a:cxnLst/>
              <a:rect l="l" t="t" r="r" b="b"/>
              <a:pathLst>
                <a:path w="725" h="649" extrusionOk="0">
                  <a:moveTo>
                    <a:pt x="233" y="0"/>
                  </a:moveTo>
                  <a:cubicBezTo>
                    <a:pt x="181" y="0"/>
                    <a:pt x="134" y="16"/>
                    <a:pt x="99" y="50"/>
                  </a:cubicBezTo>
                  <a:cubicBezTo>
                    <a:pt x="1" y="144"/>
                    <a:pt x="37" y="343"/>
                    <a:pt x="184" y="495"/>
                  </a:cubicBezTo>
                  <a:cubicBezTo>
                    <a:pt x="278" y="595"/>
                    <a:pt x="395" y="648"/>
                    <a:pt x="492" y="648"/>
                  </a:cubicBezTo>
                  <a:cubicBezTo>
                    <a:pt x="545" y="648"/>
                    <a:pt x="592" y="632"/>
                    <a:pt x="627" y="599"/>
                  </a:cubicBezTo>
                  <a:cubicBezTo>
                    <a:pt x="725" y="504"/>
                    <a:pt x="688" y="304"/>
                    <a:pt x="542" y="152"/>
                  </a:cubicBezTo>
                  <a:cubicBezTo>
                    <a:pt x="447" y="55"/>
                    <a:pt x="330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1500421" y="2609229"/>
              <a:ext cx="29923" cy="26813"/>
            </a:xfrm>
            <a:custGeom>
              <a:avLst/>
              <a:gdLst/>
              <a:ahLst/>
              <a:cxnLst/>
              <a:rect l="l" t="t" r="r" b="b"/>
              <a:pathLst>
                <a:path w="725" h="650" extrusionOk="0">
                  <a:moveTo>
                    <a:pt x="234" y="1"/>
                  </a:moveTo>
                  <a:cubicBezTo>
                    <a:pt x="182" y="1"/>
                    <a:pt x="134" y="17"/>
                    <a:pt x="99" y="50"/>
                  </a:cubicBezTo>
                  <a:cubicBezTo>
                    <a:pt x="1" y="144"/>
                    <a:pt x="37" y="345"/>
                    <a:pt x="184" y="496"/>
                  </a:cubicBezTo>
                  <a:cubicBezTo>
                    <a:pt x="277" y="595"/>
                    <a:pt x="394" y="649"/>
                    <a:pt x="492" y="649"/>
                  </a:cubicBezTo>
                  <a:cubicBezTo>
                    <a:pt x="545" y="649"/>
                    <a:pt x="592" y="633"/>
                    <a:pt x="627" y="600"/>
                  </a:cubicBezTo>
                  <a:cubicBezTo>
                    <a:pt x="725" y="505"/>
                    <a:pt x="687" y="304"/>
                    <a:pt x="542" y="154"/>
                  </a:cubicBezTo>
                  <a:cubicBezTo>
                    <a:pt x="447" y="55"/>
                    <a:pt x="331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1255702" y="3484265"/>
              <a:ext cx="409877" cy="111251"/>
            </a:xfrm>
            <a:custGeom>
              <a:avLst/>
              <a:gdLst/>
              <a:ahLst/>
              <a:cxnLst/>
              <a:rect l="l" t="t" r="r" b="b"/>
              <a:pathLst>
                <a:path w="9931" h="2697" extrusionOk="0">
                  <a:moveTo>
                    <a:pt x="548" y="0"/>
                  </a:moveTo>
                  <a:cubicBezTo>
                    <a:pt x="245" y="0"/>
                    <a:pt x="1" y="243"/>
                    <a:pt x="1" y="546"/>
                  </a:cubicBezTo>
                  <a:lnTo>
                    <a:pt x="1" y="2151"/>
                  </a:lnTo>
                  <a:cubicBezTo>
                    <a:pt x="1" y="2453"/>
                    <a:pt x="245" y="2697"/>
                    <a:pt x="548" y="2697"/>
                  </a:cubicBezTo>
                  <a:lnTo>
                    <a:pt x="9384" y="2697"/>
                  </a:lnTo>
                  <a:cubicBezTo>
                    <a:pt x="9686" y="2697"/>
                    <a:pt x="9931" y="2453"/>
                    <a:pt x="9931" y="2151"/>
                  </a:cubicBezTo>
                  <a:lnTo>
                    <a:pt x="9931" y="546"/>
                  </a:lnTo>
                  <a:cubicBezTo>
                    <a:pt x="9931" y="243"/>
                    <a:pt x="9686" y="0"/>
                    <a:pt x="9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1272704" y="3706809"/>
              <a:ext cx="337527" cy="139136"/>
            </a:xfrm>
            <a:custGeom>
              <a:avLst/>
              <a:gdLst/>
              <a:ahLst/>
              <a:cxnLst/>
              <a:rect l="l" t="t" r="r" b="b"/>
              <a:pathLst>
                <a:path w="8178" h="3373" extrusionOk="0">
                  <a:moveTo>
                    <a:pt x="1228" y="1"/>
                  </a:moveTo>
                  <a:lnTo>
                    <a:pt x="1" y="1231"/>
                  </a:lnTo>
                  <a:lnTo>
                    <a:pt x="1" y="3372"/>
                  </a:lnTo>
                  <a:lnTo>
                    <a:pt x="4088" y="3354"/>
                  </a:lnTo>
                  <a:lnTo>
                    <a:pt x="8177" y="3372"/>
                  </a:lnTo>
                  <a:lnTo>
                    <a:pt x="8177" y="1231"/>
                  </a:lnTo>
                  <a:lnTo>
                    <a:pt x="69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877357" y="3691051"/>
              <a:ext cx="330758" cy="189503"/>
            </a:xfrm>
            <a:custGeom>
              <a:avLst/>
              <a:gdLst/>
              <a:ahLst/>
              <a:cxnLst/>
              <a:rect l="l" t="t" r="r" b="b"/>
              <a:pathLst>
                <a:path w="8014" h="4594" extrusionOk="0">
                  <a:moveTo>
                    <a:pt x="548" y="1"/>
                  </a:moveTo>
                  <a:cubicBezTo>
                    <a:pt x="245" y="1"/>
                    <a:pt x="1" y="247"/>
                    <a:pt x="1" y="547"/>
                  </a:cubicBezTo>
                  <a:lnTo>
                    <a:pt x="1" y="4048"/>
                  </a:lnTo>
                  <a:cubicBezTo>
                    <a:pt x="1" y="4350"/>
                    <a:pt x="245" y="4594"/>
                    <a:pt x="548" y="4594"/>
                  </a:cubicBezTo>
                  <a:lnTo>
                    <a:pt x="7466" y="4594"/>
                  </a:lnTo>
                  <a:cubicBezTo>
                    <a:pt x="7768" y="4594"/>
                    <a:pt x="8013" y="4350"/>
                    <a:pt x="8013" y="4048"/>
                  </a:cubicBezTo>
                  <a:lnTo>
                    <a:pt x="8013" y="547"/>
                  </a:lnTo>
                  <a:cubicBezTo>
                    <a:pt x="8013" y="245"/>
                    <a:pt x="7768" y="1"/>
                    <a:pt x="7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840752" y="3412779"/>
              <a:ext cx="915011" cy="107621"/>
            </a:xfrm>
            <a:custGeom>
              <a:avLst/>
              <a:gdLst/>
              <a:ahLst/>
              <a:cxnLst/>
              <a:rect l="l" t="t" r="r" b="b"/>
              <a:pathLst>
                <a:path w="22170" h="2609" extrusionOk="0">
                  <a:moveTo>
                    <a:pt x="546" y="1"/>
                  </a:moveTo>
                  <a:cubicBezTo>
                    <a:pt x="244" y="1"/>
                    <a:pt x="1" y="246"/>
                    <a:pt x="1" y="548"/>
                  </a:cubicBezTo>
                  <a:lnTo>
                    <a:pt x="1" y="2063"/>
                  </a:lnTo>
                  <a:cubicBezTo>
                    <a:pt x="1" y="2366"/>
                    <a:pt x="244" y="2609"/>
                    <a:pt x="546" y="2609"/>
                  </a:cubicBezTo>
                  <a:lnTo>
                    <a:pt x="21624" y="2609"/>
                  </a:lnTo>
                  <a:cubicBezTo>
                    <a:pt x="21926" y="2609"/>
                    <a:pt x="22169" y="2366"/>
                    <a:pt x="22169" y="2063"/>
                  </a:cubicBezTo>
                  <a:lnTo>
                    <a:pt x="22169" y="548"/>
                  </a:lnTo>
                  <a:cubicBezTo>
                    <a:pt x="22169" y="246"/>
                    <a:pt x="21924" y="1"/>
                    <a:pt x="21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865513" y="3412779"/>
              <a:ext cx="890248" cy="23141"/>
            </a:xfrm>
            <a:custGeom>
              <a:avLst/>
              <a:gdLst/>
              <a:ahLst/>
              <a:cxnLst/>
              <a:rect l="l" t="t" r="r" b="b"/>
              <a:pathLst>
                <a:path w="21570" h="561" extrusionOk="0">
                  <a:moveTo>
                    <a:pt x="59" y="1"/>
                  </a:moveTo>
                  <a:lnTo>
                    <a:pt x="1" y="561"/>
                  </a:lnTo>
                  <a:lnTo>
                    <a:pt x="21569" y="561"/>
                  </a:lnTo>
                  <a:lnTo>
                    <a:pt x="21569" y="549"/>
                  </a:lnTo>
                  <a:cubicBezTo>
                    <a:pt x="21569" y="247"/>
                    <a:pt x="21326" y="2"/>
                    <a:pt x="21024" y="2"/>
                  </a:cubicBezTo>
                  <a:lnTo>
                    <a:pt x="59" y="2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685626" y="3355895"/>
              <a:ext cx="236037" cy="584925"/>
            </a:xfrm>
            <a:custGeom>
              <a:avLst/>
              <a:gdLst/>
              <a:ahLst/>
              <a:cxnLst/>
              <a:rect l="l" t="t" r="r" b="b"/>
              <a:pathLst>
                <a:path w="5719" h="14180" extrusionOk="0">
                  <a:moveTo>
                    <a:pt x="1015" y="1"/>
                  </a:moveTo>
                  <a:cubicBezTo>
                    <a:pt x="457" y="1"/>
                    <a:pt x="2" y="456"/>
                    <a:pt x="0" y="1017"/>
                  </a:cubicBezTo>
                  <a:lnTo>
                    <a:pt x="0" y="13164"/>
                  </a:lnTo>
                  <a:cubicBezTo>
                    <a:pt x="0" y="13724"/>
                    <a:pt x="456" y="14179"/>
                    <a:pt x="1015" y="14179"/>
                  </a:cubicBezTo>
                  <a:lnTo>
                    <a:pt x="4704" y="14179"/>
                  </a:lnTo>
                  <a:cubicBezTo>
                    <a:pt x="5263" y="14179"/>
                    <a:pt x="5718" y="13724"/>
                    <a:pt x="5718" y="13164"/>
                  </a:cubicBezTo>
                  <a:lnTo>
                    <a:pt x="5718" y="1017"/>
                  </a:lnTo>
                  <a:cubicBezTo>
                    <a:pt x="5718" y="456"/>
                    <a:pt x="5265" y="1"/>
                    <a:pt x="4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879462" y="3823381"/>
              <a:ext cx="886905" cy="367455"/>
            </a:xfrm>
            <a:custGeom>
              <a:avLst/>
              <a:gdLst/>
              <a:ahLst/>
              <a:cxnLst/>
              <a:rect l="l" t="t" r="r" b="b"/>
              <a:pathLst>
                <a:path w="21489" h="8908" extrusionOk="0">
                  <a:moveTo>
                    <a:pt x="0" y="1"/>
                  </a:moveTo>
                  <a:lnTo>
                    <a:pt x="11166" y="8907"/>
                  </a:lnTo>
                  <a:lnTo>
                    <a:pt x="21488" y="8907"/>
                  </a:lnTo>
                  <a:lnTo>
                    <a:pt x="21488" y="2910"/>
                  </a:lnTo>
                  <a:lnTo>
                    <a:pt x="18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879462" y="3823381"/>
              <a:ext cx="886905" cy="367455"/>
            </a:xfrm>
            <a:custGeom>
              <a:avLst/>
              <a:gdLst/>
              <a:ahLst/>
              <a:cxnLst/>
              <a:rect l="l" t="t" r="r" b="b"/>
              <a:pathLst>
                <a:path w="21489" h="8908" extrusionOk="0">
                  <a:moveTo>
                    <a:pt x="0" y="1"/>
                  </a:moveTo>
                  <a:lnTo>
                    <a:pt x="11166" y="8907"/>
                  </a:lnTo>
                  <a:lnTo>
                    <a:pt x="21488" y="8907"/>
                  </a:lnTo>
                  <a:lnTo>
                    <a:pt x="21488" y="2910"/>
                  </a:lnTo>
                  <a:lnTo>
                    <a:pt x="18615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840298" y="3823381"/>
              <a:ext cx="926072" cy="120038"/>
            </a:xfrm>
            <a:custGeom>
              <a:avLst/>
              <a:gdLst/>
              <a:ahLst/>
              <a:cxnLst/>
              <a:rect l="l" t="t" r="r" b="b"/>
              <a:pathLst>
                <a:path w="22438" h="2910" extrusionOk="0">
                  <a:moveTo>
                    <a:pt x="949" y="1"/>
                  </a:moveTo>
                  <a:lnTo>
                    <a:pt x="0" y="2910"/>
                  </a:lnTo>
                  <a:lnTo>
                    <a:pt x="22437" y="2910"/>
                  </a:lnTo>
                  <a:lnTo>
                    <a:pt x="19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68969" y="2868485"/>
              <a:ext cx="1202928" cy="994496"/>
            </a:xfrm>
            <a:custGeom>
              <a:avLst/>
              <a:gdLst/>
              <a:ahLst/>
              <a:cxnLst/>
              <a:rect l="l" t="t" r="r" b="b"/>
              <a:pathLst>
                <a:path w="29146" h="24109" extrusionOk="0">
                  <a:moveTo>
                    <a:pt x="15364" y="0"/>
                  </a:moveTo>
                  <a:cubicBezTo>
                    <a:pt x="15269" y="0"/>
                    <a:pt x="15188" y="2"/>
                    <a:pt x="15121" y="6"/>
                  </a:cubicBezTo>
                  <a:cubicBezTo>
                    <a:pt x="13327" y="97"/>
                    <a:pt x="4187" y="3837"/>
                    <a:pt x="2460" y="7498"/>
                  </a:cubicBezTo>
                  <a:cubicBezTo>
                    <a:pt x="732" y="11156"/>
                    <a:pt x="1" y="22087"/>
                    <a:pt x="1" y="22087"/>
                  </a:cubicBezTo>
                  <a:lnTo>
                    <a:pt x="7352" y="24109"/>
                  </a:lnTo>
                  <a:cubicBezTo>
                    <a:pt x="7352" y="24109"/>
                    <a:pt x="5849" y="17473"/>
                    <a:pt x="6987" y="12771"/>
                  </a:cubicBezTo>
                  <a:cubicBezTo>
                    <a:pt x="8124" y="8069"/>
                    <a:pt x="12512" y="3058"/>
                    <a:pt x="15101" y="3058"/>
                  </a:cubicBezTo>
                  <a:lnTo>
                    <a:pt x="29145" y="3058"/>
                  </a:lnTo>
                  <a:lnTo>
                    <a:pt x="29145" y="1147"/>
                  </a:lnTo>
                  <a:cubicBezTo>
                    <a:pt x="29145" y="1147"/>
                    <a:pt x="17811" y="0"/>
                    <a:pt x="15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468969" y="2868485"/>
              <a:ext cx="1202928" cy="994496"/>
            </a:xfrm>
            <a:custGeom>
              <a:avLst/>
              <a:gdLst/>
              <a:ahLst/>
              <a:cxnLst/>
              <a:rect l="l" t="t" r="r" b="b"/>
              <a:pathLst>
                <a:path w="29146" h="24109" extrusionOk="0">
                  <a:moveTo>
                    <a:pt x="15364" y="0"/>
                  </a:moveTo>
                  <a:cubicBezTo>
                    <a:pt x="15269" y="0"/>
                    <a:pt x="15188" y="2"/>
                    <a:pt x="15121" y="6"/>
                  </a:cubicBezTo>
                  <a:cubicBezTo>
                    <a:pt x="13327" y="97"/>
                    <a:pt x="4187" y="3837"/>
                    <a:pt x="2460" y="7498"/>
                  </a:cubicBezTo>
                  <a:cubicBezTo>
                    <a:pt x="732" y="11156"/>
                    <a:pt x="1" y="22087"/>
                    <a:pt x="1" y="22087"/>
                  </a:cubicBezTo>
                  <a:lnTo>
                    <a:pt x="7352" y="24109"/>
                  </a:lnTo>
                  <a:cubicBezTo>
                    <a:pt x="7352" y="24109"/>
                    <a:pt x="5849" y="17473"/>
                    <a:pt x="6987" y="12771"/>
                  </a:cubicBezTo>
                  <a:cubicBezTo>
                    <a:pt x="8124" y="8069"/>
                    <a:pt x="12512" y="3058"/>
                    <a:pt x="15101" y="3058"/>
                  </a:cubicBezTo>
                  <a:lnTo>
                    <a:pt x="29145" y="3058"/>
                  </a:lnTo>
                  <a:lnTo>
                    <a:pt x="29145" y="1147"/>
                  </a:lnTo>
                  <a:cubicBezTo>
                    <a:pt x="29145" y="1147"/>
                    <a:pt x="17811" y="0"/>
                    <a:pt x="1536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156612" y="2796256"/>
              <a:ext cx="1558986" cy="1394497"/>
            </a:xfrm>
            <a:custGeom>
              <a:avLst/>
              <a:gdLst/>
              <a:ahLst/>
              <a:cxnLst/>
              <a:rect l="l" t="t" r="r" b="b"/>
              <a:pathLst>
                <a:path w="37773" h="33806" extrusionOk="0">
                  <a:moveTo>
                    <a:pt x="17729" y="1"/>
                  </a:moveTo>
                  <a:lnTo>
                    <a:pt x="17729" y="2"/>
                  </a:lnTo>
                  <a:cubicBezTo>
                    <a:pt x="16454" y="345"/>
                    <a:pt x="12133" y="1865"/>
                    <a:pt x="7336" y="8393"/>
                  </a:cubicBezTo>
                  <a:cubicBezTo>
                    <a:pt x="2538" y="14919"/>
                    <a:pt x="0" y="23822"/>
                    <a:pt x="0" y="33806"/>
                  </a:cubicBezTo>
                  <a:lnTo>
                    <a:pt x="32404" y="33806"/>
                  </a:lnTo>
                  <a:lnTo>
                    <a:pt x="32321" y="29145"/>
                  </a:lnTo>
                  <a:lnTo>
                    <a:pt x="10045" y="22889"/>
                  </a:lnTo>
                  <a:cubicBezTo>
                    <a:pt x="10045" y="22889"/>
                    <a:pt x="10097" y="18299"/>
                    <a:pt x="11470" y="14279"/>
                  </a:cubicBezTo>
                  <a:cubicBezTo>
                    <a:pt x="12843" y="10261"/>
                    <a:pt x="18309" y="3735"/>
                    <a:pt x="21033" y="3735"/>
                  </a:cubicBezTo>
                  <a:lnTo>
                    <a:pt x="36727" y="3735"/>
                  </a:lnTo>
                  <a:cubicBezTo>
                    <a:pt x="37303" y="3735"/>
                    <a:pt x="37773" y="3268"/>
                    <a:pt x="37773" y="2692"/>
                  </a:cubicBezTo>
                  <a:lnTo>
                    <a:pt x="37773" y="1045"/>
                  </a:lnTo>
                  <a:cubicBezTo>
                    <a:pt x="37773" y="469"/>
                    <a:pt x="37305" y="1"/>
                    <a:pt x="36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422543" y="3630455"/>
              <a:ext cx="498200" cy="497929"/>
            </a:xfrm>
            <a:custGeom>
              <a:avLst/>
              <a:gdLst/>
              <a:ahLst/>
              <a:cxnLst/>
              <a:rect l="l" t="t" r="r" b="b"/>
              <a:pathLst>
                <a:path w="12071" h="12071" extrusionOk="0">
                  <a:moveTo>
                    <a:pt x="6036" y="0"/>
                  </a:moveTo>
                  <a:cubicBezTo>
                    <a:pt x="2702" y="0"/>
                    <a:pt x="1" y="2701"/>
                    <a:pt x="1" y="6034"/>
                  </a:cubicBezTo>
                  <a:cubicBezTo>
                    <a:pt x="1" y="9368"/>
                    <a:pt x="2704" y="12070"/>
                    <a:pt x="6036" y="12070"/>
                  </a:cubicBezTo>
                  <a:cubicBezTo>
                    <a:pt x="9370" y="12070"/>
                    <a:pt x="12071" y="9366"/>
                    <a:pt x="12071" y="6034"/>
                  </a:cubicBezTo>
                  <a:cubicBezTo>
                    <a:pt x="12071" y="2701"/>
                    <a:pt x="9368" y="0"/>
                    <a:pt x="6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422543" y="3630455"/>
              <a:ext cx="498200" cy="497929"/>
            </a:xfrm>
            <a:custGeom>
              <a:avLst/>
              <a:gdLst/>
              <a:ahLst/>
              <a:cxnLst/>
              <a:rect l="l" t="t" r="r" b="b"/>
              <a:pathLst>
                <a:path w="12071" h="12071" extrusionOk="0">
                  <a:moveTo>
                    <a:pt x="6036" y="0"/>
                  </a:moveTo>
                  <a:cubicBezTo>
                    <a:pt x="2702" y="0"/>
                    <a:pt x="1" y="2701"/>
                    <a:pt x="1" y="6034"/>
                  </a:cubicBezTo>
                  <a:cubicBezTo>
                    <a:pt x="1" y="9368"/>
                    <a:pt x="2704" y="12070"/>
                    <a:pt x="6036" y="12070"/>
                  </a:cubicBezTo>
                  <a:cubicBezTo>
                    <a:pt x="9370" y="12070"/>
                    <a:pt x="12071" y="9366"/>
                    <a:pt x="12071" y="6034"/>
                  </a:cubicBezTo>
                  <a:cubicBezTo>
                    <a:pt x="12071" y="2701"/>
                    <a:pt x="9368" y="0"/>
                    <a:pt x="6036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473385" y="3698848"/>
              <a:ext cx="396340" cy="360938"/>
            </a:xfrm>
            <a:custGeom>
              <a:avLst/>
              <a:gdLst/>
              <a:ahLst/>
              <a:cxnLst/>
              <a:rect l="l" t="t" r="r" b="b"/>
              <a:pathLst>
                <a:path w="9603" h="8750" extrusionOk="0">
                  <a:moveTo>
                    <a:pt x="4802" y="1"/>
                  </a:moveTo>
                  <a:cubicBezTo>
                    <a:pt x="3682" y="1"/>
                    <a:pt x="2563" y="428"/>
                    <a:pt x="1709" y="1282"/>
                  </a:cubicBezTo>
                  <a:cubicBezTo>
                    <a:pt x="0" y="2990"/>
                    <a:pt x="0" y="5760"/>
                    <a:pt x="1709" y="7468"/>
                  </a:cubicBezTo>
                  <a:cubicBezTo>
                    <a:pt x="2563" y="8322"/>
                    <a:pt x="3682" y="8749"/>
                    <a:pt x="4802" y="8749"/>
                  </a:cubicBezTo>
                  <a:cubicBezTo>
                    <a:pt x="5921" y="8749"/>
                    <a:pt x="7041" y="8322"/>
                    <a:pt x="7895" y="7468"/>
                  </a:cubicBezTo>
                  <a:cubicBezTo>
                    <a:pt x="9603" y="5760"/>
                    <a:pt x="9603" y="2990"/>
                    <a:pt x="7895" y="1282"/>
                  </a:cubicBezTo>
                  <a:cubicBezTo>
                    <a:pt x="7041" y="428"/>
                    <a:pt x="5921" y="1"/>
                    <a:pt x="4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12796" y="3720586"/>
              <a:ext cx="317716" cy="317543"/>
            </a:xfrm>
            <a:custGeom>
              <a:avLst/>
              <a:gdLst/>
              <a:ahLst/>
              <a:cxnLst/>
              <a:rect l="l" t="t" r="r" b="b"/>
              <a:pathLst>
                <a:path w="7698" h="7698" extrusionOk="0">
                  <a:moveTo>
                    <a:pt x="3849" y="0"/>
                  </a:moveTo>
                  <a:cubicBezTo>
                    <a:pt x="1722" y="0"/>
                    <a:pt x="0" y="1724"/>
                    <a:pt x="0" y="3848"/>
                  </a:cubicBezTo>
                  <a:cubicBezTo>
                    <a:pt x="0" y="5972"/>
                    <a:pt x="1722" y="7697"/>
                    <a:pt x="3849" y="7697"/>
                  </a:cubicBezTo>
                  <a:cubicBezTo>
                    <a:pt x="5975" y="7697"/>
                    <a:pt x="7697" y="5975"/>
                    <a:pt x="7697" y="3848"/>
                  </a:cubicBezTo>
                  <a:cubicBezTo>
                    <a:pt x="7697" y="1724"/>
                    <a:pt x="5975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56705" y="3764476"/>
              <a:ext cx="229888" cy="229680"/>
            </a:xfrm>
            <a:custGeom>
              <a:avLst/>
              <a:gdLst/>
              <a:ahLst/>
              <a:cxnLst/>
              <a:rect l="l" t="t" r="r" b="b"/>
              <a:pathLst>
                <a:path w="5570" h="5568" extrusionOk="0">
                  <a:moveTo>
                    <a:pt x="2785" y="0"/>
                  </a:moveTo>
                  <a:cubicBezTo>
                    <a:pt x="1247" y="0"/>
                    <a:pt x="0" y="1246"/>
                    <a:pt x="0" y="2784"/>
                  </a:cubicBezTo>
                  <a:cubicBezTo>
                    <a:pt x="0" y="4322"/>
                    <a:pt x="1247" y="5568"/>
                    <a:pt x="2785" y="5568"/>
                  </a:cubicBezTo>
                  <a:cubicBezTo>
                    <a:pt x="4322" y="5568"/>
                    <a:pt x="5569" y="4322"/>
                    <a:pt x="5569" y="2784"/>
                  </a:cubicBezTo>
                  <a:cubicBezTo>
                    <a:pt x="5569" y="1246"/>
                    <a:pt x="4322" y="0"/>
                    <a:pt x="2785" y="0"/>
                  </a:cubicBezTo>
                  <a:close/>
                </a:path>
              </a:pathLst>
            </a:custGeom>
            <a:solidFill>
              <a:srgbClr val="27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78206" y="3785926"/>
              <a:ext cx="186882" cy="186780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2264" y="1"/>
                  </a:moveTo>
                  <a:cubicBezTo>
                    <a:pt x="1013" y="1"/>
                    <a:pt x="1" y="1014"/>
                    <a:pt x="1" y="2264"/>
                  </a:cubicBezTo>
                  <a:cubicBezTo>
                    <a:pt x="1" y="3514"/>
                    <a:pt x="1015" y="4528"/>
                    <a:pt x="2264" y="4528"/>
                  </a:cubicBezTo>
                  <a:cubicBezTo>
                    <a:pt x="3513" y="4528"/>
                    <a:pt x="4528" y="3515"/>
                    <a:pt x="4528" y="2264"/>
                  </a:cubicBezTo>
                  <a:cubicBezTo>
                    <a:pt x="4528" y="1014"/>
                    <a:pt x="3513" y="1"/>
                    <a:pt x="2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610147" y="3817813"/>
              <a:ext cx="123033" cy="123007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490" y="1"/>
                  </a:moveTo>
                  <a:cubicBezTo>
                    <a:pt x="665" y="1"/>
                    <a:pt x="0" y="669"/>
                    <a:pt x="0" y="1491"/>
                  </a:cubicBezTo>
                  <a:cubicBezTo>
                    <a:pt x="0" y="2314"/>
                    <a:pt x="668" y="2981"/>
                    <a:pt x="1490" y="2981"/>
                  </a:cubicBezTo>
                  <a:cubicBezTo>
                    <a:pt x="2313" y="2981"/>
                    <a:pt x="2981" y="2314"/>
                    <a:pt x="2981" y="1491"/>
                  </a:cubicBezTo>
                  <a:cubicBezTo>
                    <a:pt x="2981" y="669"/>
                    <a:pt x="2313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1213320" y="3571426"/>
              <a:ext cx="478266" cy="68929"/>
            </a:xfrm>
            <a:custGeom>
              <a:avLst/>
              <a:gdLst/>
              <a:ahLst/>
              <a:cxnLst/>
              <a:rect l="l" t="t" r="r" b="b"/>
              <a:pathLst>
                <a:path w="11588" h="1671" extrusionOk="0">
                  <a:moveTo>
                    <a:pt x="547" y="0"/>
                  </a:moveTo>
                  <a:cubicBezTo>
                    <a:pt x="245" y="0"/>
                    <a:pt x="0" y="246"/>
                    <a:pt x="0" y="547"/>
                  </a:cubicBezTo>
                  <a:lnTo>
                    <a:pt x="0" y="1123"/>
                  </a:lnTo>
                  <a:cubicBezTo>
                    <a:pt x="0" y="1426"/>
                    <a:pt x="245" y="1670"/>
                    <a:pt x="547" y="1670"/>
                  </a:cubicBezTo>
                  <a:lnTo>
                    <a:pt x="11042" y="1670"/>
                  </a:lnTo>
                  <a:cubicBezTo>
                    <a:pt x="11344" y="1670"/>
                    <a:pt x="11588" y="1426"/>
                    <a:pt x="11588" y="1123"/>
                  </a:cubicBezTo>
                  <a:lnTo>
                    <a:pt x="11588" y="547"/>
                  </a:lnTo>
                  <a:cubicBezTo>
                    <a:pt x="11588" y="245"/>
                    <a:pt x="11344" y="0"/>
                    <a:pt x="11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1025509" y="2483334"/>
              <a:ext cx="613392" cy="314408"/>
            </a:xfrm>
            <a:custGeom>
              <a:avLst/>
              <a:gdLst/>
              <a:ahLst/>
              <a:cxnLst/>
              <a:rect l="l" t="t" r="r" b="b"/>
              <a:pathLst>
                <a:path w="14862" h="7622" extrusionOk="0">
                  <a:moveTo>
                    <a:pt x="7413" y="0"/>
                  </a:moveTo>
                  <a:cubicBezTo>
                    <a:pt x="7413" y="0"/>
                    <a:pt x="4858" y="980"/>
                    <a:pt x="2677" y="3188"/>
                  </a:cubicBezTo>
                  <a:cubicBezTo>
                    <a:pt x="496" y="5394"/>
                    <a:pt x="0" y="7622"/>
                    <a:pt x="0" y="7622"/>
                  </a:cubicBezTo>
                  <a:lnTo>
                    <a:pt x="14862" y="7622"/>
                  </a:lnTo>
                  <a:lnTo>
                    <a:pt x="14862" y="7620"/>
                  </a:lnTo>
                  <a:lnTo>
                    <a:pt x="74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1375998" y="3171260"/>
              <a:ext cx="116966" cy="151388"/>
            </a:xfrm>
            <a:custGeom>
              <a:avLst/>
              <a:gdLst/>
              <a:ahLst/>
              <a:cxnLst/>
              <a:rect l="l" t="t" r="r" b="b"/>
              <a:pathLst>
                <a:path w="2834" h="3670" extrusionOk="0">
                  <a:moveTo>
                    <a:pt x="0" y="0"/>
                  </a:moveTo>
                  <a:lnTo>
                    <a:pt x="0" y="3670"/>
                  </a:lnTo>
                  <a:lnTo>
                    <a:pt x="2833" y="3670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375874" y="3171260"/>
              <a:ext cx="20347" cy="151388"/>
            </a:xfrm>
            <a:custGeom>
              <a:avLst/>
              <a:gdLst/>
              <a:ahLst/>
              <a:cxnLst/>
              <a:rect l="l" t="t" r="r" b="b"/>
              <a:pathLst>
                <a:path w="493" h="3670" extrusionOk="0">
                  <a:moveTo>
                    <a:pt x="0" y="0"/>
                  </a:moveTo>
                  <a:lnTo>
                    <a:pt x="0" y="3670"/>
                  </a:lnTo>
                  <a:lnTo>
                    <a:pt x="492" y="367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1452055" y="3171260"/>
              <a:ext cx="40777" cy="151388"/>
            </a:xfrm>
            <a:custGeom>
              <a:avLst/>
              <a:gdLst/>
              <a:ahLst/>
              <a:cxnLst/>
              <a:rect l="l" t="t" r="r" b="b"/>
              <a:pathLst>
                <a:path w="988" h="3670" extrusionOk="0">
                  <a:moveTo>
                    <a:pt x="0" y="0"/>
                  </a:moveTo>
                  <a:lnTo>
                    <a:pt x="193" y="3670"/>
                  </a:lnTo>
                  <a:lnTo>
                    <a:pt x="987" y="3670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1375998" y="3208550"/>
              <a:ext cx="116966" cy="71115"/>
            </a:xfrm>
            <a:custGeom>
              <a:avLst/>
              <a:gdLst/>
              <a:ahLst/>
              <a:cxnLst/>
              <a:rect l="l" t="t" r="r" b="b"/>
              <a:pathLst>
                <a:path w="2834" h="1724" extrusionOk="0">
                  <a:moveTo>
                    <a:pt x="0" y="0"/>
                  </a:moveTo>
                  <a:lnTo>
                    <a:pt x="0" y="1724"/>
                  </a:lnTo>
                  <a:lnTo>
                    <a:pt x="2833" y="1724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025550" y="2605516"/>
              <a:ext cx="613351" cy="192184"/>
            </a:xfrm>
            <a:custGeom>
              <a:avLst/>
              <a:gdLst/>
              <a:ahLst/>
              <a:cxnLst/>
              <a:rect l="l" t="t" r="r" b="b"/>
              <a:pathLst>
                <a:path w="14861" h="4659" extrusionOk="0">
                  <a:moveTo>
                    <a:pt x="10310" y="1"/>
                  </a:moveTo>
                  <a:lnTo>
                    <a:pt x="6646" y="3839"/>
                  </a:lnTo>
                  <a:lnTo>
                    <a:pt x="99" y="4315"/>
                  </a:lnTo>
                  <a:cubicBezTo>
                    <a:pt x="29" y="4532"/>
                    <a:pt x="0" y="4658"/>
                    <a:pt x="0" y="4658"/>
                  </a:cubicBezTo>
                  <a:lnTo>
                    <a:pt x="14861" y="4658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943798" y="3691093"/>
              <a:ext cx="264309" cy="61710"/>
            </a:xfrm>
            <a:custGeom>
              <a:avLst/>
              <a:gdLst/>
              <a:ahLst/>
              <a:cxnLst/>
              <a:rect l="l" t="t" r="r" b="b"/>
              <a:pathLst>
                <a:path w="6404" h="1496" extrusionOk="0">
                  <a:moveTo>
                    <a:pt x="1" y="1"/>
                  </a:moveTo>
                  <a:lnTo>
                    <a:pt x="6403" y="1495"/>
                  </a:lnTo>
                  <a:lnTo>
                    <a:pt x="6403" y="548"/>
                  </a:lnTo>
                  <a:cubicBezTo>
                    <a:pt x="6403" y="246"/>
                    <a:pt x="6158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274561" y="3706809"/>
              <a:ext cx="333771" cy="48964"/>
            </a:xfrm>
            <a:custGeom>
              <a:avLst/>
              <a:gdLst/>
              <a:ahLst/>
              <a:cxnLst/>
              <a:rect l="l" t="t" r="r" b="b"/>
              <a:pathLst>
                <a:path w="8087" h="1187" extrusionOk="0">
                  <a:moveTo>
                    <a:pt x="1183" y="1"/>
                  </a:moveTo>
                  <a:lnTo>
                    <a:pt x="1" y="1186"/>
                  </a:lnTo>
                  <a:lnTo>
                    <a:pt x="8086" y="1186"/>
                  </a:lnTo>
                  <a:lnTo>
                    <a:pt x="6904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414171" y="2428884"/>
              <a:ext cx="167360" cy="164794"/>
            </a:xfrm>
            <a:custGeom>
              <a:avLst/>
              <a:gdLst/>
              <a:ahLst/>
              <a:cxnLst/>
              <a:rect l="l" t="t" r="r" b="b"/>
              <a:pathLst>
                <a:path w="4055" h="3995" extrusionOk="0">
                  <a:moveTo>
                    <a:pt x="3680" y="0"/>
                  </a:moveTo>
                  <a:lnTo>
                    <a:pt x="0" y="3526"/>
                  </a:lnTo>
                  <a:lnTo>
                    <a:pt x="450" y="3995"/>
                  </a:lnTo>
                  <a:lnTo>
                    <a:pt x="4055" y="390"/>
                  </a:lnTo>
                  <a:lnTo>
                    <a:pt x="3680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37"/>
          <p:cNvGrpSpPr/>
          <p:nvPr/>
        </p:nvGrpSpPr>
        <p:grpSpPr>
          <a:xfrm>
            <a:off x="7405180" y="4402279"/>
            <a:ext cx="536085" cy="436384"/>
            <a:chOff x="5567801" y="3983389"/>
            <a:chExt cx="536085" cy="436384"/>
          </a:xfrm>
        </p:grpSpPr>
        <p:sp>
          <p:nvSpPr>
            <p:cNvPr id="1574" name="Google Shape;1574;p37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7"/>
          <p:cNvGrpSpPr/>
          <p:nvPr/>
        </p:nvGrpSpPr>
        <p:grpSpPr>
          <a:xfrm>
            <a:off x="8093682" y="3261252"/>
            <a:ext cx="974119" cy="1576204"/>
            <a:chOff x="7449882" y="3261253"/>
            <a:chExt cx="974119" cy="1576204"/>
          </a:xfrm>
        </p:grpSpPr>
        <p:sp>
          <p:nvSpPr>
            <p:cNvPr id="1590" name="Google Shape;1590;p37"/>
            <p:cNvSpPr/>
            <p:nvPr/>
          </p:nvSpPr>
          <p:spPr>
            <a:xfrm>
              <a:off x="7885730" y="4128369"/>
              <a:ext cx="63030" cy="525236"/>
            </a:xfrm>
            <a:custGeom>
              <a:avLst/>
              <a:gdLst/>
              <a:ahLst/>
              <a:cxnLst/>
              <a:rect l="l" t="t" r="r" b="b"/>
              <a:pathLst>
                <a:path w="1528" h="12733" extrusionOk="0">
                  <a:moveTo>
                    <a:pt x="764" y="1"/>
                  </a:moveTo>
                  <a:cubicBezTo>
                    <a:pt x="342" y="1"/>
                    <a:pt x="1" y="509"/>
                    <a:pt x="1" y="1135"/>
                  </a:cubicBezTo>
                  <a:lnTo>
                    <a:pt x="1" y="11598"/>
                  </a:lnTo>
                  <a:cubicBezTo>
                    <a:pt x="1" y="12224"/>
                    <a:pt x="342" y="12732"/>
                    <a:pt x="764" y="12732"/>
                  </a:cubicBezTo>
                  <a:cubicBezTo>
                    <a:pt x="1186" y="12732"/>
                    <a:pt x="1527" y="12224"/>
                    <a:pt x="1527" y="11598"/>
                  </a:cubicBezTo>
                  <a:lnTo>
                    <a:pt x="1527" y="1135"/>
                  </a:lnTo>
                  <a:cubicBezTo>
                    <a:pt x="1527" y="509"/>
                    <a:pt x="1186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7573344" y="3271400"/>
              <a:ext cx="725051" cy="1100014"/>
            </a:xfrm>
            <a:custGeom>
              <a:avLst/>
              <a:gdLst/>
              <a:ahLst/>
              <a:cxnLst/>
              <a:rect l="l" t="t" r="r" b="b"/>
              <a:pathLst>
                <a:path w="17577" h="26667" extrusionOk="0">
                  <a:moveTo>
                    <a:pt x="6940" y="0"/>
                  </a:moveTo>
                  <a:lnTo>
                    <a:pt x="6142" y="9501"/>
                  </a:lnTo>
                  <a:cubicBezTo>
                    <a:pt x="2488" y="10656"/>
                    <a:pt x="0" y="14045"/>
                    <a:pt x="0" y="17879"/>
                  </a:cubicBezTo>
                  <a:cubicBezTo>
                    <a:pt x="0" y="22733"/>
                    <a:pt x="3935" y="26666"/>
                    <a:pt x="8788" y="26666"/>
                  </a:cubicBezTo>
                  <a:cubicBezTo>
                    <a:pt x="13642" y="26666"/>
                    <a:pt x="17577" y="22733"/>
                    <a:pt x="17577" y="17879"/>
                  </a:cubicBezTo>
                  <a:cubicBezTo>
                    <a:pt x="17577" y="14045"/>
                    <a:pt x="15091" y="10653"/>
                    <a:pt x="11435" y="9501"/>
                  </a:cubicBezTo>
                  <a:lnTo>
                    <a:pt x="10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7595619" y="3293510"/>
              <a:ext cx="680666" cy="1055794"/>
            </a:xfrm>
            <a:custGeom>
              <a:avLst/>
              <a:gdLst/>
              <a:ahLst/>
              <a:cxnLst/>
              <a:rect l="l" t="t" r="r" b="b"/>
              <a:pathLst>
                <a:path w="16501" h="25595" extrusionOk="0">
                  <a:moveTo>
                    <a:pt x="6895" y="0"/>
                  </a:moveTo>
                  <a:lnTo>
                    <a:pt x="6136" y="9011"/>
                  </a:lnTo>
                  <a:cubicBezTo>
                    <a:pt x="6118" y="9228"/>
                    <a:pt x="5971" y="9412"/>
                    <a:pt x="5764" y="9477"/>
                  </a:cubicBezTo>
                  <a:cubicBezTo>
                    <a:pt x="4106" y="10002"/>
                    <a:pt x="2622" y="11067"/>
                    <a:pt x="1595" y="12469"/>
                  </a:cubicBezTo>
                  <a:cubicBezTo>
                    <a:pt x="566" y="13873"/>
                    <a:pt x="1" y="15605"/>
                    <a:pt x="1" y="17345"/>
                  </a:cubicBezTo>
                  <a:cubicBezTo>
                    <a:pt x="1" y="19505"/>
                    <a:pt x="890" y="21649"/>
                    <a:pt x="2416" y="23179"/>
                  </a:cubicBezTo>
                  <a:cubicBezTo>
                    <a:pt x="3944" y="24705"/>
                    <a:pt x="6090" y="25594"/>
                    <a:pt x="8250" y="25594"/>
                  </a:cubicBezTo>
                  <a:cubicBezTo>
                    <a:pt x="10410" y="25594"/>
                    <a:pt x="12554" y="24705"/>
                    <a:pt x="14084" y="23179"/>
                  </a:cubicBezTo>
                  <a:cubicBezTo>
                    <a:pt x="15612" y="21651"/>
                    <a:pt x="16500" y="19505"/>
                    <a:pt x="16500" y="17345"/>
                  </a:cubicBezTo>
                  <a:cubicBezTo>
                    <a:pt x="16500" y="15605"/>
                    <a:pt x="15933" y="13869"/>
                    <a:pt x="14906" y="12465"/>
                  </a:cubicBezTo>
                  <a:cubicBezTo>
                    <a:pt x="13878" y="11061"/>
                    <a:pt x="12395" y="9997"/>
                    <a:pt x="10737" y="9474"/>
                  </a:cubicBezTo>
                  <a:cubicBezTo>
                    <a:pt x="10530" y="9409"/>
                    <a:pt x="10382" y="9226"/>
                    <a:pt x="10363" y="9008"/>
                  </a:cubicBezTo>
                  <a:lnTo>
                    <a:pt x="9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7920380" y="3303988"/>
              <a:ext cx="350501" cy="646222"/>
            </a:xfrm>
            <a:custGeom>
              <a:avLst/>
              <a:gdLst/>
              <a:ahLst/>
              <a:cxnLst/>
              <a:rect l="l" t="t" r="r" b="b"/>
              <a:pathLst>
                <a:path w="8497" h="15666" extrusionOk="0">
                  <a:moveTo>
                    <a:pt x="1611" y="0"/>
                  </a:moveTo>
                  <a:cubicBezTo>
                    <a:pt x="792" y="9"/>
                    <a:pt x="0" y="302"/>
                    <a:pt x="0" y="302"/>
                  </a:cubicBezTo>
                  <a:lnTo>
                    <a:pt x="0" y="9532"/>
                  </a:lnTo>
                  <a:cubicBezTo>
                    <a:pt x="0" y="9532"/>
                    <a:pt x="1348" y="10848"/>
                    <a:pt x="1654" y="12434"/>
                  </a:cubicBezTo>
                  <a:cubicBezTo>
                    <a:pt x="1961" y="14018"/>
                    <a:pt x="1594" y="15076"/>
                    <a:pt x="1594" y="15076"/>
                  </a:cubicBezTo>
                  <a:lnTo>
                    <a:pt x="8496" y="15666"/>
                  </a:lnTo>
                  <a:cubicBezTo>
                    <a:pt x="8276" y="14423"/>
                    <a:pt x="7775" y="13229"/>
                    <a:pt x="7029" y="12211"/>
                  </a:cubicBezTo>
                  <a:cubicBezTo>
                    <a:pt x="6000" y="10807"/>
                    <a:pt x="4518" y="9743"/>
                    <a:pt x="2860" y="9220"/>
                  </a:cubicBezTo>
                  <a:cubicBezTo>
                    <a:pt x="2653" y="9155"/>
                    <a:pt x="2506" y="8972"/>
                    <a:pt x="2486" y="8754"/>
                  </a:cubicBezTo>
                  <a:lnTo>
                    <a:pt x="1750" y="2"/>
                  </a:lnTo>
                  <a:cubicBezTo>
                    <a:pt x="1704" y="0"/>
                    <a:pt x="1659" y="0"/>
                    <a:pt x="161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7595495" y="3911476"/>
              <a:ext cx="680666" cy="437745"/>
            </a:xfrm>
            <a:custGeom>
              <a:avLst/>
              <a:gdLst/>
              <a:ahLst/>
              <a:cxnLst/>
              <a:rect l="l" t="t" r="r" b="b"/>
              <a:pathLst>
                <a:path w="16501" h="10612" extrusionOk="0">
                  <a:moveTo>
                    <a:pt x="352" y="1"/>
                  </a:moveTo>
                  <a:cubicBezTo>
                    <a:pt x="124" y="765"/>
                    <a:pt x="1" y="1565"/>
                    <a:pt x="1" y="2364"/>
                  </a:cubicBezTo>
                  <a:cubicBezTo>
                    <a:pt x="1" y="4524"/>
                    <a:pt x="890" y="6668"/>
                    <a:pt x="2418" y="8196"/>
                  </a:cubicBezTo>
                  <a:cubicBezTo>
                    <a:pt x="3944" y="9723"/>
                    <a:pt x="6091" y="10612"/>
                    <a:pt x="8251" y="10612"/>
                  </a:cubicBezTo>
                  <a:cubicBezTo>
                    <a:pt x="10411" y="10612"/>
                    <a:pt x="12557" y="9723"/>
                    <a:pt x="14085" y="8196"/>
                  </a:cubicBezTo>
                  <a:cubicBezTo>
                    <a:pt x="15612" y="6668"/>
                    <a:pt x="16501" y="4522"/>
                    <a:pt x="16501" y="2364"/>
                  </a:cubicBezTo>
                  <a:cubicBezTo>
                    <a:pt x="16501" y="1565"/>
                    <a:pt x="16381" y="765"/>
                    <a:pt x="16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7781037" y="4226956"/>
              <a:ext cx="292009" cy="118676"/>
            </a:xfrm>
            <a:custGeom>
              <a:avLst/>
              <a:gdLst/>
              <a:ahLst/>
              <a:cxnLst/>
              <a:rect l="l" t="t" r="r" b="b"/>
              <a:pathLst>
                <a:path w="7079" h="2877" extrusionOk="0">
                  <a:moveTo>
                    <a:pt x="3540" y="1"/>
                  </a:moveTo>
                  <a:cubicBezTo>
                    <a:pt x="1586" y="1"/>
                    <a:pt x="1" y="644"/>
                    <a:pt x="1" y="1439"/>
                  </a:cubicBezTo>
                  <a:cubicBezTo>
                    <a:pt x="1" y="2231"/>
                    <a:pt x="1586" y="2876"/>
                    <a:pt x="3540" y="2876"/>
                  </a:cubicBezTo>
                  <a:cubicBezTo>
                    <a:pt x="5494" y="2876"/>
                    <a:pt x="7079" y="2231"/>
                    <a:pt x="7079" y="1439"/>
                  </a:cubicBezTo>
                  <a:cubicBezTo>
                    <a:pt x="7079" y="644"/>
                    <a:pt x="5494" y="1"/>
                    <a:pt x="3540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7772911" y="4203856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50" y="1"/>
                  </a:moveTo>
                  <a:cubicBezTo>
                    <a:pt x="469" y="1"/>
                    <a:pt x="0" y="469"/>
                    <a:pt x="0" y="1049"/>
                  </a:cubicBezTo>
                  <a:cubicBezTo>
                    <a:pt x="0" y="1630"/>
                    <a:pt x="469" y="2099"/>
                    <a:pt x="1050" y="2099"/>
                  </a:cubicBezTo>
                  <a:cubicBezTo>
                    <a:pt x="1630" y="2099"/>
                    <a:pt x="2098" y="1630"/>
                    <a:pt x="2098" y="1049"/>
                  </a:cubicBezTo>
                  <a:cubicBezTo>
                    <a:pt x="2098" y="469"/>
                    <a:pt x="1630" y="1"/>
                    <a:pt x="1050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7944387" y="4209755"/>
              <a:ext cx="69176" cy="69094"/>
            </a:xfrm>
            <a:custGeom>
              <a:avLst/>
              <a:gdLst/>
              <a:ahLst/>
              <a:cxnLst/>
              <a:rect l="l" t="t" r="r" b="b"/>
              <a:pathLst>
                <a:path w="1677" h="1675" extrusionOk="0">
                  <a:moveTo>
                    <a:pt x="839" y="0"/>
                  </a:moveTo>
                  <a:cubicBezTo>
                    <a:pt x="378" y="0"/>
                    <a:pt x="1" y="376"/>
                    <a:pt x="1" y="838"/>
                  </a:cubicBezTo>
                  <a:cubicBezTo>
                    <a:pt x="1" y="1300"/>
                    <a:pt x="375" y="1675"/>
                    <a:pt x="839" y="1675"/>
                  </a:cubicBezTo>
                  <a:cubicBezTo>
                    <a:pt x="1302" y="1675"/>
                    <a:pt x="1677" y="1300"/>
                    <a:pt x="1677" y="838"/>
                  </a:cubicBezTo>
                  <a:cubicBezTo>
                    <a:pt x="1677" y="376"/>
                    <a:pt x="1302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7787802" y="3911476"/>
              <a:ext cx="488482" cy="437828"/>
            </a:xfrm>
            <a:custGeom>
              <a:avLst/>
              <a:gdLst/>
              <a:ahLst/>
              <a:cxnLst/>
              <a:rect l="l" t="t" r="r" b="b"/>
              <a:pathLst>
                <a:path w="11842" h="10614" extrusionOk="0">
                  <a:moveTo>
                    <a:pt x="7829" y="1"/>
                  </a:moveTo>
                  <a:lnTo>
                    <a:pt x="7829" y="2"/>
                  </a:lnTo>
                  <a:lnTo>
                    <a:pt x="7829" y="2"/>
                  </a:lnTo>
                  <a:cubicBezTo>
                    <a:pt x="7829" y="2"/>
                    <a:pt x="7829" y="1"/>
                    <a:pt x="7829" y="1"/>
                  </a:cubicBezTo>
                  <a:close/>
                  <a:moveTo>
                    <a:pt x="7829" y="2"/>
                  </a:moveTo>
                  <a:cubicBezTo>
                    <a:pt x="8526" y="4286"/>
                    <a:pt x="8427" y="6556"/>
                    <a:pt x="4993" y="8751"/>
                  </a:cubicBezTo>
                  <a:cubicBezTo>
                    <a:pt x="3667" y="9600"/>
                    <a:pt x="2277" y="9851"/>
                    <a:pt x="1097" y="9851"/>
                  </a:cubicBezTo>
                  <a:cubicBezTo>
                    <a:pt x="705" y="9851"/>
                    <a:pt x="336" y="9824"/>
                    <a:pt x="0" y="9781"/>
                  </a:cubicBezTo>
                  <a:lnTo>
                    <a:pt x="0" y="9781"/>
                  </a:lnTo>
                  <a:cubicBezTo>
                    <a:pt x="1116" y="10318"/>
                    <a:pt x="2351" y="10613"/>
                    <a:pt x="3591" y="10613"/>
                  </a:cubicBezTo>
                  <a:cubicBezTo>
                    <a:pt x="5751" y="10613"/>
                    <a:pt x="7898" y="9724"/>
                    <a:pt x="9425" y="8198"/>
                  </a:cubicBezTo>
                  <a:cubicBezTo>
                    <a:pt x="10953" y="6670"/>
                    <a:pt x="11841" y="4524"/>
                    <a:pt x="11841" y="2365"/>
                  </a:cubicBezTo>
                  <a:cubicBezTo>
                    <a:pt x="11841" y="1567"/>
                    <a:pt x="11721" y="767"/>
                    <a:pt x="11492" y="2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7610221" y="3878889"/>
              <a:ext cx="651379" cy="65918"/>
            </a:xfrm>
            <a:custGeom>
              <a:avLst/>
              <a:gdLst/>
              <a:ahLst/>
              <a:cxnLst/>
              <a:rect l="l" t="t" r="r" b="b"/>
              <a:pathLst>
                <a:path w="15791" h="1598" extrusionOk="0">
                  <a:moveTo>
                    <a:pt x="7896" y="1"/>
                  </a:moveTo>
                  <a:cubicBezTo>
                    <a:pt x="5802" y="1"/>
                    <a:pt x="3793" y="84"/>
                    <a:pt x="2313" y="235"/>
                  </a:cubicBezTo>
                  <a:cubicBezTo>
                    <a:pt x="832" y="384"/>
                    <a:pt x="1" y="588"/>
                    <a:pt x="1" y="799"/>
                  </a:cubicBezTo>
                  <a:cubicBezTo>
                    <a:pt x="1" y="1011"/>
                    <a:pt x="832" y="1214"/>
                    <a:pt x="2313" y="1364"/>
                  </a:cubicBezTo>
                  <a:cubicBezTo>
                    <a:pt x="3793" y="1515"/>
                    <a:pt x="5802" y="1598"/>
                    <a:pt x="7896" y="1598"/>
                  </a:cubicBezTo>
                  <a:cubicBezTo>
                    <a:pt x="9990" y="1598"/>
                    <a:pt x="11999" y="1515"/>
                    <a:pt x="13479" y="1364"/>
                  </a:cubicBezTo>
                  <a:cubicBezTo>
                    <a:pt x="14960" y="1214"/>
                    <a:pt x="15791" y="1011"/>
                    <a:pt x="15791" y="799"/>
                  </a:cubicBezTo>
                  <a:cubicBezTo>
                    <a:pt x="15791" y="588"/>
                    <a:pt x="14960" y="384"/>
                    <a:pt x="13479" y="235"/>
                  </a:cubicBezTo>
                  <a:cubicBezTo>
                    <a:pt x="11999" y="84"/>
                    <a:pt x="9990" y="1"/>
                    <a:pt x="7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7846460" y="3261253"/>
              <a:ext cx="178282" cy="32010"/>
            </a:xfrm>
            <a:custGeom>
              <a:avLst/>
              <a:gdLst/>
              <a:ahLst/>
              <a:cxnLst/>
              <a:rect l="l" t="t" r="r" b="b"/>
              <a:pathLst>
                <a:path w="4322" h="776" extrusionOk="0">
                  <a:moveTo>
                    <a:pt x="126" y="1"/>
                  </a:moveTo>
                  <a:cubicBezTo>
                    <a:pt x="55" y="1"/>
                    <a:pt x="0" y="57"/>
                    <a:pt x="0" y="128"/>
                  </a:cubicBezTo>
                  <a:lnTo>
                    <a:pt x="0" y="648"/>
                  </a:lnTo>
                  <a:cubicBezTo>
                    <a:pt x="0" y="719"/>
                    <a:pt x="55" y="775"/>
                    <a:pt x="126" y="775"/>
                  </a:cubicBezTo>
                  <a:lnTo>
                    <a:pt x="4195" y="775"/>
                  </a:lnTo>
                  <a:cubicBezTo>
                    <a:pt x="4265" y="775"/>
                    <a:pt x="4322" y="719"/>
                    <a:pt x="4322" y="648"/>
                  </a:cubicBezTo>
                  <a:lnTo>
                    <a:pt x="4322" y="128"/>
                  </a:lnTo>
                  <a:cubicBezTo>
                    <a:pt x="4322" y="57"/>
                    <a:pt x="4265" y="1"/>
                    <a:pt x="4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8065291" y="3979869"/>
              <a:ext cx="97515" cy="97515"/>
            </a:xfrm>
            <a:custGeom>
              <a:avLst/>
              <a:gdLst/>
              <a:ahLst/>
              <a:cxnLst/>
              <a:rect l="l" t="t" r="r" b="b"/>
              <a:pathLst>
                <a:path w="2364" h="2364" extrusionOk="0">
                  <a:moveTo>
                    <a:pt x="1181" y="0"/>
                  </a:moveTo>
                  <a:cubicBezTo>
                    <a:pt x="529" y="0"/>
                    <a:pt x="0" y="528"/>
                    <a:pt x="0" y="1181"/>
                  </a:cubicBezTo>
                  <a:cubicBezTo>
                    <a:pt x="0" y="1835"/>
                    <a:pt x="529" y="2364"/>
                    <a:pt x="1181" y="2364"/>
                  </a:cubicBezTo>
                  <a:cubicBezTo>
                    <a:pt x="1834" y="2364"/>
                    <a:pt x="2363" y="1835"/>
                    <a:pt x="2363" y="1181"/>
                  </a:cubicBezTo>
                  <a:cubicBezTo>
                    <a:pt x="2363" y="530"/>
                    <a:pt x="1834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8039427" y="4077631"/>
              <a:ext cx="74580" cy="7458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04" y="1"/>
                  </a:moveTo>
                  <a:cubicBezTo>
                    <a:pt x="404" y="1"/>
                    <a:pt x="1" y="404"/>
                    <a:pt x="1" y="904"/>
                  </a:cubicBezTo>
                  <a:cubicBezTo>
                    <a:pt x="1" y="1403"/>
                    <a:pt x="404" y="1808"/>
                    <a:pt x="904" y="1808"/>
                  </a:cubicBezTo>
                  <a:cubicBezTo>
                    <a:pt x="1403" y="1808"/>
                    <a:pt x="1808" y="1403"/>
                    <a:pt x="1808" y="904"/>
                  </a:cubicBezTo>
                  <a:cubicBezTo>
                    <a:pt x="1808" y="406"/>
                    <a:pt x="1403" y="1"/>
                    <a:pt x="90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7960681" y="3993853"/>
              <a:ext cx="74663" cy="74497"/>
            </a:xfrm>
            <a:custGeom>
              <a:avLst/>
              <a:gdLst/>
              <a:ahLst/>
              <a:cxnLst/>
              <a:rect l="l" t="t" r="r" b="b"/>
              <a:pathLst>
                <a:path w="1810" h="1806" extrusionOk="0">
                  <a:moveTo>
                    <a:pt x="907" y="0"/>
                  </a:moveTo>
                  <a:cubicBezTo>
                    <a:pt x="407" y="0"/>
                    <a:pt x="1" y="404"/>
                    <a:pt x="1" y="903"/>
                  </a:cubicBezTo>
                  <a:cubicBezTo>
                    <a:pt x="1" y="1402"/>
                    <a:pt x="407" y="1806"/>
                    <a:pt x="907" y="1806"/>
                  </a:cubicBezTo>
                  <a:cubicBezTo>
                    <a:pt x="1403" y="1806"/>
                    <a:pt x="1810" y="1402"/>
                    <a:pt x="1810" y="903"/>
                  </a:cubicBezTo>
                  <a:cubicBezTo>
                    <a:pt x="1810" y="404"/>
                    <a:pt x="1405" y="0"/>
                    <a:pt x="90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7951400" y="4000535"/>
              <a:ext cx="50614" cy="62122"/>
            </a:xfrm>
            <a:custGeom>
              <a:avLst/>
              <a:gdLst/>
              <a:ahLst/>
              <a:cxnLst/>
              <a:rect l="l" t="t" r="r" b="b"/>
              <a:pathLst>
                <a:path w="1227" h="1506" extrusionOk="0">
                  <a:moveTo>
                    <a:pt x="1019" y="1"/>
                  </a:moveTo>
                  <a:cubicBezTo>
                    <a:pt x="847" y="1"/>
                    <a:pt x="602" y="56"/>
                    <a:pt x="423" y="323"/>
                  </a:cubicBezTo>
                  <a:cubicBezTo>
                    <a:pt x="0" y="951"/>
                    <a:pt x="569" y="1424"/>
                    <a:pt x="833" y="1506"/>
                  </a:cubicBezTo>
                  <a:cubicBezTo>
                    <a:pt x="833" y="1506"/>
                    <a:pt x="683" y="1321"/>
                    <a:pt x="604" y="1135"/>
                  </a:cubicBezTo>
                  <a:cubicBezTo>
                    <a:pt x="485" y="854"/>
                    <a:pt x="610" y="157"/>
                    <a:pt x="1226" y="29"/>
                  </a:cubicBezTo>
                  <a:cubicBezTo>
                    <a:pt x="1226" y="29"/>
                    <a:pt x="1141" y="1"/>
                    <a:pt x="101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8041201" y="4082664"/>
              <a:ext cx="34980" cy="63113"/>
            </a:xfrm>
            <a:custGeom>
              <a:avLst/>
              <a:gdLst/>
              <a:ahLst/>
              <a:cxnLst/>
              <a:rect l="l" t="t" r="r" b="b"/>
              <a:pathLst>
                <a:path w="848" h="1530" extrusionOk="0">
                  <a:moveTo>
                    <a:pt x="848" y="0"/>
                  </a:moveTo>
                  <a:cubicBezTo>
                    <a:pt x="848" y="0"/>
                    <a:pt x="158" y="126"/>
                    <a:pt x="79" y="663"/>
                  </a:cubicBezTo>
                  <a:cubicBezTo>
                    <a:pt x="0" y="1199"/>
                    <a:pt x="690" y="1529"/>
                    <a:pt x="690" y="1529"/>
                  </a:cubicBezTo>
                  <a:cubicBezTo>
                    <a:pt x="690" y="1529"/>
                    <a:pt x="243" y="1292"/>
                    <a:pt x="260" y="776"/>
                  </a:cubicBezTo>
                  <a:cubicBezTo>
                    <a:pt x="275" y="260"/>
                    <a:pt x="848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8064879" y="3985438"/>
              <a:ext cx="48840" cy="86955"/>
            </a:xfrm>
            <a:custGeom>
              <a:avLst/>
              <a:gdLst/>
              <a:ahLst/>
              <a:cxnLst/>
              <a:rect l="l" t="t" r="r" b="b"/>
              <a:pathLst>
                <a:path w="1184" h="2108" extrusionOk="0">
                  <a:moveTo>
                    <a:pt x="922" y="1"/>
                  </a:moveTo>
                  <a:cubicBezTo>
                    <a:pt x="921" y="1"/>
                    <a:pt x="0" y="382"/>
                    <a:pt x="167" y="1190"/>
                  </a:cubicBezTo>
                  <a:cubicBezTo>
                    <a:pt x="332" y="1996"/>
                    <a:pt x="1184" y="2107"/>
                    <a:pt x="1184" y="2107"/>
                  </a:cubicBezTo>
                  <a:cubicBezTo>
                    <a:pt x="1184" y="2107"/>
                    <a:pt x="514" y="1773"/>
                    <a:pt x="442" y="1204"/>
                  </a:cubicBezTo>
                  <a:cubicBezTo>
                    <a:pt x="367" y="634"/>
                    <a:pt x="921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7629485" y="4025326"/>
              <a:ext cx="84727" cy="84728"/>
            </a:xfrm>
            <a:custGeom>
              <a:avLst/>
              <a:gdLst/>
              <a:ahLst/>
              <a:cxnLst/>
              <a:rect l="l" t="t" r="r" b="b"/>
              <a:pathLst>
                <a:path w="2054" h="2054" extrusionOk="0">
                  <a:moveTo>
                    <a:pt x="1028" y="0"/>
                  </a:moveTo>
                  <a:cubicBezTo>
                    <a:pt x="461" y="0"/>
                    <a:pt x="1" y="460"/>
                    <a:pt x="1" y="1027"/>
                  </a:cubicBezTo>
                  <a:cubicBezTo>
                    <a:pt x="1" y="1593"/>
                    <a:pt x="461" y="2053"/>
                    <a:pt x="1028" y="2053"/>
                  </a:cubicBezTo>
                  <a:cubicBezTo>
                    <a:pt x="1594" y="2053"/>
                    <a:pt x="2054" y="1593"/>
                    <a:pt x="2054" y="1027"/>
                  </a:cubicBezTo>
                  <a:cubicBezTo>
                    <a:pt x="2054" y="460"/>
                    <a:pt x="1594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7751873" y="3952850"/>
              <a:ext cx="66124" cy="66124"/>
            </a:xfrm>
            <a:custGeom>
              <a:avLst/>
              <a:gdLst/>
              <a:ahLst/>
              <a:cxnLst/>
              <a:rect l="l" t="t" r="r" b="b"/>
              <a:pathLst>
                <a:path w="1603" h="1603" extrusionOk="0">
                  <a:moveTo>
                    <a:pt x="801" y="1"/>
                  </a:moveTo>
                  <a:cubicBezTo>
                    <a:pt x="359" y="1"/>
                    <a:pt x="1" y="359"/>
                    <a:pt x="1" y="802"/>
                  </a:cubicBezTo>
                  <a:cubicBezTo>
                    <a:pt x="1" y="1244"/>
                    <a:pt x="359" y="1602"/>
                    <a:pt x="801" y="1602"/>
                  </a:cubicBezTo>
                  <a:cubicBezTo>
                    <a:pt x="1242" y="1602"/>
                    <a:pt x="1602" y="1244"/>
                    <a:pt x="1602" y="802"/>
                  </a:cubicBezTo>
                  <a:cubicBezTo>
                    <a:pt x="1602" y="359"/>
                    <a:pt x="1242" y="1"/>
                    <a:pt x="80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7753524" y="4098628"/>
              <a:ext cx="52429" cy="52429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635" y="1"/>
                  </a:moveTo>
                  <a:cubicBezTo>
                    <a:pt x="285" y="1"/>
                    <a:pt x="0" y="285"/>
                    <a:pt x="0" y="636"/>
                  </a:cubicBezTo>
                  <a:cubicBezTo>
                    <a:pt x="0" y="987"/>
                    <a:pt x="285" y="1271"/>
                    <a:pt x="635" y="1271"/>
                  </a:cubicBezTo>
                  <a:cubicBezTo>
                    <a:pt x="986" y="1271"/>
                    <a:pt x="1270" y="987"/>
                    <a:pt x="1270" y="636"/>
                  </a:cubicBezTo>
                  <a:cubicBezTo>
                    <a:pt x="1270" y="285"/>
                    <a:pt x="986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7880367" y="3987541"/>
              <a:ext cx="52429" cy="52429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636" y="1"/>
                  </a:moveTo>
                  <a:cubicBezTo>
                    <a:pt x="286" y="1"/>
                    <a:pt x="1" y="286"/>
                    <a:pt x="1" y="636"/>
                  </a:cubicBezTo>
                  <a:cubicBezTo>
                    <a:pt x="1" y="987"/>
                    <a:pt x="286" y="1270"/>
                    <a:pt x="636" y="1270"/>
                  </a:cubicBezTo>
                  <a:cubicBezTo>
                    <a:pt x="987" y="1270"/>
                    <a:pt x="1271" y="987"/>
                    <a:pt x="1271" y="636"/>
                  </a:cubicBezTo>
                  <a:cubicBezTo>
                    <a:pt x="1271" y="286"/>
                    <a:pt x="987" y="1"/>
                    <a:pt x="63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7929661" y="4084438"/>
              <a:ext cx="69135" cy="69176"/>
            </a:xfrm>
            <a:custGeom>
              <a:avLst/>
              <a:gdLst/>
              <a:ahLst/>
              <a:cxnLst/>
              <a:rect l="l" t="t" r="r" b="b"/>
              <a:pathLst>
                <a:path w="1676" h="1677" extrusionOk="0">
                  <a:moveTo>
                    <a:pt x="838" y="1"/>
                  </a:moveTo>
                  <a:cubicBezTo>
                    <a:pt x="375" y="1"/>
                    <a:pt x="1" y="377"/>
                    <a:pt x="1" y="839"/>
                  </a:cubicBezTo>
                  <a:cubicBezTo>
                    <a:pt x="1" y="1302"/>
                    <a:pt x="376" y="1677"/>
                    <a:pt x="838" y="1677"/>
                  </a:cubicBezTo>
                  <a:cubicBezTo>
                    <a:pt x="1300" y="1677"/>
                    <a:pt x="1676" y="1302"/>
                    <a:pt x="1676" y="839"/>
                  </a:cubicBezTo>
                  <a:cubicBezTo>
                    <a:pt x="1676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7639179" y="3742186"/>
              <a:ext cx="218666" cy="549326"/>
            </a:xfrm>
            <a:custGeom>
              <a:avLst/>
              <a:gdLst/>
              <a:ahLst/>
              <a:cxnLst/>
              <a:rect l="l" t="t" r="r" b="b"/>
              <a:pathLst>
                <a:path w="5301" h="13317" extrusionOk="0">
                  <a:moveTo>
                    <a:pt x="5301" y="1"/>
                  </a:moveTo>
                  <a:lnTo>
                    <a:pt x="5301" y="1"/>
                  </a:lnTo>
                  <a:cubicBezTo>
                    <a:pt x="5300" y="1"/>
                    <a:pt x="0" y="931"/>
                    <a:pt x="3" y="6248"/>
                  </a:cubicBezTo>
                  <a:cubicBezTo>
                    <a:pt x="3" y="11564"/>
                    <a:pt x="4039" y="13316"/>
                    <a:pt x="4039" y="13316"/>
                  </a:cubicBezTo>
                  <a:cubicBezTo>
                    <a:pt x="4039" y="13316"/>
                    <a:pt x="1889" y="11633"/>
                    <a:pt x="1889" y="7320"/>
                  </a:cubicBezTo>
                  <a:cubicBezTo>
                    <a:pt x="1889" y="3006"/>
                    <a:pt x="5300" y="1"/>
                    <a:pt x="530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7870880" y="3348125"/>
              <a:ext cx="15263" cy="321090"/>
            </a:xfrm>
            <a:custGeom>
              <a:avLst/>
              <a:gdLst/>
              <a:ahLst/>
              <a:cxnLst/>
              <a:rect l="l" t="t" r="r" b="b"/>
              <a:pathLst>
                <a:path w="370" h="7784" extrusionOk="0">
                  <a:moveTo>
                    <a:pt x="369" y="1"/>
                  </a:moveTo>
                  <a:lnTo>
                    <a:pt x="1" y="7783"/>
                  </a:lnTo>
                  <a:cubicBezTo>
                    <a:pt x="1" y="7783"/>
                    <a:pt x="265" y="7556"/>
                    <a:pt x="313" y="7049"/>
                  </a:cubicBezTo>
                  <a:cubicBezTo>
                    <a:pt x="362" y="6546"/>
                    <a:pt x="369" y="2"/>
                    <a:pt x="3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7460360" y="4118427"/>
              <a:ext cx="145777" cy="508365"/>
            </a:xfrm>
            <a:custGeom>
              <a:avLst/>
              <a:gdLst/>
              <a:ahLst/>
              <a:cxnLst/>
              <a:rect l="l" t="t" r="r" b="b"/>
              <a:pathLst>
                <a:path w="3534" h="12324" extrusionOk="0">
                  <a:moveTo>
                    <a:pt x="2670" y="0"/>
                  </a:moveTo>
                  <a:cubicBezTo>
                    <a:pt x="2327" y="0"/>
                    <a:pt x="2013" y="341"/>
                    <a:pt x="1918" y="858"/>
                  </a:cubicBezTo>
                  <a:lnTo>
                    <a:pt x="112" y="10868"/>
                  </a:lnTo>
                  <a:cubicBezTo>
                    <a:pt x="1" y="11485"/>
                    <a:pt x="248" y="12118"/>
                    <a:pt x="663" y="12283"/>
                  </a:cubicBezTo>
                  <a:cubicBezTo>
                    <a:pt x="731" y="12311"/>
                    <a:pt x="799" y="12324"/>
                    <a:pt x="866" y="12324"/>
                  </a:cubicBezTo>
                  <a:cubicBezTo>
                    <a:pt x="1210" y="12324"/>
                    <a:pt x="1523" y="11984"/>
                    <a:pt x="1616" y="11468"/>
                  </a:cubicBezTo>
                  <a:lnTo>
                    <a:pt x="3422" y="1455"/>
                  </a:lnTo>
                  <a:cubicBezTo>
                    <a:pt x="3534" y="839"/>
                    <a:pt x="3288" y="205"/>
                    <a:pt x="2872" y="40"/>
                  </a:cubicBezTo>
                  <a:cubicBezTo>
                    <a:pt x="2804" y="13"/>
                    <a:pt x="2736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7475787" y="4162648"/>
              <a:ext cx="127050" cy="464145"/>
            </a:xfrm>
            <a:custGeom>
              <a:avLst/>
              <a:gdLst/>
              <a:ahLst/>
              <a:cxnLst/>
              <a:rect l="l" t="t" r="r" b="b"/>
              <a:pathLst>
                <a:path w="3080" h="11252" extrusionOk="0">
                  <a:moveTo>
                    <a:pt x="3072" y="1"/>
                  </a:moveTo>
                  <a:lnTo>
                    <a:pt x="2590" y="196"/>
                  </a:lnTo>
                  <a:cubicBezTo>
                    <a:pt x="2590" y="196"/>
                    <a:pt x="730" y="9744"/>
                    <a:pt x="600" y="10434"/>
                  </a:cubicBezTo>
                  <a:cubicBezTo>
                    <a:pt x="524" y="10835"/>
                    <a:pt x="234" y="10957"/>
                    <a:pt x="1" y="10993"/>
                  </a:cubicBezTo>
                  <a:cubicBezTo>
                    <a:pt x="83" y="11091"/>
                    <a:pt x="180" y="11168"/>
                    <a:pt x="289" y="11211"/>
                  </a:cubicBezTo>
                  <a:cubicBezTo>
                    <a:pt x="357" y="11239"/>
                    <a:pt x="425" y="11252"/>
                    <a:pt x="492" y="11252"/>
                  </a:cubicBezTo>
                  <a:cubicBezTo>
                    <a:pt x="836" y="11252"/>
                    <a:pt x="1149" y="10912"/>
                    <a:pt x="1242" y="10396"/>
                  </a:cubicBezTo>
                  <a:lnTo>
                    <a:pt x="3048" y="383"/>
                  </a:lnTo>
                  <a:cubicBezTo>
                    <a:pt x="3072" y="255"/>
                    <a:pt x="3079" y="126"/>
                    <a:pt x="3072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8252442" y="4118427"/>
              <a:ext cx="145777" cy="508365"/>
            </a:xfrm>
            <a:custGeom>
              <a:avLst/>
              <a:gdLst/>
              <a:ahLst/>
              <a:cxnLst/>
              <a:rect l="l" t="t" r="r" b="b"/>
              <a:pathLst>
                <a:path w="3534" h="12324" extrusionOk="0">
                  <a:moveTo>
                    <a:pt x="864" y="0"/>
                  </a:moveTo>
                  <a:cubicBezTo>
                    <a:pt x="797" y="0"/>
                    <a:pt x="729" y="13"/>
                    <a:pt x="662" y="40"/>
                  </a:cubicBezTo>
                  <a:cubicBezTo>
                    <a:pt x="246" y="205"/>
                    <a:pt x="0" y="839"/>
                    <a:pt x="112" y="1455"/>
                  </a:cubicBezTo>
                  <a:lnTo>
                    <a:pt x="1918" y="11468"/>
                  </a:lnTo>
                  <a:cubicBezTo>
                    <a:pt x="2010" y="11984"/>
                    <a:pt x="2324" y="12324"/>
                    <a:pt x="2668" y="12324"/>
                  </a:cubicBezTo>
                  <a:cubicBezTo>
                    <a:pt x="2735" y="12324"/>
                    <a:pt x="2803" y="12311"/>
                    <a:pt x="2871" y="12283"/>
                  </a:cubicBezTo>
                  <a:cubicBezTo>
                    <a:pt x="3286" y="12118"/>
                    <a:pt x="3533" y="11485"/>
                    <a:pt x="3422" y="10868"/>
                  </a:cubicBezTo>
                  <a:lnTo>
                    <a:pt x="1614" y="858"/>
                  </a:lnTo>
                  <a:cubicBezTo>
                    <a:pt x="1521" y="341"/>
                    <a:pt x="1206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8296332" y="4131586"/>
              <a:ext cx="101516" cy="491824"/>
            </a:xfrm>
            <a:custGeom>
              <a:avLst/>
              <a:gdLst/>
              <a:ahLst/>
              <a:cxnLst/>
              <a:rect l="l" t="t" r="r" b="b"/>
              <a:pathLst>
                <a:path w="2461" h="11923" extrusionOk="0">
                  <a:moveTo>
                    <a:pt x="336" y="1"/>
                  </a:moveTo>
                  <a:lnTo>
                    <a:pt x="0" y="755"/>
                  </a:lnTo>
                  <a:lnTo>
                    <a:pt x="1857" y="11311"/>
                  </a:lnTo>
                  <a:cubicBezTo>
                    <a:pt x="1857" y="11311"/>
                    <a:pt x="1915" y="11622"/>
                    <a:pt x="1889" y="11922"/>
                  </a:cubicBezTo>
                  <a:cubicBezTo>
                    <a:pt x="2255" y="11710"/>
                    <a:pt x="2461" y="11123"/>
                    <a:pt x="2358" y="10546"/>
                  </a:cubicBezTo>
                  <a:lnTo>
                    <a:pt x="550" y="539"/>
                  </a:lnTo>
                  <a:cubicBezTo>
                    <a:pt x="511" y="325"/>
                    <a:pt x="435" y="142"/>
                    <a:pt x="336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7502930" y="4198741"/>
              <a:ext cx="59111" cy="221059"/>
            </a:xfrm>
            <a:custGeom>
              <a:avLst/>
              <a:gdLst/>
              <a:ahLst/>
              <a:cxnLst/>
              <a:rect l="l" t="t" r="r" b="b"/>
              <a:pathLst>
                <a:path w="1433" h="5359" extrusionOk="0">
                  <a:moveTo>
                    <a:pt x="1232" y="0"/>
                  </a:moveTo>
                  <a:cubicBezTo>
                    <a:pt x="1128" y="0"/>
                    <a:pt x="1008" y="103"/>
                    <a:pt x="967" y="298"/>
                  </a:cubicBezTo>
                  <a:cubicBezTo>
                    <a:pt x="967" y="298"/>
                    <a:pt x="212" y="3993"/>
                    <a:pt x="78" y="4683"/>
                  </a:cubicBezTo>
                  <a:cubicBezTo>
                    <a:pt x="0" y="5080"/>
                    <a:pt x="45" y="5358"/>
                    <a:pt x="137" y="5358"/>
                  </a:cubicBezTo>
                  <a:cubicBezTo>
                    <a:pt x="206" y="5358"/>
                    <a:pt x="302" y="5205"/>
                    <a:pt x="394" y="4831"/>
                  </a:cubicBezTo>
                  <a:cubicBezTo>
                    <a:pt x="608" y="3955"/>
                    <a:pt x="1328" y="819"/>
                    <a:pt x="1397" y="352"/>
                  </a:cubicBezTo>
                  <a:cubicBezTo>
                    <a:pt x="1432" y="113"/>
                    <a:pt x="1341" y="0"/>
                    <a:pt x="123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8273026" y="4199773"/>
              <a:ext cx="29948" cy="105476"/>
            </a:xfrm>
            <a:custGeom>
              <a:avLst/>
              <a:gdLst/>
              <a:ahLst/>
              <a:cxnLst/>
              <a:rect l="l" t="t" r="r" b="b"/>
              <a:pathLst>
                <a:path w="726" h="2557" extrusionOk="0">
                  <a:moveTo>
                    <a:pt x="279" y="1"/>
                  </a:moveTo>
                  <a:cubicBezTo>
                    <a:pt x="135" y="1"/>
                    <a:pt x="1" y="192"/>
                    <a:pt x="101" y="603"/>
                  </a:cubicBezTo>
                  <a:cubicBezTo>
                    <a:pt x="191" y="1261"/>
                    <a:pt x="259" y="2175"/>
                    <a:pt x="396" y="2390"/>
                  </a:cubicBezTo>
                  <a:cubicBezTo>
                    <a:pt x="458" y="2489"/>
                    <a:pt x="534" y="2556"/>
                    <a:pt x="597" y="2556"/>
                  </a:cubicBezTo>
                  <a:cubicBezTo>
                    <a:pt x="670" y="2556"/>
                    <a:pt x="726" y="2464"/>
                    <a:pt x="720" y="2224"/>
                  </a:cubicBezTo>
                  <a:cubicBezTo>
                    <a:pt x="710" y="1780"/>
                    <a:pt x="609" y="709"/>
                    <a:pt x="523" y="276"/>
                  </a:cubicBezTo>
                  <a:cubicBezTo>
                    <a:pt x="488" y="96"/>
                    <a:pt x="381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7870962" y="4597093"/>
              <a:ext cx="114757" cy="37001"/>
            </a:xfrm>
            <a:custGeom>
              <a:avLst/>
              <a:gdLst/>
              <a:ahLst/>
              <a:cxnLst/>
              <a:rect l="l" t="t" r="r" b="b"/>
              <a:pathLst>
                <a:path w="2782" h="897" extrusionOk="0">
                  <a:moveTo>
                    <a:pt x="0" y="1"/>
                  </a:moveTo>
                  <a:lnTo>
                    <a:pt x="0" y="897"/>
                  </a:lnTo>
                  <a:lnTo>
                    <a:pt x="2781" y="897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7775180" y="4614046"/>
              <a:ext cx="306446" cy="222007"/>
            </a:xfrm>
            <a:custGeom>
              <a:avLst/>
              <a:gdLst/>
              <a:ahLst/>
              <a:cxnLst/>
              <a:rect l="l" t="t" r="r" b="b"/>
              <a:pathLst>
                <a:path w="7429" h="5382" extrusionOk="0">
                  <a:moveTo>
                    <a:pt x="1862" y="0"/>
                  </a:moveTo>
                  <a:cubicBezTo>
                    <a:pt x="1637" y="0"/>
                    <a:pt x="1455" y="182"/>
                    <a:pt x="1455" y="408"/>
                  </a:cubicBezTo>
                  <a:lnTo>
                    <a:pt x="1455" y="1040"/>
                  </a:lnTo>
                  <a:lnTo>
                    <a:pt x="514" y="1583"/>
                  </a:lnTo>
                  <a:cubicBezTo>
                    <a:pt x="195" y="1768"/>
                    <a:pt x="0" y="2108"/>
                    <a:pt x="0" y="2475"/>
                  </a:cubicBezTo>
                  <a:lnTo>
                    <a:pt x="0" y="4930"/>
                  </a:lnTo>
                  <a:cubicBezTo>
                    <a:pt x="0" y="5178"/>
                    <a:pt x="200" y="5381"/>
                    <a:pt x="452" y="5381"/>
                  </a:cubicBezTo>
                  <a:lnTo>
                    <a:pt x="6977" y="5381"/>
                  </a:lnTo>
                  <a:cubicBezTo>
                    <a:pt x="7225" y="5381"/>
                    <a:pt x="7428" y="5181"/>
                    <a:pt x="7428" y="4930"/>
                  </a:cubicBezTo>
                  <a:lnTo>
                    <a:pt x="7428" y="2475"/>
                  </a:lnTo>
                  <a:cubicBezTo>
                    <a:pt x="7428" y="2107"/>
                    <a:pt x="7231" y="1767"/>
                    <a:pt x="6910" y="1583"/>
                  </a:cubicBezTo>
                  <a:lnTo>
                    <a:pt x="5971" y="1040"/>
                  </a:lnTo>
                  <a:lnTo>
                    <a:pt x="5971" y="408"/>
                  </a:lnTo>
                  <a:cubicBezTo>
                    <a:pt x="5971" y="182"/>
                    <a:pt x="5789" y="0"/>
                    <a:pt x="55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7784049" y="4622956"/>
              <a:ext cx="288502" cy="204064"/>
            </a:xfrm>
            <a:custGeom>
              <a:avLst/>
              <a:gdLst/>
              <a:ahLst/>
              <a:cxnLst/>
              <a:rect l="l" t="t" r="r" b="b"/>
              <a:pathLst>
                <a:path w="6994" h="4947" extrusionOk="0">
                  <a:moveTo>
                    <a:pt x="1647" y="0"/>
                  </a:moveTo>
                  <a:cubicBezTo>
                    <a:pt x="1546" y="0"/>
                    <a:pt x="1457" y="92"/>
                    <a:pt x="1457" y="191"/>
                  </a:cubicBezTo>
                  <a:lnTo>
                    <a:pt x="1457" y="821"/>
                  </a:lnTo>
                  <a:cubicBezTo>
                    <a:pt x="1457" y="899"/>
                    <a:pt x="1416" y="972"/>
                    <a:pt x="1348" y="1010"/>
                  </a:cubicBezTo>
                  <a:lnTo>
                    <a:pt x="409" y="1553"/>
                  </a:lnTo>
                  <a:cubicBezTo>
                    <a:pt x="162" y="1696"/>
                    <a:pt x="1" y="1974"/>
                    <a:pt x="1" y="2257"/>
                  </a:cubicBezTo>
                  <a:lnTo>
                    <a:pt x="1" y="4712"/>
                  </a:lnTo>
                  <a:cubicBezTo>
                    <a:pt x="1" y="4835"/>
                    <a:pt x="112" y="4947"/>
                    <a:pt x="235" y="4947"/>
                  </a:cubicBezTo>
                  <a:lnTo>
                    <a:pt x="6759" y="4947"/>
                  </a:lnTo>
                  <a:cubicBezTo>
                    <a:pt x="6883" y="4947"/>
                    <a:pt x="6993" y="4835"/>
                    <a:pt x="6993" y="4712"/>
                  </a:cubicBezTo>
                  <a:lnTo>
                    <a:pt x="6993" y="2259"/>
                  </a:lnTo>
                  <a:cubicBezTo>
                    <a:pt x="6993" y="1975"/>
                    <a:pt x="6831" y="1696"/>
                    <a:pt x="6584" y="1555"/>
                  </a:cubicBezTo>
                  <a:lnTo>
                    <a:pt x="5647" y="1012"/>
                  </a:lnTo>
                  <a:cubicBezTo>
                    <a:pt x="5579" y="974"/>
                    <a:pt x="5537" y="902"/>
                    <a:pt x="5537" y="824"/>
                  </a:cubicBezTo>
                  <a:lnTo>
                    <a:pt x="5537" y="192"/>
                  </a:lnTo>
                  <a:cubicBezTo>
                    <a:pt x="5537" y="92"/>
                    <a:pt x="5445" y="2"/>
                    <a:pt x="5345" y="2"/>
                  </a:cubicBezTo>
                  <a:lnTo>
                    <a:pt x="1647" y="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rgbClr val="BFE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7952101" y="4622998"/>
              <a:ext cx="120491" cy="105394"/>
            </a:xfrm>
            <a:custGeom>
              <a:avLst/>
              <a:gdLst/>
              <a:ahLst/>
              <a:cxnLst/>
              <a:rect l="l" t="t" r="r" b="b"/>
              <a:pathLst>
                <a:path w="2921" h="2555" extrusionOk="0">
                  <a:moveTo>
                    <a:pt x="0" y="1"/>
                  </a:moveTo>
                  <a:lnTo>
                    <a:pt x="0" y="1057"/>
                  </a:lnTo>
                  <a:cubicBezTo>
                    <a:pt x="0" y="1390"/>
                    <a:pt x="483" y="1593"/>
                    <a:pt x="631" y="1870"/>
                  </a:cubicBezTo>
                  <a:cubicBezTo>
                    <a:pt x="779" y="2146"/>
                    <a:pt x="713" y="2554"/>
                    <a:pt x="713" y="2554"/>
                  </a:cubicBezTo>
                  <a:lnTo>
                    <a:pt x="2920" y="2554"/>
                  </a:lnTo>
                  <a:lnTo>
                    <a:pt x="2920" y="2258"/>
                  </a:lnTo>
                  <a:cubicBezTo>
                    <a:pt x="2920" y="1974"/>
                    <a:pt x="2758" y="1695"/>
                    <a:pt x="2511" y="1554"/>
                  </a:cubicBezTo>
                  <a:lnTo>
                    <a:pt x="1573" y="1011"/>
                  </a:lnTo>
                  <a:cubicBezTo>
                    <a:pt x="1505" y="973"/>
                    <a:pt x="1463" y="901"/>
                    <a:pt x="1463" y="823"/>
                  </a:cubicBezTo>
                  <a:lnTo>
                    <a:pt x="1463" y="191"/>
                  </a:lnTo>
                  <a:cubicBezTo>
                    <a:pt x="1463" y="91"/>
                    <a:pt x="1371" y="1"/>
                    <a:pt x="1271" y="1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7784007" y="4716883"/>
              <a:ext cx="288461" cy="110179"/>
            </a:xfrm>
            <a:custGeom>
              <a:avLst/>
              <a:gdLst/>
              <a:ahLst/>
              <a:cxnLst/>
              <a:rect l="l" t="t" r="r" b="b"/>
              <a:pathLst>
                <a:path w="6993" h="2671" extrusionOk="0">
                  <a:moveTo>
                    <a:pt x="1" y="0"/>
                  </a:moveTo>
                  <a:lnTo>
                    <a:pt x="1" y="2437"/>
                  </a:lnTo>
                  <a:cubicBezTo>
                    <a:pt x="1" y="2561"/>
                    <a:pt x="112" y="2671"/>
                    <a:pt x="235" y="2671"/>
                  </a:cubicBezTo>
                  <a:lnTo>
                    <a:pt x="6758" y="2671"/>
                  </a:lnTo>
                  <a:cubicBezTo>
                    <a:pt x="6883" y="2671"/>
                    <a:pt x="6993" y="2561"/>
                    <a:pt x="6993" y="2437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7981182" y="4716883"/>
              <a:ext cx="91410" cy="110179"/>
            </a:xfrm>
            <a:custGeom>
              <a:avLst/>
              <a:gdLst/>
              <a:ahLst/>
              <a:cxnLst/>
              <a:rect l="l" t="t" r="r" b="b"/>
              <a:pathLst>
                <a:path w="2216" h="2671" extrusionOk="0">
                  <a:moveTo>
                    <a:pt x="214" y="0"/>
                  </a:moveTo>
                  <a:lnTo>
                    <a:pt x="214" y="2043"/>
                  </a:lnTo>
                  <a:cubicBezTo>
                    <a:pt x="214" y="2363"/>
                    <a:pt x="109" y="2557"/>
                    <a:pt x="0" y="2671"/>
                  </a:cubicBezTo>
                  <a:lnTo>
                    <a:pt x="1980" y="2671"/>
                  </a:lnTo>
                  <a:cubicBezTo>
                    <a:pt x="2104" y="2671"/>
                    <a:pt x="2215" y="2561"/>
                    <a:pt x="2215" y="2437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7784007" y="4709004"/>
              <a:ext cx="288585" cy="15881"/>
            </a:xfrm>
            <a:custGeom>
              <a:avLst/>
              <a:gdLst/>
              <a:ahLst/>
              <a:cxnLst/>
              <a:rect l="l" t="t" r="r" b="b"/>
              <a:pathLst>
                <a:path w="6996" h="385" extrusionOk="0">
                  <a:moveTo>
                    <a:pt x="3498" y="1"/>
                  </a:moveTo>
                  <a:cubicBezTo>
                    <a:pt x="1567" y="1"/>
                    <a:pt x="1" y="87"/>
                    <a:pt x="1" y="193"/>
                  </a:cubicBezTo>
                  <a:cubicBezTo>
                    <a:pt x="1" y="298"/>
                    <a:pt x="1567" y="385"/>
                    <a:pt x="3498" y="385"/>
                  </a:cubicBezTo>
                  <a:cubicBezTo>
                    <a:pt x="5429" y="385"/>
                    <a:pt x="6995" y="298"/>
                    <a:pt x="6995" y="193"/>
                  </a:cubicBezTo>
                  <a:cubicBezTo>
                    <a:pt x="6995" y="87"/>
                    <a:pt x="5429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7829877" y="4579396"/>
              <a:ext cx="211943" cy="224524"/>
            </a:xfrm>
            <a:custGeom>
              <a:avLst/>
              <a:gdLst/>
              <a:ahLst/>
              <a:cxnLst/>
              <a:rect l="l" t="t" r="r" b="b"/>
              <a:pathLst>
                <a:path w="5138" h="5443" extrusionOk="0">
                  <a:moveTo>
                    <a:pt x="287" y="4161"/>
                  </a:moveTo>
                  <a:cubicBezTo>
                    <a:pt x="391" y="4283"/>
                    <a:pt x="508" y="4435"/>
                    <a:pt x="741" y="4558"/>
                  </a:cubicBezTo>
                  <a:cubicBezTo>
                    <a:pt x="981" y="4685"/>
                    <a:pt x="1336" y="4781"/>
                    <a:pt x="1915" y="4795"/>
                  </a:cubicBezTo>
                  <a:cubicBezTo>
                    <a:pt x="1957" y="4796"/>
                    <a:pt x="1999" y="4796"/>
                    <a:pt x="2040" y="4796"/>
                  </a:cubicBezTo>
                  <a:cubicBezTo>
                    <a:pt x="3118" y="4796"/>
                    <a:pt x="3717" y="4466"/>
                    <a:pt x="4395" y="4357"/>
                  </a:cubicBezTo>
                  <a:cubicBezTo>
                    <a:pt x="4444" y="4349"/>
                    <a:pt x="4490" y="4346"/>
                    <a:pt x="4533" y="4346"/>
                  </a:cubicBezTo>
                  <a:cubicBezTo>
                    <a:pt x="4788" y="4346"/>
                    <a:pt x="4948" y="4474"/>
                    <a:pt x="4981" y="4618"/>
                  </a:cubicBezTo>
                  <a:cubicBezTo>
                    <a:pt x="4999" y="4703"/>
                    <a:pt x="4978" y="4798"/>
                    <a:pt x="4893" y="4898"/>
                  </a:cubicBezTo>
                  <a:cubicBezTo>
                    <a:pt x="4808" y="4999"/>
                    <a:pt x="4656" y="5101"/>
                    <a:pt x="4423" y="5179"/>
                  </a:cubicBezTo>
                  <a:cubicBezTo>
                    <a:pt x="4160" y="5266"/>
                    <a:pt x="3749" y="5306"/>
                    <a:pt x="3287" y="5306"/>
                  </a:cubicBezTo>
                  <a:cubicBezTo>
                    <a:pt x="2939" y="5306"/>
                    <a:pt x="2561" y="5283"/>
                    <a:pt x="2197" y="5242"/>
                  </a:cubicBezTo>
                  <a:cubicBezTo>
                    <a:pt x="1772" y="5196"/>
                    <a:pt x="1365" y="5125"/>
                    <a:pt x="1034" y="5039"/>
                  </a:cubicBezTo>
                  <a:cubicBezTo>
                    <a:pt x="706" y="4954"/>
                    <a:pt x="455" y="4848"/>
                    <a:pt x="360" y="4762"/>
                  </a:cubicBezTo>
                  <a:cubicBezTo>
                    <a:pt x="250" y="4664"/>
                    <a:pt x="188" y="4565"/>
                    <a:pt x="165" y="4473"/>
                  </a:cubicBezTo>
                  <a:cubicBezTo>
                    <a:pt x="143" y="4381"/>
                    <a:pt x="156" y="4297"/>
                    <a:pt x="202" y="4211"/>
                  </a:cubicBezTo>
                  <a:cubicBezTo>
                    <a:pt x="213" y="4194"/>
                    <a:pt x="271" y="4183"/>
                    <a:pt x="287" y="4161"/>
                  </a:cubicBezTo>
                  <a:close/>
                  <a:moveTo>
                    <a:pt x="2248" y="1"/>
                  </a:moveTo>
                  <a:cubicBezTo>
                    <a:pt x="2211" y="1"/>
                    <a:pt x="2180" y="32"/>
                    <a:pt x="2180" y="69"/>
                  </a:cubicBezTo>
                  <a:lnTo>
                    <a:pt x="2180" y="2498"/>
                  </a:lnTo>
                  <a:cubicBezTo>
                    <a:pt x="2180" y="2868"/>
                    <a:pt x="2047" y="3091"/>
                    <a:pt x="1820" y="3260"/>
                  </a:cubicBezTo>
                  <a:cubicBezTo>
                    <a:pt x="1592" y="3429"/>
                    <a:pt x="1263" y="3539"/>
                    <a:pt x="876" y="3641"/>
                  </a:cubicBezTo>
                  <a:cubicBezTo>
                    <a:pt x="477" y="3747"/>
                    <a:pt x="199" y="3920"/>
                    <a:pt x="78" y="4144"/>
                  </a:cubicBezTo>
                  <a:cubicBezTo>
                    <a:pt x="17" y="4257"/>
                    <a:pt x="0" y="4384"/>
                    <a:pt x="31" y="4507"/>
                  </a:cubicBezTo>
                  <a:cubicBezTo>
                    <a:pt x="64" y="4631"/>
                    <a:pt x="140" y="4751"/>
                    <a:pt x="264" y="4861"/>
                  </a:cubicBezTo>
                  <a:cubicBezTo>
                    <a:pt x="402" y="4987"/>
                    <a:pt x="661" y="5083"/>
                    <a:pt x="998" y="5169"/>
                  </a:cubicBezTo>
                  <a:cubicBezTo>
                    <a:pt x="1335" y="5255"/>
                    <a:pt x="1750" y="5327"/>
                    <a:pt x="2180" y="5375"/>
                  </a:cubicBezTo>
                  <a:cubicBezTo>
                    <a:pt x="2558" y="5417"/>
                    <a:pt x="2948" y="5442"/>
                    <a:pt x="3309" y="5442"/>
                  </a:cubicBezTo>
                  <a:cubicBezTo>
                    <a:pt x="3767" y="5442"/>
                    <a:pt x="4179" y="5402"/>
                    <a:pt x="4463" y="5306"/>
                  </a:cubicBezTo>
                  <a:cubicBezTo>
                    <a:pt x="4714" y="5221"/>
                    <a:pt x="4886" y="5111"/>
                    <a:pt x="4992" y="4984"/>
                  </a:cubicBezTo>
                  <a:cubicBezTo>
                    <a:pt x="5100" y="4857"/>
                    <a:pt x="5137" y="4712"/>
                    <a:pt x="5109" y="4585"/>
                  </a:cubicBezTo>
                  <a:cubicBezTo>
                    <a:pt x="5060" y="4363"/>
                    <a:pt x="4830" y="4207"/>
                    <a:pt x="4522" y="4207"/>
                  </a:cubicBezTo>
                  <a:cubicBezTo>
                    <a:pt x="4472" y="4207"/>
                    <a:pt x="4421" y="4211"/>
                    <a:pt x="4368" y="4219"/>
                  </a:cubicBezTo>
                  <a:cubicBezTo>
                    <a:pt x="3662" y="4333"/>
                    <a:pt x="3089" y="4657"/>
                    <a:pt x="2039" y="4657"/>
                  </a:cubicBezTo>
                  <a:cubicBezTo>
                    <a:pt x="1998" y="4657"/>
                    <a:pt x="1957" y="4656"/>
                    <a:pt x="1915" y="4655"/>
                  </a:cubicBezTo>
                  <a:cubicBezTo>
                    <a:pt x="1349" y="4641"/>
                    <a:pt x="1016" y="4549"/>
                    <a:pt x="800" y="4435"/>
                  </a:cubicBezTo>
                  <a:cubicBezTo>
                    <a:pt x="600" y="4329"/>
                    <a:pt x="504" y="4204"/>
                    <a:pt x="404" y="4084"/>
                  </a:cubicBezTo>
                  <a:cubicBezTo>
                    <a:pt x="531" y="3968"/>
                    <a:pt x="644" y="3843"/>
                    <a:pt x="912" y="3771"/>
                  </a:cubicBezTo>
                  <a:cubicBezTo>
                    <a:pt x="1301" y="3668"/>
                    <a:pt x="1645" y="3559"/>
                    <a:pt x="1901" y="3370"/>
                  </a:cubicBezTo>
                  <a:cubicBezTo>
                    <a:pt x="2156" y="3179"/>
                    <a:pt x="2314" y="2900"/>
                    <a:pt x="2314" y="2497"/>
                  </a:cubicBezTo>
                  <a:lnTo>
                    <a:pt x="2314" y="70"/>
                  </a:lnTo>
                  <a:cubicBezTo>
                    <a:pt x="2317" y="33"/>
                    <a:pt x="2287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7784049" y="4713418"/>
              <a:ext cx="288585" cy="11468"/>
            </a:xfrm>
            <a:custGeom>
              <a:avLst/>
              <a:gdLst/>
              <a:ahLst/>
              <a:cxnLst/>
              <a:rect l="l" t="t" r="r" b="b"/>
              <a:pathLst>
                <a:path w="6996" h="278" extrusionOk="0">
                  <a:moveTo>
                    <a:pt x="6642" y="1"/>
                  </a:moveTo>
                  <a:cubicBezTo>
                    <a:pt x="6347" y="93"/>
                    <a:pt x="4895" y="159"/>
                    <a:pt x="3199" y="159"/>
                  </a:cubicBezTo>
                  <a:cubicBezTo>
                    <a:pt x="1862" y="159"/>
                    <a:pt x="642" y="117"/>
                    <a:pt x="56" y="52"/>
                  </a:cubicBezTo>
                  <a:cubicBezTo>
                    <a:pt x="19" y="63"/>
                    <a:pt x="1" y="74"/>
                    <a:pt x="1" y="86"/>
                  </a:cubicBezTo>
                  <a:cubicBezTo>
                    <a:pt x="1" y="191"/>
                    <a:pt x="1567" y="278"/>
                    <a:pt x="3498" y="278"/>
                  </a:cubicBezTo>
                  <a:cubicBezTo>
                    <a:pt x="5430" y="278"/>
                    <a:pt x="6996" y="191"/>
                    <a:pt x="6996" y="86"/>
                  </a:cubicBezTo>
                  <a:cubicBezTo>
                    <a:pt x="6996" y="56"/>
                    <a:pt x="6875" y="28"/>
                    <a:pt x="6642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7856937" y="4397525"/>
              <a:ext cx="135671" cy="187688"/>
            </a:xfrm>
            <a:custGeom>
              <a:avLst/>
              <a:gdLst/>
              <a:ahLst/>
              <a:cxnLst/>
              <a:rect l="l" t="t" r="r" b="b"/>
              <a:pathLst>
                <a:path w="3289" h="4550" extrusionOk="0">
                  <a:moveTo>
                    <a:pt x="1894" y="0"/>
                  </a:moveTo>
                  <a:cubicBezTo>
                    <a:pt x="1840" y="0"/>
                    <a:pt x="1789" y="59"/>
                    <a:pt x="1778" y="184"/>
                  </a:cubicBezTo>
                  <a:cubicBezTo>
                    <a:pt x="1765" y="682"/>
                    <a:pt x="1003" y="1513"/>
                    <a:pt x="503" y="2377"/>
                  </a:cubicBezTo>
                  <a:cubicBezTo>
                    <a:pt x="0" y="3242"/>
                    <a:pt x="134" y="4550"/>
                    <a:pt x="1554" y="4550"/>
                  </a:cubicBezTo>
                  <a:cubicBezTo>
                    <a:pt x="2973" y="4550"/>
                    <a:pt x="3289" y="3841"/>
                    <a:pt x="3252" y="3055"/>
                  </a:cubicBezTo>
                  <a:cubicBezTo>
                    <a:pt x="3214" y="2271"/>
                    <a:pt x="2551" y="1814"/>
                    <a:pt x="2464" y="1227"/>
                  </a:cubicBezTo>
                  <a:cubicBezTo>
                    <a:pt x="2390" y="740"/>
                    <a:pt x="2410" y="612"/>
                    <a:pt x="2358" y="612"/>
                  </a:cubicBezTo>
                  <a:cubicBezTo>
                    <a:pt x="2348" y="612"/>
                    <a:pt x="2335" y="617"/>
                    <a:pt x="2317" y="626"/>
                  </a:cubicBezTo>
                  <a:cubicBezTo>
                    <a:pt x="2213" y="677"/>
                    <a:pt x="2095" y="924"/>
                    <a:pt x="2095" y="924"/>
                  </a:cubicBezTo>
                  <a:cubicBezTo>
                    <a:pt x="2095" y="924"/>
                    <a:pt x="2029" y="608"/>
                    <a:pt x="2039" y="287"/>
                  </a:cubicBezTo>
                  <a:cubicBezTo>
                    <a:pt x="2044" y="104"/>
                    <a:pt x="1966" y="0"/>
                    <a:pt x="1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7882265" y="4468681"/>
              <a:ext cx="83985" cy="116243"/>
            </a:xfrm>
            <a:custGeom>
              <a:avLst/>
              <a:gdLst/>
              <a:ahLst/>
              <a:cxnLst/>
              <a:rect l="l" t="t" r="r" b="b"/>
              <a:pathLst>
                <a:path w="2036" h="2818" extrusionOk="0">
                  <a:moveTo>
                    <a:pt x="1172" y="0"/>
                  </a:moveTo>
                  <a:cubicBezTo>
                    <a:pt x="1139" y="0"/>
                    <a:pt x="1107" y="36"/>
                    <a:pt x="1101" y="114"/>
                  </a:cubicBezTo>
                  <a:cubicBezTo>
                    <a:pt x="1093" y="423"/>
                    <a:pt x="621" y="938"/>
                    <a:pt x="310" y="1472"/>
                  </a:cubicBezTo>
                  <a:cubicBezTo>
                    <a:pt x="0" y="2008"/>
                    <a:pt x="80" y="2817"/>
                    <a:pt x="961" y="2817"/>
                  </a:cubicBezTo>
                  <a:cubicBezTo>
                    <a:pt x="1840" y="2817"/>
                    <a:pt x="2036" y="2379"/>
                    <a:pt x="2013" y="1892"/>
                  </a:cubicBezTo>
                  <a:cubicBezTo>
                    <a:pt x="1991" y="1405"/>
                    <a:pt x="1579" y="1123"/>
                    <a:pt x="1525" y="759"/>
                  </a:cubicBezTo>
                  <a:cubicBezTo>
                    <a:pt x="1480" y="459"/>
                    <a:pt x="1491" y="379"/>
                    <a:pt x="1460" y="379"/>
                  </a:cubicBezTo>
                  <a:cubicBezTo>
                    <a:pt x="1454" y="379"/>
                    <a:pt x="1446" y="382"/>
                    <a:pt x="1435" y="388"/>
                  </a:cubicBezTo>
                  <a:cubicBezTo>
                    <a:pt x="1370" y="419"/>
                    <a:pt x="1297" y="573"/>
                    <a:pt x="1297" y="573"/>
                  </a:cubicBezTo>
                  <a:cubicBezTo>
                    <a:pt x="1297" y="573"/>
                    <a:pt x="1257" y="377"/>
                    <a:pt x="1261" y="178"/>
                  </a:cubicBezTo>
                  <a:cubicBezTo>
                    <a:pt x="1265" y="64"/>
                    <a:pt x="1217" y="0"/>
                    <a:pt x="1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7789287" y="4786306"/>
              <a:ext cx="33248" cy="33206"/>
            </a:xfrm>
            <a:custGeom>
              <a:avLst/>
              <a:gdLst/>
              <a:ahLst/>
              <a:cxnLst/>
              <a:rect l="l" t="t" r="r" b="b"/>
              <a:pathLst>
                <a:path w="806" h="805" extrusionOk="0">
                  <a:moveTo>
                    <a:pt x="403" y="0"/>
                  </a:moveTo>
                  <a:cubicBezTo>
                    <a:pt x="182" y="0"/>
                    <a:pt x="1" y="181"/>
                    <a:pt x="1" y="402"/>
                  </a:cubicBezTo>
                  <a:cubicBezTo>
                    <a:pt x="1" y="625"/>
                    <a:pt x="182" y="805"/>
                    <a:pt x="403" y="805"/>
                  </a:cubicBezTo>
                  <a:cubicBezTo>
                    <a:pt x="626" y="805"/>
                    <a:pt x="805" y="625"/>
                    <a:pt x="805" y="402"/>
                  </a:cubicBezTo>
                  <a:cubicBezTo>
                    <a:pt x="805" y="181"/>
                    <a:pt x="626" y="0"/>
                    <a:pt x="403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7791061" y="4767785"/>
              <a:ext cx="16335" cy="16335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98" y="1"/>
                  </a:moveTo>
                  <a:cubicBezTo>
                    <a:pt x="89" y="1"/>
                    <a:pt x="0" y="88"/>
                    <a:pt x="0" y="198"/>
                  </a:cubicBezTo>
                  <a:cubicBezTo>
                    <a:pt x="0" y="307"/>
                    <a:pt x="89" y="396"/>
                    <a:pt x="198" y="396"/>
                  </a:cubicBezTo>
                  <a:cubicBezTo>
                    <a:pt x="308" y="396"/>
                    <a:pt x="395" y="307"/>
                    <a:pt x="395" y="198"/>
                  </a:cubicBezTo>
                  <a:cubicBezTo>
                    <a:pt x="395" y="88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7960062" y="4806560"/>
              <a:ext cx="16335" cy="16335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98" y="0"/>
                  </a:moveTo>
                  <a:cubicBezTo>
                    <a:pt x="89" y="0"/>
                    <a:pt x="0" y="88"/>
                    <a:pt x="0" y="198"/>
                  </a:cubicBezTo>
                  <a:cubicBezTo>
                    <a:pt x="0" y="306"/>
                    <a:pt x="89" y="395"/>
                    <a:pt x="198" y="395"/>
                  </a:cubicBezTo>
                  <a:cubicBezTo>
                    <a:pt x="308" y="395"/>
                    <a:pt x="395" y="306"/>
                    <a:pt x="395" y="198"/>
                  </a:cubicBezTo>
                  <a:cubicBezTo>
                    <a:pt x="395" y="88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7947605" y="4813078"/>
              <a:ext cx="9941" cy="9941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20" y="0"/>
                  </a:moveTo>
                  <a:cubicBezTo>
                    <a:pt x="55" y="0"/>
                    <a:pt x="0" y="55"/>
                    <a:pt x="0" y="120"/>
                  </a:cubicBezTo>
                  <a:cubicBezTo>
                    <a:pt x="0" y="187"/>
                    <a:pt x="54" y="240"/>
                    <a:pt x="120" y="240"/>
                  </a:cubicBezTo>
                  <a:cubicBezTo>
                    <a:pt x="187" y="240"/>
                    <a:pt x="240" y="188"/>
                    <a:pt x="240" y="120"/>
                  </a:cubicBezTo>
                  <a:cubicBezTo>
                    <a:pt x="240" y="55"/>
                    <a:pt x="188" y="0"/>
                    <a:pt x="120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7975077" y="4738415"/>
              <a:ext cx="9941" cy="9941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5"/>
                    <a:pt x="53" y="240"/>
                    <a:pt x="120" y="240"/>
                  </a:cubicBezTo>
                  <a:cubicBezTo>
                    <a:pt x="185" y="240"/>
                    <a:pt x="240" y="186"/>
                    <a:pt x="240" y="120"/>
                  </a:cubicBezTo>
                  <a:cubicBezTo>
                    <a:pt x="240" y="54"/>
                    <a:pt x="187" y="0"/>
                    <a:pt x="120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7951812" y="4730413"/>
              <a:ext cx="16541" cy="16665"/>
            </a:xfrm>
            <a:custGeom>
              <a:avLst/>
              <a:gdLst/>
              <a:ahLst/>
              <a:cxnLst/>
              <a:rect l="l" t="t" r="r" b="b"/>
              <a:pathLst>
                <a:path w="401" h="404" extrusionOk="0">
                  <a:moveTo>
                    <a:pt x="200" y="1"/>
                  </a:moveTo>
                  <a:cubicBezTo>
                    <a:pt x="89" y="1"/>
                    <a:pt x="0" y="91"/>
                    <a:pt x="0" y="203"/>
                  </a:cubicBezTo>
                  <a:cubicBezTo>
                    <a:pt x="0" y="313"/>
                    <a:pt x="89" y="403"/>
                    <a:pt x="200" y="403"/>
                  </a:cubicBezTo>
                  <a:cubicBezTo>
                    <a:pt x="312" y="403"/>
                    <a:pt x="401" y="314"/>
                    <a:pt x="401" y="203"/>
                  </a:cubicBezTo>
                  <a:cubicBezTo>
                    <a:pt x="401" y="91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7920421" y="4735033"/>
              <a:ext cx="27514" cy="27514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334" y="0"/>
                  </a:moveTo>
                  <a:cubicBezTo>
                    <a:pt x="150" y="0"/>
                    <a:pt x="1" y="149"/>
                    <a:pt x="1" y="333"/>
                  </a:cubicBezTo>
                  <a:cubicBezTo>
                    <a:pt x="1" y="520"/>
                    <a:pt x="149" y="666"/>
                    <a:pt x="334" y="666"/>
                  </a:cubicBezTo>
                  <a:cubicBezTo>
                    <a:pt x="518" y="666"/>
                    <a:pt x="666" y="517"/>
                    <a:pt x="666" y="333"/>
                  </a:cubicBezTo>
                  <a:cubicBezTo>
                    <a:pt x="666" y="150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8003994" y="4733383"/>
              <a:ext cx="8869" cy="8951"/>
            </a:xfrm>
            <a:custGeom>
              <a:avLst/>
              <a:gdLst/>
              <a:ahLst/>
              <a:cxnLst/>
              <a:rect l="l" t="t" r="r" b="b"/>
              <a:pathLst>
                <a:path w="215" h="217" extrusionOk="0">
                  <a:moveTo>
                    <a:pt x="108" y="1"/>
                  </a:moveTo>
                  <a:cubicBezTo>
                    <a:pt x="48" y="1"/>
                    <a:pt x="1" y="50"/>
                    <a:pt x="1" y="110"/>
                  </a:cubicBezTo>
                  <a:cubicBezTo>
                    <a:pt x="1" y="169"/>
                    <a:pt x="48" y="217"/>
                    <a:pt x="108" y="217"/>
                  </a:cubicBezTo>
                  <a:cubicBezTo>
                    <a:pt x="167" y="217"/>
                    <a:pt x="215" y="169"/>
                    <a:pt x="215" y="110"/>
                  </a:cubicBezTo>
                  <a:cubicBezTo>
                    <a:pt x="215" y="50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8039592" y="4791834"/>
              <a:ext cx="16252" cy="1621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197" y="0"/>
                  </a:moveTo>
                  <a:cubicBezTo>
                    <a:pt x="88" y="0"/>
                    <a:pt x="2" y="88"/>
                    <a:pt x="1" y="196"/>
                  </a:cubicBezTo>
                  <a:cubicBezTo>
                    <a:pt x="1" y="304"/>
                    <a:pt x="90" y="393"/>
                    <a:pt x="197" y="393"/>
                  </a:cubicBezTo>
                  <a:cubicBezTo>
                    <a:pt x="306" y="393"/>
                    <a:pt x="393" y="304"/>
                    <a:pt x="393" y="196"/>
                  </a:cubicBezTo>
                  <a:cubicBezTo>
                    <a:pt x="393" y="89"/>
                    <a:pt x="306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7803436" y="4730330"/>
              <a:ext cx="16170" cy="1612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197" y="0"/>
                  </a:moveTo>
                  <a:cubicBezTo>
                    <a:pt x="88" y="0"/>
                    <a:pt x="1" y="88"/>
                    <a:pt x="1" y="196"/>
                  </a:cubicBezTo>
                  <a:cubicBezTo>
                    <a:pt x="1" y="303"/>
                    <a:pt x="88" y="391"/>
                    <a:pt x="197" y="391"/>
                  </a:cubicBezTo>
                  <a:cubicBezTo>
                    <a:pt x="304" y="391"/>
                    <a:pt x="392" y="303"/>
                    <a:pt x="392" y="196"/>
                  </a:cubicBezTo>
                  <a:cubicBezTo>
                    <a:pt x="392" y="88"/>
                    <a:pt x="30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7973386" y="4728639"/>
              <a:ext cx="8168" cy="8168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7811727" y="4771333"/>
              <a:ext cx="13984" cy="14025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4" y="339"/>
                    <a:pt x="339" y="263"/>
                    <a:pt x="339" y="170"/>
                  </a:cubicBezTo>
                  <a:cubicBezTo>
                    <a:pt x="339" y="77"/>
                    <a:pt x="264" y="1"/>
                    <a:pt x="169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7449882" y="4581459"/>
              <a:ext cx="132743" cy="255997"/>
            </a:xfrm>
            <a:custGeom>
              <a:avLst/>
              <a:gdLst/>
              <a:ahLst/>
              <a:cxnLst/>
              <a:rect l="l" t="t" r="r" b="b"/>
              <a:pathLst>
                <a:path w="3218" h="6206" extrusionOk="0">
                  <a:moveTo>
                    <a:pt x="1" y="0"/>
                  </a:moveTo>
                  <a:lnTo>
                    <a:pt x="1" y="6205"/>
                  </a:lnTo>
                  <a:lnTo>
                    <a:pt x="3218" y="6205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8291259" y="4581459"/>
              <a:ext cx="132743" cy="255997"/>
            </a:xfrm>
            <a:custGeom>
              <a:avLst/>
              <a:gdLst/>
              <a:ahLst/>
              <a:cxnLst/>
              <a:rect l="l" t="t" r="r" b="b"/>
              <a:pathLst>
                <a:path w="3218" h="6206" extrusionOk="0">
                  <a:moveTo>
                    <a:pt x="0" y="0"/>
                  </a:moveTo>
                  <a:lnTo>
                    <a:pt x="0" y="6205"/>
                  </a:lnTo>
                  <a:lnTo>
                    <a:pt x="3217" y="6205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7540674" y="4108775"/>
              <a:ext cx="780904" cy="60225"/>
            </a:xfrm>
            <a:custGeom>
              <a:avLst/>
              <a:gdLst/>
              <a:ahLst/>
              <a:cxnLst/>
              <a:rect l="l" t="t" r="r" b="b"/>
              <a:pathLst>
                <a:path w="18931" h="1460" extrusionOk="0">
                  <a:moveTo>
                    <a:pt x="730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2"/>
                    <a:pt x="328" y="1459"/>
                    <a:pt x="730" y="1459"/>
                  </a:cubicBezTo>
                  <a:lnTo>
                    <a:pt x="18202" y="1459"/>
                  </a:lnTo>
                  <a:cubicBezTo>
                    <a:pt x="18604" y="1459"/>
                    <a:pt x="18930" y="1132"/>
                    <a:pt x="18930" y="730"/>
                  </a:cubicBezTo>
                  <a:cubicBezTo>
                    <a:pt x="18930" y="326"/>
                    <a:pt x="18604" y="0"/>
                    <a:pt x="18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7573344" y="4116324"/>
              <a:ext cx="360731" cy="38156"/>
            </a:xfrm>
            <a:custGeom>
              <a:avLst/>
              <a:gdLst/>
              <a:ahLst/>
              <a:cxnLst/>
              <a:rect l="l" t="t" r="r" b="b"/>
              <a:pathLst>
                <a:path w="8745" h="925" extrusionOk="0">
                  <a:moveTo>
                    <a:pt x="463" y="1"/>
                  </a:moveTo>
                  <a:cubicBezTo>
                    <a:pt x="206" y="1"/>
                    <a:pt x="0" y="208"/>
                    <a:pt x="0" y="462"/>
                  </a:cubicBezTo>
                  <a:cubicBezTo>
                    <a:pt x="0" y="719"/>
                    <a:pt x="206" y="925"/>
                    <a:pt x="463" y="925"/>
                  </a:cubicBezTo>
                  <a:lnTo>
                    <a:pt x="8282" y="925"/>
                  </a:lnTo>
                  <a:cubicBezTo>
                    <a:pt x="8537" y="925"/>
                    <a:pt x="8745" y="719"/>
                    <a:pt x="8745" y="462"/>
                  </a:cubicBezTo>
                  <a:cubicBezTo>
                    <a:pt x="8745" y="207"/>
                    <a:pt x="8537" y="1"/>
                    <a:pt x="82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7542365" y="4109064"/>
              <a:ext cx="779213" cy="59854"/>
            </a:xfrm>
            <a:custGeom>
              <a:avLst/>
              <a:gdLst/>
              <a:ahLst/>
              <a:cxnLst/>
              <a:rect l="l" t="t" r="r" b="b"/>
              <a:pathLst>
                <a:path w="18890" h="1451" extrusionOk="0">
                  <a:moveTo>
                    <a:pt x="18254" y="1"/>
                  </a:moveTo>
                  <a:lnTo>
                    <a:pt x="18254" y="1"/>
                  </a:lnTo>
                  <a:cubicBezTo>
                    <a:pt x="18280" y="74"/>
                    <a:pt x="18294" y="154"/>
                    <a:pt x="18294" y="236"/>
                  </a:cubicBezTo>
                  <a:cubicBezTo>
                    <a:pt x="18294" y="640"/>
                    <a:pt x="17969" y="967"/>
                    <a:pt x="17566" y="967"/>
                  </a:cubicBezTo>
                  <a:lnTo>
                    <a:pt x="94" y="967"/>
                  </a:lnTo>
                  <a:cubicBezTo>
                    <a:pt x="61" y="967"/>
                    <a:pt x="30" y="963"/>
                    <a:pt x="1" y="960"/>
                  </a:cubicBezTo>
                  <a:lnTo>
                    <a:pt x="1" y="960"/>
                  </a:lnTo>
                  <a:cubicBezTo>
                    <a:pt x="97" y="1248"/>
                    <a:pt x="369" y="1451"/>
                    <a:pt x="689" y="1451"/>
                  </a:cubicBezTo>
                  <a:lnTo>
                    <a:pt x="18161" y="1451"/>
                  </a:lnTo>
                  <a:cubicBezTo>
                    <a:pt x="18565" y="1451"/>
                    <a:pt x="18889" y="1125"/>
                    <a:pt x="18889" y="721"/>
                  </a:cubicBezTo>
                  <a:cubicBezTo>
                    <a:pt x="18889" y="352"/>
                    <a:pt x="18614" y="46"/>
                    <a:pt x="1825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7610221" y="3878889"/>
              <a:ext cx="651379" cy="65918"/>
            </a:xfrm>
            <a:custGeom>
              <a:avLst/>
              <a:gdLst/>
              <a:ahLst/>
              <a:cxnLst/>
              <a:rect l="l" t="t" r="r" b="b"/>
              <a:pathLst>
                <a:path w="15791" h="1598" extrusionOk="0">
                  <a:moveTo>
                    <a:pt x="7896" y="1"/>
                  </a:moveTo>
                  <a:cubicBezTo>
                    <a:pt x="5802" y="1"/>
                    <a:pt x="3793" y="84"/>
                    <a:pt x="2313" y="235"/>
                  </a:cubicBezTo>
                  <a:cubicBezTo>
                    <a:pt x="832" y="384"/>
                    <a:pt x="1" y="588"/>
                    <a:pt x="1" y="799"/>
                  </a:cubicBezTo>
                  <a:cubicBezTo>
                    <a:pt x="1" y="1011"/>
                    <a:pt x="832" y="1214"/>
                    <a:pt x="2313" y="1364"/>
                  </a:cubicBezTo>
                  <a:cubicBezTo>
                    <a:pt x="3793" y="1515"/>
                    <a:pt x="5802" y="1598"/>
                    <a:pt x="7896" y="1598"/>
                  </a:cubicBezTo>
                  <a:cubicBezTo>
                    <a:pt x="9990" y="1598"/>
                    <a:pt x="11999" y="1515"/>
                    <a:pt x="13479" y="1364"/>
                  </a:cubicBezTo>
                  <a:cubicBezTo>
                    <a:pt x="14960" y="1214"/>
                    <a:pt x="15791" y="1011"/>
                    <a:pt x="15791" y="799"/>
                  </a:cubicBezTo>
                  <a:cubicBezTo>
                    <a:pt x="15791" y="588"/>
                    <a:pt x="14960" y="384"/>
                    <a:pt x="13479" y="235"/>
                  </a:cubicBezTo>
                  <a:cubicBezTo>
                    <a:pt x="11999" y="84"/>
                    <a:pt x="9990" y="1"/>
                    <a:pt x="7896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7"/>
          <p:cNvGrpSpPr/>
          <p:nvPr/>
        </p:nvGrpSpPr>
        <p:grpSpPr>
          <a:xfrm>
            <a:off x="5650236" y="4239900"/>
            <a:ext cx="1297734" cy="599381"/>
            <a:chOff x="7770058" y="4239900"/>
            <a:chExt cx="1297734" cy="599381"/>
          </a:xfrm>
        </p:grpSpPr>
        <p:grpSp>
          <p:nvGrpSpPr>
            <p:cNvPr id="1650" name="Google Shape;1650;p37"/>
            <p:cNvGrpSpPr/>
            <p:nvPr/>
          </p:nvGrpSpPr>
          <p:grpSpPr>
            <a:xfrm>
              <a:off x="7770058" y="4239900"/>
              <a:ext cx="422736" cy="599381"/>
              <a:chOff x="7434833" y="4143608"/>
              <a:chExt cx="422736" cy="599381"/>
            </a:xfrm>
          </p:grpSpPr>
          <p:sp>
            <p:nvSpPr>
              <p:cNvPr id="1651" name="Google Shape;1651;p37"/>
              <p:cNvSpPr/>
              <p:nvPr/>
            </p:nvSpPr>
            <p:spPr>
              <a:xfrm>
                <a:off x="7434833" y="4203032"/>
                <a:ext cx="422736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5" y="2080"/>
                      <a:pt x="1266" y="2194"/>
                    </a:cubicBezTo>
                    <a:cubicBezTo>
                      <a:pt x="525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0" y="12930"/>
                    </a:cubicBezTo>
                    <a:lnTo>
                      <a:pt x="8183" y="12930"/>
                    </a:lnTo>
                    <a:cubicBezTo>
                      <a:pt x="9259" y="12930"/>
                      <a:pt x="10123" y="12064"/>
                      <a:pt x="10123" y="10988"/>
                    </a:cubicBezTo>
                    <a:lnTo>
                      <a:pt x="10123" y="4015"/>
                    </a:lnTo>
                    <a:cubicBezTo>
                      <a:pt x="10123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7"/>
              <p:cNvSpPr/>
              <p:nvPr/>
            </p:nvSpPr>
            <p:spPr>
              <a:xfrm>
                <a:off x="7453040" y="4221240"/>
                <a:ext cx="386322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4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3" y="12055"/>
                      <a:pt x="1503" y="12055"/>
                    </a:cubicBezTo>
                    <a:lnTo>
                      <a:pt x="7743" y="12055"/>
                    </a:lnTo>
                    <a:cubicBezTo>
                      <a:pt x="8586" y="12055"/>
                      <a:pt x="9250" y="11392"/>
                      <a:pt x="9250" y="10552"/>
                    </a:cubicBezTo>
                    <a:lnTo>
                      <a:pt x="9250" y="3579"/>
                    </a:lnTo>
                    <a:cubicBezTo>
                      <a:pt x="9250" y="2924"/>
                      <a:pt x="8838" y="2379"/>
                      <a:pt x="8265" y="2167"/>
                    </a:cubicBezTo>
                    <a:cubicBezTo>
                      <a:pt x="7824" y="2006"/>
                      <a:pt x="7399" y="1617"/>
                      <a:pt x="7399" y="1043"/>
                    </a:cubicBezTo>
                    <a:lnTo>
                      <a:pt x="73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7"/>
              <p:cNvSpPr/>
              <p:nvPr/>
            </p:nvSpPr>
            <p:spPr>
              <a:xfrm>
                <a:off x="7670401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29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5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7"/>
              <p:cNvSpPr/>
              <p:nvPr/>
            </p:nvSpPr>
            <p:spPr>
              <a:xfrm>
                <a:off x="745299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2" y="7482"/>
                      <a:pt x="1503" y="7482"/>
                    </a:cubicBezTo>
                    <a:lnTo>
                      <a:pt x="7744" y="7482"/>
                    </a:lnTo>
                    <a:cubicBezTo>
                      <a:pt x="8587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7"/>
              <p:cNvSpPr/>
              <p:nvPr/>
            </p:nvSpPr>
            <p:spPr>
              <a:xfrm>
                <a:off x="7470538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5" y="0"/>
                    </a:moveTo>
                    <a:lnTo>
                      <a:pt x="6245" y="1"/>
                    </a:lnTo>
                    <a:lnTo>
                      <a:pt x="6245" y="3561"/>
                    </a:lnTo>
                    <a:cubicBezTo>
                      <a:pt x="6245" y="5891"/>
                      <a:pt x="2797" y="7063"/>
                      <a:pt x="682" y="7063"/>
                    </a:cubicBezTo>
                    <a:cubicBezTo>
                      <a:pt x="533" y="7063"/>
                      <a:pt x="390" y="7057"/>
                      <a:pt x="256" y="7045"/>
                    </a:cubicBezTo>
                    <a:cubicBezTo>
                      <a:pt x="166" y="7037"/>
                      <a:pt x="82" y="7032"/>
                      <a:pt x="1" y="7030"/>
                    </a:cubicBezTo>
                    <a:lnTo>
                      <a:pt x="1" y="7030"/>
                    </a:lnTo>
                    <a:cubicBezTo>
                      <a:pt x="271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7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7"/>
              <p:cNvSpPr/>
              <p:nvPr/>
            </p:nvSpPr>
            <p:spPr>
              <a:xfrm>
                <a:off x="7452915" y="4392873"/>
                <a:ext cx="386489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937" extrusionOk="0">
                    <a:moveTo>
                      <a:pt x="4628" y="1"/>
                    </a:moveTo>
                    <a:cubicBezTo>
                      <a:pt x="2072" y="1"/>
                      <a:pt x="1" y="210"/>
                      <a:pt x="2" y="469"/>
                    </a:cubicBezTo>
                    <a:cubicBezTo>
                      <a:pt x="2" y="728"/>
                      <a:pt x="2073" y="936"/>
                      <a:pt x="4628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8" y="1"/>
                    </a:cubicBezTo>
                    <a:close/>
                  </a:path>
                </a:pathLst>
              </a:custGeom>
              <a:solidFill>
                <a:srgbClr val="FE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7"/>
              <p:cNvSpPr/>
              <p:nvPr/>
            </p:nvSpPr>
            <p:spPr>
              <a:xfrm>
                <a:off x="7452915" y="4392873"/>
                <a:ext cx="386489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937" extrusionOk="0">
                    <a:moveTo>
                      <a:pt x="4628" y="1"/>
                    </a:moveTo>
                    <a:cubicBezTo>
                      <a:pt x="2072" y="1"/>
                      <a:pt x="1" y="210"/>
                      <a:pt x="2" y="469"/>
                    </a:cubicBezTo>
                    <a:cubicBezTo>
                      <a:pt x="2" y="728"/>
                      <a:pt x="2073" y="936"/>
                      <a:pt x="4628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8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>
                <a:off x="7490290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9" y="7948"/>
                      <a:pt x="887" y="7948"/>
                    </a:cubicBezTo>
                    <a:lnTo>
                      <a:pt x="6627" y="7948"/>
                    </a:lnTo>
                    <a:cubicBezTo>
                      <a:pt x="7118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8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7"/>
              <p:cNvSpPr/>
              <p:nvPr/>
            </p:nvSpPr>
            <p:spPr>
              <a:xfrm>
                <a:off x="7482857" y="4143608"/>
                <a:ext cx="326647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1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2" y="2308"/>
                      <a:pt x="7822" y="2035"/>
                    </a:cubicBezTo>
                    <a:lnTo>
                      <a:pt x="7822" y="494"/>
                    </a:lnTo>
                    <a:cubicBezTo>
                      <a:pt x="7822" y="221"/>
                      <a:pt x="7600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7"/>
              <p:cNvSpPr/>
              <p:nvPr/>
            </p:nvSpPr>
            <p:spPr>
              <a:xfrm>
                <a:off x="751877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2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2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7"/>
              <p:cNvSpPr/>
              <p:nvPr/>
            </p:nvSpPr>
            <p:spPr>
              <a:xfrm>
                <a:off x="751877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7"/>
                      <a:pt x="1" y="169"/>
                    </a:cubicBezTo>
                    <a:cubicBezTo>
                      <a:pt x="1" y="263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3"/>
                      <a:pt x="6152" y="169"/>
                    </a:cubicBezTo>
                    <a:cubicBezTo>
                      <a:pt x="6152" y="76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7"/>
              <p:cNvSpPr/>
              <p:nvPr/>
            </p:nvSpPr>
            <p:spPr>
              <a:xfrm>
                <a:off x="751877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1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1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7"/>
              <p:cNvSpPr/>
              <p:nvPr/>
            </p:nvSpPr>
            <p:spPr>
              <a:xfrm>
                <a:off x="751877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69" y="1"/>
                    </a:moveTo>
                    <a:cubicBezTo>
                      <a:pt x="76" y="1"/>
                      <a:pt x="1" y="77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7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7"/>
              <p:cNvSpPr/>
              <p:nvPr/>
            </p:nvSpPr>
            <p:spPr>
              <a:xfrm>
                <a:off x="751877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5"/>
                      <a:pt x="1" y="169"/>
                    </a:cubicBezTo>
                    <a:cubicBezTo>
                      <a:pt x="1" y="262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2"/>
                      <a:pt x="6152" y="169"/>
                    </a:cubicBezTo>
                    <a:cubicBezTo>
                      <a:pt x="6152" y="75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7"/>
              <p:cNvSpPr/>
              <p:nvPr/>
            </p:nvSpPr>
            <p:spPr>
              <a:xfrm>
                <a:off x="751877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6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6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7"/>
              <p:cNvSpPr/>
              <p:nvPr/>
            </p:nvSpPr>
            <p:spPr>
              <a:xfrm>
                <a:off x="7482941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7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6" y="2334"/>
                      <a:pt x="237" y="2528"/>
                      <a:pt x="492" y="2528"/>
                    </a:cubicBezTo>
                    <a:lnTo>
                      <a:pt x="7326" y="2528"/>
                    </a:lnTo>
                    <a:cubicBezTo>
                      <a:pt x="7600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600" y="1"/>
                      <a:pt x="7326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7"/>
              <p:cNvSpPr/>
              <p:nvPr/>
            </p:nvSpPr>
            <p:spPr>
              <a:xfrm>
                <a:off x="7491000" y="4178394"/>
                <a:ext cx="35914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112" extrusionOk="0">
                    <a:moveTo>
                      <a:pt x="266" y="0"/>
                    </a:moveTo>
                    <a:cubicBezTo>
                      <a:pt x="155" y="0"/>
                      <a:pt x="65" y="127"/>
                      <a:pt x="60" y="217"/>
                    </a:cubicBezTo>
                    <a:cubicBezTo>
                      <a:pt x="70" y="717"/>
                      <a:pt x="0" y="1024"/>
                      <a:pt x="258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6" y="1112"/>
                      <a:pt x="860" y="1058"/>
                      <a:pt x="802" y="928"/>
                    </a:cubicBezTo>
                    <a:cubicBezTo>
                      <a:pt x="718" y="745"/>
                      <a:pt x="590" y="303"/>
                      <a:pt x="422" y="92"/>
                    </a:cubicBezTo>
                    <a:cubicBezTo>
                      <a:pt x="370" y="26"/>
                      <a:pt x="316" y="0"/>
                      <a:pt x="266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7"/>
              <p:cNvSpPr/>
              <p:nvPr/>
            </p:nvSpPr>
            <p:spPr>
              <a:xfrm>
                <a:off x="7500396" y="4152085"/>
                <a:ext cx="27854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7" y="247"/>
                      <a:pt x="608" y="80"/>
                    </a:cubicBezTo>
                    <a:cubicBezTo>
                      <a:pt x="588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>
                <a:off x="7540235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7" y="1"/>
                    </a:moveTo>
                    <a:cubicBezTo>
                      <a:pt x="54" y="1"/>
                      <a:pt x="1" y="41"/>
                      <a:pt x="13" y="117"/>
                    </a:cubicBezTo>
                    <a:cubicBezTo>
                      <a:pt x="4" y="415"/>
                      <a:pt x="13" y="1076"/>
                      <a:pt x="33" y="1346"/>
                    </a:cubicBezTo>
                    <a:cubicBezTo>
                      <a:pt x="51" y="1583"/>
                      <a:pt x="238" y="1641"/>
                      <a:pt x="349" y="1641"/>
                    </a:cubicBezTo>
                    <a:cubicBezTo>
                      <a:pt x="365" y="1641"/>
                      <a:pt x="378" y="1640"/>
                      <a:pt x="390" y="1638"/>
                    </a:cubicBezTo>
                    <a:cubicBezTo>
                      <a:pt x="489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7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>
                <a:off x="7558860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3" y="27"/>
                      <a:pt x="90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1" y="814"/>
                      <a:pt x="1005" y="504"/>
                      <a:pt x="1032" y="316"/>
                    </a:cubicBezTo>
                    <a:cubicBezTo>
                      <a:pt x="1052" y="167"/>
                      <a:pt x="604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7"/>
              <p:cNvSpPr/>
              <p:nvPr/>
            </p:nvSpPr>
            <p:spPr>
              <a:xfrm>
                <a:off x="7549589" y="4385565"/>
                <a:ext cx="254527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4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7"/>
              <p:cNvSpPr/>
              <p:nvPr/>
            </p:nvSpPr>
            <p:spPr>
              <a:xfrm>
                <a:off x="7527081" y="4375585"/>
                <a:ext cx="34076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194" extrusionOk="0">
                    <a:moveTo>
                      <a:pt x="140" y="0"/>
                    </a:moveTo>
                    <a:cubicBezTo>
                      <a:pt x="62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2" y="7193"/>
                      <a:pt x="140" y="7193"/>
                    </a:cubicBezTo>
                    <a:lnTo>
                      <a:pt x="675" y="7193"/>
                    </a:lnTo>
                    <a:cubicBezTo>
                      <a:pt x="753" y="7193"/>
                      <a:pt x="815" y="7131"/>
                      <a:pt x="815" y="7053"/>
                    </a:cubicBezTo>
                    <a:lnTo>
                      <a:pt x="815" y="140"/>
                    </a:lnTo>
                    <a:cubicBezTo>
                      <a:pt x="815" y="62"/>
                      <a:pt x="752" y="0"/>
                      <a:pt x="675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>
                <a:off x="7490666" y="4329440"/>
                <a:ext cx="42762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4" y="9168"/>
                      <a:pt x="805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7"/>
              <p:cNvSpPr/>
              <p:nvPr/>
            </p:nvSpPr>
            <p:spPr>
              <a:xfrm>
                <a:off x="7524533" y="4259659"/>
                <a:ext cx="36707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164" extrusionOk="0">
                    <a:moveTo>
                      <a:pt x="543" y="1"/>
                    </a:moveTo>
                    <a:cubicBezTo>
                      <a:pt x="465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6" y="1164"/>
                      <a:pt x="411" y="1121"/>
                      <a:pt x="612" y="770"/>
                    </a:cubicBezTo>
                    <a:cubicBezTo>
                      <a:pt x="878" y="307"/>
                      <a:pt x="543" y="1"/>
                      <a:pt x="543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7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7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37"/>
            <p:cNvGrpSpPr/>
            <p:nvPr/>
          </p:nvGrpSpPr>
          <p:grpSpPr>
            <a:xfrm>
              <a:off x="8207494" y="4239900"/>
              <a:ext cx="422820" cy="599381"/>
              <a:chOff x="7865128" y="4143608"/>
              <a:chExt cx="422820" cy="599381"/>
            </a:xfrm>
          </p:grpSpPr>
          <p:sp>
            <p:nvSpPr>
              <p:cNvPr id="1680" name="Google Shape;1680;p37"/>
              <p:cNvSpPr/>
              <p:nvPr/>
            </p:nvSpPr>
            <p:spPr>
              <a:xfrm>
                <a:off x="7865128" y="4203032"/>
                <a:ext cx="422820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5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6" y="2080"/>
                      <a:pt x="1268" y="2194"/>
                    </a:cubicBezTo>
                    <a:cubicBezTo>
                      <a:pt x="526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2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7"/>
              <p:cNvSpPr/>
              <p:nvPr/>
            </p:nvSpPr>
            <p:spPr>
              <a:xfrm>
                <a:off x="7883419" y="4221240"/>
                <a:ext cx="386238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2055" extrusionOk="0">
                    <a:moveTo>
                      <a:pt x="1847" y="1"/>
                    </a:moveTo>
                    <a:lnTo>
                      <a:pt x="1847" y="1043"/>
                    </a:lnTo>
                    <a:cubicBezTo>
                      <a:pt x="1847" y="1616"/>
                      <a:pt x="1422" y="2006"/>
                      <a:pt x="981" y="2167"/>
                    </a:cubicBezTo>
                    <a:cubicBezTo>
                      <a:pt x="408" y="2379"/>
                      <a:pt x="0" y="2923"/>
                      <a:pt x="0" y="3579"/>
                    </a:cubicBezTo>
                    <a:lnTo>
                      <a:pt x="0" y="10552"/>
                    </a:lnTo>
                    <a:cubicBezTo>
                      <a:pt x="0" y="11393"/>
                      <a:pt x="662" y="12055"/>
                      <a:pt x="1502" y="12055"/>
                    </a:cubicBezTo>
                    <a:lnTo>
                      <a:pt x="7743" y="12055"/>
                    </a:lnTo>
                    <a:cubicBezTo>
                      <a:pt x="8584" y="12055"/>
                      <a:pt x="9249" y="11392"/>
                      <a:pt x="9249" y="10552"/>
                    </a:cubicBezTo>
                    <a:lnTo>
                      <a:pt x="9249" y="3579"/>
                    </a:lnTo>
                    <a:cubicBezTo>
                      <a:pt x="9249" y="2924"/>
                      <a:pt x="8838" y="2379"/>
                      <a:pt x="8263" y="2167"/>
                    </a:cubicBezTo>
                    <a:cubicBezTo>
                      <a:pt x="7823" y="2006"/>
                      <a:pt x="7397" y="1617"/>
                      <a:pt x="7397" y="1043"/>
                    </a:cubicBezTo>
                    <a:lnTo>
                      <a:pt x="7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7"/>
              <p:cNvSpPr/>
              <p:nvPr/>
            </p:nvSpPr>
            <p:spPr>
              <a:xfrm>
                <a:off x="8100738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9" y="37"/>
                      <a:pt x="0" y="105"/>
                      <a:pt x="0" y="105"/>
                    </a:cubicBezTo>
                    <a:lnTo>
                      <a:pt x="0" y="1702"/>
                    </a:lnTo>
                    <a:cubicBezTo>
                      <a:pt x="0" y="2340"/>
                      <a:pt x="653" y="2485"/>
                      <a:pt x="1030" y="3321"/>
                    </a:cubicBezTo>
                    <a:cubicBezTo>
                      <a:pt x="1405" y="4157"/>
                      <a:pt x="1226" y="5119"/>
                      <a:pt x="1226" y="5119"/>
                    </a:cubicBezTo>
                    <a:lnTo>
                      <a:pt x="4047" y="5349"/>
                    </a:lnTo>
                    <a:lnTo>
                      <a:pt x="4047" y="3579"/>
                    </a:lnTo>
                    <a:cubicBezTo>
                      <a:pt x="4047" y="2925"/>
                      <a:pt x="3635" y="2378"/>
                      <a:pt x="3061" y="2168"/>
                    </a:cubicBezTo>
                    <a:cubicBezTo>
                      <a:pt x="2621" y="2005"/>
                      <a:pt x="2193" y="1615"/>
                      <a:pt x="2193" y="1043"/>
                    </a:cubicBezTo>
                    <a:lnTo>
                      <a:pt x="2193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>
                <a:off x="7883419" y="4412250"/>
                <a:ext cx="386280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0" h="7482" extrusionOk="0">
                    <a:moveTo>
                      <a:pt x="0" y="0"/>
                    </a:moveTo>
                    <a:lnTo>
                      <a:pt x="0" y="5978"/>
                    </a:lnTo>
                    <a:cubicBezTo>
                      <a:pt x="0" y="6819"/>
                      <a:pt x="661" y="7482"/>
                      <a:pt x="1502" y="7482"/>
                    </a:cubicBezTo>
                    <a:lnTo>
                      <a:pt x="7744" y="7482"/>
                    </a:lnTo>
                    <a:cubicBezTo>
                      <a:pt x="8585" y="7482"/>
                      <a:pt x="9250" y="6818"/>
                      <a:pt x="9250" y="5978"/>
                    </a:cubicBezTo>
                    <a:lnTo>
                      <a:pt x="92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7"/>
              <p:cNvSpPr/>
              <p:nvPr/>
            </p:nvSpPr>
            <p:spPr>
              <a:xfrm>
                <a:off x="7900958" y="4412208"/>
                <a:ext cx="368783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7482" extrusionOk="0">
                    <a:moveTo>
                      <a:pt x="6244" y="0"/>
                    </a:moveTo>
                    <a:lnTo>
                      <a:pt x="6244" y="1"/>
                    </a:lnTo>
                    <a:lnTo>
                      <a:pt x="6244" y="3561"/>
                    </a:lnTo>
                    <a:cubicBezTo>
                      <a:pt x="6244" y="5891"/>
                      <a:pt x="2796" y="7063"/>
                      <a:pt x="682" y="7063"/>
                    </a:cubicBezTo>
                    <a:cubicBezTo>
                      <a:pt x="532" y="7063"/>
                      <a:pt x="390" y="7057"/>
                      <a:pt x="255" y="7045"/>
                    </a:cubicBezTo>
                    <a:cubicBezTo>
                      <a:pt x="164" y="7037"/>
                      <a:pt x="80" y="7032"/>
                      <a:pt x="0" y="7030"/>
                    </a:cubicBezTo>
                    <a:lnTo>
                      <a:pt x="0" y="7030"/>
                    </a:lnTo>
                    <a:cubicBezTo>
                      <a:pt x="271" y="7310"/>
                      <a:pt x="653" y="7482"/>
                      <a:pt x="1082" y="7482"/>
                    </a:cubicBezTo>
                    <a:lnTo>
                      <a:pt x="7324" y="7482"/>
                    </a:lnTo>
                    <a:cubicBezTo>
                      <a:pt x="8165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7"/>
              <p:cNvSpPr/>
              <p:nvPr/>
            </p:nvSpPr>
            <p:spPr>
              <a:xfrm>
                <a:off x="7883252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3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7" y="1"/>
                    </a:cubicBezTo>
                    <a:close/>
                  </a:path>
                </a:pathLst>
              </a:custGeom>
              <a:solidFill>
                <a:srgbClr val="FE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>
                <a:off x="7883252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3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7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>
                <a:off x="7920669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8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8" y="7948"/>
                    </a:cubicBezTo>
                    <a:lnTo>
                      <a:pt x="6628" y="7948"/>
                    </a:lnTo>
                    <a:cubicBezTo>
                      <a:pt x="7117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7"/>
              <p:cNvSpPr/>
              <p:nvPr/>
            </p:nvSpPr>
            <p:spPr>
              <a:xfrm>
                <a:off x="7913152" y="4143608"/>
                <a:ext cx="326730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2529" extrusionOk="0">
                    <a:moveTo>
                      <a:pt x="494" y="1"/>
                    </a:moveTo>
                    <a:cubicBezTo>
                      <a:pt x="222" y="1"/>
                      <a:pt x="2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7949107" y="4390034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2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>
                <a:off x="7949107" y="4441232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3"/>
                      <a:pt x="6153" y="169"/>
                    </a:cubicBezTo>
                    <a:cubicBezTo>
                      <a:pt x="6153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>
                <a:off x="7949107" y="4492513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1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7949107" y="4543669"/>
                <a:ext cx="256991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9" extrusionOk="0">
                    <a:moveTo>
                      <a:pt x="170" y="1"/>
                    </a:moveTo>
                    <a:cubicBezTo>
                      <a:pt x="77" y="1"/>
                      <a:pt x="0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7949107" y="4594908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2"/>
                      <a:pt x="6153" y="169"/>
                    </a:cubicBezTo>
                    <a:cubicBezTo>
                      <a:pt x="6153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7949107" y="4646106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7913277" y="4143608"/>
                <a:ext cx="326605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2528" extrusionOk="0">
                    <a:moveTo>
                      <a:pt x="5946" y="1"/>
                    </a:moveTo>
                    <a:cubicBezTo>
                      <a:pt x="6001" y="1131"/>
                      <a:pt x="5824" y="2085"/>
                      <a:pt x="5824" y="2085"/>
                    </a:cubicBezTo>
                    <a:lnTo>
                      <a:pt x="1" y="2085"/>
                    </a:lnTo>
                    <a:cubicBezTo>
                      <a:pt x="24" y="2334"/>
                      <a:pt x="235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67" y="0"/>
                      <a:pt x="0" y="167"/>
                      <a:pt x="0" y="374"/>
                    </a:cubicBezTo>
                    <a:cubicBezTo>
                      <a:pt x="0" y="581"/>
                      <a:pt x="168" y="748"/>
                      <a:pt x="375" y="748"/>
                    </a:cubicBezTo>
                    <a:cubicBezTo>
                      <a:pt x="581" y="748"/>
                      <a:pt x="748" y="579"/>
                      <a:pt x="748" y="374"/>
                    </a:cubicBezTo>
                    <a:cubicBezTo>
                      <a:pt x="748" y="167"/>
                      <a:pt x="581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8154734" y="4164530"/>
                <a:ext cx="21548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17" extrusionOk="0">
                    <a:moveTo>
                      <a:pt x="257" y="0"/>
                    </a:moveTo>
                    <a:cubicBezTo>
                      <a:pt x="115" y="0"/>
                      <a:pt x="0" y="116"/>
                      <a:pt x="0" y="259"/>
                    </a:cubicBezTo>
                    <a:cubicBezTo>
                      <a:pt x="0" y="402"/>
                      <a:pt x="115" y="517"/>
                      <a:pt x="257" y="517"/>
                    </a:cubicBezTo>
                    <a:cubicBezTo>
                      <a:pt x="401" y="517"/>
                      <a:pt x="516" y="402"/>
                      <a:pt x="516" y="259"/>
                    </a:cubicBezTo>
                    <a:cubicBezTo>
                      <a:pt x="516" y="117"/>
                      <a:pt x="401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7921379" y="4178394"/>
                <a:ext cx="35955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112" extrusionOk="0">
                    <a:moveTo>
                      <a:pt x="265" y="0"/>
                    </a:moveTo>
                    <a:cubicBezTo>
                      <a:pt x="155" y="0"/>
                      <a:pt x="65" y="127"/>
                      <a:pt x="61" y="217"/>
                    </a:cubicBezTo>
                    <a:cubicBezTo>
                      <a:pt x="69" y="717"/>
                      <a:pt x="1" y="1024"/>
                      <a:pt x="259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7" y="1112"/>
                      <a:pt x="860" y="1058"/>
                      <a:pt x="802" y="928"/>
                    </a:cubicBezTo>
                    <a:cubicBezTo>
                      <a:pt x="717" y="745"/>
                      <a:pt x="591" y="303"/>
                      <a:pt x="422" y="92"/>
                    </a:cubicBezTo>
                    <a:cubicBezTo>
                      <a:pt x="369" y="26"/>
                      <a:pt x="315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7930733" y="4152085"/>
                <a:ext cx="27937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8" y="224"/>
                    </a:cubicBezTo>
                    <a:cubicBezTo>
                      <a:pt x="1" y="407"/>
                      <a:pt x="127" y="492"/>
                      <a:pt x="296" y="540"/>
                    </a:cubicBezTo>
                    <a:cubicBezTo>
                      <a:pt x="308" y="543"/>
                      <a:pt x="319" y="545"/>
                      <a:pt x="331" y="545"/>
                    </a:cubicBezTo>
                    <a:cubicBezTo>
                      <a:pt x="493" y="545"/>
                      <a:pt x="668" y="247"/>
                      <a:pt x="609" y="80"/>
                    </a:cubicBezTo>
                    <a:cubicBezTo>
                      <a:pt x="589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7970572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6" y="1"/>
                    </a:moveTo>
                    <a:cubicBezTo>
                      <a:pt x="53" y="1"/>
                      <a:pt x="0" y="41"/>
                      <a:pt x="13" y="117"/>
                    </a:cubicBezTo>
                    <a:cubicBezTo>
                      <a:pt x="4" y="415"/>
                      <a:pt x="13" y="1076"/>
                      <a:pt x="34" y="1346"/>
                    </a:cubicBezTo>
                    <a:cubicBezTo>
                      <a:pt x="50" y="1583"/>
                      <a:pt x="238" y="1641"/>
                      <a:pt x="349" y="1641"/>
                    </a:cubicBezTo>
                    <a:cubicBezTo>
                      <a:pt x="364" y="1641"/>
                      <a:pt x="378" y="1640"/>
                      <a:pt x="390" y="1638"/>
                    </a:cubicBezTo>
                    <a:cubicBezTo>
                      <a:pt x="488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7989197" y="4150498"/>
                <a:ext cx="44015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2" y="93"/>
                    </a:cubicBezTo>
                    <a:cubicBezTo>
                      <a:pt x="112" y="412"/>
                      <a:pt x="1" y="720"/>
                      <a:pt x="169" y="802"/>
                    </a:cubicBezTo>
                    <a:cubicBezTo>
                      <a:pt x="185" y="810"/>
                      <a:pt x="207" y="814"/>
                      <a:pt x="232" y="814"/>
                    </a:cubicBezTo>
                    <a:cubicBezTo>
                      <a:pt x="462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7979885" y="4385565"/>
                <a:ext cx="254569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7306" extrusionOk="0">
                    <a:moveTo>
                      <a:pt x="6061" y="1"/>
                    </a:moveTo>
                    <a:cubicBezTo>
                      <a:pt x="6073" y="1717"/>
                      <a:pt x="5775" y="4687"/>
                      <a:pt x="3705" y="5804"/>
                    </a:cubicBezTo>
                    <a:cubicBezTo>
                      <a:pt x="1954" y="6750"/>
                      <a:pt x="721" y="7142"/>
                      <a:pt x="1" y="7306"/>
                    </a:cubicBezTo>
                    <a:lnTo>
                      <a:pt x="5210" y="7306"/>
                    </a:lnTo>
                    <a:cubicBezTo>
                      <a:pt x="5701" y="7306"/>
                      <a:pt x="6095" y="6911"/>
                      <a:pt x="6095" y="6419"/>
                    </a:cubicBezTo>
                    <a:lnTo>
                      <a:pt x="6095" y="244"/>
                    </a:lnTo>
                    <a:cubicBezTo>
                      <a:pt x="6095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7957376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0" y="0"/>
                    </a:moveTo>
                    <a:cubicBezTo>
                      <a:pt x="65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3" y="7193"/>
                      <a:pt x="140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2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7921086" y="4329440"/>
                <a:ext cx="42720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169" extrusionOk="0">
                    <a:moveTo>
                      <a:pt x="576" y="1"/>
                    </a:moveTo>
                    <a:cubicBezTo>
                      <a:pt x="576" y="1"/>
                      <a:pt x="0" y="451"/>
                      <a:pt x="0" y="1420"/>
                    </a:cubicBezTo>
                    <a:lnTo>
                      <a:pt x="0" y="8377"/>
                    </a:lnTo>
                    <a:cubicBezTo>
                      <a:pt x="0" y="9065"/>
                      <a:pt x="504" y="9168"/>
                      <a:pt x="804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7954912" y="4259659"/>
                <a:ext cx="36624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4" extrusionOk="0">
                    <a:moveTo>
                      <a:pt x="542" y="1"/>
                    </a:moveTo>
                    <a:cubicBezTo>
                      <a:pt x="463" y="745"/>
                      <a:pt x="0" y="1159"/>
                      <a:pt x="0" y="1159"/>
                    </a:cubicBezTo>
                    <a:cubicBezTo>
                      <a:pt x="0" y="1159"/>
                      <a:pt x="21" y="1164"/>
                      <a:pt x="56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815473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8" name="Google Shape;1708;p37"/>
            <p:cNvGrpSpPr/>
            <p:nvPr/>
          </p:nvGrpSpPr>
          <p:grpSpPr>
            <a:xfrm>
              <a:off x="8645014" y="4239900"/>
              <a:ext cx="422778" cy="599381"/>
              <a:chOff x="8309789" y="4143608"/>
              <a:chExt cx="422778" cy="599381"/>
            </a:xfrm>
          </p:grpSpPr>
          <p:sp>
            <p:nvSpPr>
              <p:cNvPr id="1709" name="Google Shape;1709;p37"/>
              <p:cNvSpPr/>
              <p:nvPr/>
            </p:nvSpPr>
            <p:spPr>
              <a:xfrm>
                <a:off x="8309789" y="4203032"/>
                <a:ext cx="422778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4" h="12930" extrusionOk="0">
                    <a:moveTo>
                      <a:pt x="1851" y="0"/>
                    </a:moveTo>
                    <a:lnTo>
                      <a:pt x="1851" y="1479"/>
                    </a:lnTo>
                    <a:cubicBezTo>
                      <a:pt x="1851" y="1809"/>
                      <a:pt x="1576" y="2080"/>
                      <a:pt x="1268" y="2194"/>
                    </a:cubicBezTo>
                    <a:cubicBezTo>
                      <a:pt x="527" y="2466"/>
                      <a:pt x="1" y="3178"/>
                      <a:pt x="1" y="4015"/>
                    </a:cubicBezTo>
                    <a:lnTo>
                      <a:pt x="1" y="10988"/>
                    </a:lnTo>
                    <a:cubicBezTo>
                      <a:pt x="1" y="12064"/>
                      <a:pt x="867" y="12930"/>
                      <a:pt x="1941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8" y="2466"/>
                      <a:pt x="8858" y="2194"/>
                    </a:cubicBezTo>
                    <a:cubicBezTo>
                      <a:pt x="8551" y="2081"/>
                      <a:pt x="8276" y="1810"/>
                      <a:pt x="8276" y="1479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8328079" y="4221240"/>
                <a:ext cx="386364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3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2" y="12055"/>
                      <a:pt x="1503" y="12055"/>
                    </a:cubicBezTo>
                    <a:lnTo>
                      <a:pt x="7745" y="12055"/>
                    </a:lnTo>
                    <a:cubicBezTo>
                      <a:pt x="8586" y="12055"/>
                      <a:pt x="9251" y="11392"/>
                      <a:pt x="9251" y="10552"/>
                    </a:cubicBezTo>
                    <a:lnTo>
                      <a:pt x="9251" y="3579"/>
                    </a:lnTo>
                    <a:cubicBezTo>
                      <a:pt x="9251" y="2924"/>
                      <a:pt x="8841" y="2379"/>
                      <a:pt x="8266" y="2167"/>
                    </a:cubicBezTo>
                    <a:cubicBezTo>
                      <a:pt x="7825" y="2006"/>
                      <a:pt x="7400" y="1617"/>
                      <a:pt x="7400" y="1043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8545440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8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30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6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8" y="1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832807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3" y="7482"/>
                      <a:pt x="1503" y="7482"/>
                    </a:cubicBezTo>
                    <a:lnTo>
                      <a:pt x="7745" y="7482"/>
                    </a:lnTo>
                    <a:cubicBezTo>
                      <a:pt x="8586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8345619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6" y="0"/>
                    </a:moveTo>
                    <a:lnTo>
                      <a:pt x="6246" y="1"/>
                    </a:lnTo>
                    <a:lnTo>
                      <a:pt x="6246" y="3561"/>
                    </a:lnTo>
                    <a:cubicBezTo>
                      <a:pt x="6246" y="5891"/>
                      <a:pt x="2797" y="7063"/>
                      <a:pt x="683" y="7063"/>
                    </a:cubicBezTo>
                    <a:cubicBezTo>
                      <a:pt x="534" y="7063"/>
                      <a:pt x="391" y="7057"/>
                      <a:pt x="257" y="7045"/>
                    </a:cubicBezTo>
                    <a:cubicBezTo>
                      <a:pt x="166" y="7037"/>
                      <a:pt x="83" y="7032"/>
                      <a:pt x="1" y="7030"/>
                    </a:cubicBezTo>
                    <a:lnTo>
                      <a:pt x="1" y="7030"/>
                    </a:lnTo>
                    <a:cubicBezTo>
                      <a:pt x="273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6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8327996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2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2" y="936"/>
                      <a:pt x="9253" y="727"/>
                      <a:pt x="9253" y="469"/>
                    </a:cubicBezTo>
                    <a:cubicBezTo>
                      <a:pt x="9253" y="209"/>
                      <a:pt x="7182" y="1"/>
                      <a:pt x="4627" y="1"/>
                    </a:cubicBezTo>
                    <a:close/>
                  </a:path>
                </a:pathLst>
              </a:custGeom>
              <a:solidFill>
                <a:srgbClr val="FE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8327996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2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2" y="936"/>
                      <a:pt x="9253" y="727"/>
                      <a:pt x="9253" y="469"/>
                    </a:cubicBezTo>
                    <a:cubicBezTo>
                      <a:pt x="9253" y="209"/>
                      <a:pt x="7182" y="1"/>
                      <a:pt x="4627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8365413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7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7" y="7948"/>
                    </a:cubicBezTo>
                    <a:lnTo>
                      <a:pt x="6627" y="7948"/>
                    </a:lnTo>
                    <a:cubicBezTo>
                      <a:pt x="7116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8357938" y="4143608"/>
                <a:ext cx="326688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839385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2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839385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3"/>
                      <a:pt x="6152" y="169"/>
                    </a:cubicBezTo>
                    <a:cubicBezTo>
                      <a:pt x="6152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839385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1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839385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70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839385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2"/>
                      <a:pt x="6152" y="169"/>
                    </a:cubicBezTo>
                    <a:cubicBezTo>
                      <a:pt x="6152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839385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8358063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6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4" y="2334"/>
                      <a:pt x="236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8588996" y="4192342"/>
                <a:ext cx="31320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8" extrusionOk="0">
                    <a:moveTo>
                      <a:pt x="376" y="0"/>
                    </a:moveTo>
                    <a:cubicBezTo>
                      <a:pt x="169" y="0"/>
                      <a:pt x="1" y="167"/>
                      <a:pt x="3" y="374"/>
                    </a:cubicBezTo>
                    <a:cubicBezTo>
                      <a:pt x="3" y="581"/>
                      <a:pt x="170" y="748"/>
                      <a:pt x="376" y="748"/>
                    </a:cubicBezTo>
                    <a:cubicBezTo>
                      <a:pt x="582" y="748"/>
                      <a:pt x="750" y="579"/>
                      <a:pt x="750" y="374"/>
                    </a:cubicBezTo>
                    <a:cubicBezTo>
                      <a:pt x="750" y="167"/>
                      <a:pt x="582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8599394" y="4164530"/>
                <a:ext cx="21673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17" extrusionOk="0">
                    <a:moveTo>
                      <a:pt x="260" y="0"/>
                    </a:moveTo>
                    <a:cubicBezTo>
                      <a:pt x="118" y="0"/>
                      <a:pt x="1" y="116"/>
                      <a:pt x="3" y="259"/>
                    </a:cubicBezTo>
                    <a:cubicBezTo>
                      <a:pt x="3" y="402"/>
                      <a:pt x="118" y="517"/>
                      <a:pt x="260" y="517"/>
                    </a:cubicBezTo>
                    <a:cubicBezTo>
                      <a:pt x="403" y="517"/>
                      <a:pt x="518" y="402"/>
                      <a:pt x="518" y="259"/>
                    </a:cubicBezTo>
                    <a:cubicBezTo>
                      <a:pt x="518" y="117"/>
                      <a:pt x="403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8366123" y="4178394"/>
                <a:ext cx="35872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112" extrusionOk="0">
                    <a:moveTo>
                      <a:pt x="265" y="0"/>
                    </a:moveTo>
                    <a:cubicBezTo>
                      <a:pt x="154" y="0"/>
                      <a:pt x="64" y="127"/>
                      <a:pt x="59" y="217"/>
                    </a:cubicBezTo>
                    <a:cubicBezTo>
                      <a:pt x="69" y="717"/>
                      <a:pt x="0" y="1024"/>
                      <a:pt x="256" y="1084"/>
                    </a:cubicBezTo>
                    <a:cubicBezTo>
                      <a:pt x="334" y="1102"/>
                      <a:pt x="421" y="1112"/>
                      <a:pt x="503" y="1112"/>
                    </a:cubicBezTo>
                    <a:cubicBezTo>
                      <a:pt x="695" y="1112"/>
                      <a:pt x="859" y="1058"/>
                      <a:pt x="800" y="928"/>
                    </a:cubicBezTo>
                    <a:cubicBezTo>
                      <a:pt x="716" y="745"/>
                      <a:pt x="590" y="303"/>
                      <a:pt x="421" y="92"/>
                    </a:cubicBezTo>
                    <a:cubicBezTo>
                      <a:pt x="368" y="26"/>
                      <a:pt x="314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8375477" y="4152085"/>
                <a:ext cx="27896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45" extrusionOk="0">
                    <a:moveTo>
                      <a:pt x="462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8" y="247"/>
                      <a:pt x="610" y="80"/>
                    </a:cubicBezTo>
                    <a:cubicBezTo>
                      <a:pt x="590" y="24"/>
                      <a:pt x="533" y="1"/>
                      <a:pt x="462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8415316" y="4153046"/>
                <a:ext cx="2037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642" extrusionOk="0">
                    <a:moveTo>
                      <a:pt x="116" y="1"/>
                    </a:moveTo>
                    <a:cubicBezTo>
                      <a:pt x="54" y="1"/>
                      <a:pt x="0" y="41"/>
                      <a:pt x="12" y="117"/>
                    </a:cubicBezTo>
                    <a:cubicBezTo>
                      <a:pt x="3" y="415"/>
                      <a:pt x="12" y="1076"/>
                      <a:pt x="32" y="1346"/>
                    </a:cubicBezTo>
                    <a:cubicBezTo>
                      <a:pt x="50" y="1583"/>
                      <a:pt x="237" y="1641"/>
                      <a:pt x="348" y="1641"/>
                    </a:cubicBezTo>
                    <a:cubicBezTo>
                      <a:pt x="364" y="1641"/>
                      <a:pt x="377" y="1640"/>
                      <a:pt x="389" y="1638"/>
                    </a:cubicBezTo>
                    <a:cubicBezTo>
                      <a:pt x="488" y="1623"/>
                      <a:pt x="336" y="239"/>
                      <a:pt x="265" y="97"/>
                    </a:cubicBezTo>
                    <a:cubicBezTo>
                      <a:pt x="233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8433941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1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0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8424629" y="4385565"/>
                <a:ext cx="254611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6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8402078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1" y="0"/>
                    </a:moveTo>
                    <a:cubicBezTo>
                      <a:pt x="64" y="0"/>
                      <a:pt x="2" y="62"/>
                      <a:pt x="1" y="140"/>
                    </a:cubicBezTo>
                    <a:lnTo>
                      <a:pt x="1" y="7053"/>
                    </a:lnTo>
                    <a:cubicBezTo>
                      <a:pt x="1" y="7131"/>
                      <a:pt x="64" y="7193"/>
                      <a:pt x="141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3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8365747" y="4329440"/>
                <a:ext cx="42804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5" y="9168"/>
                      <a:pt x="806" y="9168"/>
                    </a:cubicBezTo>
                    <a:cubicBezTo>
                      <a:pt x="933" y="9168"/>
                      <a:pt x="1024" y="9150"/>
                      <a:pt x="1024" y="9150"/>
                    </a:cubicBezTo>
                    <a:cubicBezTo>
                      <a:pt x="1024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8399614" y="4259659"/>
                <a:ext cx="36665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64" extrusionOk="0">
                    <a:moveTo>
                      <a:pt x="542" y="1"/>
                    </a:moveTo>
                    <a:cubicBezTo>
                      <a:pt x="464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859939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8588996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38"/>
          <p:cNvGrpSpPr/>
          <p:nvPr/>
        </p:nvGrpSpPr>
        <p:grpSpPr>
          <a:xfrm>
            <a:off x="4936880" y="4402279"/>
            <a:ext cx="536085" cy="436384"/>
            <a:chOff x="5567801" y="3983389"/>
            <a:chExt cx="536085" cy="436384"/>
          </a:xfrm>
        </p:grpSpPr>
        <p:sp>
          <p:nvSpPr>
            <p:cNvPr id="1742" name="Google Shape;1742;p38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38"/>
          <p:cNvSpPr txBox="1">
            <a:spLocks noGrp="1"/>
          </p:cNvSpPr>
          <p:nvPr>
            <p:ph type="subTitle" idx="1"/>
          </p:nvPr>
        </p:nvSpPr>
        <p:spPr>
          <a:xfrm>
            <a:off x="1435403" y="2483386"/>
            <a:ext cx="6198900" cy="147449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kehidupan</a:t>
            </a:r>
            <a:r>
              <a:rPr lang="en-US" sz="1050" dirty="0"/>
              <a:t> </a:t>
            </a:r>
            <a:r>
              <a:rPr lang="en-US" sz="1050" dirty="0" err="1"/>
              <a:t>sehari-hari</a:t>
            </a:r>
            <a:r>
              <a:rPr lang="en-US" sz="1050" dirty="0"/>
              <a:t>, </a:t>
            </a:r>
            <a:r>
              <a:rPr lang="en-US" sz="1050" dirty="0" err="1"/>
              <a:t>terdapat</a:t>
            </a:r>
            <a:r>
              <a:rPr lang="en-US" sz="1050" dirty="0"/>
              <a:t> </a:t>
            </a:r>
            <a:r>
              <a:rPr lang="en-US" sz="1050" dirty="0" err="1"/>
              <a:t>banyak</a:t>
            </a:r>
            <a:r>
              <a:rPr lang="en-US" sz="1050" dirty="0"/>
              <a:t> </a:t>
            </a:r>
            <a:r>
              <a:rPr lang="en-US" sz="1050" dirty="0" err="1"/>
              <a:t>manfaat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</a:t>
            </a:r>
            <a:r>
              <a:rPr lang="en-US" sz="1050" dirty="0" err="1"/>
              <a:t>bentuk</a:t>
            </a:r>
            <a:r>
              <a:rPr lang="en-US" sz="1050" dirty="0"/>
              <a:t> </a:t>
            </a:r>
            <a:r>
              <a:rPr lang="en-US" sz="1050" dirty="0" err="1"/>
              <a:t>segitiga</a:t>
            </a:r>
            <a:r>
              <a:rPr lang="en-US" sz="1050" dirty="0"/>
              <a:t>. Salah </a:t>
            </a:r>
            <a:r>
              <a:rPr lang="en-US" sz="1050" dirty="0" err="1"/>
              <a:t>satu</a:t>
            </a:r>
            <a:r>
              <a:rPr lang="en-US" sz="1050" dirty="0"/>
              <a:t> </a:t>
            </a:r>
            <a:r>
              <a:rPr lang="en-US" sz="1050" dirty="0" err="1"/>
              <a:t>contohnya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konstruksi</a:t>
            </a:r>
            <a:r>
              <a:rPr lang="en-US" sz="1050" dirty="0"/>
              <a:t> </a:t>
            </a:r>
            <a:r>
              <a:rPr lang="en-US" sz="1050" dirty="0" err="1"/>
              <a:t>jembatan</a:t>
            </a:r>
            <a:r>
              <a:rPr lang="en-US" sz="1050" dirty="0"/>
              <a:t> </a:t>
            </a:r>
            <a:r>
              <a:rPr lang="en-US" sz="1050" dirty="0" err="1"/>
              <a:t>atau</a:t>
            </a:r>
            <a:r>
              <a:rPr lang="en-US" sz="1050" dirty="0"/>
              <a:t> </a:t>
            </a:r>
            <a:r>
              <a:rPr lang="en-US" sz="1050" dirty="0" err="1"/>
              <a:t>tiang</a:t>
            </a:r>
            <a:r>
              <a:rPr lang="en-US" sz="1050" dirty="0"/>
              <a:t> </a:t>
            </a:r>
            <a:r>
              <a:rPr lang="en-US" sz="1050" dirty="0" err="1"/>
              <a:t>listrik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transmisi</a:t>
            </a:r>
            <a:r>
              <a:rPr lang="en-US" sz="1050" dirty="0"/>
              <a:t> </a:t>
            </a:r>
            <a:r>
              <a:rPr lang="en-US" sz="1050" dirty="0" err="1"/>
              <a:t>tegangan</a:t>
            </a:r>
            <a:r>
              <a:rPr lang="en-US" sz="1050" dirty="0"/>
              <a:t> </a:t>
            </a:r>
            <a:r>
              <a:rPr lang="en-US" sz="1050" dirty="0" err="1"/>
              <a:t>tinggi</a:t>
            </a:r>
            <a:r>
              <a:rPr lang="en-US" sz="1050" dirty="0"/>
              <a:t> </a:t>
            </a:r>
            <a:r>
              <a:rPr lang="en-US" sz="1050" dirty="0" err="1"/>
              <a:t>dibuat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bentuk</a:t>
            </a:r>
            <a:r>
              <a:rPr lang="en-US" sz="1050" dirty="0"/>
              <a:t> </a:t>
            </a:r>
            <a:r>
              <a:rPr lang="en-US" sz="1050" dirty="0" err="1"/>
              <a:t>segitiga</a:t>
            </a:r>
            <a:r>
              <a:rPr lang="en-US" sz="1050" dirty="0"/>
              <a:t>. </a:t>
            </a:r>
            <a:r>
              <a:rPr lang="en-US" sz="1050" dirty="0" err="1"/>
              <a:t>Berdasarkan</a:t>
            </a:r>
            <a:r>
              <a:rPr lang="en-US" sz="1050" dirty="0"/>
              <a:t> </a:t>
            </a:r>
            <a:r>
              <a:rPr lang="en-US" sz="1050" dirty="0" err="1"/>
              <a:t>hal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, </a:t>
            </a:r>
            <a:r>
              <a:rPr lang="en-US" sz="1050" dirty="0" err="1"/>
              <a:t>dipilih</a:t>
            </a:r>
            <a:r>
              <a:rPr lang="en-US" sz="1050" dirty="0"/>
              <a:t> </a:t>
            </a:r>
            <a:r>
              <a:rPr lang="en-US" sz="1050" dirty="0" err="1"/>
              <a:t>bentuk</a:t>
            </a:r>
            <a:r>
              <a:rPr lang="en-US" sz="1050" dirty="0"/>
              <a:t> </a:t>
            </a:r>
            <a:r>
              <a:rPr lang="en-US" sz="1050" dirty="0" err="1"/>
              <a:t>segitiga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tujuan</a:t>
            </a:r>
            <a:r>
              <a:rPr lang="en-US" sz="1050" dirty="0"/>
              <a:t> agar </a:t>
            </a:r>
            <a:r>
              <a:rPr lang="en-US" sz="1050" dirty="0" err="1"/>
              <a:t>konstruksinya</a:t>
            </a:r>
            <a:r>
              <a:rPr lang="en-US" sz="1050" dirty="0"/>
              <a:t> </a:t>
            </a:r>
            <a:r>
              <a:rPr lang="en-US" sz="1050" dirty="0" err="1"/>
              <a:t>kokoh</a:t>
            </a:r>
            <a:r>
              <a:rPr lang="en-US" sz="1050" dirty="0"/>
              <a:t>.</a:t>
            </a:r>
          </a:p>
          <a:p>
            <a:r>
              <a:rPr lang="en-US" sz="1050" dirty="0" err="1"/>
              <a:t>Sebuah</a:t>
            </a:r>
            <a:r>
              <a:rPr lang="en-US" sz="1050" dirty="0"/>
              <a:t> </a:t>
            </a:r>
            <a:r>
              <a:rPr lang="en-US" sz="1050" dirty="0" err="1"/>
              <a:t>segitiga</a:t>
            </a:r>
            <a:r>
              <a:rPr lang="en-US" sz="1050" dirty="0"/>
              <a:t> </a:t>
            </a:r>
            <a:r>
              <a:rPr lang="en-US" sz="1050" dirty="0" err="1"/>
              <a:t>terbentuk</a:t>
            </a:r>
            <a:r>
              <a:rPr lang="en-US" sz="1050" dirty="0"/>
              <a:t> </a:t>
            </a:r>
            <a:r>
              <a:rPr lang="en-US" sz="1050" dirty="0" err="1"/>
              <a:t>apabila</a:t>
            </a:r>
            <a:r>
              <a:rPr lang="en-US" sz="1050" dirty="0"/>
              <a:t> </a:t>
            </a:r>
            <a:r>
              <a:rPr lang="en-US" sz="1050" dirty="0" err="1"/>
              <a:t>tiga</a:t>
            </a:r>
            <a:r>
              <a:rPr lang="en-US" sz="1050" dirty="0"/>
              <a:t> </a:t>
            </a:r>
            <a:r>
              <a:rPr lang="en-US" sz="1050" dirty="0" err="1"/>
              <a:t>titik</a:t>
            </a:r>
            <a:r>
              <a:rPr lang="en-US" sz="1050" dirty="0"/>
              <a:t> yang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terletak</a:t>
            </a:r>
            <a:r>
              <a:rPr lang="en-US" sz="1050" dirty="0"/>
              <a:t> </a:t>
            </a:r>
            <a:r>
              <a:rPr lang="en-US" sz="1050" dirty="0" err="1"/>
              <a:t>pada</a:t>
            </a:r>
            <a:r>
              <a:rPr lang="en-US" sz="1050" dirty="0"/>
              <a:t> </a:t>
            </a:r>
            <a:r>
              <a:rPr lang="en-US" sz="1050" dirty="0" err="1"/>
              <a:t>satu</a:t>
            </a:r>
            <a:r>
              <a:rPr lang="en-US" sz="1050" dirty="0"/>
              <a:t> </a:t>
            </a:r>
            <a:r>
              <a:rPr lang="en-US" sz="1050" dirty="0" err="1"/>
              <a:t>garis</a:t>
            </a:r>
            <a:r>
              <a:rPr lang="en-US" sz="1050" dirty="0"/>
              <a:t> </a:t>
            </a:r>
            <a:r>
              <a:rPr lang="en-US" sz="1050" dirty="0" err="1"/>
              <a:t>lurus</a:t>
            </a:r>
            <a:r>
              <a:rPr lang="en-US" sz="1050" dirty="0"/>
              <a:t> </a:t>
            </a:r>
            <a:r>
              <a:rPr lang="en-US" sz="1050" dirty="0" err="1"/>
              <a:t>saling</a:t>
            </a:r>
            <a:r>
              <a:rPr lang="en-US" sz="1050" dirty="0"/>
              <a:t> </a:t>
            </a:r>
            <a:r>
              <a:rPr lang="en-US" sz="1050" dirty="0" err="1"/>
              <a:t>dihubungkan</a:t>
            </a:r>
            <a:r>
              <a:rPr lang="en-US" sz="1050" dirty="0"/>
              <a:t>. Hal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berarti</a:t>
            </a:r>
            <a:r>
              <a:rPr lang="en-US" sz="1050" dirty="0"/>
              <a:t> </a:t>
            </a:r>
            <a:r>
              <a:rPr lang="en-US" sz="1050" dirty="0" err="1"/>
              <a:t>segitiga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bidang</a:t>
            </a:r>
            <a:r>
              <a:rPr lang="en-US" sz="1050" dirty="0"/>
              <a:t> </a:t>
            </a:r>
            <a:r>
              <a:rPr lang="en-US" sz="1050" dirty="0" err="1"/>
              <a:t>datar</a:t>
            </a:r>
            <a:r>
              <a:rPr lang="en-US" sz="1050" dirty="0"/>
              <a:t> yang </a:t>
            </a:r>
            <a:r>
              <a:rPr lang="en-US" sz="1050" dirty="0" err="1"/>
              <a:t>dibatasi</a:t>
            </a:r>
            <a:r>
              <a:rPr lang="en-US" sz="1050" dirty="0"/>
              <a:t> </a:t>
            </a:r>
            <a:r>
              <a:rPr lang="en-US" sz="1050" dirty="0" err="1"/>
              <a:t>oleh</a:t>
            </a:r>
            <a:r>
              <a:rPr lang="en-US" sz="1050" dirty="0"/>
              <a:t> </a:t>
            </a:r>
            <a:r>
              <a:rPr lang="en-US" sz="1050" dirty="0" err="1"/>
              <a:t>tiga</a:t>
            </a:r>
            <a:r>
              <a:rPr lang="en-US" sz="1050" dirty="0"/>
              <a:t> </a:t>
            </a:r>
            <a:r>
              <a:rPr lang="en-US" sz="1050" dirty="0" err="1"/>
              <a:t>garis</a:t>
            </a:r>
            <a:r>
              <a:rPr lang="en-US" sz="1050" dirty="0"/>
              <a:t> </a:t>
            </a:r>
            <a:r>
              <a:rPr lang="en-US" sz="1050" dirty="0" err="1"/>
              <a:t>lurus</a:t>
            </a:r>
            <a:r>
              <a:rPr lang="en-US" sz="1050" dirty="0"/>
              <a:t> </a:t>
            </a:r>
            <a:r>
              <a:rPr lang="en-US" sz="1050" dirty="0" err="1"/>
              <a:t>dan</a:t>
            </a:r>
            <a:r>
              <a:rPr lang="en-US" sz="1050" dirty="0"/>
              <a:t> </a:t>
            </a:r>
            <a:r>
              <a:rPr lang="en-US" sz="1050" dirty="0" err="1"/>
              <a:t>membentuk</a:t>
            </a:r>
            <a:r>
              <a:rPr lang="en-US" sz="1050" dirty="0"/>
              <a:t> </a:t>
            </a:r>
            <a:r>
              <a:rPr lang="en-US" sz="1050" dirty="0" err="1"/>
              <a:t>tiga</a:t>
            </a:r>
            <a:r>
              <a:rPr lang="en-US" sz="1050" dirty="0"/>
              <a:t> </a:t>
            </a:r>
            <a:r>
              <a:rPr lang="en-US" sz="1050" dirty="0" err="1"/>
              <a:t>sudut</a:t>
            </a:r>
            <a:r>
              <a:rPr lang="en-US" sz="1050" dirty="0"/>
              <a:t>.</a:t>
            </a:r>
          </a:p>
          <a:p>
            <a:pPr marL="0" lvl="0" indent="0"/>
            <a:endParaRPr sz="1050" dirty="0"/>
          </a:p>
        </p:txBody>
      </p:sp>
      <p:sp>
        <p:nvSpPr>
          <p:cNvPr id="1759" name="Google Shape;1759;p38"/>
          <p:cNvSpPr txBox="1">
            <a:spLocks noGrp="1"/>
          </p:cNvSpPr>
          <p:nvPr>
            <p:ph type="title"/>
          </p:nvPr>
        </p:nvSpPr>
        <p:spPr>
          <a:xfrm>
            <a:off x="771443" y="1493003"/>
            <a:ext cx="7703700" cy="985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Segitiga</a:t>
            </a:r>
            <a:endParaRPr dirty="0"/>
          </a:p>
        </p:txBody>
      </p:sp>
      <p:sp>
        <p:nvSpPr>
          <p:cNvPr id="1760" name="Google Shape;1760;p38"/>
          <p:cNvSpPr txBox="1">
            <a:spLocks noGrp="1"/>
          </p:cNvSpPr>
          <p:nvPr>
            <p:ph type="title" idx="2"/>
          </p:nvPr>
        </p:nvSpPr>
        <p:spPr>
          <a:xfrm>
            <a:off x="699998" y="747080"/>
            <a:ext cx="7703700" cy="75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1761" name="Google Shape;1761;p38"/>
          <p:cNvGrpSpPr/>
          <p:nvPr/>
        </p:nvGrpSpPr>
        <p:grpSpPr>
          <a:xfrm>
            <a:off x="2343734" y="3936896"/>
            <a:ext cx="1356300" cy="902055"/>
            <a:chOff x="6221820" y="3518006"/>
            <a:chExt cx="1356300" cy="902055"/>
          </a:xfrm>
        </p:grpSpPr>
        <p:sp>
          <p:nvSpPr>
            <p:cNvPr id="1762" name="Google Shape;1762;p38"/>
            <p:cNvSpPr/>
            <p:nvPr/>
          </p:nvSpPr>
          <p:spPr>
            <a:xfrm>
              <a:off x="6406084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5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5" y="14457"/>
                  </a:cubicBezTo>
                  <a:cubicBezTo>
                    <a:pt x="2568" y="14457"/>
                    <a:pt x="3308" y="13716"/>
                    <a:pt x="3308" y="12803"/>
                  </a:cubicBezTo>
                  <a:lnTo>
                    <a:pt x="3308" y="1654"/>
                  </a:lnTo>
                  <a:cubicBezTo>
                    <a:pt x="3308" y="741"/>
                    <a:pt x="2568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6416891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0" y="1"/>
                  </a:moveTo>
                  <a:cubicBezTo>
                    <a:pt x="617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7" y="13934"/>
                    <a:pt x="1390" y="13934"/>
                  </a:cubicBezTo>
                  <a:cubicBezTo>
                    <a:pt x="2166" y="13934"/>
                    <a:pt x="2783" y="13319"/>
                    <a:pt x="2783" y="12543"/>
                  </a:cubicBezTo>
                  <a:lnTo>
                    <a:pt x="2783" y="1392"/>
                  </a:lnTo>
                  <a:cubicBezTo>
                    <a:pt x="2783" y="616"/>
                    <a:pt x="2166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6468866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49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6416891" y="3784811"/>
              <a:ext cx="114799" cy="412376"/>
            </a:xfrm>
            <a:custGeom>
              <a:avLst/>
              <a:gdLst/>
              <a:ahLst/>
              <a:cxnLst/>
              <a:rect l="l" t="t" r="r" b="b"/>
              <a:pathLst>
                <a:path w="2783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7" y="9997"/>
                    <a:pt x="1393" y="9997"/>
                  </a:cubicBezTo>
                  <a:cubicBezTo>
                    <a:pt x="2166" y="9997"/>
                    <a:pt x="2783" y="9381"/>
                    <a:pt x="2783" y="8605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6428936" y="3794670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39" y="0"/>
                  </a:moveTo>
                  <a:cubicBezTo>
                    <a:pt x="195" y="0"/>
                    <a:pt x="1" y="198"/>
                    <a:pt x="1" y="439"/>
                  </a:cubicBezTo>
                  <a:cubicBezTo>
                    <a:pt x="1" y="680"/>
                    <a:pt x="198" y="878"/>
                    <a:pt x="439" y="878"/>
                  </a:cubicBezTo>
                  <a:cubicBezTo>
                    <a:pt x="681" y="878"/>
                    <a:pt x="878" y="682"/>
                    <a:pt x="878" y="439"/>
                  </a:cubicBezTo>
                  <a:cubicBezTo>
                    <a:pt x="878" y="198"/>
                    <a:pt x="681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6429638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3" y="1"/>
                    <a:pt x="2" y="152"/>
                    <a:pt x="0" y="339"/>
                  </a:cubicBezTo>
                  <a:cubicBezTo>
                    <a:pt x="0" y="526"/>
                    <a:pt x="153" y="678"/>
                    <a:pt x="339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6426131" y="3940200"/>
              <a:ext cx="26895" cy="26813"/>
            </a:xfrm>
            <a:custGeom>
              <a:avLst/>
              <a:gdLst/>
              <a:ahLst/>
              <a:cxnLst/>
              <a:rect l="l" t="t" r="r" b="b"/>
              <a:pathLst>
                <a:path w="652" h="650" extrusionOk="0">
                  <a:moveTo>
                    <a:pt x="327" y="1"/>
                  </a:moveTo>
                  <a:cubicBezTo>
                    <a:pt x="148" y="1"/>
                    <a:pt x="1" y="145"/>
                    <a:pt x="2" y="325"/>
                  </a:cubicBezTo>
                  <a:cubicBezTo>
                    <a:pt x="2" y="504"/>
                    <a:pt x="148" y="650"/>
                    <a:pt x="327" y="650"/>
                  </a:cubicBezTo>
                  <a:cubicBezTo>
                    <a:pt x="507" y="650"/>
                    <a:pt x="651" y="504"/>
                    <a:pt x="651" y="325"/>
                  </a:cubicBezTo>
                  <a:cubicBezTo>
                    <a:pt x="651" y="145"/>
                    <a:pt x="507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6422955" y="4114234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39" y="0"/>
                  </a:moveTo>
                  <a:cubicBezTo>
                    <a:pt x="196" y="0"/>
                    <a:pt x="0" y="196"/>
                    <a:pt x="0" y="439"/>
                  </a:cubicBezTo>
                  <a:cubicBezTo>
                    <a:pt x="0" y="680"/>
                    <a:pt x="198" y="878"/>
                    <a:pt x="439" y="878"/>
                  </a:cubicBezTo>
                  <a:cubicBezTo>
                    <a:pt x="680" y="878"/>
                    <a:pt x="879" y="683"/>
                    <a:pt x="879" y="439"/>
                  </a:cubicBezTo>
                  <a:cubicBezTo>
                    <a:pt x="879" y="198"/>
                    <a:pt x="683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6436279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0" y="569"/>
                    <a:pt x="567" y="442"/>
                    <a:pt x="567" y="284"/>
                  </a:cubicBezTo>
                  <a:cubicBezTo>
                    <a:pt x="567" y="127"/>
                    <a:pt x="440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6429225" y="3988050"/>
              <a:ext cx="29205" cy="29122"/>
            </a:xfrm>
            <a:custGeom>
              <a:avLst/>
              <a:gdLst/>
              <a:ahLst/>
              <a:cxnLst/>
              <a:rect l="l" t="t" r="r" b="b"/>
              <a:pathLst>
                <a:path w="708" h="706" extrusionOk="0">
                  <a:moveTo>
                    <a:pt x="355" y="0"/>
                  </a:moveTo>
                  <a:cubicBezTo>
                    <a:pt x="159" y="0"/>
                    <a:pt x="1" y="160"/>
                    <a:pt x="2" y="353"/>
                  </a:cubicBezTo>
                  <a:cubicBezTo>
                    <a:pt x="2" y="548"/>
                    <a:pt x="159" y="706"/>
                    <a:pt x="355" y="706"/>
                  </a:cubicBezTo>
                  <a:cubicBezTo>
                    <a:pt x="548" y="706"/>
                    <a:pt x="707" y="549"/>
                    <a:pt x="707" y="353"/>
                  </a:cubicBezTo>
                  <a:cubicBezTo>
                    <a:pt x="707" y="160"/>
                    <a:pt x="551" y="0"/>
                    <a:pt x="355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6438300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5" y="10540"/>
                    <a:pt x="655" y="10540"/>
                  </a:cubicBezTo>
                  <a:cubicBezTo>
                    <a:pt x="655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6429926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0" y="9996"/>
                    <a:pt x="2467" y="9380"/>
                    <a:pt x="2467" y="8604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6481200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6" y="1"/>
                  </a:moveTo>
                  <a:cubicBezTo>
                    <a:pt x="156" y="1"/>
                    <a:pt x="3" y="154"/>
                    <a:pt x="0" y="345"/>
                  </a:cubicBezTo>
                  <a:cubicBezTo>
                    <a:pt x="0" y="532"/>
                    <a:pt x="156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7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6494276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8" y="0"/>
                  </a:moveTo>
                  <a:cubicBezTo>
                    <a:pt x="93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8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6396514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1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6463751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2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2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6463751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2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2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6463751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1"/>
                  </a:moveTo>
                  <a:cubicBezTo>
                    <a:pt x="83" y="1"/>
                    <a:pt x="0" y="83"/>
                    <a:pt x="0" y="183"/>
                  </a:cubicBezTo>
                  <a:cubicBezTo>
                    <a:pt x="0" y="283"/>
                    <a:pt x="82" y="365"/>
                    <a:pt x="182" y="365"/>
                  </a:cubicBezTo>
                  <a:lnTo>
                    <a:pt x="1545" y="365"/>
                  </a:lnTo>
                  <a:cubicBezTo>
                    <a:pt x="1645" y="365"/>
                    <a:pt x="1727" y="283"/>
                    <a:pt x="1727" y="183"/>
                  </a:cubicBezTo>
                  <a:cubicBezTo>
                    <a:pt x="1727" y="83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6463751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3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3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6463751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2" y="1"/>
                  </a:moveTo>
                  <a:cubicBezTo>
                    <a:pt x="83" y="1"/>
                    <a:pt x="0" y="81"/>
                    <a:pt x="0" y="181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1"/>
                  </a:cubicBezTo>
                  <a:cubicBezTo>
                    <a:pt x="1727" y="81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6463751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6415324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6457234" y="3845861"/>
              <a:ext cx="29122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6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6457028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58"/>
                    <a:pt x="1" y="353"/>
                  </a:cubicBezTo>
                  <a:cubicBezTo>
                    <a:pt x="1" y="546"/>
                    <a:pt x="160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427822" y="3696660"/>
              <a:ext cx="26771" cy="26647"/>
            </a:xfrm>
            <a:custGeom>
              <a:avLst/>
              <a:gdLst/>
              <a:ahLst/>
              <a:cxnLst/>
              <a:rect l="l" t="t" r="r" b="b"/>
              <a:pathLst>
                <a:path w="649" h="646" extrusionOk="0">
                  <a:moveTo>
                    <a:pt x="325" y="0"/>
                  </a:moveTo>
                  <a:cubicBezTo>
                    <a:pt x="145" y="0"/>
                    <a:pt x="1" y="147"/>
                    <a:pt x="2" y="323"/>
                  </a:cubicBezTo>
                  <a:cubicBezTo>
                    <a:pt x="2" y="501"/>
                    <a:pt x="147" y="645"/>
                    <a:pt x="325" y="645"/>
                  </a:cubicBezTo>
                  <a:cubicBezTo>
                    <a:pt x="503" y="645"/>
                    <a:pt x="648" y="501"/>
                    <a:pt x="648" y="323"/>
                  </a:cubicBezTo>
                  <a:cubicBezTo>
                    <a:pt x="648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687986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698752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1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1" y="13934"/>
                  </a:cubicBezTo>
                  <a:cubicBezTo>
                    <a:pt x="2167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2" y="616"/>
                    <a:pt x="2167" y="1"/>
                    <a:pt x="1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750769" y="3650171"/>
              <a:ext cx="62782" cy="150191"/>
            </a:xfrm>
            <a:custGeom>
              <a:avLst/>
              <a:gdLst/>
              <a:ahLst/>
              <a:cxnLst/>
              <a:rect l="l" t="t" r="r" b="b"/>
              <a:pathLst>
                <a:path w="1522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1" y="3623"/>
                  </a:lnTo>
                  <a:lnTo>
                    <a:pt x="1521" y="720"/>
                  </a:lnTo>
                  <a:cubicBezTo>
                    <a:pt x="1521" y="456"/>
                    <a:pt x="1451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698794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710798" y="3794670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40" y="0"/>
                  </a:moveTo>
                  <a:cubicBezTo>
                    <a:pt x="196" y="0"/>
                    <a:pt x="0" y="198"/>
                    <a:pt x="0" y="439"/>
                  </a:cubicBezTo>
                  <a:cubicBezTo>
                    <a:pt x="0" y="680"/>
                    <a:pt x="196" y="878"/>
                    <a:pt x="440" y="878"/>
                  </a:cubicBezTo>
                  <a:cubicBezTo>
                    <a:pt x="682" y="878"/>
                    <a:pt x="879" y="682"/>
                    <a:pt x="879" y="439"/>
                  </a:cubicBezTo>
                  <a:cubicBezTo>
                    <a:pt x="879" y="198"/>
                    <a:pt x="682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6711581" y="3862733"/>
              <a:ext cx="28009" cy="28009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0" y="1"/>
                  </a:moveTo>
                  <a:cubicBezTo>
                    <a:pt x="153" y="1"/>
                    <a:pt x="1" y="152"/>
                    <a:pt x="1" y="339"/>
                  </a:cubicBezTo>
                  <a:cubicBezTo>
                    <a:pt x="1" y="526"/>
                    <a:pt x="153" y="678"/>
                    <a:pt x="340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708116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0" y="145"/>
                    <a:pt x="0" y="325"/>
                  </a:cubicBezTo>
                  <a:cubicBezTo>
                    <a:pt x="0" y="504"/>
                    <a:pt x="147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5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704857" y="4114234"/>
              <a:ext cx="36218" cy="36218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39" y="0"/>
                  </a:moveTo>
                  <a:cubicBezTo>
                    <a:pt x="198" y="0"/>
                    <a:pt x="0" y="196"/>
                    <a:pt x="0" y="439"/>
                  </a:cubicBezTo>
                  <a:cubicBezTo>
                    <a:pt x="0" y="680"/>
                    <a:pt x="196" y="878"/>
                    <a:pt x="439" y="878"/>
                  </a:cubicBezTo>
                  <a:cubicBezTo>
                    <a:pt x="680" y="878"/>
                    <a:pt x="878" y="683"/>
                    <a:pt x="878" y="439"/>
                  </a:cubicBezTo>
                  <a:cubicBezTo>
                    <a:pt x="878" y="198"/>
                    <a:pt x="680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718181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711210" y="3988050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0" y="160"/>
                    <a:pt x="0" y="353"/>
                  </a:cubicBezTo>
                  <a:cubicBezTo>
                    <a:pt x="0" y="548"/>
                    <a:pt x="157" y="706"/>
                    <a:pt x="353" y="706"/>
                  </a:cubicBezTo>
                  <a:cubicBezTo>
                    <a:pt x="546" y="706"/>
                    <a:pt x="705" y="549"/>
                    <a:pt x="705" y="353"/>
                  </a:cubicBezTo>
                  <a:cubicBezTo>
                    <a:pt x="705" y="160"/>
                    <a:pt x="547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720202" y="3711304"/>
              <a:ext cx="27101" cy="434775"/>
            </a:xfrm>
            <a:custGeom>
              <a:avLst/>
              <a:gdLst/>
              <a:ahLst/>
              <a:cxnLst/>
              <a:rect l="l" t="t" r="r" b="b"/>
              <a:pathLst>
                <a:path w="657" h="10540" extrusionOk="0">
                  <a:moveTo>
                    <a:pt x="353" y="1"/>
                  </a:moveTo>
                  <a:cubicBezTo>
                    <a:pt x="353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7" y="10540"/>
                    <a:pt x="657" y="10540"/>
                  </a:cubicBezTo>
                  <a:cubicBezTo>
                    <a:pt x="657" y="10540"/>
                    <a:pt x="353" y="10332"/>
                    <a:pt x="353" y="8885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6711788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6" y="0"/>
                  </a:moveTo>
                  <a:lnTo>
                    <a:pt x="1216" y="2"/>
                  </a:lnTo>
                  <a:lnTo>
                    <a:pt x="1216" y="8327"/>
                  </a:lnTo>
                  <a:cubicBezTo>
                    <a:pt x="1216" y="9103"/>
                    <a:pt x="432" y="9392"/>
                    <a:pt x="0" y="9492"/>
                  </a:cubicBezTo>
                  <a:cubicBezTo>
                    <a:pt x="254" y="9801"/>
                    <a:pt x="639" y="9996"/>
                    <a:pt x="1075" y="9996"/>
                  </a:cubicBezTo>
                  <a:cubicBezTo>
                    <a:pt x="1851" y="9996"/>
                    <a:pt x="2466" y="9380"/>
                    <a:pt x="2466" y="8604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763144" y="4046708"/>
              <a:ext cx="28586" cy="28380"/>
            </a:xfrm>
            <a:custGeom>
              <a:avLst/>
              <a:gdLst/>
              <a:ahLst/>
              <a:cxnLst/>
              <a:rect l="l" t="t" r="r" b="b"/>
              <a:pathLst>
                <a:path w="693" h="688" extrusionOk="0">
                  <a:moveTo>
                    <a:pt x="347" y="1"/>
                  </a:moveTo>
                  <a:cubicBezTo>
                    <a:pt x="156" y="1"/>
                    <a:pt x="1" y="154"/>
                    <a:pt x="1" y="345"/>
                  </a:cubicBezTo>
                  <a:cubicBezTo>
                    <a:pt x="1" y="532"/>
                    <a:pt x="156" y="688"/>
                    <a:pt x="347" y="688"/>
                  </a:cubicBezTo>
                  <a:cubicBezTo>
                    <a:pt x="537" y="688"/>
                    <a:pt x="692" y="535"/>
                    <a:pt x="692" y="345"/>
                  </a:cubicBezTo>
                  <a:cubicBezTo>
                    <a:pt x="692" y="154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6776179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7" y="0"/>
                  </a:moveTo>
                  <a:cubicBezTo>
                    <a:pt x="94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7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6678416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6745695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6745695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6745695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6745695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6745695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6745695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6697226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3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6739136" y="3845861"/>
              <a:ext cx="29205" cy="29164"/>
            </a:xfrm>
            <a:custGeom>
              <a:avLst/>
              <a:gdLst/>
              <a:ahLst/>
              <a:cxnLst/>
              <a:rect l="l" t="t" r="r" b="b"/>
              <a:pathLst>
                <a:path w="708" h="707" extrusionOk="0">
                  <a:moveTo>
                    <a:pt x="354" y="1"/>
                  </a:moveTo>
                  <a:cubicBezTo>
                    <a:pt x="158" y="1"/>
                    <a:pt x="0" y="159"/>
                    <a:pt x="2" y="353"/>
                  </a:cubicBezTo>
                  <a:cubicBezTo>
                    <a:pt x="2" y="547"/>
                    <a:pt x="158" y="706"/>
                    <a:pt x="354" y="706"/>
                  </a:cubicBezTo>
                  <a:cubicBezTo>
                    <a:pt x="548" y="706"/>
                    <a:pt x="707" y="548"/>
                    <a:pt x="707" y="353"/>
                  </a:cubicBezTo>
                  <a:cubicBezTo>
                    <a:pt x="707" y="159"/>
                    <a:pt x="550" y="1"/>
                    <a:pt x="35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6738971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9" y="0"/>
                    <a:pt x="0" y="158"/>
                    <a:pt x="0" y="353"/>
                  </a:cubicBezTo>
                  <a:cubicBezTo>
                    <a:pt x="0" y="546"/>
                    <a:pt x="157" y="706"/>
                    <a:pt x="353" y="706"/>
                  </a:cubicBezTo>
                  <a:cubicBezTo>
                    <a:pt x="547" y="706"/>
                    <a:pt x="705" y="549"/>
                    <a:pt x="705" y="353"/>
                  </a:cubicBezTo>
                  <a:cubicBezTo>
                    <a:pt x="705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6709808" y="3696660"/>
              <a:ext cx="26606" cy="26647"/>
            </a:xfrm>
            <a:custGeom>
              <a:avLst/>
              <a:gdLst/>
              <a:ahLst/>
              <a:cxnLst/>
              <a:rect l="l" t="t" r="r" b="b"/>
              <a:pathLst>
                <a:path w="645" h="646" extrusionOk="0">
                  <a:moveTo>
                    <a:pt x="323" y="0"/>
                  </a:moveTo>
                  <a:cubicBezTo>
                    <a:pt x="144" y="0"/>
                    <a:pt x="0" y="147"/>
                    <a:pt x="0" y="323"/>
                  </a:cubicBezTo>
                  <a:cubicBezTo>
                    <a:pt x="0" y="501"/>
                    <a:pt x="144" y="645"/>
                    <a:pt x="323" y="645"/>
                  </a:cubicBezTo>
                  <a:cubicBezTo>
                    <a:pt x="501" y="645"/>
                    <a:pt x="645" y="501"/>
                    <a:pt x="645" y="323"/>
                  </a:cubicBezTo>
                  <a:cubicBezTo>
                    <a:pt x="645" y="144"/>
                    <a:pt x="501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6969889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2" y="0"/>
                    <a:pt x="2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6980779" y="3622451"/>
              <a:ext cx="114716" cy="574778"/>
            </a:xfrm>
            <a:custGeom>
              <a:avLst/>
              <a:gdLst/>
              <a:ahLst/>
              <a:cxnLst/>
              <a:rect l="l" t="t" r="r" b="b"/>
              <a:pathLst>
                <a:path w="2781" h="13934" extrusionOk="0">
                  <a:moveTo>
                    <a:pt x="1390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0" y="13934"/>
                  </a:cubicBezTo>
                  <a:cubicBezTo>
                    <a:pt x="2166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79" y="616"/>
                    <a:pt x="2164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7032630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6" y="0"/>
                  </a:moveTo>
                  <a:lnTo>
                    <a:pt x="102" y="279"/>
                  </a:lnTo>
                  <a:cubicBezTo>
                    <a:pt x="399" y="1690"/>
                    <a:pt x="0" y="3640"/>
                    <a:pt x="0" y="3640"/>
                  </a:cubicBezTo>
                  <a:lnTo>
                    <a:pt x="1522" y="3623"/>
                  </a:lnTo>
                  <a:lnTo>
                    <a:pt x="1522" y="720"/>
                  </a:lnTo>
                  <a:cubicBezTo>
                    <a:pt x="1522" y="456"/>
                    <a:pt x="1452" y="210"/>
                    <a:pt x="1326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6980696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2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6992700" y="3794711"/>
              <a:ext cx="36218" cy="36259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439" y="1"/>
                  </a:moveTo>
                  <a:cubicBezTo>
                    <a:pt x="196" y="1"/>
                    <a:pt x="0" y="197"/>
                    <a:pt x="0" y="439"/>
                  </a:cubicBezTo>
                  <a:cubicBezTo>
                    <a:pt x="0" y="682"/>
                    <a:pt x="196" y="878"/>
                    <a:pt x="439" y="878"/>
                  </a:cubicBezTo>
                  <a:cubicBezTo>
                    <a:pt x="682" y="878"/>
                    <a:pt x="878" y="682"/>
                    <a:pt x="878" y="439"/>
                  </a:cubicBezTo>
                  <a:cubicBezTo>
                    <a:pt x="878" y="197"/>
                    <a:pt x="682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6993525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0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6990019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4" y="1"/>
                    <a:pt x="0" y="145"/>
                    <a:pt x="0" y="325"/>
                  </a:cubicBezTo>
                  <a:cubicBezTo>
                    <a:pt x="0" y="504"/>
                    <a:pt x="144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6986801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7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4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7000125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8" y="0"/>
                    <a:pt x="1" y="127"/>
                    <a:pt x="1" y="284"/>
                  </a:cubicBezTo>
                  <a:cubicBezTo>
                    <a:pt x="1" y="442"/>
                    <a:pt x="128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6993030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3" y="0"/>
                  </a:moveTo>
                  <a:cubicBezTo>
                    <a:pt x="159" y="0"/>
                    <a:pt x="1" y="160"/>
                    <a:pt x="1" y="353"/>
                  </a:cubicBezTo>
                  <a:cubicBezTo>
                    <a:pt x="1" y="548"/>
                    <a:pt x="159" y="706"/>
                    <a:pt x="353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7002188" y="3711304"/>
              <a:ext cx="26977" cy="434775"/>
            </a:xfrm>
            <a:custGeom>
              <a:avLst/>
              <a:gdLst/>
              <a:ahLst/>
              <a:cxnLst/>
              <a:rect l="l" t="t" r="r" b="b"/>
              <a:pathLst>
                <a:path w="654" h="10540" extrusionOk="0">
                  <a:moveTo>
                    <a:pt x="350" y="1"/>
                  </a:moveTo>
                  <a:cubicBezTo>
                    <a:pt x="350" y="1"/>
                    <a:pt x="0" y="135"/>
                    <a:pt x="0" y="1097"/>
                  </a:cubicBezTo>
                  <a:lnTo>
                    <a:pt x="0" y="9487"/>
                  </a:lnTo>
                  <a:cubicBezTo>
                    <a:pt x="0" y="10441"/>
                    <a:pt x="653" y="10540"/>
                    <a:pt x="653" y="10540"/>
                  </a:cubicBezTo>
                  <a:cubicBezTo>
                    <a:pt x="653" y="10540"/>
                    <a:pt x="350" y="10332"/>
                    <a:pt x="350" y="888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6993731" y="3784770"/>
              <a:ext cx="101723" cy="412376"/>
            </a:xfrm>
            <a:custGeom>
              <a:avLst/>
              <a:gdLst/>
              <a:ahLst/>
              <a:cxnLst/>
              <a:rect l="l" t="t" r="r" b="b"/>
              <a:pathLst>
                <a:path w="2466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5" y="9801"/>
                    <a:pt x="640" y="9996"/>
                    <a:pt x="1076" y="9996"/>
                  </a:cubicBezTo>
                  <a:cubicBezTo>
                    <a:pt x="1850" y="9996"/>
                    <a:pt x="2465" y="9380"/>
                    <a:pt x="2465" y="8604"/>
                  </a:cubicBezTo>
                  <a:lnTo>
                    <a:pt x="2465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7045088" y="4046708"/>
              <a:ext cx="28463" cy="28380"/>
            </a:xfrm>
            <a:custGeom>
              <a:avLst/>
              <a:gdLst/>
              <a:ahLst/>
              <a:cxnLst/>
              <a:rect l="l" t="t" r="r" b="b"/>
              <a:pathLst>
                <a:path w="690" h="688" extrusionOk="0">
                  <a:moveTo>
                    <a:pt x="346" y="1"/>
                  </a:moveTo>
                  <a:cubicBezTo>
                    <a:pt x="155" y="1"/>
                    <a:pt x="0" y="154"/>
                    <a:pt x="0" y="345"/>
                  </a:cubicBezTo>
                  <a:cubicBezTo>
                    <a:pt x="0" y="532"/>
                    <a:pt x="155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7058164" y="3664774"/>
              <a:ext cx="17077" cy="481511"/>
            </a:xfrm>
            <a:custGeom>
              <a:avLst/>
              <a:gdLst/>
              <a:ahLst/>
              <a:cxnLst/>
              <a:rect l="l" t="t" r="r" b="b"/>
              <a:pathLst>
                <a:path w="414" h="11673" extrusionOk="0">
                  <a:moveTo>
                    <a:pt x="206" y="0"/>
                  </a:moveTo>
                  <a:cubicBezTo>
                    <a:pt x="92" y="0"/>
                    <a:pt x="0" y="146"/>
                    <a:pt x="0" y="322"/>
                  </a:cubicBezTo>
                  <a:lnTo>
                    <a:pt x="0" y="11349"/>
                  </a:lnTo>
                  <a:cubicBezTo>
                    <a:pt x="0" y="11527"/>
                    <a:pt x="92" y="11672"/>
                    <a:pt x="206" y="11672"/>
                  </a:cubicBezTo>
                  <a:cubicBezTo>
                    <a:pt x="322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6960319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7027598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7027598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7027598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7027598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7027598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7027598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979088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4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7021080" y="3845861"/>
              <a:ext cx="29164" cy="29164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353" y="1"/>
                  </a:moveTo>
                  <a:cubicBezTo>
                    <a:pt x="157" y="1"/>
                    <a:pt x="1" y="159"/>
                    <a:pt x="1" y="353"/>
                  </a:cubicBezTo>
                  <a:cubicBezTo>
                    <a:pt x="1" y="547"/>
                    <a:pt x="157" y="706"/>
                    <a:pt x="353" y="706"/>
                  </a:cubicBezTo>
                  <a:cubicBezTo>
                    <a:pt x="547" y="706"/>
                    <a:pt x="706" y="548"/>
                    <a:pt x="706" y="353"/>
                  </a:cubicBezTo>
                  <a:cubicBezTo>
                    <a:pt x="706" y="159"/>
                    <a:pt x="548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7020874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58" y="0"/>
                    <a:pt x="0" y="158"/>
                    <a:pt x="2" y="353"/>
                  </a:cubicBezTo>
                  <a:cubicBezTo>
                    <a:pt x="2" y="546"/>
                    <a:pt x="158" y="706"/>
                    <a:pt x="354" y="706"/>
                  </a:cubicBezTo>
                  <a:cubicBezTo>
                    <a:pt x="549" y="706"/>
                    <a:pt x="707" y="549"/>
                    <a:pt x="707" y="353"/>
                  </a:cubicBezTo>
                  <a:cubicBezTo>
                    <a:pt x="707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991710" y="3696660"/>
              <a:ext cx="26689" cy="26647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25" y="0"/>
                  </a:moveTo>
                  <a:cubicBezTo>
                    <a:pt x="144" y="0"/>
                    <a:pt x="0" y="147"/>
                    <a:pt x="2" y="323"/>
                  </a:cubicBezTo>
                  <a:cubicBezTo>
                    <a:pt x="2" y="501"/>
                    <a:pt x="146" y="645"/>
                    <a:pt x="325" y="645"/>
                  </a:cubicBezTo>
                  <a:cubicBezTo>
                    <a:pt x="503" y="645"/>
                    <a:pt x="646" y="501"/>
                    <a:pt x="646" y="323"/>
                  </a:cubicBezTo>
                  <a:cubicBezTo>
                    <a:pt x="646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7251833" y="3611644"/>
              <a:ext cx="136414" cy="596351"/>
            </a:xfrm>
            <a:custGeom>
              <a:avLst/>
              <a:gdLst/>
              <a:ahLst/>
              <a:cxnLst/>
              <a:rect l="l" t="t" r="r" b="b"/>
              <a:pathLst>
                <a:path w="3307" h="14457" extrusionOk="0">
                  <a:moveTo>
                    <a:pt x="1653" y="0"/>
                  </a:moveTo>
                  <a:cubicBezTo>
                    <a:pt x="741" y="0"/>
                    <a:pt x="1" y="738"/>
                    <a:pt x="1" y="1652"/>
                  </a:cubicBezTo>
                  <a:lnTo>
                    <a:pt x="1" y="12803"/>
                  </a:lnTo>
                  <a:cubicBezTo>
                    <a:pt x="1" y="13716"/>
                    <a:pt x="739" y="14457"/>
                    <a:pt x="1653" y="14457"/>
                  </a:cubicBezTo>
                  <a:cubicBezTo>
                    <a:pt x="2566" y="14457"/>
                    <a:pt x="3306" y="13716"/>
                    <a:pt x="3306" y="12803"/>
                  </a:cubicBezTo>
                  <a:lnTo>
                    <a:pt x="3306" y="1654"/>
                  </a:lnTo>
                  <a:cubicBezTo>
                    <a:pt x="3306" y="741"/>
                    <a:pt x="2566" y="0"/>
                    <a:pt x="1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7262599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2" y="1"/>
                  </a:moveTo>
                  <a:cubicBezTo>
                    <a:pt x="616" y="1"/>
                    <a:pt x="1" y="616"/>
                    <a:pt x="1" y="1392"/>
                  </a:cubicBezTo>
                  <a:lnTo>
                    <a:pt x="1" y="12543"/>
                  </a:lnTo>
                  <a:cubicBezTo>
                    <a:pt x="1" y="13319"/>
                    <a:pt x="616" y="13934"/>
                    <a:pt x="1392" y="13934"/>
                  </a:cubicBezTo>
                  <a:cubicBezTo>
                    <a:pt x="2168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3" y="616"/>
                    <a:pt x="2168" y="1"/>
                    <a:pt x="1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7314574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5" y="0"/>
                  </a:moveTo>
                  <a:lnTo>
                    <a:pt x="99" y="279"/>
                  </a:lnTo>
                  <a:cubicBezTo>
                    <a:pt x="398" y="1690"/>
                    <a:pt x="1" y="3640"/>
                    <a:pt x="1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51" y="210"/>
                    <a:pt x="1325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7262681" y="3784811"/>
              <a:ext cx="114716" cy="412376"/>
            </a:xfrm>
            <a:custGeom>
              <a:avLst/>
              <a:gdLst/>
              <a:ahLst/>
              <a:cxnLst/>
              <a:rect l="l" t="t" r="r" b="b"/>
              <a:pathLst>
                <a:path w="2781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5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7274602" y="3794670"/>
              <a:ext cx="36341" cy="36218"/>
            </a:xfrm>
            <a:custGeom>
              <a:avLst/>
              <a:gdLst/>
              <a:ahLst/>
              <a:cxnLst/>
              <a:rect l="l" t="t" r="r" b="b"/>
              <a:pathLst>
                <a:path w="881" h="878" extrusionOk="0">
                  <a:moveTo>
                    <a:pt x="441" y="0"/>
                  </a:moveTo>
                  <a:cubicBezTo>
                    <a:pt x="198" y="0"/>
                    <a:pt x="0" y="198"/>
                    <a:pt x="2" y="439"/>
                  </a:cubicBezTo>
                  <a:cubicBezTo>
                    <a:pt x="2" y="680"/>
                    <a:pt x="198" y="878"/>
                    <a:pt x="441" y="878"/>
                  </a:cubicBezTo>
                  <a:cubicBezTo>
                    <a:pt x="683" y="878"/>
                    <a:pt x="881" y="682"/>
                    <a:pt x="881" y="439"/>
                  </a:cubicBezTo>
                  <a:cubicBezTo>
                    <a:pt x="881" y="198"/>
                    <a:pt x="683" y="0"/>
                    <a:pt x="44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7275427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1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7271921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2" y="145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7268704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8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1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7281986" y="4049678"/>
              <a:ext cx="23513" cy="23513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1" y="127"/>
                    <a:pt x="1" y="284"/>
                  </a:cubicBezTo>
                  <a:cubicBezTo>
                    <a:pt x="1" y="442"/>
                    <a:pt x="127" y="569"/>
                    <a:pt x="285" y="569"/>
                  </a:cubicBezTo>
                  <a:cubicBezTo>
                    <a:pt x="442" y="569"/>
                    <a:pt x="569" y="442"/>
                    <a:pt x="569" y="284"/>
                  </a:cubicBezTo>
                  <a:cubicBezTo>
                    <a:pt x="569" y="127"/>
                    <a:pt x="442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7274933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60"/>
                    <a:pt x="1" y="353"/>
                  </a:cubicBezTo>
                  <a:cubicBezTo>
                    <a:pt x="1" y="548"/>
                    <a:pt x="157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7284008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6" y="10540"/>
                    <a:pt x="656" y="10540"/>
                  </a:cubicBezTo>
                  <a:cubicBezTo>
                    <a:pt x="656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7275592" y="3784770"/>
              <a:ext cx="101805" cy="412376"/>
            </a:xfrm>
            <a:custGeom>
              <a:avLst/>
              <a:gdLst/>
              <a:ahLst/>
              <a:cxnLst/>
              <a:rect l="l" t="t" r="r" b="b"/>
              <a:pathLst>
                <a:path w="2468" h="9997" extrusionOk="0">
                  <a:moveTo>
                    <a:pt x="1218" y="0"/>
                  </a:moveTo>
                  <a:lnTo>
                    <a:pt x="1218" y="2"/>
                  </a:lnTo>
                  <a:lnTo>
                    <a:pt x="1218" y="8327"/>
                  </a:lnTo>
                  <a:cubicBezTo>
                    <a:pt x="1218" y="9103"/>
                    <a:pt x="433" y="9392"/>
                    <a:pt x="0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3" y="9996"/>
                    <a:pt x="2468" y="9380"/>
                    <a:pt x="2468" y="8604"/>
                  </a:cubicBezTo>
                  <a:lnTo>
                    <a:pt x="2468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7327031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5" y="1"/>
                  </a:moveTo>
                  <a:cubicBezTo>
                    <a:pt x="154" y="1"/>
                    <a:pt x="0" y="154"/>
                    <a:pt x="0" y="345"/>
                  </a:cubicBezTo>
                  <a:cubicBezTo>
                    <a:pt x="0" y="532"/>
                    <a:pt x="154" y="688"/>
                    <a:pt x="345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7340066" y="3664774"/>
              <a:ext cx="17036" cy="481511"/>
            </a:xfrm>
            <a:custGeom>
              <a:avLst/>
              <a:gdLst/>
              <a:ahLst/>
              <a:cxnLst/>
              <a:rect l="l" t="t" r="r" b="b"/>
              <a:pathLst>
                <a:path w="413" h="11673" extrusionOk="0">
                  <a:moveTo>
                    <a:pt x="207" y="0"/>
                  </a:moveTo>
                  <a:cubicBezTo>
                    <a:pt x="92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2" y="11672"/>
                    <a:pt x="207" y="11672"/>
                  </a:cubicBezTo>
                  <a:cubicBezTo>
                    <a:pt x="321" y="11672"/>
                    <a:pt x="412" y="11527"/>
                    <a:pt x="412" y="11349"/>
                  </a:cubicBezTo>
                  <a:lnTo>
                    <a:pt x="412" y="322"/>
                  </a:lnTo>
                  <a:cubicBezTo>
                    <a:pt x="412" y="146"/>
                    <a:pt x="321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7242180" y="3527123"/>
              <a:ext cx="163556" cy="130020"/>
            </a:xfrm>
            <a:custGeom>
              <a:avLst/>
              <a:gdLst/>
              <a:ahLst/>
              <a:cxnLst/>
              <a:rect l="l" t="t" r="r" b="b"/>
              <a:pathLst>
                <a:path w="3965" h="3152" extrusionOk="0">
                  <a:moveTo>
                    <a:pt x="984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7309500" y="3755441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2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2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7309500" y="382214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2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2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7309500" y="388880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1"/>
                  </a:moveTo>
                  <a:cubicBezTo>
                    <a:pt x="81" y="1"/>
                    <a:pt x="1" y="83"/>
                    <a:pt x="1" y="183"/>
                  </a:cubicBezTo>
                  <a:cubicBezTo>
                    <a:pt x="1" y="283"/>
                    <a:pt x="81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6" y="283"/>
                    <a:pt x="1726" y="183"/>
                  </a:cubicBezTo>
                  <a:cubicBezTo>
                    <a:pt x="1726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7309500" y="395546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3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3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7309500" y="4022205"/>
              <a:ext cx="71239" cy="15015"/>
            </a:xfrm>
            <a:custGeom>
              <a:avLst/>
              <a:gdLst/>
              <a:ahLst/>
              <a:cxnLst/>
              <a:rect l="l" t="t" r="r" b="b"/>
              <a:pathLst>
                <a:path w="1727" h="364" extrusionOk="0">
                  <a:moveTo>
                    <a:pt x="183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1"/>
                  </a:cubicBezTo>
                  <a:cubicBezTo>
                    <a:pt x="1726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7309500" y="4088906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7260990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2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7302941" y="3845861"/>
              <a:ext cx="29123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7302818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1" y="158"/>
                    <a:pt x="1" y="353"/>
                  </a:cubicBezTo>
                  <a:cubicBezTo>
                    <a:pt x="1" y="546"/>
                    <a:pt x="157" y="706"/>
                    <a:pt x="353" y="706"/>
                  </a:cubicBezTo>
                  <a:cubicBezTo>
                    <a:pt x="547" y="706"/>
                    <a:pt x="706" y="549"/>
                    <a:pt x="706" y="353"/>
                  </a:cubicBezTo>
                  <a:cubicBezTo>
                    <a:pt x="706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7273654" y="3696660"/>
              <a:ext cx="26648" cy="26647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22" y="0"/>
                  </a:moveTo>
                  <a:cubicBezTo>
                    <a:pt x="145" y="0"/>
                    <a:pt x="1" y="147"/>
                    <a:pt x="1" y="323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2" y="645"/>
                    <a:pt x="646" y="501"/>
                    <a:pt x="646" y="323"/>
                  </a:cubicBezTo>
                  <a:cubicBezTo>
                    <a:pt x="646" y="144"/>
                    <a:pt x="50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6279818" y="3935828"/>
              <a:ext cx="55853" cy="389111"/>
            </a:xfrm>
            <a:custGeom>
              <a:avLst/>
              <a:gdLst/>
              <a:ahLst/>
              <a:cxnLst/>
              <a:rect l="l" t="t" r="r" b="b"/>
              <a:pathLst>
                <a:path w="1354" h="9433" extrusionOk="0">
                  <a:moveTo>
                    <a:pt x="678" y="1"/>
                  </a:moveTo>
                  <a:cubicBezTo>
                    <a:pt x="304" y="1"/>
                    <a:pt x="1" y="304"/>
                    <a:pt x="1" y="677"/>
                  </a:cubicBezTo>
                  <a:lnTo>
                    <a:pt x="1" y="8757"/>
                  </a:lnTo>
                  <a:cubicBezTo>
                    <a:pt x="1" y="9129"/>
                    <a:pt x="304" y="9432"/>
                    <a:pt x="678" y="9432"/>
                  </a:cubicBezTo>
                  <a:cubicBezTo>
                    <a:pt x="1051" y="9432"/>
                    <a:pt x="1354" y="9130"/>
                    <a:pt x="1354" y="8757"/>
                  </a:cubicBezTo>
                  <a:lnTo>
                    <a:pt x="1354" y="677"/>
                  </a:lnTo>
                  <a:cubicBezTo>
                    <a:pt x="1354" y="304"/>
                    <a:pt x="1052" y="1"/>
                    <a:pt x="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7469261" y="3952121"/>
              <a:ext cx="55852" cy="381810"/>
            </a:xfrm>
            <a:custGeom>
              <a:avLst/>
              <a:gdLst/>
              <a:ahLst/>
              <a:cxnLst/>
              <a:rect l="l" t="t" r="r" b="b"/>
              <a:pathLst>
                <a:path w="1354" h="9256" extrusionOk="0">
                  <a:moveTo>
                    <a:pt x="676" y="1"/>
                  </a:moveTo>
                  <a:cubicBezTo>
                    <a:pt x="302" y="1"/>
                    <a:pt x="1" y="304"/>
                    <a:pt x="1" y="678"/>
                  </a:cubicBezTo>
                  <a:lnTo>
                    <a:pt x="1" y="8579"/>
                  </a:lnTo>
                  <a:cubicBezTo>
                    <a:pt x="1" y="8953"/>
                    <a:pt x="302" y="9256"/>
                    <a:pt x="676" y="9256"/>
                  </a:cubicBezTo>
                  <a:cubicBezTo>
                    <a:pt x="1050" y="9256"/>
                    <a:pt x="1354" y="8953"/>
                    <a:pt x="1354" y="8579"/>
                  </a:cubicBezTo>
                  <a:lnTo>
                    <a:pt x="1354" y="678"/>
                  </a:lnTo>
                  <a:cubicBezTo>
                    <a:pt x="1354" y="304"/>
                    <a:pt x="1050" y="1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4029"/>
                  </a:lnTo>
                  <a:cubicBezTo>
                    <a:pt x="1" y="4465"/>
                    <a:pt x="353" y="4818"/>
                    <a:pt x="789" y="4818"/>
                  </a:cubicBezTo>
                  <a:lnTo>
                    <a:pt x="31912" y="4818"/>
                  </a:lnTo>
                  <a:cubicBezTo>
                    <a:pt x="32348" y="4818"/>
                    <a:pt x="32701" y="4465"/>
                    <a:pt x="32701" y="4029"/>
                  </a:cubicBezTo>
                  <a:lnTo>
                    <a:pt x="32701" y="789"/>
                  </a:lnTo>
                  <a:cubicBezTo>
                    <a:pt x="32701" y="353"/>
                    <a:pt x="32348" y="0"/>
                    <a:pt x="31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6277961" y="4257784"/>
              <a:ext cx="1036530" cy="55316"/>
            </a:xfrm>
            <a:custGeom>
              <a:avLst/>
              <a:gdLst/>
              <a:ahLst/>
              <a:cxnLst/>
              <a:rect l="l" t="t" r="r" b="b"/>
              <a:pathLst>
                <a:path w="25128" h="1341" extrusionOk="0">
                  <a:moveTo>
                    <a:pt x="672" y="1"/>
                  </a:moveTo>
                  <a:cubicBezTo>
                    <a:pt x="303" y="1"/>
                    <a:pt x="1" y="301"/>
                    <a:pt x="1" y="671"/>
                  </a:cubicBezTo>
                  <a:cubicBezTo>
                    <a:pt x="1" y="1042"/>
                    <a:pt x="303" y="1341"/>
                    <a:pt x="672" y="1341"/>
                  </a:cubicBezTo>
                  <a:lnTo>
                    <a:pt x="24456" y="1341"/>
                  </a:lnTo>
                  <a:cubicBezTo>
                    <a:pt x="24826" y="1341"/>
                    <a:pt x="25128" y="1042"/>
                    <a:pt x="25128" y="671"/>
                  </a:cubicBezTo>
                  <a:cubicBezTo>
                    <a:pt x="25128" y="301"/>
                    <a:pt x="24826" y="1"/>
                    <a:pt x="2445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31574" y="0"/>
                  </a:moveTo>
                  <a:lnTo>
                    <a:pt x="31574" y="2905"/>
                  </a:lnTo>
                  <a:cubicBezTo>
                    <a:pt x="31574" y="3342"/>
                    <a:pt x="31222" y="3692"/>
                    <a:pt x="30785" y="3692"/>
                  </a:cubicBezTo>
                  <a:lnTo>
                    <a:pt x="1" y="3692"/>
                  </a:lnTo>
                  <a:lnTo>
                    <a:pt x="1" y="4029"/>
                  </a:lnTo>
                  <a:cubicBezTo>
                    <a:pt x="1" y="4467"/>
                    <a:pt x="352" y="4818"/>
                    <a:pt x="789" y="4818"/>
                  </a:cubicBezTo>
                  <a:lnTo>
                    <a:pt x="31912" y="4818"/>
                  </a:lnTo>
                  <a:cubicBezTo>
                    <a:pt x="32350" y="4818"/>
                    <a:pt x="32701" y="4467"/>
                    <a:pt x="32701" y="4029"/>
                  </a:cubicBezTo>
                  <a:lnTo>
                    <a:pt x="32701" y="789"/>
                  </a:lnTo>
                  <a:cubicBezTo>
                    <a:pt x="32701" y="351"/>
                    <a:pt x="32350" y="0"/>
                    <a:pt x="31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6221820" y="3876263"/>
              <a:ext cx="1344214" cy="112118"/>
            </a:xfrm>
            <a:custGeom>
              <a:avLst/>
              <a:gdLst/>
              <a:ahLst/>
              <a:cxnLst/>
              <a:rect l="l" t="t" r="r" b="b"/>
              <a:pathLst>
                <a:path w="32587" h="2718" extrusionOk="0">
                  <a:moveTo>
                    <a:pt x="789" y="0"/>
                  </a:moveTo>
                  <a:cubicBezTo>
                    <a:pt x="353" y="0"/>
                    <a:pt x="0" y="353"/>
                    <a:pt x="0" y="789"/>
                  </a:cubicBezTo>
                  <a:lnTo>
                    <a:pt x="0" y="1930"/>
                  </a:lnTo>
                  <a:cubicBezTo>
                    <a:pt x="0" y="2365"/>
                    <a:pt x="353" y="2717"/>
                    <a:pt x="789" y="2717"/>
                  </a:cubicBezTo>
                  <a:lnTo>
                    <a:pt x="31799" y="2717"/>
                  </a:lnTo>
                  <a:cubicBezTo>
                    <a:pt x="32234" y="2717"/>
                    <a:pt x="32586" y="2365"/>
                    <a:pt x="32586" y="1930"/>
                  </a:cubicBezTo>
                  <a:lnTo>
                    <a:pt x="32586" y="789"/>
                  </a:lnTo>
                  <a:cubicBezTo>
                    <a:pt x="32586" y="353"/>
                    <a:pt x="32234" y="0"/>
                    <a:pt x="3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6271031" y="3894536"/>
              <a:ext cx="680831" cy="27803"/>
            </a:xfrm>
            <a:custGeom>
              <a:avLst/>
              <a:gdLst/>
              <a:ahLst/>
              <a:cxnLst/>
              <a:rect l="l" t="t" r="r" b="b"/>
              <a:pathLst>
                <a:path w="16505" h="674" extrusionOk="0">
                  <a:moveTo>
                    <a:pt x="338" y="0"/>
                  </a:moveTo>
                  <a:cubicBezTo>
                    <a:pt x="150" y="0"/>
                    <a:pt x="1" y="151"/>
                    <a:pt x="1" y="337"/>
                  </a:cubicBezTo>
                  <a:cubicBezTo>
                    <a:pt x="1" y="522"/>
                    <a:pt x="150" y="673"/>
                    <a:pt x="338" y="673"/>
                  </a:cubicBezTo>
                  <a:lnTo>
                    <a:pt x="16166" y="673"/>
                  </a:lnTo>
                  <a:cubicBezTo>
                    <a:pt x="16352" y="673"/>
                    <a:pt x="16505" y="524"/>
                    <a:pt x="16505" y="337"/>
                  </a:cubicBezTo>
                  <a:cubicBezTo>
                    <a:pt x="16505" y="151"/>
                    <a:pt x="16352" y="0"/>
                    <a:pt x="16166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6221820" y="3876180"/>
              <a:ext cx="1344214" cy="112200"/>
            </a:xfrm>
            <a:custGeom>
              <a:avLst/>
              <a:gdLst/>
              <a:ahLst/>
              <a:cxnLst/>
              <a:rect l="l" t="t" r="r" b="b"/>
              <a:pathLst>
                <a:path w="32587" h="2720" extrusionOk="0">
                  <a:moveTo>
                    <a:pt x="31462" y="1"/>
                  </a:moveTo>
                  <a:lnTo>
                    <a:pt x="31462" y="2"/>
                  </a:lnTo>
                  <a:lnTo>
                    <a:pt x="31462" y="806"/>
                  </a:lnTo>
                  <a:cubicBezTo>
                    <a:pt x="31462" y="1244"/>
                    <a:pt x="31111" y="1595"/>
                    <a:pt x="30673" y="1595"/>
                  </a:cubicBezTo>
                  <a:lnTo>
                    <a:pt x="0" y="1595"/>
                  </a:lnTo>
                  <a:lnTo>
                    <a:pt x="0" y="1932"/>
                  </a:lnTo>
                  <a:cubicBezTo>
                    <a:pt x="0" y="2370"/>
                    <a:pt x="353" y="2719"/>
                    <a:pt x="789" y="2719"/>
                  </a:cubicBezTo>
                  <a:lnTo>
                    <a:pt x="31799" y="2719"/>
                  </a:lnTo>
                  <a:cubicBezTo>
                    <a:pt x="32236" y="2719"/>
                    <a:pt x="32586" y="2370"/>
                    <a:pt x="32586" y="1932"/>
                  </a:cubicBezTo>
                  <a:lnTo>
                    <a:pt x="32586" y="789"/>
                  </a:lnTo>
                  <a:cubicBezTo>
                    <a:pt x="32586" y="352"/>
                    <a:pt x="32236" y="1"/>
                    <a:pt x="3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8"/>
          <p:cNvGrpSpPr/>
          <p:nvPr/>
        </p:nvGrpSpPr>
        <p:grpSpPr>
          <a:xfrm>
            <a:off x="7075366" y="1929000"/>
            <a:ext cx="2373443" cy="5648527"/>
            <a:chOff x="6697391" y="1586310"/>
            <a:chExt cx="2373443" cy="5648528"/>
          </a:xfrm>
        </p:grpSpPr>
        <p:sp>
          <p:nvSpPr>
            <p:cNvPr id="1887" name="Google Shape;1887;p38"/>
            <p:cNvSpPr/>
            <p:nvPr/>
          </p:nvSpPr>
          <p:spPr>
            <a:xfrm>
              <a:off x="8411576" y="6761535"/>
              <a:ext cx="400868" cy="473302"/>
            </a:xfrm>
            <a:custGeom>
              <a:avLst/>
              <a:gdLst/>
              <a:ahLst/>
              <a:cxnLst/>
              <a:rect l="l" t="t" r="r" b="b"/>
              <a:pathLst>
                <a:path w="9718" h="11474" extrusionOk="0">
                  <a:moveTo>
                    <a:pt x="7358" y="1"/>
                  </a:moveTo>
                  <a:cubicBezTo>
                    <a:pt x="6448" y="1"/>
                    <a:pt x="1767" y="2492"/>
                    <a:pt x="1767" y="2492"/>
                  </a:cubicBezTo>
                  <a:cubicBezTo>
                    <a:pt x="1619" y="3257"/>
                    <a:pt x="1828" y="3701"/>
                    <a:pt x="1761" y="4808"/>
                  </a:cubicBezTo>
                  <a:cubicBezTo>
                    <a:pt x="1694" y="5917"/>
                    <a:pt x="713" y="7540"/>
                    <a:pt x="358" y="8326"/>
                  </a:cubicBezTo>
                  <a:cubicBezTo>
                    <a:pt x="1" y="9109"/>
                    <a:pt x="246" y="10127"/>
                    <a:pt x="448" y="10519"/>
                  </a:cubicBezTo>
                  <a:cubicBezTo>
                    <a:pt x="648" y="10910"/>
                    <a:pt x="851" y="11473"/>
                    <a:pt x="1521" y="11473"/>
                  </a:cubicBezTo>
                  <a:cubicBezTo>
                    <a:pt x="1521" y="11473"/>
                    <a:pt x="1522" y="11473"/>
                    <a:pt x="1523" y="11473"/>
                  </a:cubicBezTo>
                  <a:cubicBezTo>
                    <a:pt x="2195" y="11472"/>
                    <a:pt x="4943" y="11332"/>
                    <a:pt x="5894" y="10953"/>
                  </a:cubicBezTo>
                  <a:cubicBezTo>
                    <a:pt x="6843" y="10573"/>
                    <a:pt x="6726" y="10139"/>
                    <a:pt x="6897" y="9179"/>
                  </a:cubicBezTo>
                  <a:cubicBezTo>
                    <a:pt x="7068" y="8220"/>
                    <a:pt x="6911" y="7898"/>
                    <a:pt x="7185" y="7575"/>
                  </a:cubicBezTo>
                  <a:cubicBezTo>
                    <a:pt x="7457" y="7253"/>
                    <a:pt x="8511" y="6242"/>
                    <a:pt x="9087" y="5401"/>
                  </a:cubicBezTo>
                  <a:cubicBezTo>
                    <a:pt x="9664" y="4560"/>
                    <a:pt x="9717" y="4727"/>
                    <a:pt x="9156" y="3045"/>
                  </a:cubicBezTo>
                  <a:cubicBezTo>
                    <a:pt x="8596" y="1363"/>
                    <a:pt x="8167" y="119"/>
                    <a:pt x="7415" y="5"/>
                  </a:cubicBezTo>
                  <a:cubicBezTo>
                    <a:pt x="7398" y="2"/>
                    <a:pt x="7379" y="1"/>
                    <a:pt x="7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8431665" y="6761370"/>
              <a:ext cx="380696" cy="473468"/>
            </a:xfrm>
            <a:custGeom>
              <a:avLst/>
              <a:gdLst/>
              <a:ahLst/>
              <a:cxnLst/>
              <a:rect l="l" t="t" r="r" b="b"/>
              <a:pathLst>
                <a:path w="9229" h="11478" extrusionOk="0">
                  <a:moveTo>
                    <a:pt x="6877" y="1"/>
                  </a:moveTo>
                  <a:cubicBezTo>
                    <a:pt x="6867" y="1"/>
                    <a:pt x="6858" y="1"/>
                    <a:pt x="6847" y="1"/>
                  </a:cubicBezTo>
                  <a:cubicBezTo>
                    <a:pt x="6585" y="14"/>
                    <a:pt x="6052" y="206"/>
                    <a:pt x="5418" y="476"/>
                  </a:cubicBezTo>
                  <a:cubicBezTo>
                    <a:pt x="5261" y="1381"/>
                    <a:pt x="5294" y="2174"/>
                    <a:pt x="5294" y="2174"/>
                  </a:cubicBezTo>
                  <a:cubicBezTo>
                    <a:pt x="7097" y="3551"/>
                    <a:pt x="7493" y="4889"/>
                    <a:pt x="6674" y="5275"/>
                  </a:cubicBezTo>
                  <a:cubicBezTo>
                    <a:pt x="5854" y="5660"/>
                    <a:pt x="5380" y="7202"/>
                    <a:pt x="4858" y="8859"/>
                  </a:cubicBezTo>
                  <a:cubicBezTo>
                    <a:pt x="4423" y="10236"/>
                    <a:pt x="2182" y="10668"/>
                    <a:pt x="795" y="10668"/>
                  </a:cubicBezTo>
                  <a:cubicBezTo>
                    <a:pt x="515" y="10668"/>
                    <a:pt x="271" y="10650"/>
                    <a:pt x="82" y="10619"/>
                  </a:cubicBezTo>
                  <a:cubicBezTo>
                    <a:pt x="56" y="10617"/>
                    <a:pt x="27" y="10612"/>
                    <a:pt x="1" y="10608"/>
                  </a:cubicBezTo>
                  <a:lnTo>
                    <a:pt x="1" y="10608"/>
                  </a:lnTo>
                  <a:cubicBezTo>
                    <a:pt x="191" y="10991"/>
                    <a:pt x="409" y="11477"/>
                    <a:pt x="1033" y="11477"/>
                  </a:cubicBezTo>
                  <a:cubicBezTo>
                    <a:pt x="1034" y="11477"/>
                    <a:pt x="1035" y="11477"/>
                    <a:pt x="1036" y="11477"/>
                  </a:cubicBezTo>
                  <a:cubicBezTo>
                    <a:pt x="1708" y="11476"/>
                    <a:pt x="4456" y="11336"/>
                    <a:pt x="5404" y="10957"/>
                  </a:cubicBezTo>
                  <a:cubicBezTo>
                    <a:pt x="6355" y="10576"/>
                    <a:pt x="6236" y="10143"/>
                    <a:pt x="6409" y="9183"/>
                  </a:cubicBezTo>
                  <a:cubicBezTo>
                    <a:pt x="6579" y="8225"/>
                    <a:pt x="6423" y="7902"/>
                    <a:pt x="6695" y="7579"/>
                  </a:cubicBezTo>
                  <a:cubicBezTo>
                    <a:pt x="6969" y="7257"/>
                    <a:pt x="8020" y="6246"/>
                    <a:pt x="8598" y="5405"/>
                  </a:cubicBezTo>
                  <a:cubicBezTo>
                    <a:pt x="9175" y="4564"/>
                    <a:pt x="9229" y="4729"/>
                    <a:pt x="8669" y="3047"/>
                  </a:cubicBezTo>
                  <a:cubicBezTo>
                    <a:pt x="8109" y="1364"/>
                    <a:pt x="7680" y="121"/>
                    <a:pt x="6928" y="6"/>
                  </a:cubicBezTo>
                  <a:cubicBezTo>
                    <a:pt x="6913" y="2"/>
                    <a:pt x="6896" y="1"/>
                    <a:pt x="687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8455714" y="6732908"/>
              <a:ext cx="288956" cy="161246"/>
            </a:xfrm>
            <a:custGeom>
              <a:avLst/>
              <a:gdLst/>
              <a:ahLst/>
              <a:cxnLst/>
              <a:rect l="l" t="t" r="r" b="b"/>
              <a:pathLst>
                <a:path w="7005" h="3909" extrusionOk="0">
                  <a:moveTo>
                    <a:pt x="6474" y="0"/>
                  </a:moveTo>
                  <a:lnTo>
                    <a:pt x="0" y="1563"/>
                  </a:lnTo>
                  <a:cubicBezTo>
                    <a:pt x="488" y="1961"/>
                    <a:pt x="577" y="3231"/>
                    <a:pt x="651" y="3688"/>
                  </a:cubicBezTo>
                  <a:cubicBezTo>
                    <a:pt x="651" y="3688"/>
                    <a:pt x="1113" y="3324"/>
                    <a:pt x="2653" y="2977"/>
                  </a:cubicBezTo>
                  <a:cubicBezTo>
                    <a:pt x="2837" y="2936"/>
                    <a:pt x="3011" y="2917"/>
                    <a:pt x="3174" y="2917"/>
                  </a:cubicBezTo>
                  <a:cubicBezTo>
                    <a:pt x="4380" y="2917"/>
                    <a:pt x="5031" y="3908"/>
                    <a:pt x="5031" y="3908"/>
                  </a:cubicBezTo>
                  <a:cubicBezTo>
                    <a:pt x="5031" y="3908"/>
                    <a:pt x="7005" y="3334"/>
                    <a:pt x="6933" y="2634"/>
                  </a:cubicBezTo>
                  <a:cubicBezTo>
                    <a:pt x="6860" y="1925"/>
                    <a:pt x="6474" y="0"/>
                    <a:pt x="6474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8455714" y="6732908"/>
              <a:ext cx="287471" cy="143715"/>
            </a:xfrm>
            <a:custGeom>
              <a:avLst/>
              <a:gdLst/>
              <a:ahLst/>
              <a:cxnLst/>
              <a:rect l="l" t="t" r="r" b="b"/>
              <a:pathLst>
                <a:path w="6969" h="3484" extrusionOk="0">
                  <a:moveTo>
                    <a:pt x="6476" y="0"/>
                  </a:moveTo>
                  <a:lnTo>
                    <a:pt x="0" y="1563"/>
                  </a:lnTo>
                  <a:cubicBezTo>
                    <a:pt x="168" y="1699"/>
                    <a:pt x="285" y="1937"/>
                    <a:pt x="375" y="2208"/>
                  </a:cubicBezTo>
                  <a:cubicBezTo>
                    <a:pt x="1388" y="2466"/>
                    <a:pt x="2191" y="2552"/>
                    <a:pt x="2837" y="2552"/>
                  </a:cubicBezTo>
                  <a:cubicBezTo>
                    <a:pt x="4162" y="2552"/>
                    <a:pt x="4825" y="2188"/>
                    <a:pt x="5285" y="2188"/>
                  </a:cubicBezTo>
                  <a:cubicBezTo>
                    <a:pt x="5309" y="2188"/>
                    <a:pt x="5334" y="2189"/>
                    <a:pt x="5357" y="2191"/>
                  </a:cubicBezTo>
                  <a:cubicBezTo>
                    <a:pt x="5763" y="2229"/>
                    <a:pt x="5988" y="2897"/>
                    <a:pt x="6109" y="3484"/>
                  </a:cubicBezTo>
                  <a:cubicBezTo>
                    <a:pt x="6556" y="3258"/>
                    <a:pt x="6968" y="2959"/>
                    <a:pt x="6934" y="2634"/>
                  </a:cubicBezTo>
                  <a:cubicBezTo>
                    <a:pt x="6860" y="1925"/>
                    <a:pt x="6476" y="0"/>
                    <a:pt x="6476" y="0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7363620" y="6846881"/>
              <a:ext cx="619616" cy="282274"/>
            </a:xfrm>
            <a:custGeom>
              <a:avLst/>
              <a:gdLst/>
              <a:ahLst/>
              <a:cxnLst/>
              <a:rect l="l" t="t" r="r" b="b"/>
              <a:pathLst>
                <a:path w="15021" h="6843" extrusionOk="0">
                  <a:moveTo>
                    <a:pt x="9960" y="1"/>
                  </a:moveTo>
                  <a:cubicBezTo>
                    <a:pt x="8810" y="1"/>
                    <a:pt x="7780" y="76"/>
                    <a:pt x="7396" y="313"/>
                  </a:cubicBezTo>
                  <a:cubicBezTo>
                    <a:pt x="5651" y="1391"/>
                    <a:pt x="2127" y="2680"/>
                    <a:pt x="1391" y="2690"/>
                  </a:cubicBezTo>
                  <a:cubicBezTo>
                    <a:pt x="488" y="2834"/>
                    <a:pt x="156" y="3158"/>
                    <a:pt x="95" y="3854"/>
                  </a:cubicBezTo>
                  <a:cubicBezTo>
                    <a:pt x="70" y="4152"/>
                    <a:pt x="1" y="5774"/>
                    <a:pt x="265" y="6118"/>
                  </a:cubicBezTo>
                  <a:cubicBezTo>
                    <a:pt x="530" y="6464"/>
                    <a:pt x="921" y="6786"/>
                    <a:pt x="1563" y="6838"/>
                  </a:cubicBezTo>
                  <a:cubicBezTo>
                    <a:pt x="1600" y="6841"/>
                    <a:pt x="1647" y="6842"/>
                    <a:pt x="1701" y="6842"/>
                  </a:cubicBezTo>
                  <a:cubicBezTo>
                    <a:pt x="2575" y="6842"/>
                    <a:pt x="5499" y="6459"/>
                    <a:pt x="6448" y="6422"/>
                  </a:cubicBezTo>
                  <a:cubicBezTo>
                    <a:pt x="6554" y="6418"/>
                    <a:pt x="6701" y="6416"/>
                    <a:pt x="6880" y="6416"/>
                  </a:cubicBezTo>
                  <a:cubicBezTo>
                    <a:pt x="8399" y="6416"/>
                    <a:pt x="12214" y="6549"/>
                    <a:pt x="12748" y="6611"/>
                  </a:cubicBezTo>
                  <a:cubicBezTo>
                    <a:pt x="12825" y="6620"/>
                    <a:pt x="12901" y="6624"/>
                    <a:pt x="12975" y="6624"/>
                  </a:cubicBezTo>
                  <a:cubicBezTo>
                    <a:pt x="13933" y="6624"/>
                    <a:pt x="14623" y="5920"/>
                    <a:pt x="14757" y="5314"/>
                  </a:cubicBezTo>
                  <a:cubicBezTo>
                    <a:pt x="14899" y="4662"/>
                    <a:pt x="15021" y="1921"/>
                    <a:pt x="14959" y="1235"/>
                  </a:cubicBezTo>
                  <a:cubicBezTo>
                    <a:pt x="14898" y="550"/>
                    <a:pt x="14906" y="386"/>
                    <a:pt x="14287" y="224"/>
                  </a:cubicBezTo>
                  <a:cubicBezTo>
                    <a:pt x="14287" y="224"/>
                    <a:pt x="11944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7367415" y="6855998"/>
              <a:ext cx="615821" cy="273034"/>
            </a:xfrm>
            <a:custGeom>
              <a:avLst/>
              <a:gdLst/>
              <a:ahLst/>
              <a:cxnLst/>
              <a:rect l="l" t="t" r="r" b="b"/>
              <a:pathLst>
                <a:path w="14929" h="6619" extrusionOk="0">
                  <a:moveTo>
                    <a:pt x="14171" y="0"/>
                  </a:moveTo>
                  <a:cubicBezTo>
                    <a:pt x="14144" y="57"/>
                    <a:pt x="14130" y="92"/>
                    <a:pt x="14130" y="92"/>
                  </a:cubicBezTo>
                  <a:cubicBezTo>
                    <a:pt x="14503" y="4049"/>
                    <a:pt x="14483" y="4420"/>
                    <a:pt x="12853" y="4614"/>
                  </a:cubicBezTo>
                  <a:cubicBezTo>
                    <a:pt x="12662" y="4637"/>
                    <a:pt x="12478" y="4646"/>
                    <a:pt x="12299" y="4646"/>
                  </a:cubicBezTo>
                  <a:cubicBezTo>
                    <a:pt x="11225" y="4646"/>
                    <a:pt x="10348" y="4289"/>
                    <a:pt x="9189" y="4289"/>
                  </a:cubicBezTo>
                  <a:cubicBezTo>
                    <a:pt x="8903" y="4289"/>
                    <a:pt x="8599" y="4311"/>
                    <a:pt x="8271" y="4365"/>
                  </a:cubicBezTo>
                  <a:cubicBezTo>
                    <a:pt x="6559" y="4650"/>
                    <a:pt x="3623" y="5576"/>
                    <a:pt x="1922" y="5576"/>
                  </a:cubicBezTo>
                  <a:cubicBezTo>
                    <a:pt x="1759" y="5576"/>
                    <a:pt x="1607" y="5567"/>
                    <a:pt x="1469" y="5549"/>
                  </a:cubicBezTo>
                  <a:cubicBezTo>
                    <a:pt x="904" y="5473"/>
                    <a:pt x="408" y="5310"/>
                    <a:pt x="1" y="5130"/>
                  </a:cubicBezTo>
                  <a:lnTo>
                    <a:pt x="1" y="5130"/>
                  </a:lnTo>
                  <a:cubicBezTo>
                    <a:pt x="27" y="5471"/>
                    <a:pt x="78" y="5769"/>
                    <a:pt x="176" y="5896"/>
                  </a:cubicBezTo>
                  <a:cubicBezTo>
                    <a:pt x="439" y="6240"/>
                    <a:pt x="829" y="6560"/>
                    <a:pt x="1474" y="6614"/>
                  </a:cubicBezTo>
                  <a:cubicBezTo>
                    <a:pt x="1512" y="6617"/>
                    <a:pt x="1559" y="6619"/>
                    <a:pt x="1615" y="6619"/>
                  </a:cubicBezTo>
                  <a:cubicBezTo>
                    <a:pt x="2494" y="6619"/>
                    <a:pt x="5410" y="6234"/>
                    <a:pt x="6358" y="6198"/>
                  </a:cubicBezTo>
                  <a:cubicBezTo>
                    <a:pt x="6466" y="6194"/>
                    <a:pt x="6618" y="6192"/>
                    <a:pt x="6802" y="6192"/>
                  </a:cubicBezTo>
                  <a:cubicBezTo>
                    <a:pt x="8331" y="6192"/>
                    <a:pt x="12126" y="6325"/>
                    <a:pt x="12657" y="6387"/>
                  </a:cubicBezTo>
                  <a:cubicBezTo>
                    <a:pt x="12735" y="6396"/>
                    <a:pt x="12812" y="6400"/>
                    <a:pt x="12887" y="6400"/>
                  </a:cubicBezTo>
                  <a:cubicBezTo>
                    <a:pt x="13845" y="6400"/>
                    <a:pt x="14534" y="5697"/>
                    <a:pt x="14665" y="5090"/>
                  </a:cubicBezTo>
                  <a:cubicBezTo>
                    <a:pt x="14807" y="4437"/>
                    <a:pt x="14929" y="1696"/>
                    <a:pt x="14867" y="1012"/>
                  </a:cubicBezTo>
                  <a:cubicBezTo>
                    <a:pt x="14806" y="325"/>
                    <a:pt x="14814" y="162"/>
                    <a:pt x="14195" y="0"/>
                  </a:cubicBezTo>
                  <a:cubicBezTo>
                    <a:pt x="14195" y="1"/>
                    <a:pt x="14192" y="1"/>
                    <a:pt x="14189" y="1"/>
                  </a:cubicBezTo>
                  <a:cubicBezTo>
                    <a:pt x="14182" y="1"/>
                    <a:pt x="14172" y="0"/>
                    <a:pt x="1417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7663920" y="6783068"/>
              <a:ext cx="270889" cy="165495"/>
            </a:xfrm>
            <a:custGeom>
              <a:avLst/>
              <a:gdLst/>
              <a:ahLst/>
              <a:cxnLst/>
              <a:rect l="l" t="t" r="r" b="b"/>
              <a:pathLst>
                <a:path w="6567" h="4012" extrusionOk="0">
                  <a:moveTo>
                    <a:pt x="6517" y="0"/>
                  </a:moveTo>
                  <a:lnTo>
                    <a:pt x="332" y="103"/>
                  </a:lnTo>
                  <a:cubicBezTo>
                    <a:pt x="434" y="896"/>
                    <a:pt x="1" y="2046"/>
                    <a:pt x="1" y="2046"/>
                  </a:cubicBezTo>
                  <a:cubicBezTo>
                    <a:pt x="1" y="2046"/>
                    <a:pt x="59" y="2029"/>
                    <a:pt x="156" y="2029"/>
                  </a:cubicBezTo>
                  <a:cubicBezTo>
                    <a:pt x="339" y="2029"/>
                    <a:pt x="660" y="2089"/>
                    <a:pt x="998" y="2435"/>
                  </a:cubicBezTo>
                  <a:cubicBezTo>
                    <a:pt x="1632" y="3084"/>
                    <a:pt x="1482" y="3769"/>
                    <a:pt x="1482" y="3769"/>
                  </a:cubicBezTo>
                  <a:cubicBezTo>
                    <a:pt x="1482" y="3769"/>
                    <a:pt x="2677" y="4012"/>
                    <a:pt x="3784" y="4012"/>
                  </a:cubicBezTo>
                  <a:cubicBezTo>
                    <a:pt x="4144" y="4012"/>
                    <a:pt x="4494" y="3986"/>
                    <a:pt x="4791" y="3918"/>
                  </a:cubicBezTo>
                  <a:cubicBezTo>
                    <a:pt x="6002" y="3642"/>
                    <a:pt x="6337" y="3494"/>
                    <a:pt x="6451" y="3228"/>
                  </a:cubicBezTo>
                  <a:cubicBezTo>
                    <a:pt x="6567" y="2964"/>
                    <a:pt x="6517" y="0"/>
                    <a:pt x="6517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6794288" y="4345605"/>
              <a:ext cx="2166821" cy="1291579"/>
            </a:xfrm>
            <a:custGeom>
              <a:avLst/>
              <a:gdLst/>
              <a:ahLst/>
              <a:cxnLst/>
              <a:rect l="l" t="t" r="r" b="b"/>
              <a:pathLst>
                <a:path w="52529" h="31311" extrusionOk="0">
                  <a:moveTo>
                    <a:pt x="27765" y="1"/>
                  </a:moveTo>
                  <a:lnTo>
                    <a:pt x="17343" y="2273"/>
                  </a:lnTo>
                  <a:cubicBezTo>
                    <a:pt x="17343" y="2273"/>
                    <a:pt x="7506" y="15978"/>
                    <a:pt x="5037" y="17046"/>
                  </a:cubicBezTo>
                  <a:cubicBezTo>
                    <a:pt x="2568" y="18116"/>
                    <a:pt x="1290" y="19838"/>
                    <a:pt x="1290" y="19838"/>
                  </a:cubicBezTo>
                  <a:cubicBezTo>
                    <a:pt x="1" y="21424"/>
                    <a:pt x="3474" y="24223"/>
                    <a:pt x="5756" y="25741"/>
                  </a:cubicBezTo>
                  <a:cubicBezTo>
                    <a:pt x="8040" y="27259"/>
                    <a:pt x="13224" y="28989"/>
                    <a:pt x="16557" y="29694"/>
                  </a:cubicBezTo>
                  <a:cubicBezTo>
                    <a:pt x="18731" y="30156"/>
                    <a:pt x="21065" y="31310"/>
                    <a:pt x="25974" y="31310"/>
                  </a:cubicBezTo>
                  <a:cubicBezTo>
                    <a:pt x="28594" y="31310"/>
                    <a:pt x="31946" y="30982"/>
                    <a:pt x="36399" y="30044"/>
                  </a:cubicBezTo>
                  <a:cubicBezTo>
                    <a:pt x="49196" y="27349"/>
                    <a:pt x="51126" y="22022"/>
                    <a:pt x="51126" y="22022"/>
                  </a:cubicBezTo>
                  <a:cubicBezTo>
                    <a:pt x="51126" y="22022"/>
                    <a:pt x="52529" y="19541"/>
                    <a:pt x="48498" y="18320"/>
                  </a:cubicBezTo>
                  <a:cubicBezTo>
                    <a:pt x="44469" y="17100"/>
                    <a:pt x="27765" y="1"/>
                    <a:pt x="27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6794288" y="4345605"/>
              <a:ext cx="2166821" cy="1291579"/>
            </a:xfrm>
            <a:custGeom>
              <a:avLst/>
              <a:gdLst/>
              <a:ahLst/>
              <a:cxnLst/>
              <a:rect l="l" t="t" r="r" b="b"/>
              <a:pathLst>
                <a:path w="52529" h="31311" extrusionOk="0">
                  <a:moveTo>
                    <a:pt x="27765" y="1"/>
                  </a:moveTo>
                  <a:lnTo>
                    <a:pt x="17343" y="2273"/>
                  </a:lnTo>
                  <a:cubicBezTo>
                    <a:pt x="17343" y="2273"/>
                    <a:pt x="7506" y="15978"/>
                    <a:pt x="5037" y="17046"/>
                  </a:cubicBezTo>
                  <a:cubicBezTo>
                    <a:pt x="2568" y="18116"/>
                    <a:pt x="1290" y="19838"/>
                    <a:pt x="1290" y="19838"/>
                  </a:cubicBezTo>
                  <a:cubicBezTo>
                    <a:pt x="1" y="21424"/>
                    <a:pt x="3474" y="24223"/>
                    <a:pt x="5756" y="25741"/>
                  </a:cubicBezTo>
                  <a:cubicBezTo>
                    <a:pt x="8040" y="27259"/>
                    <a:pt x="13224" y="28989"/>
                    <a:pt x="16557" y="29694"/>
                  </a:cubicBezTo>
                  <a:cubicBezTo>
                    <a:pt x="18731" y="30156"/>
                    <a:pt x="21065" y="31310"/>
                    <a:pt x="25974" y="31310"/>
                  </a:cubicBezTo>
                  <a:cubicBezTo>
                    <a:pt x="28594" y="31310"/>
                    <a:pt x="31946" y="30982"/>
                    <a:pt x="36399" y="30044"/>
                  </a:cubicBezTo>
                  <a:cubicBezTo>
                    <a:pt x="49196" y="27349"/>
                    <a:pt x="51126" y="22022"/>
                    <a:pt x="51126" y="22022"/>
                  </a:cubicBezTo>
                  <a:cubicBezTo>
                    <a:pt x="51126" y="22022"/>
                    <a:pt x="52529" y="19541"/>
                    <a:pt x="48498" y="18320"/>
                  </a:cubicBezTo>
                  <a:cubicBezTo>
                    <a:pt x="44469" y="17100"/>
                    <a:pt x="27765" y="1"/>
                    <a:pt x="2776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7677491" y="6783109"/>
              <a:ext cx="257318" cy="164216"/>
            </a:xfrm>
            <a:custGeom>
              <a:avLst/>
              <a:gdLst/>
              <a:ahLst/>
              <a:cxnLst/>
              <a:rect l="l" t="t" r="r" b="b"/>
              <a:pathLst>
                <a:path w="6238" h="3981" extrusionOk="0">
                  <a:moveTo>
                    <a:pt x="6190" y="1"/>
                  </a:moveTo>
                  <a:lnTo>
                    <a:pt x="5" y="102"/>
                  </a:lnTo>
                  <a:cubicBezTo>
                    <a:pt x="27" y="284"/>
                    <a:pt x="23" y="483"/>
                    <a:pt x="1" y="685"/>
                  </a:cubicBezTo>
                  <a:cubicBezTo>
                    <a:pt x="2921" y="1694"/>
                    <a:pt x="4124" y="1297"/>
                    <a:pt x="4346" y="1983"/>
                  </a:cubicBezTo>
                  <a:cubicBezTo>
                    <a:pt x="4479" y="2391"/>
                    <a:pt x="4282" y="3282"/>
                    <a:pt x="4088" y="3981"/>
                  </a:cubicBezTo>
                  <a:cubicBezTo>
                    <a:pt x="4219" y="3967"/>
                    <a:pt x="4344" y="3945"/>
                    <a:pt x="4463" y="3919"/>
                  </a:cubicBezTo>
                  <a:cubicBezTo>
                    <a:pt x="5675" y="3642"/>
                    <a:pt x="6009" y="3494"/>
                    <a:pt x="6124" y="3229"/>
                  </a:cubicBezTo>
                  <a:cubicBezTo>
                    <a:pt x="6238" y="2965"/>
                    <a:pt x="6190" y="1"/>
                    <a:pt x="6190" y="1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7396826" y="4672305"/>
              <a:ext cx="650471" cy="2158406"/>
            </a:xfrm>
            <a:custGeom>
              <a:avLst/>
              <a:gdLst/>
              <a:ahLst/>
              <a:cxnLst/>
              <a:rect l="l" t="t" r="r" b="b"/>
              <a:pathLst>
                <a:path w="15769" h="5232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67" y="5320"/>
                    <a:pt x="1236" y="7107"/>
                  </a:cubicBezTo>
                  <a:cubicBezTo>
                    <a:pt x="1405" y="8896"/>
                    <a:pt x="5508" y="51273"/>
                    <a:pt x="5508" y="51273"/>
                  </a:cubicBezTo>
                  <a:cubicBezTo>
                    <a:pt x="5508" y="51273"/>
                    <a:pt x="6058" y="51488"/>
                    <a:pt x="6652" y="51787"/>
                  </a:cubicBezTo>
                  <a:cubicBezTo>
                    <a:pt x="7160" y="52044"/>
                    <a:pt x="9590" y="52325"/>
                    <a:pt x="11178" y="52325"/>
                  </a:cubicBezTo>
                  <a:cubicBezTo>
                    <a:pt x="11447" y="52325"/>
                    <a:pt x="11692" y="52317"/>
                    <a:pt x="11899" y="52299"/>
                  </a:cubicBezTo>
                  <a:cubicBezTo>
                    <a:pt x="13332" y="52176"/>
                    <a:pt x="15327" y="50905"/>
                    <a:pt x="15549" y="50190"/>
                  </a:cubicBezTo>
                  <a:cubicBezTo>
                    <a:pt x="15769" y="49473"/>
                    <a:pt x="13713" y="16719"/>
                    <a:pt x="13713" y="16719"/>
                  </a:cubicBezTo>
                  <a:cubicBezTo>
                    <a:pt x="13713" y="16719"/>
                    <a:pt x="12637" y="8387"/>
                    <a:pt x="11662" y="5617"/>
                  </a:cubicBezTo>
                  <a:cubicBezTo>
                    <a:pt x="10687" y="2851"/>
                    <a:pt x="10038" y="870"/>
                    <a:pt x="9244" y="575"/>
                  </a:cubicBezTo>
                  <a:cubicBezTo>
                    <a:pt x="8451" y="28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7590041" y="5016495"/>
              <a:ext cx="457256" cy="1814299"/>
            </a:xfrm>
            <a:custGeom>
              <a:avLst/>
              <a:gdLst/>
              <a:ahLst/>
              <a:cxnLst/>
              <a:rect l="l" t="t" r="r" b="b"/>
              <a:pathLst>
                <a:path w="11085" h="43983" extrusionOk="0">
                  <a:moveTo>
                    <a:pt x="0" y="1"/>
                  </a:moveTo>
                  <a:cubicBezTo>
                    <a:pt x="0" y="1"/>
                    <a:pt x="3740" y="3092"/>
                    <a:pt x="4190" y="3601"/>
                  </a:cubicBezTo>
                  <a:cubicBezTo>
                    <a:pt x="4640" y="4110"/>
                    <a:pt x="5708" y="7206"/>
                    <a:pt x="5871" y="8412"/>
                  </a:cubicBezTo>
                  <a:cubicBezTo>
                    <a:pt x="6033" y="9618"/>
                    <a:pt x="5921" y="19240"/>
                    <a:pt x="6089" y="21358"/>
                  </a:cubicBezTo>
                  <a:cubicBezTo>
                    <a:pt x="6257" y="23477"/>
                    <a:pt x="6552" y="29175"/>
                    <a:pt x="7266" y="32287"/>
                  </a:cubicBezTo>
                  <a:cubicBezTo>
                    <a:pt x="7980" y="35398"/>
                    <a:pt x="8354" y="39989"/>
                    <a:pt x="7802" y="41533"/>
                  </a:cubicBezTo>
                  <a:cubicBezTo>
                    <a:pt x="7373" y="42730"/>
                    <a:pt x="5752" y="43625"/>
                    <a:pt x="3403" y="43625"/>
                  </a:cubicBezTo>
                  <a:cubicBezTo>
                    <a:pt x="3066" y="43625"/>
                    <a:pt x="2714" y="43607"/>
                    <a:pt x="2349" y="43568"/>
                  </a:cubicBezTo>
                  <a:lnTo>
                    <a:pt x="2349" y="43568"/>
                  </a:lnTo>
                  <a:cubicBezTo>
                    <a:pt x="3230" y="43784"/>
                    <a:pt x="5153" y="43982"/>
                    <a:pt x="6488" y="43982"/>
                  </a:cubicBezTo>
                  <a:cubicBezTo>
                    <a:pt x="6759" y="43982"/>
                    <a:pt x="7006" y="43974"/>
                    <a:pt x="7215" y="43956"/>
                  </a:cubicBezTo>
                  <a:cubicBezTo>
                    <a:pt x="8648" y="43834"/>
                    <a:pt x="10645" y="42561"/>
                    <a:pt x="10865" y="41847"/>
                  </a:cubicBezTo>
                  <a:cubicBezTo>
                    <a:pt x="11085" y="41131"/>
                    <a:pt x="9029" y="8377"/>
                    <a:pt x="9029" y="8377"/>
                  </a:cubicBezTo>
                  <a:cubicBezTo>
                    <a:pt x="9029" y="8377"/>
                    <a:pt x="8719" y="5994"/>
                    <a:pt x="8284" y="3354"/>
                  </a:cubicBezTo>
                  <a:cubicBezTo>
                    <a:pt x="7034" y="2341"/>
                    <a:pt x="4994" y="1097"/>
                    <a:pt x="4038" y="760"/>
                  </a:cubicBezTo>
                  <a:cubicBezTo>
                    <a:pt x="2788" y="31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7396826" y="4672388"/>
              <a:ext cx="423761" cy="459401"/>
            </a:xfrm>
            <a:custGeom>
              <a:avLst/>
              <a:gdLst/>
              <a:ahLst/>
              <a:cxnLst/>
              <a:rect l="l" t="t" r="r" b="b"/>
              <a:pathLst>
                <a:path w="10273" h="111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67" y="5318"/>
                    <a:pt x="1236" y="7108"/>
                  </a:cubicBezTo>
                  <a:cubicBezTo>
                    <a:pt x="1251" y="7272"/>
                    <a:pt x="1551" y="10360"/>
                    <a:pt x="1624" y="11136"/>
                  </a:cubicBezTo>
                  <a:lnTo>
                    <a:pt x="5581" y="4016"/>
                  </a:lnTo>
                  <a:lnTo>
                    <a:pt x="6250" y="6081"/>
                  </a:lnTo>
                  <a:lnTo>
                    <a:pt x="10272" y="8900"/>
                  </a:lnTo>
                  <a:lnTo>
                    <a:pt x="10272" y="8900"/>
                  </a:lnTo>
                  <a:lnTo>
                    <a:pt x="9890" y="1208"/>
                  </a:lnTo>
                  <a:cubicBezTo>
                    <a:pt x="9680" y="879"/>
                    <a:pt x="9467" y="656"/>
                    <a:pt x="9242" y="573"/>
                  </a:cubicBezTo>
                  <a:cubicBezTo>
                    <a:pt x="8451" y="28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7707109" y="4597477"/>
              <a:ext cx="1112348" cy="2235420"/>
            </a:xfrm>
            <a:custGeom>
              <a:avLst/>
              <a:gdLst/>
              <a:ahLst/>
              <a:cxnLst/>
              <a:rect l="l" t="t" r="r" b="b"/>
              <a:pathLst>
                <a:path w="26966" h="54192" extrusionOk="0">
                  <a:moveTo>
                    <a:pt x="14687" y="1"/>
                  </a:moveTo>
                  <a:lnTo>
                    <a:pt x="1" y="2585"/>
                  </a:lnTo>
                  <a:cubicBezTo>
                    <a:pt x="1" y="2585"/>
                    <a:pt x="500" y="7961"/>
                    <a:pt x="873" y="9065"/>
                  </a:cubicBezTo>
                  <a:cubicBezTo>
                    <a:pt x="1245" y="10168"/>
                    <a:pt x="1932" y="10723"/>
                    <a:pt x="2402" y="11015"/>
                  </a:cubicBezTo>
                  <a:cubicBezTo>
                    <a:pt x="2869" y="11310"/>
                    <a:pt x="3330" y="12045"/>
                    <a:pt x="3491" y="12553"/>
                  </a:cubicBezTo>
                  <a:cubicBezTo>
                    <a:pt x="3652" y="13061"/>
                    <a:pt x="15901" y="52706"/>
                    <a:pt x="16352" y="53478"/>
                  </a:cubicBezTo>
                  <a:cubicBezTo>
                    <a:pt x="16641" y="53967"/>
                    <a:pt x="17024" y="54191"/>
                    <a:pt x="17952" y="54191"/>
                  </a:cubicBezTo>
                  <a:cubicBezTo>
                    <a:pt x="18486" y="54191"/>
                    <a:pt x="19201" y="54117"/>
                    <a:pt x="20181" y="53976"/>
                  </a:cubicBezTo>
                  <a:cubicBezTo>
                    <a:pt x="22866" y="53591"/>
                    <a:pt x="24031" y="52931"/>
                    <a:pt x="25250" y="52103"/>
                  </a:cubicBezTo>
                  <a:cubicBezTo>
                    <a:pt x="26468" y="51273"/>
                    <a:pt x="26966" y="50040"/>
                    <a:pt x="26689" y="48986"/>
                  </a:cubicBezTo>
                  <a:cubicBezTo>
                    <a:pt x="26411" y="47931"/>
                    <a:pt x="16023" y="6797"/>
                    <a:pt x="15524" y="4628"/>
                  </a:cubicBezTo>
                  <a:cubicBezTo>
                    <a:pt x="15025" y="2460"/>
                    <a:pt x="14687" y="1"/>
                    <a:pt x="14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6847500" y="3137145"/>
              <a:ext cx="985050" cy="2169379"/>
            </a:xfrm>
            <a:custGeom>
              <a:avLst/>
              <a:gdLst/>
              <a:ahLst/>
              <a:cxnLst/>
              <a:rect l="l" t="t" r="r" b="b"/>
              <a:pathLst>
                <a:path w="23880" h="52591" extrusionOk="0">
                  <a:moveTo>
                    <a:pt x="21166" y="1"/>
                  </a:moveTo>
                  <a:cubicBezTo>
                    <a:pt x="20995" y="1"/>
                    <a:pt x="20816" y="3"/>
                    <a:pt x="20628" y="9"/>
                  </a:cubicBezTo>
                  <a:cubicBezTo>
                    <a:pt x="18999" y="61"/>
                    <a:pt x="17562" y="425"/>
                    <a:pt x="17562" y="425"/>
                  </a:cubicBezTo>
                  <a:cubicBezTo>
                    <a:pt x="17562" y="425"/>
                    <a:pt x="16174" y="2721"/>
                    <a:pt x="15182" y="4702"/>
                  </a:cubicBezTo>
                  <a:cubicBezTo>
                    <a:pt x="14192" y="6682"/>
                    <a:pt x="12260" y="11547"/>
                    <a:pt x="12197" y="13958"/>
                  </a:cubicBezTo>
                  <a:cubicBezTo>
                    <a:pt x="12132" y="16368"/>
                    <a:pt x="13144" y="27505"/>
                    <a:pt x="13144" y="27505"/>
                  </a:cubicBezTo>
                  <a:cubicBezTo>
                    <a:pt x="13144" y="27505"/>
                    <a:pt x="12386" y="28293"/>
                    <a:pt x="12303" y="28920"/>
                  </a:cubicBezTo>
                  <a:cubicBezTo>
                    <a:pt x="12219" y="29543"/>
                    <a:pt x="13012" y="30559"/>
                    <a:pt x="13012" y="30559"/>
                  </a:cubicBezTo>
                  <a:cubicBezTo>
                    <a:pt x="13012" y="30559"/>
                    <a:pt x="11363" y="34981"/>
                    <a:pt x="8395" y="39102"/>
                  </a:cubicBezTo>
                  <a:cubicBezTo>
                    <a:pt x="5426" y="43223"/>
                    <a:pt x="1236" y="47015"/>
                    <a:pt x="0" y="49133"/>
                  </a:cubicBezTo>
                  <a:cubicBezTo>
                    <a:pt x="201" y="48793"/>
                    <a:pt x="525" y="48602"/>
                    <a:pt x="1037" y="48602"/>
                  </a:cubicBezTo>
                  <a:cubicBezTo>
                    <a:pt x="1623" y="48602"/>
                    <a:pt x="2455" y="48853"/>
                    <a:pt x="3630" y="49423"/>
                  </a:cubicBezTo>
                  <a:cubicBezTo>
                    <a:pt x="5831" y="50493"/>
                    <a:pt x="9897" y="52591"/>
                    <a:pt x="9897" y="52591"/>
                  </a:cubicBezTo>
                  <a:cubicBezTo>
                    <a:pt x="9897" y="52591"/>
                    <a:pt x="17183" y="39792"/>
                    <a:pt x="17593" y="38700"/>
                  </a:cubicBezTo>
                  <a:cubicBezTo>
                    <a:pt x="18004" y="37608"/>
                    <a:pt x="18221" y="35912"/>
                    <a:pt x="18148" y="33632"/>
                  </a:cubicBezTo>
                  <a:cubicBezTo>
                    <a:pt x="18073" y="31351"/>
                    <a:pt x="18508" y="16459"/>
                    <a:pt x="20203" y="9855"/>
                  </a:cubicBezTo>
                  <a:cubicBezTo>
                    <a:pt x="21901" y="3251"/>
                    <a:pt x="23880" y="291"/>
                    <a:pt x="23880" y="291"/>
                  </a:cubicBezTo>
                  <a:cubicBezTo>
                    <a:pt x="23880" y="291"/>
                    <a:pt x="22968" y="1"/>
                    <a:pt x="21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7081511" y="4549586"/>
              <a:ext cx="509644" cy="756938"/>
            </a:xfrm>
            <a:custGeom>
              <a:avLst/>
              <a:gdLst/>
              <a:ahLst/>
              <a:cxnLst/>
              <a:rect l="l" t="t" r="r" b="b"/>
              <a:pathLst>
                <a:path w="12355" h="18350" extrusionOk="0">
                  <a:moveTo>
                    <a:pt x="5665" y="1"/>
                  </a:moveTo>
                  <a:cubicBezTo>
                    <a:pt x="5288" y="734"/>
                    <a:pt x="4851" y="1533"/>
                    <a:pt x="4355" y="2364"/>
                  </a:cubicBezTo>
                  <a:cubicBezTo>
                    <a:pt x="4822" y="4827"/>
                    <a:pt x="4839" y="5057"/>
                    <a:pt x="5833" y="5501"/>
                  </a:cubicBezTo>
                  <a:cubicBezTo>
                    <a:pt x="6951" y="6001"/>
                    <a:pt x="7953" y="6174"/>
                    <a:pt x="7953" y="6174"/>
                  </a:cubicBezTo>
                  <a:cubicBezTo>
                    <a:pt x="7953" y="6174"/>
                    <a:pt x="3505" y="13701"/>
                    <a:pt x="2207" y="14611"/>
                  </a:cubicBezTo>
                  <a:cubicBezTo>
                    <a:pt x="1305" y="15243"/>
                    <a:pt x="454" y="15865"/>
                    <a:pt x="0" y="16198"/>
                  </a:cubicBezTo>
                  <a:cubicBezTo>
                    <a:pt x="2036" y="17221"/>
                    <a:pt x="4224" y="18350"/>
                    <a:pt x="4224" y="18350"/>
                  </a:cubicBezTo>
                  <a:cubicBezTo>
                    <a:pt x="4224" y="18350"/>
                    <a:pt x="11510" y="5552"/>
                    <a:pt x="11920" y="4459"/>
                  </a:cubicBezTo>
                  <a:cubicBezTo>
                    <a:pt x="12111" y="3952"/>
                    <a:pt x="12258" y="3309"/>
                    <a:pt x="12355" y="2543"/>
                  </a:cubicBezTo>
                  <a:cubicBezTo>
                    <a:pt x="9986" y="1585"/>
                    <a:pt x="6332" y="125"/>
                    <a:pt x="566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7364321" y="4346348"/>
              <a:ext cx="168713" cy="69795"/>
            </a:xfrm>
            <a:custGeom>
              <a:avLst/>
              <a:gdLst/>
              <a:ahLst/>
              <a:cxnLst/>
              <a:rect l="l" t="t" r="r" b="b"/>
              <a:pathLst>
                <a:path w="4090" h="1692" extrusionOk="0">
                  <a:moveTo>
                    <a:pt x="1" y="1"/>
                  </a:moveTo>
                  <a:cubicBezTo>
                    <a:pt x="1" y="1"/>
                    <a:pt x="537" y="1110"/>
                    <a:pt x="1437" y="1458"/>
                  </a:cubicBezTo>
                  <a:cubicBezTo>
                    <a:pt x="1927" y="1649"/>
                    <a:pt x="2669" y="1692"/>
                    <a:pt x="3243" y="1692"/>
                  </a:cubicBezTo>
                  <a:cubicBezTo>
                    <a:pt x="3725" y="1692"/>
                    <a:pt x="4089" y="1661"/>
                    <a:pt x="4089" y="1661"/>
                  </a:cubicBezTo>
                  <a:cubicBezTo>
                    <a:pt x="4089" y="1661"/>
                    <a:pt x="1687" y="1337"/>
                    <a:pt x="1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7355205" y="4537459"/>
              <a:ext cx="957371" cy="188059"/>
            </a:xfrm>
            <a:custGeom>
              <a:avLst/>
              <a:gdLst/>
              <a:ahLst/>
              <a:cxnLst/>
              <a:rect l="l" t="t" r="r" b="b"/>
              <a:pathLst>
                <a:path w="23209" h="4559" extrusionOk="0">
                  <a:moveTo>
                    <a:pt x="22561" y="1"/>
                  </a:moveTo>
                  <a:cubicBezTo>
                    <a:pt x="22128" y="1"/>
                    <a:pt x="21469" y="305"/>
                    <a:pt x="21106" y="365"/>
                  </a:cubicBezTo>
                  <a:cubicBezTo>
                    <a:pt x="20687" y="434"/>
                    <a:pt x="13504" y="1851"/>
                    <a:pt x="9151" y="1851"/>
                  </a:cubicBezTo>
                  <a:cubicBezTo>
                    <a:pt x="9144" y="1851"/>
                    <a:pt x="9138" y="1851"/>
                    <a:pt x="9131" y="1851"/>
                  </a:cubicBezTo>
                  <a:cubicBezTo>
                    <a:pt x="4780" y="1845"/>
                    <a:pt x="1757" y="1375"/>
                    <a:pt x="1088" y="1245"/>
                  </a:cubicBezTo>
                  <a:cubicBezTo>
                    <a:pt x="960" y="1220"/>
                    <a:pt x="842" y="1208"/>
                    <a:pt x="735" y="1208"/>
                  </a:cubicBezTo>
                  <a:cubicBezTo>
                    <a:pt x="278" y="1208"/>
                    <a:pt x="9" y="1432"/>
                    <a:pt x="6" y="1851"/>
                  </a:cubicBezTo>
                  <a:cubicBezTo>
                    <a:pt x="0" y="2367"/>
                    <a:pt x="81" y="3675"/>
                    <a:pt x="388" y="3776"/>
                  </a:cubicBezTo>
                  <a:cubicBezTo>
                    <a:pt x="694" y="3875"/>
                    <a:pt x="1908" y="4094"/>
                    <a:pt x="1908" y="4094"/>
                  </a:cubicBezTo>
                  <a:cubicBezTo>
                    <a:pt x="2980" y="4469"/>
                    <a:pt x="5150" y="4559"/>
                    <a:pt x="7297" y="4559"/>
                  </a:cubicBezTo>
                  <a:cubicBezTo>
                    <a:pt x="8519" y="4559"/>
                    <a:pt x="9734" y="4530"/>
                    <a:pt x="10735" y="4507"/>
                  </a:cubicBezTo>
                  <a:cubicBezTo>
                    <a:pt x="13495" y="4447"/>
                    <a:pt x="20656" y="2881"/>
                    <a:pt x="21765" y="2755"/>
                  </a:cubicBezTo>
                  <a:cubicBezTo>
                    <a:pt x="22877" y="2631"/>
                    <a:pt x="23138" y="2730"/>
                    <a:pt x="23173" y="1949"/>
                  </a:cubicBezTo>
                  <a:cubicBezTo>
                    <a:pt x="23209" y="1168"/>
                    <a:pt x="23152" y="151"/>
                    <a:pt x="22746" y="25"/>
                  </a:cubicBezTo>
                  <a:cubicBezTo>
                    <a:pt x="22691" y="8"/>
                    <a:pt x="22629" y="1"/>
                    <a:pt x="22561" y="1"/>
                  </a:cubicBezTo>
                  <a:close/>
                </a:path>
              </a:pathLst>
            </a:custGeom>
            <a:solidFill>
              <a:srgbClr val="652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7682318" y="4612740"/>
              <a:ext cx="153739" cy="119625"/>
            </a:xfrm>
            <a:custGeom>
              <a:avLst/>
              <a:gdLst/>
              <a:ahLst/>
              <a:cxnLst/>
              <a:rect l="l" t="t" r="r" b="b"/>
              <a:pathLst>
                <a:path w="3727" h="2900" extrusionOk="0">
                  <a:moveTo>
                    <a:pt x="3098" y="0"/>
                  </a:moveTo>
                  <a:cubicBezTo>
                    <a:pt x="3085" y="0"/>
                    <a:pt x="3072" y="1"/>
                    <a:pt x="3059" y="2"/>
                  </a:cubicBezTo>
                  <a:lnTo>
                    <a:pt x="446" y="219"/>
                  </a:lnTo>
                  <a:cubicBezTo>
                    <a:pt x="191" y="240"/>
                    <a:pt x="1" y="466"/>
                    <a:pt x="22" y="721"/>
                  </a:cubicBezTo>
                  <a:lnTo>
                    <a:pt x="167" y="2471"/>
                  </a:lnTo>
                  <a:cubicBezTo>
                    <a:pt x="187" y="2716"/>
                    <a:pt x="389" y="2900"/>
                    <a:pt x="630" y="2900"/>
                  </a:cubicBezTo>
                  <a:cubicBezTo>
                    <a:pt x="643" y="2900"/>
                    <a:pt x="656" y="2899"/>
                    <a:pt x="669" y="2898"/>
                  </a:cubicBezTo>
                  <a:lnTo>
                    <a:pt x="3281" y="2681"/>
                  </a:lnTo>
                  <a:cubicBezTo>
                    <a:pt x="3536" y="2660"/>
                    <a:pt x="3727" y="2435"/>
                    <a:pt x="3705" y="2179"/>
                  </a:cubicBezTo>
                  <a:lnTo>
                    <a:pt x="3562" y="429"/>
                  </a:lnTo>
                  <a:cubicBezTo>
                    <a:pt x="3541" y="184"/>
                    <a:pt x="3338" y="0"/>
                    <a:pt x="3098" y="0"/>
                  </a:cubicBezTo>
                  <a:close/>
                </a:path>
              </a:pathLst>
            </a:custGeom>
            <a:solidFill>
              <a:srgbClr val="01B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7831065" y="6079178"/>
              <a:ext cx="48881" cy="695310"/>
            </a:xfrm>
            <a:custGeom>
              <a:avLst/>
              <a:gdLst/>
              <a:ahLst/>
              <a:cxnLst/>
              <a:rect l="l" t="t" r="r" b="b"/>
              <a:pathLst>
                <a:path w="1185" h="16856" extrusionOk="0">
                  <a:moveTo>
                    <a:pt x="1" y="0"/>
                  </a:moveTo>
                  <a:lnTo>
                    <a:pt x="1083" y="16856"/>
                  </a:lnTo>
                  <a:cubicBezTo>
                    <a:pt x="1083" y="16856"/>
                    <a:pt x="1132" y="7536"/>
                    <a:pt x="1158" y="5810"/>
                  </a:cubicBezTo>
                  <a:cubicBezTo>
                    <a:pt x="1184" y="408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7764653" y="5271791"/>
              <a:ext cx="64061" cy="675716"/>
            </a:xfrm>
            <a:custGeom>
              <a:avLst/>
              <a:gdLst/>
              <a:ahLst/>
              <a:cxnLst/>
              <a:rect l="l" t="t" r="r" b="b"/>
              <a:pathLst>
                <a:path w="1553" h="16381" extrusionOk="0">
                  <a:moveTo>
                    <a:pt x="1" y="1"/>
                  </a:moveTo>
                  <a:lnTo>
                    <a:pt x="1553" y="16381"/>
                  </a:lnTo>
                  <a:cubicBezTo>
                    <a:pt x="1553" y="16381"/>
                    <a:pt x="945" y="2814"/>
                    <a:pt x="846" y="1430"/>
                  </a:cubicBezTo>
                  <a:cubicBezTo>
                    <a:pt x="746" y="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7707109" y="4597560"/>
              <a:ext cx="1112265" cy="2235379"/>
            </a:xfrm>
            <a:custGeom>
              <a:avLst/>
              <a:gdLst/>
              <a:ahLst/>
              <a:cxnLst/>
              <a:rect l="l" t="t" r="r" b="b"/>
              <a:pathLst>
                <a:path w="26964" h="54191" extrusionOk="0">
                  <a:moveTo>
                    <a:pt x="14686" y="0"/>
                  </a:moveTo>
                  <a:lnTo>
                    <a:pt x="1" y="2583"/>
                  </a:lnTo>
                  <a:cubicBezTo>
                    <a:pt x="1" y="2583"/>
                    <a:pt x="81" y="3430"/>
                    <a:pt x="197" y="4510"/>
                  </a:cubicBezTo>
                  <a:cubicBezTo>
                    <a:pt x="852" y="4582"/>
                    <a:pt x="1639" y="4602"/>
                    <a:pt x="2325" y="4602"/>
                  </a:cubicBezTo>
                  <a:cubicBezTo>
                    <a:pt x="3244" y="4602"/>
                    <a:pt x="3982" y="4565"/>
                    <a:pt x="3982" y="4565"/>
                  </a:cubicBezTo>
                  <a:cubicBezTo>
                    <a:pt x="3982" y="4565"/>
                    <a:pt x="5901" y="7915"/>
                    <a:pt x="7773" y="11751"/>
                  </a:cubicBezTo>
                  <a:cubicBezTo>
                    <a:pt x="9647" y="15584"/>
                    <a:pt x="10036" y="20367"/>
                    <a:pt x="10036" y="20367"/>
                  </a:cubicBezTo>
                  <a:cubicBezTo>
                    <a:pt x="10036" y="20367"/>
                    <a:pt x="11054" y="20551"/>
                    <a:pt x="12228" y="20551"/>
                  </a:cubicBezTo>
                  <a:cubicBezTo>
                    <a:pt x="12961" y="20551"/>
                    <a:pt x="13754" y="20479"/>
                    <a:pt x="14398" y="20245"/>
                  </a:cubicBezTo>
                  <a:cubicBezTo>
                    <a:pt x="14809" y="20096"/>
                    <a:pt x="15216" y="20040"/>
                    <a:pt x="15597" y="20040"/>
                  </a:cubicBezTo>
                  <a:cubicBezTo>
                    <a:pt x="16767" y="20040"/>
                    <a:pt x="17685" y="20571"/>
                    <a:pt x="17685" y="20571"/>
                  </a:cubicBezTo>
                  <a:cubicBezTo>
                    <a:pt x="17685" y="20571"/>
                    <a:pt x="25190" y="47786"/>
                    <a:pt x="25143" y="49042"/>
                  </a:cubicBezTo>
                  <a:cubicBezTo>
                    <a:pt x="25098" y="50298"/>
                    <a:pt x="21458" y="51856"/>
                    <a:pt x="18828" y="52718"/>
                  </a:cubicBezTo>
                  <a:cubicBezTo>
                    <a:pt x="17824" y="53049"/>
                    <a:pt x="16973" y="53241"/>
                    <a:pt x="16301" y="53353"/>
                  </a:cubicBezTo>
                  <a:cubicBezTo>
                    <a:pt x="16321" y="53403"/>
                    <a:pt x="16342" y="53462"/>
                    <a:pt x="16351" y="53478"/>
                  </a:cubicBezTo>
                  <a:cubicBezTo>
                    <a:pt x="16638" y="53967"/>
                    <a:pt x="17022" y="54191"/>
                    <a:pt x="17952" y="54191"/>
                  </a:cubicBezTo>
                  <a:cubicBezTo>
                    <a:pt x="18486" y="54191"/>
                    <a:pt x="19200" y="54117"/>
                    <a:pt x="20180" y="53977"/>
                  </a:cubicBezTo>
                  <a:cubicBezTo>
                    <a:pt x="22863" y="53592"/>
                    <a:pt x="24029" y="52930"/>
                    <a:pt x="25247" y="52102"/>
                  </a:cubicBezTo>
                  <a:cubicBezTo>
                    <a:pt x="26466" y="51272"/>
                    <a:pt x="26963" y="50041"/>
                    <a:pt x="26687" y="48985"/>
                  </a:cubicBezTo>
                  <a:cubicBezTo>
                    <a:pt x="26410" y="47932"/>
                    <a:pt x="16021" y="6796"/>
                    <a:pt x="15521" y="4629"/>
                  </a:cubicBezTo>
                  <a:cubicBezTo>
                    <a:pt x="15023" y="2458"/>
                    <a:pt x="14686" y="0"/>
                    <a:pt x="14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7707109" y="4597560"/>
              <a:ext cx="1112265" cy="2235379"/>
            </a:xfrm>
            <a:custGeom>
              <a:avLst/>
              <a:gdLst/>
              <a:ahLst/>
              <a:cxnLst/>
              <a:rect l="l" t="t" r="r" b="b"/>
              <a:pathLst>
                <a:path w="26964" h="54191" extrusionOk="0">
                  <a:moveTo>
                    <a:pt x="14686" y="0"/>
                  </a:moveTo>
                  <a:lnTo>
                    <a:pt x="1" y="2583"/>
                  </a:lnTo>
                  <a:cubicBezTo>
                    <a:pt x="1" y="2583"/>
                    <a:pt x="81" y="3430"/>
                    <a:pt x="197" y="4510"/>
                  </a:cubicBezTo>
                  <a:cubicBezTo>
                    <a:pt x="852" y="4582"/>
                    <a:pt x="1639" y="4602"/>
                    <a:pt x="2325" y="4602"/>
                  </a:cubicBezTo>
                  <a:cubicBezTo>
                    <a:pt x="3244" y="4602"/>
                    <a:pt x="3982" y="4565"/>
                    <a:pt x="3982" y="4565"/>
                  </a:cubicBezTo>
                  <a:cubicBezTo>
                    <a:pt x="3982" y="4565"/>
                    <a:pt x="5901" y="7915"/>
                    <a:pt x="7773" y="11751"/>
                  </a:cubicBezTo>
                  <a:cubicBezTo>
                    <a:pt x="9647" y="15584"/>
                    <a:pt x="10036" y="20367"/>
                    <a:pt x="10036" y="20367"/>
                  </a:cubicBezTo>
                  <a:cubicBezTo>
                    <a:pt x="10036" y="20367"/>
                    <a:pt x="11054" y="20551"/>
                    <a:pt x="12228" y="20551"/>
                  </a:cubicBezTo>
                  <a:cubicBezTo>
                    <a:pt x="12961" y="20551"/>
                    <a:pt x="13754" y="20479"/>
                    <a:pt x="14398" y="20245"/>
                  </a:cubicBezTo>
                  <a:cubicBezTo>
                    <a:pt x="14809" y="20096"/>
                    <a:pt x="15216" y="20040"/>
                    <a:pt x="15597" y="20040"/>
                  </a:cubicBezTo>
                  <a:cubicBezTo>
                    <a:pt x="16767" y="20040"/>
                    <a:pt x="17685" y="20571"/>
                    <a:pt x="17685" y="20571"/>
                  </a:cubicBezTo>
                  <a:cubicBezTo>
                    <a:pt x="17685" y="20571"/>
                    <a:pt x="25190" y="47786"/>
                    <a:pt x="25143" y="49042"/>
                  </a:cubicBezTo>
                  <a:cubicBezTo>
                    <a:pt x="25098" y="50298"/>
                    <a:pt x="21458" y="51856"/>
                    <a:pt x="18828" y="52718"/>
                  </a:cubicBezTo>
                  <a:cubicBezTo>
                    <a:pt x="17824" y="53049"/>
                    <a:pt x="16973" y="53241"/>
                    <a:pt x="16301" y="53353"/>
                  </a:cubicBezTo>
                  <a:cubicBezTo>
                    <a:pt x="16321" y="53403"/>
                    <a:pt x="16342" y="53462"/>
                    <a:pt x="16351" y="53478"/>
                  </a:cubicBezTo>
                  <a:cubicBezTo>
                    <a:pt x="16638" y="53967"/>
                    <a:pt x="17022" y="54191"/>
                    <a:pt x="17952" y="54191"/>
                  </a:cubicBezTo>
                  <a:cubicBezTo>
                    <a:pt x="18486" y="54191"/>
                    <a:pt x="19200" y="54117"/>
                    <a:pt x="20180" y="53977"/>
                  </a:cubicBezTo>
                  <a:cubicBezTo>
                    <a:pt x="22863" y="53592"/>
                    <a:pt x="24029" y="52930"/>
                    <a:pt x="25247" y="52102"/>
                  </a:cubicBezTo>
                  <a:cubicBezTo>
                    <a:pt x="26466" y="51272"/>
                    <a:pt x="26963" y="50041"/>
                    <a:pt x="26687" y="48985"/>
                  </a:cubicBezTo>
                  <a:cubicBezTo>
                    <a:pt x="26410" y="47932"/>
                    <a:pt x="16021" y="6796"/>
                    <a:pt x="15521" y="4629"/>
                  </a:cubicBezTo>
                  <a:cubicBezTo>
                    <a:pt x="15023" y="2458"/>
                    <a:pt x="14686" y="0"/>
                    <a:pt x="14686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8338646" y="5422230"/>
              <a:ext cx="410932" cy="1273882"/>
            </a:xfrm>
            <a:custGeom>
              <a:avLst/>
              <a:gdLst/>
              <a:ahLst/>
              <a:cxnLst/>
              <a:rect l="l" t="t" r="r" b="b"/>
              <a:pathLst>
                <a:path w="9962" h="30882" extrusionOk="0">
                  <a:moveTo>
                    <a:pt x="1" y="1"/>
                  </a:moveTo>
                  <a:cubicBezTo>
                    <a:pt x="1" y="2"/>
                    <a:pt x="1069" y="6862"/>
                    <a:pt x="2075" y="9101"/>
                  </a:cubicBezTo>
                  <a:cubicBezTo>
                    <a:pt x="3079" y="11341"/>
                    <a:pt x="8129" y="28824"/>
                    <a:pt x="8686" y="29604"/>
                  </a:cubicBezTo>
                  <a:cubicBezTo>
                    <a:pt x="9246" y="30383"/>
                    <a:pt x="9961" y="30881"/>
                    <a:pt x="9961" y="308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7460351" y="5095489"/>
              <a:ext cx="245932" cy="1722229"/>
            </a:xfrm>
            <a:custGeom>
              <a:avLst/>
              <a:gdLst/>
              <a:ahLst/>
              <a:cxnLst/>
              <a:rect l="l" t="t" r="r" b="b"/>
              <a:pathLst>
                <a:path w="5962" h="41751" extrusionOk="0">
                  <a:moveTo>
                    <a:pt x="1" y="0"/>
                  </a:moveTo>
                  <a:lnTo>
                    <a:pt x="1" y="0"/>
                  </a:lnTo>
                  <a:cubicBezTo>
                    <a:pt x="641" y="6647"/>
                    <a:pt x="3968" y="41017"/>
                    <a:pt x="3968" y="41017"/>
                  </a:cubicBezTo>
                  <a:cubicBezTo>
                    <a:pt x="3968" y="41017"/>
                    <a:pt x="4518" y="41230"/>
                    <a:pt x="5112" y="41529"/>
                  </a:cubicBezTo>
                  <a:cubicBezTo>
                    <a:pt x="5257" y="41604"/>
                    <a:pt x="5564" y="41680"/>
                    <a:pt x="5961" y="41751"/>
                  </a:cubicBezTo>
                  <a:cubicBezTo>
                    <a:pt x="5905" y="41682"/>
                    <a:pt x="5840" y="41614"/>
                    <a:pt x="5763" y="41550"/>
                  </a:cubicBezTo>
                  <a:cubicBezTo>
                    <a:pt x="5075" y="40978"/>
                    <a:pt x="4308" y="39084"/>
                    <a:pt x="4067" y="36404"/>
                  </a:cubicBezTo>
                  <a:cubicBezTo>
                    <a:pt x="3824" y="33723"/>
                    <a:pt x="2748" y="22263"/>
                    <a:pt x="2653" y="20068"/>
                  </a:cubicBezTo>
                  <a:cubicBezTo>
                    <a:pt x="2561" y="17870"/>
                    <a:pt x="2378" y="14990"/>
                    <a:pt x="2108" y="13078"/>
                  </a:cubicBezTo>
                  <a:cubicBezTo>
                    <a:pt x="1838" y="11168"/>
                    <a:pt x="1771" y="6433"/>
                    <a:pt x="1609" y="5270"/>
                  </a:cubicBezTo>
                  <a:cubicBezTo>
                    <a:pt x="1447" y="4106"/>
                    <a:pt x="1259" y="1487"/>
                    <a:pt x="423" y="136"/>
                  </a:cubicBezTo>
                  <a:cubicBezTo>
                    <a:pt x="423" y="134"/>
                    <a:pt x="238" y="62"/>
                    <a:pt x="1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7739078" y="4956105"/>
              <a:ext cx="661444" cy="1849279"/>
            </a:xfrm>
            <a:custGeom>
              <a:avLst/>
              <a:gdLst/>
              <a:ahLst/>
              <a:cxnLst/>
              <a:rect l="l" t="t" r="r" b="b"/>
              <a:pathLst>
                <a:path w="16035" h="44831" extrusionOk="0">
                  <a:moveTo>
                    <a:pt x="0" y="0"/>
                  </a:moveTo>
                  <a:cubicBezTo>
                    <a:pt x="34" y="147"/>
                    <a:pt x="65" y="279"/>
                    <a:pt x="96" y="371"/>
                  </a:cubicBezTo>
                  <a:cubicBezTo>
                    <a:pt x="467" y="1474"/>
                    <a:pt x="1156" y="2026"/>
                    <a:pt x="1624" y="2321"/>
                  </a:cubicBezTo>
                  <a:cubicBezTo>
                    <a:pt x="2092" y="2614"/>
                    <a:pt x="2554" y="3351"/>
                    <a:pt x="2715" y="3859"/>
                  </a:cubicBezTo>
                  <a:cubicBezTo>
                    <a:pt x="2875" y="4367"/>
                    <a:pt x="15124" y="44012"/>
                    <a:pt x="15576" y="44784"/>
                  </a:cubicBezTo>
                  <a:cubicBezTo>
                    <a:pt x="15587" y="44801"/>
                    <a:pt x="15597" y="44815"/>
                    <a:pt x="15607" y="44831"/>
                  </a:cubicBezTo>
                  <a:cubicBezTo>
                    <a:pt x="15731" y="43740"/>
                    <a:pt x="16034" y="43362"/>
                    <a:pt x="15649" y="41986"/>
                  </a:cubicBezTo>
                  <a:cubicBezTo>
                    <a:pt x="15236" y="40511"/>
                    <a:pt x="5020" y="8330"/>
                    <a:pt x="4619" y="7094"/>
                  </a:cubicBezTo>
                  <a:cubicBezTo>
                    <a:pt x="4219" y="5857"/>
                    <a:pt x="2606" y="2052"/>
                    <a:pt x="2002" y="1713"/>
                  </a:cubicBezTo>
                  <a:cubicBezTo>
                    <a:pt x="1496" y="1432"/>
                    <a:pt x="380" y="36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7479161" y="3131906"/>
              <a:ext cx="642634" cy="1493910"/>
            </a:xfrm>
            <a:custGeom>
              <a:avLst/>
              <a:gdLst/>
              <a:ahLst/>
              <a:cxnLst/>
              <a:rect l="l" t="t" r="r" b="b"/>
              <a:pathLst>
                <a:path w="15579" h="36216" extrusionOk="0">
                  <a:moveTo>
                    <a:pt x="8560" y="1"/>
                  </a:moveTo>
                  <a:cubicBezTo>
                    <a:pt x="8560" y="1"/>
                    <a:pt x="6801" y="2899"/>
                    <a:pt x="5407" y="6060"/>
                  </a:cubicBezTo>
                  <a:cubicBezTo>
                    <a:pt x="4014" y="9222"/>
                    <a:pt x="3477" y="13988"/>
                    <a:pt x="3230" y="15301"/>
                  </a:cubicBezTo>
                  <a:cubicBezTo>
                    <a:pt x="2983" y="16615"/>
                    <a:pt x="1391" y="26359"/>
                    <a:pt x="1946" y="28384"/>
                  </a:cubicBezTo>
                  <a:cubicBezTo>
                    <a:pt x="2499" y="30408"/>
                    <a:pt x="0" y="35978"/>
                    <a:pt x="0" y="35978"/>
                  </a:cubicBezTo>
                  <a:cubicBezTo>
                    <a:pt x="1615" y="36123"/>
                    <a:pt x="3191" y="36215"/>
                    <a:pt x="4695" y="36215"/>
                  </a:cubicBezTo>
                  <a:cubicBezTo>
                    <a:pt x="6923" y="36215"/>
                    <a:pt x="8995" y="36012"/>
                    <a:pt x="10809" y="35473"/>
                  </a:cubicBezTo>
                  <a:cubicBezTo>
                    <a:pt x="10809" y="35473"/>
                    <a:pt x="11957" y="13619"/>
                    <a:pt x="13080" y="10229"/>
                  </a:cubicBezTo>
                  <a:cubicBezTo>
                    <a:pt x="14203" y="6840"/>
                    <a:pt x="15579" y="3512"/>
                    <a:pt x="15579" y="3512"/>
                  </a:cubicBezTo>
                  <a:lnTo>
                    <a:pt x="8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7601674" y="3536899"/>
              <a:ext cx="405364" cy="153945"/>
            </a:xfrm>
            <a:custGeom>
              <a:avLst/>
              <a:gdLst/>
              <a:ahLst/>
              <a:cxnLst/>
              <a:rect l="l" t="t" r="r" b="b"/>
              <a:pathLst>
                <a:path w="9827" h="3732" extrusionOk="0">
                  <a:moveTo>
                    <a:pt x="0" y="1"/>
                  </a:moveTo>
                  <a:lnTo>
                    <a:pt x="38" y="1582"/>
                  </a:lnTo>
                  <a:cubicBezTo>
                    <a:pt x="38" y="1582"/>
                    <a:pt x="1743" y="3632"/>
                    <a:pt x="3738" y="3728"/>
                  </a:cubicBezTo>
                  <a:cubicBezTo>
                    <a:pt x="3785" y="3730"/>
                    <a:pt x="3833" y="3732"/>
                    <a:pt x="3882" y="3732"/>
                  </a:cubicBezTo>
                  <a:cubicBezTo>
                    <a:pt x="5921" y="3732"/>
                    <a:pt x="9826" y="1815"/>
                    <a:pt x="9827" y="1815"/>
                  </a:cubicBezTo>
                  <a:lnTo>
                    <a:pt x="9827" y="1815"/>
                  </a:lnTo>
                  <a:cubicBezTo>
                    <a:pt x="9826" y="1815"/>
                    <a:pt x="8956" y="1985"/>
                    <a:pt x="7599" y="1985"/>
                  </a:cubicBezTo>
                  <a:cubicBezTo>
                    <a:pt x="5679" y="1985"/>
                    <a:pt x="2785" y="1645"/>
                    <a:pt x="0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7529858" y="3261349"/>
              <a:ext cx="258060" cy="1417515"/>
            </a:xfrm>
            <a:custGeom>
              <a:avLst/>
              <a:gdLst/>
              <a:ahLst/>
              <a:cxnLst/>
              <a:rect l="l" t="t" r="r" b="b"/>
              <a:pathLst>
                <a:path w="6256" h="34364" extrusionOk="0">
                  <a:moveTo>
                    <a:pt x="6256" y="0"/>
                  </a:moveTo>
                  <a:lnTo>
                    <a:pt x="4312" y="331"/>
                  </a:lnTo>
                  <a:cubicBezTo>
                    <a:pt x="4312" y="331"/>
                    <a:pt x="1909" y="8846"/>
                    <a:pt x="1465" y="12395"/>
                  </a:cubicBezTo>
                  <a:cubicBezTo>
                    <a:pt x="1020" y="15943"/>
                    <a:pt x="99" y="21291"/>
                    <a:pt x="174" y="24543"/>
                  </a:cubicBezTo>
                  <a:cubicBezTo>
                    <a:pt x="247" y="27795"/>
                    <a:pt x="0" y="29784"/>
                    <a:pt x="71" y="31054"/>
                  </a:cubicBezTo>
                  <a:cubicBezTo>
                    <a:pt x="143" y="32325"/>
                    <a:pt x="85" y="34353"/>
                    <a:pt x="85" y="34353"/>
                  </a:cubicBezTo>
                  <a:lnTo>
                    <a:pt x="4171" y="34364"/>
                  </a:lnTo>
                  <a:cubicBezTo>
                    <a:pt x="4171" y="34364"/>
                    <a:pt x="3225" y="30898"/>
                    <a:pt x="2984" y="29171"/>
                  </a:cubicBezTo>
                  <a:cubicBezTo>
                    <a:pt x="2743" y="27445"/>
                    <a:pt x="3334" y="12458"/>
                    <a:pt x="3596" y="10809"/>
                  </a:cubicBezTo>
                  <a:cubicBezTo>
                    <a:pt x="3860" y="9159"/>
                    <a:pt x="5634" y="1157"/>
                    <a:pt x="6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7529858" y="3261349"/>
              <a:ext cx="258060" cy="1417515"/>
            </a:xfrm>
            <a:custGeom>
              <a:avLst/>
              <a:gdLst/>
              <a:ahLst/>
              <a:cxnLst/>
              <a:rect l="l" t="t" r="r" b="b"/>
              <a:pathLst>
                <a:path w="6256" h="34364" extrusionOk="0">
                  <a:moveTo>
                    <a:pt x="6256" y="0"/>
                  </a:moveTo>
                  <a:lnTo>
                    <a:pt x="4312" y="331"/>
                  </a:lnTo>
                  <a:cubicBezTo>
                    <a:pt x="4312" y="331"/>
                    <a:pt x="1909" y="8846"/>
                    <a:pt x="1465" y="12395"/>
                  </a:cubicBezTo>
                  <a:cubicBezTo>
                    <a:pt x="1020" y="15943"/>
                    <a:pt x="99" y="21291"/>
                    <a:pt x="174" y="24543"/>
                  </a:cubicBezTo>
                  <a:cubicBezTo>
                    <a:pt x="247" y="27795"/>
                    <a:pt x="0" y="29784"/>
                    <a:pt x="71" y="31054"/>
                  </a:cubicBezTo>
                  <a:cubicBezTo>
                    <a:pt x="143" y="32325"/>
                    <a:pt x="85" y="34353"/>
                    <a:pt x="85" y="34353"/>
                  </a:cubicBezTo>
                  <a:lnTo>
                    <a:pt x="4171" y="34364"/>
                  </a:lnTo>
                  <a:cubicBezTo>
                    <a:pt x="4171" y="34364"/>
                    <a:pt x="3225" y="30898"/>
                    <a:pt x="2984" y="29171"/>
                  </a:cubicBezTo>
                  <a:cubicBezTo>
                    <a:pt x="2743" y="27445"/>
                    <a:pt x="3334" y="12458"/>
                    <a:pt x="3596" y="10809"/>
                  </a:cubicBezTo>
                  <a:cubicBezTo>
                    <a:pt x="3860" y="9159"/>
                    <a:pt x="5634" y="1157"/>
                    <a:pt x="625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7802107" y="2922067"/>
              <a:ext cx="399836" cy="420214"/>
            </a:xfrm>
            <a:custGeom>
              <a:avLst/>
              <a:gdLst/>
              <a:ahLst/>
              <a:cxnLst/>
              <a:rect l="l" t="t" r="r" b="b"/>
              <a:pathLst>
                <a:path w="9693" h="10187" extrusionOk="0">
                  <a:moveTo>
                    <a:pt x="9693" y="0"/>
                  </a:moveTo>
                  <a:lnTo>
                    <a:pt x="1568" y="1967"/>
                  </a:lnTo>
                  <a:cubicBezTo>
                    <a:pt x="1793" y="5037"/>
                    <a:pt x="423" y="8534"/>
                    <a:pt x="423" y="8534"/>
                  </a:cubicBezTo>
                  <a:cubicBezTo>
                    <a:pt x="423" y="8534"/>
                    <a:pt x="0" y="9780"/>
                    <a:pt x="3445" y="10123"/>
                  </a:cubicBezTo>
                  <a:cubicBezTo>
                    <a:pt x="3891" y="10167"/>
                    <a:pt x="4316" y="10186"/>
                    <a:pt x="4719" y="10186"/>
                  </a:cubicBezTo>
                  <a:cubicBezTo>
                    <a:pt x="7434" y="10186"/>
                    <a:pt x="9132" y="9315"/>
                    <a:pt x="9132" y="9315"/>
                  </a:cubicBezTo>
                  <a:cubicBezTo>
                    <a:pt x="9132" y="9315"/>
                    <a:pt x="8870" y="7413"/>
                    <a:pt x="9076" y="4502"/>
                  </a:cubicBezTo>
                  <a:cubicBezTo>
                    <a:pt x="9283" y="1593"/>
                    <a:pt x="9693" y="0"/>
                    <a:pt x="969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7860188" y="2927224"/>
              <a:ext cx="340601" cy="225967"/>
            </a:xfrm>
            <a:custGeom>
              <a:avLst/>
              <a:gdLst/>
              <a:ahLst/>
              <a:cxnLst/>
              <a:rect l="l" t="t" r="r" b="b"/>
              <a:pathLst>
                <a:path w="8257" h="5478" extrusionOk="0">
                  <a:moveTo>
                    <a:pt x="8256" y="1"/>
                  </a:moveTo>
                  <a:lnTo>
                    <a:pt x="6845" y="227"/>
                  </a:lnTo>
                  <a:lnTo>
                    <a:pt x="160" y="1843"/>
                  </a:lnTo>
                  <a:cubicBezTo>
                    <a:pt x="230" y="2789"/>
                    <a:pt x="147" y="3775"/>
                    <a:pt x="0" y="4686"/>
                  </a:cubicBezTo>
                  <a:cubicBezTo>
                    <a:pt x="158" y="5060"/>
                    <a:pt x="563" y="5411"/>
                    <a:pt x="1508" y="5473"/>
                  </a:cubicBezTo>
                  <a:cubicBezTo>
                    <a:pt x="1545" y="5476"/>
                    <a:pt x="1581" y="5477"/>
                    <a:pt x="1619" y="5477"/>
                  </a:cubicBezTo>
                  <a:cubicBezTo>
                    <a:pt x="3401" y="5477"/>
                    <a:pt x="6740" y="2774"/>
                    <a:pt x="7946" y="1746"/>
                  </a:cubicBezTo>
                  <a:cubicBezTo>
                    <a:pt x="8077" y="819"/>
                    <a:pt x="8201" y="232"/>
                    <a:pt x="8256" y="1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7693661" y="3245468"/>
              <a:ext cx="421905" cy="162195"/>
            </a:xfrm>
            <a:custGeom>
              <a:avLst/>
              <a:gdLst/>
              <a:ahLst/>
              <a:cxnLst/>
              <a:rect l="l" t="t" r="r" b="b"/>
              <a:pathLst>
                <a:path w="10228" h="3932" extrusionOk="0">
                  <a:moveTo>
                    <a:pt x="1684" y="0"/>
                  </a:moveTo>
                  <a:lnTo>
                    <a:pt x="1" y="1233"/>
                  </a:lnTo>
                  <a:cubicBezTo>
                    <a:pt x="1" y="1233"/>
                    <a:pt x="112" y="2018"/>
                    <a:pt x="3123" y="3094"/>
                  </a:cubicBezTo>
                  <a:cubicBezTo>
                    <a:pt x="5133" y="3813"/>
                    <a:pt x="6848" y="3932"/>
                    <a:pt x="7765" y="3932"/>
                  </a:cubicBezTo>
                  <a:cubicBezTo>
                    <a:pt x="8219" y="3932"/>
                    <a:pt x="8477" y="3903"/>
                    <a:pt x="8477" y="3903"/>
                  </a:cubicBezTo>
                  <a:lnTo>
                    <a:pt x="10228" y="1084"/>
                  </a:lnTo>
                  <a:lnTo>
                    <a:pt x="10228" y="1084"/>
                  </a:lnTo>
                  <a:cubicBezTo>
                    <a:pt x="10228" y="1084"/>
                    <a:pt x="8230" y="1888"/>
                    <a:pt x="6167" y="1888"/>
                  </a:cubicBezTo>
                  <a:cubicBezTo>
                    <a:pt x="5716" y="1888"/>
                    <a:pt x="5261" y="1849"/>
                    <a:pt x="4823" y="1755"/>
                  </a:cubicBezTo>
                  <a:cubicBezTo>
                    <a:pt x="2385" y="1229"/>
                    <a:pt x="1684" y="0"/>
                    <a:pt x="1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7693661" y="3245468"/>
              <a:ext cx="421905" cy="162195"/>
            </a:xfrm>
            <a:custGeom>
              <a:avLst/>
              <a:gdLst/>
              <a:ahLst/>
              <a:cxnLst/>
              <a:rect l="l" t="t" r="r" b="b"/>
              <a:pathLst>
                <a:path w="10228" h="3932" extrusionOk="0">
                  <a:moveTo>
                    <a:pt x="1684" y="0"/>
                  </a:moveTo>
                  <a:lnTo>
                    <a:pt x="1" y="1233"/>
                  </a:lnTo>
                  <a:cubicBezTo>
                    <a:pt x="1" y="1233"/>
                    <a:pt x="112" y="2018"/>
                    <a:pt x="3123" y="3094"/>
                  </a:cubicBezTo>
                  <a:cubicBezTo>
                    <a:pt x="5133" y="3813"/>
                    <a:pt x="6848" y="3932"/>
                    <a:pt x="7765" y="3932"/>
                  </a:cubicBezTo>
                  <a:cubicBezTo>
                    <a:pt x="8219" y="3932"/>
                    <a:pt x="8477" y="3903"/>
                    <a:pt x="8477" y="3903"/>
                  </a:cubicBezTo>
                  <a:lnTo>
                    <a:pt x="10228" y="1084"/>
                  </a:lnTo>
                  <a:lnTo>
                    <a:pt x="10228" y="1084"/>
                  </a:lnTo>
                  <a:cubicBezTo>
                    <a:pt x="10228" y="1084"/>
                    <a:pt x="8230" y="1888"/>
                    <a:pt x="6167" y="1888"/>
                  </a:cubicBezTo>
                  <a:cubicBezTo>
                    <a:pt x="5716" y="1888"/>
                    <a:pt x="5261" y="1849"/>
                    <a:pt x="4823" y="1755"/>
                  </a:cubicBezTo>
                  <a:cubicBezTo>
                    <a:pt x="2385" y="1229"/>
                    <a:pt x="1684" y="0"/>
                    <a:pt x="168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7772861" y="3212963"/>
              <a:ext cx="287719" cy="144581"/>
            </a:xfrm>
            <a:custGeom>
              <a:avLst/>
              <a:gdLst/>
              <a:ahLst/>
              <a:cxnLst/>
              <a:rect l="l" t="t" r="r" b="b"/>
              <a:pathLst>
                <a:path w="6975" h="3505" extrusionOk="0">
                  <a:moveTo>
                    <a:pt x="2018" y="1"/>
                  </a:moveTo>
                  <a:lnTo>
                    <a:pt x="1" y="965"/>
                  </a:lnTo>
                  <a:cubicBezTo>
                    <a:pt x="1" y="965"/>
                    <a:pt x="719" y="2557"/>
                    <a:pt x="2983" y="3136"/>
                  </a:cubicBezTo>
                  <a:cubicBezTo>
                    <a:pt x="4140" y="3432"/>
                    <a:pt x="5156" y="3504"/>
                    <a:pt x="5874" y="3504"/>
                  </a:cubicBezTo>
                  <a:cubicBezTo>
                    <a:pt x="6561" y="3504"/>
                    <a:pt x="6975" y="3438"/>
                    <a:pt x="6975" y="3438"/>
                  </a:cubicBezTo>
                  <a:lnTo>
                    <a:pt x="4521" y="474"/>
                  </a:lnTo>
                  <a:lnTo>
                    <a:pt x="3103" y="2253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7729178" y="3156038"/>
              <a:ext cx="1221454" cy="2246351"/>
            </a:xfrm>
            <a:custGeom>
              <a:avLst/>
              <a:gdLst/>
              <a:ahLst/>
              <a:cxnLst/>
              <a:rect l="l" t="t" r="r" b="b"/>
              <a:pathLst>
                <a:path w="29611" h="54457" extrusionOk="0">
                  <a:moveTo>
                    <a:pt x="12024" y="1"/>
                  </a:moveTo>
                  <a:cubicBezTo>
                    <a:pt x="10894" y="1"/>
                    <a:pt x="9842" y="685"/>
                    <a:pt x="9842" y="685"/>
                  </a:cubicBezTo>
                  <a:cubicBezTo>
                    <a:pt x="9842" y="685"/>
                    <a:pt x="5281" y="7330"/>
                    <a:pt x="3547" y="12534"/>
                  </a:cubicBezTo>
                  <a:cubicBezTo>
                    <a:pt x="1813" y="17735"/>
                    <a:pt x="235" y="25482"/>
                    <a:pt x="119" y="28626"/>
                  </a:cubicBezTo>
                  <a:cubicBezTo>
                    <a:pt x="0" y="31767"/>
                    <a:pt x="1448" y="35158"/>
                    <a:pt x="4178" y="39540"/>
                  </a:cubicBezTo>
                  <a:cubicBezTo>
                    <a:pt x="6908" y="43922"/>
                    <a:pt x="8540" y="45932"/>
                    <a:pt x="10036" y="49050"/>
                  </a:cubicBezTo>
                  <a:cubicBezTo>
                    <a:pt x="11528" y="52168"/>
                    <a:pt x="11902" y="54456"/>
                    <a:pt x="11902" y="54456"/>
                  </a:cubicBezTo>
                  <a:cubicBezTo>
                    <a:pt x="11902" y="54456"/>
                    <a:pt x="18582" y="51449"/>
                    <a:pt x="22529" y="50162"/>
                  </a:cubicBezTo>
                  <a:cubicBezTo>
                    <a:pt x="24596" y="49489"/>
                    <a:pt x="25700" y="49277"/>
                    <a:pt x="26399" y="49277"/>
                  </a:cubicBezTo>
                  <a:cubicBezTo>
                    <a:pt x="27034" y="49277"/>
                    <a:pt x="27336" y="49452"/>
                    <a:pt x="27722" y="49613"/>
                  </a:cubicBezTo>
                  <a:cubicBezTo>
                    <a:pt x="28532" y="49952"/>
                    <a:pt x="28468" y="50860"/>
                    <a:pt x="28468" y="50860"/>
                  </a:cubicBezTo>
                  <a:cubicBezTo>
                    <a:pt x="28468" y="50860"/>
                    <a:pt x="29611" y="49984"/>
                    <a:pt x="27370" y="47019"/>
                  </a:cubicBezTo>
                  <a:cubicBezTo>
                    <a:pt x="25132" y="44054"/>
                    <a:pt x="14151" y="33287"/>
                    <a:pt x="14103" y="32428"/>
                  </a:cubicBezTo>
                  <a:cubicBezTo>
                    <a:pt x="14056" y="31569"/>
                    <a:pt x="14624" y="30508"/>
                    <a:pt x="14624" y="30508"/>
                  </a:cubicBezTo>
                  <a:lnTo>
                    <a:pt x="13083" y="29359"/>
                  </a:lnTo>
                  <a:cubicBezTo>
                    <a:pt x="13083" y="29359"/>
                    <a:pt x="15534" y="21080"/>
                    <a:pt x="15934" y="19143"/>
                  </a:cubicBezTo>
                  <a:cubicBezTo>
                    <a:pt x="16336" y="17205"/>
                    <a:pt x="17447" y="13480"/>
                    <a:pt x="17705" y="11628"/>
                  </a:cubicBezTo>
                  <a:cubicBezTo>
                    <a:pt x="17962" y="9774"/>
                    <a:pt x="18663" y="7402"/>
                    <a:pt x="19676" y="5770"/>
                  </a:cubicBezTo>
                  <a:cubicBezTo>
                    <a:pt x="20690" y="4138"/>
                    <a:pt x="21569" y="4056"/>
                    <a:pt x="21569" y="4056"/>
                  </a:cubicBezTo>
                  <a:cubicBezTo>
                    <a:pt x="21569" y="4056"/>
                    <a:pt x="21978" y="3360"/>
                    <a:pt x="20260" y="2669"/>
                  </a:cubicBezTo>
                  <a:cubicBezTo>
                    <a:pt x="18544" y="1978"/>
                    <a:pt x="14384" y="838"/>
                    <a:pt x="12981" y="197"/>
                  </a:cubicBezTo>
                  <a:cubicBezTo>
                    <a:pt x="12671" y="56"/>
                    <a:pt x="12344" y="1"/>
                    <a:pt x="12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7879781" y="3581407"/>
              <a:ext cx="1070685" cy="1672646"/>
            </a:xfrm>
            <a:custGeom>
              <a:avLst/>
              <a:gdLst/>
              <a:ahLst/>
              <a:cxnLst/>
              <a:rect l="l" t="t" r="r" b="b"/>
              <a:pathLst>
                <a:path w="25956" h="40549" extrusionOk="0">
                  <a:moveTo>
                    <a:pt x="13697" y="1"/>
                  </a:moveTo>
                  <a:cubicBezTo>
                    <a:pt x="13697" y="1"/>
                    <a:pt x="6974" y="16220"/>
                    <a:pt x="5731" y="16906"/>
                  </a:cubicBezTo>
                  <a:cubicBezTo>
                    <a:pt x="5006" y="17306"/>
                    <a:pt x="3178" y="17390"/>
                    <a:pt x="1779" y="17390"/>
                  </a:cubicBezTo>
                  <a:cubicBezTo>
                    <a:pt x="780" y="17390"/>
                    <a:pt x="1" y="17347"/>
                    <a:pt x="1" y="17347"/>
                  </a:cubicBezTo>
                  <a:lnTo>
                    <a:pt x="1" y="17347"/>
                  </a:lnTo>
                  <a:cubicBezTo>
                    <a:pt x="1" y="17347"/>
                    <a:pt x="873" y="18809"/>
                    <a:pt x="2523" y="19174"/>
                  </a:cubicBezTo>
                  <a:cubicBezTo>
                    <a:pt x="2977" y="19274"/>
                    <a:pt x="3560" y="19311"/>
                    <a:pt x="4167" y="19311"/>
                  </a:cubicBezTo>
                  <a:cubicBezTo>
                    <a:pt x="5770" y="19311"/>
                    <a:pt x="7543" y="19057"/>
                    <a:pt x="7543" y="19057"/>
                  </a:cubicBezTo>
                  <a:lnTo>
                    <a:pt x="8480" y="20418"/>
                  </a:lnTo>
                  <a:lnTo>
                    <a:pt x="3250" y="21918"/>
                  </a:lnTo>
                  <a:cubicBezTo>
                    <a:pt x="3250" y="21918"/>
                    <a:pt x="7100" y="22447"/>
                    <a:pt x="7722" y="22765"/>
                  </a:cubicBezTo>
                  <a:cubicBezTo>
                    <a:pt x="8347" y="23082"/>
                    <a:pt x="18103" y="35945"/>
                    <a:pt x="19199" y="38208"/>
                  </a:cubicBezTo>
                  <a:cubicBezTo>
                    <a:pt x="19428" y="38677"/>
                    <a:pt x="19524" y="39164"/>
                    <a:pt x="19538" y="39638"/>
                  </a:cubicBezTo>
                  <a:cubicBezTo>
                    <a:pt x="21183" y="39131"/>
                    <a:pt x="22122" y="38965"/>
                    <a:pt x="22742" y="38965"/>
                  </a:cubicBezTo>
                  <a:cubicBezTo>
                    <a:pt x="23378" y="38965"/>
                    <a:pt x="23679" y="39140"/>
                    <a:pt x="24065" y="39301"/>
                  </a:cubicBezTo>
                  <a:cubicBezTo>
                    <a:pt x="24875" y="39640"/>
                    <a:pt x="24811" y="40548"/>
                    <a:pt x="24811" y="40548"/>
                  </a:cubicBezTo>
                  <a:cubicBezTo>
                    <a:pt x="24811" y="40548"/>
                    <a:pt x="25956" y="39672"/>
                    <a:pt x="23717" y="36707"/>
                  </a:cubicBezTo>
                  <a:cubicBezTo>
                    <a:pt x="21476" y="33742"/>
                    <a:pt x="10497" y="22975"/>
                    <a:pt x="10449" y="22116"/>
                  </a:cubicBezTo>
                  <a:cubicBezTo>
                    <a:pt x="10403" y="21257"/>
                    <a:pt x="10970" y="20196"/>
                    <a:pt x="10970" y="20196"/>
                  </a:cubicBezTo>
                  <a:lnTo>
                    <a:pt x="9428" y="19049"/>
                  </a:lnTo>
                  <a:cubicBezTo>
                    <a:pt x="9428" y="19049"/>
                    <a:pt x="11880" y="10771"/>
                    <a:pt x="12282" y="8833"/>
                  </a:cubicBezTo>
                  <a:cubicBezTo>
                    <a:pt x="12681" y="6894"/>
                    <a:pt x="13793" y="3170"/>
                    <a:pt x="14050" y="1319"/>
                  </a:cubicBezTo>
                  <a:cubicBezTo>
                    <a:pt x="14098" y="983"/>
                    <a:pt x="14160" y="630"/>
                    <a:pt x="14233" y="268"/>
                  </a:cubicBezTo>
                  <a:cubicBezTo>
                    <a:pt x="13954" y="64"/>
                    <a:pt x="13697" y="1"/>
                    <a:pt x="1369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7443150" y="3104104"/>
              <a:ext cx="396536" cy="1218731"/>
            </a:xfrm>
            <a:custGeom>
              <a:avLst/>
              <a:gdLst/>
              <a:ahLst/>
              <a:cxnLst/>
              <a:rect l="l" t="t" r="r" b="b"/>
              <a:pathLst>
                <a:path w="9613" h="29545" extrusionOk="0">
                  <a:moveTo>
                    <a:pt x="9612" y="0"/>
                  </a:moveTo>
                  <a:lnTo>
                    <a:pt x="6545" y="74"/>
                  </a:lnTo>
                  <a:cubicBezTo>
                    <a:pt x="6545" y="74"/>
                    <a:pt x="6058" y="369"/>
                    <a:pt x="4820" y="2019"/>
                  </a:cubicBezTo>
                  <a:cubicBezTo>
                    <a:pt x="3582" y="3667"/>
                    <a:pt x="1864" y="6542"/>
                    <a:pt x="1864" y="6542"/>
                  </a:cubicBezTo>
                  <a:lnTo>
                    <a:pt x="4484" y="7960"/>
                  </a:lnTo>
                  <a:lnTo>
                    <a:pt x="967" y="9223"/>
                  </a:lnTo>
                  <a:cubicBezTo>
                    <a:pt x="967" y="9223"/>
                    <a:pt x="0" y="10267"/>
                    <a:pt x="350" y="16449"/>
                  </a:cubicBezTo>
                  <a:cubicBezTo>
                    <a:pt x="698" y="22634"/>
                    <a:pt x="3799" y="29545"/>
                    <a:pt x="3799" y="29545"/>
                  </a:cubicBezTo>
                  <a:cubicBezTo>
                    <a:pt x="3799" y="29545"/>
                    <a:pt x="3808" y="26216"/>
                    <a:pt x="4090" y="23619"/>
                  </a:cubicBezTo>
                  <a:cubicBezTo>
                    <a:pt x="4372" y="21023"/>
                    <a:pt x="5312" y="11290"/>
                    <a:pt x="6608" y="7871"/>
                  </a:cubicBezTo>
                  <a:cubicBezTo>
                    <a:pt x="7905" y="4456"/>
                    <a:pt x="9612" y="0"/>
                    <a:pt x="9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7443150" y="3104104"/>
              <a:ext cx="396536" cy="1218731"/>
            </a:xfrm>
            <a:custGeom>
              <a:avLst/>
              <a:gdLst/>
              <a:ahLst/>
              <a:cxnLst/>
              <a:rect l="l" t="t" r="r" b="b"/>
              <a:pathLst>
                <a:path w="9613" h="29545" extrusionOk="0">
                  <a:moveTo>
                    <a:pt x="9612" y="0"/>
                  </a:moveTo>
                  <a:lnTo>
                    <a:pt x="6545" y="74"/>
                  </a:lnTo>
                  <a:cubicBezTo>
                    <a:pt x="6545" y="74"/>
                    <a:pt x="6058" y="369"/>
                    <a:pt x="4820" y="2019"/>
                  </a:cubicBezTo>
                  <a:cubicBezTo>
                    <a:pt x="3582" y="3667"/>
                    <a:pt x="1864" y="6542"/>
                    <a:pt x="1864" y="6542"/>
                  </a:cubicBezTo>
                  <a:lnTo>
                    <a:pt x="4484" y="7960"/>
                  </a:lnTo>
                  <a:lnTo>
                    <a:pt x="967" y="9223"/>
                  </a:lnTo>
                  <a:cubicBezTo>
                    <a:pt x="967" y="9223"/>
                    <a:pt x="0" y="10267"/>
                    <a:pt x="350" y="16449"/>
                  </a:cubicBezTo>
                  <a:cubicBezTo>
                    <a:pt x="698" y="22634"/>
                    <a:pt x="3799" y="29545"/>
                    <a:pt x="3799" y="29545"/>
                  </a:cubicBezTo>
                  <a:cubicBezTo>
                    <a:pt x="3799" y="29545"/>
                    <a:pt x="3808" y="26216"/>
                    <a:pt x="4090" y="23619"/>
                  </a:cubicBezTo>
                  <a:cubicBezTo>
                    <a:pt x="4372" y="21023"/>
                    <a:pt x="5312" y="11290"/>
                    <a:pt x="6608" y="7871"/>
                  </a:cubicBezTo>
                  <a:cubicBezTo>
                    <a:pt x="7905" y="4456"/>
                    <a:pt x="9612" y="0"/>
                    <a:pt x="9612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7730869" y="3061121"/>
              <a:ext cx="136043" cy="247582"/>
            </a:xfrm>
            <a:custGeom>
              <a:avLst/>
              <a:gdLst/>
              <a:ahLst/>
              <a:cxnLst/>
              <a:rect l="l" t="t" r="r" b="b"/>
              <a:pathLst>
                <a:path w="3298" h="6002" extrusionOk="0">
                  <a:moveTo>
                    <a:pt x="3128" y="1"/>
                  </a:moveTo>
                  <a:cubicBezTo>
                    <a:pt x="2873" y="1"/>
                    <a:pt x="2383" y="60"/>
                    <a:pt x="1998" y="460"/>
                  </a:cubicBezTo>
                  <a:cubicBezTo>
                    <a:pt x="1452" y="1027"/>
                    <a:pt x="51" y="4211"/>
                    <a:pt x="24" y="4773"/>
                  </a:cubicBezTo>
                  <a:cubicBezTo>
                    <a:pt x="0" y="5308"/>
                    <a:pt x="79" y="6002"/>
                    <a:pt x="302" y="6002"/>
                  </a:cubicBezTo>
                  <a:cubicBezTo>
                    <a:pt x="314" y="6002"/>
                    <a:pt x="326" y="6000"/>
                    <a:pt x="339" y="5996"/>
                  </a:cubicBezTo>
                  <a:cubicBezTo>
                    <a:pt x="589" y="5914"/>
                    <a:pt x="2560" y="4146"/>
                    <a:pt x="3036" y="3682"/>
                  </a:cubicBezTo>
                  <a:cubicBezTo>
                    <a:pt x="3079" y="2947"/>
                    <a:pt x="3128" y="2275"/>
                    <a:pt x="3297" y="11"/>
                  </a:cubicBezTo>
                  <a:cubicBezTo>
                    <a:pt x="3297" y="11"/>
                    <a:pt x="3233" y="1"/>
                    <a:pt x="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7722124" y="3128936"/>
              <a:ext cx="620771" cy="1250164"/>
            </a:xfrm>
            <a:custGeom>
              <a:avLst/>
              <a:gdLst/>
              <a:ahLst/>
              <a:cxnLst/>
              <a:rect l="l" t="t" r="r" b="b"/>
              <a:pathLst>
                <a:path w="15049" h="30307" extrusionOk="0">
                  <a:moveTo>
                    <a:pt x="11225" y="0"/>
                  </a:moveTo>
                  <a:cubicBezTo>
                    <a:pt x="10925" y="0"/>
                    <a:pt x="10373" y="241"/>
                    <a:pt x="10373" y="241"/>
                  </a:cubicBezTo>
                  <a:cubicBezTo>
                    <a:pt x="10373" y="241"/>
                    <a:pt x="5284" y="7739"/>
                    <a:pt x="3577" y="13126"/>
                  </a:cubicBezTo>
                  <a:cubicBezTo>
                    <a:pt x="1870" y="18514"/>
                    <a:pt x="1222" y="21546"/>
                    <a:pt x="610" y="24772"/>
                  </a:cubicBezTo>
                  <a:cubicBezTo>
                    <a:pt x="1" y="27999"/>
                    <a:pt x="359" y="30307"/>
                    <a:pt x="359" y="30307"/>
                  </a:cubicBezTo>
                  <a:cubicBezTo>
                    <a:pt x="2378" y="25410"/>
                    <a:pt x="9233" y="15147"/>
                    <a:pt x="10097" y="13893"/>
                  </a:cubicBezTo>
                  <a:cubicBezTo>
                    <a:pt x="10961" y="12638"/>
                    <a:pt x="10857" y="11876"/>
                    <a:pt x="10489" y="11337"/>
                  </a:cubicBezTo>
                  <a:cubicBezTo>
                    <a:pt x="10119" y="10795"/>
                    <a:pt x="9149" y="9497"/>
                    <a:pt x="9148" y="9497"/>
                  </a:cubicBezTo>
                  <a:lnTo>
                    <a:pt x="9148" y="9497"/>
                  </a:lnTo>
                  <a:cubicBezTo>
                    <a:pt x="9149" y="9497"/>
                    <a:pt x="10823" y="9703"/>
                    <a:pt x="11400" y="9743"/>
                  </a:cubicBezTo>
                  <a:cubicBezTo>
                    <a:pt x="11801" y="9768"/>
                    <a:pt x="11978" y="9966"/>
                    <a:pt x="12137" y="9966"/>
                  </a:cubicBezTo>
                  <a:cubicBezTo>
                    <a:pt x="12206" y="9966"/>
                    <a:pt x="12272" y="9928"/>
                    <a:pt x="12352" y="9820"/>
                  </a:cubicBezTo>
                  <a:cubicBezTo>
                    <a:pt x="12613" y="9467"/>
                    <a:pt x="13928" y="5427"/>
                    <a:pt x="14301" y="4180"/>
                  </a:cubicBezTo>
                  <a:cubicBezTo>
                    <a:pt x="14673" y="2935"/>
                    <a:pt x="15049" y="1653"/>
                    <a:pt x="14943" y="1338"/>
                  </a:cubicBezTo>
                  <a:cubicBezTo>
                    <a:pt x="14837" y="1025"/>
                    <a:pt x="11540" y="11"/>
                    <a:pt x="11245" y="1"/>
                  </a:cubicBezTo>
                  <a:cubicBezTo>
                    <a:pt x="11238" y="1"/>
                    <a:pt x="11232" y="0"/>
                    <a:pt x="11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7722124" y="3128936"/>
              <a:ext cx="620771" cy="1250164"/>
            </a:xfrm>
            <a:custGeom>
              <a:avLst/>
              <a:gdLst/>
              <a:ahLst/>
              <a:cxnLst/>
              <a:rect l="l" t="t" r="r" b="b"/>
              <a:pathLst>
                <a:path w="15049" h="30307" extrusionOk="0">
                  <a:moveTo>
                    <a:pt x="11225" y="0"/>
                  </a:moveTo>
                  <a:cubicBezTo>
                    <a:pt x="10925" y="0"/>
                    <a:pt x="10373" y="241"/>
                    <a:pt x="10373" y="241"/>
                  </a:cubicBezTo>
                  <a:cubicBezTo>
                    <a:pt x="10373" y="241"/>
                    <a:pt x="5284" y="7739"/>
                    <a:pt x="3577" y="13126"/>
                  </a:cubicBezTo>
                  <a:cubicBezTo>
                    <a:pt x="1870" y="18514"/>
                    <a:pt x="1222" y="21546"/>
                    <a:pt x="610" y="24772"/>
                  </a:cubicBezTo>
                  <a:cubicBezTo>
                    <a:pt x="1" y="27999"/>
                    <a:pt x="359" y="30307"/>
                    <a:pt x="359" y="30307"/>
                  </a:cubicBezTo>
                  <a:cubicBezTo>
                    <a:pt x="2378" y="25410"/>
                    <a:pt x="9233" y="15147"/>
                    <a:pt x="10097" y="13893"/>
                  </a:cubicBezTo>
                  <a:cubicBezTo>
                    <a:pt x="10961" y="12638"/>
                    <a:pt x="10857" y="11876"/>
                    <a:pt x="10489" y="11337"/>
                  </a:cubicBezTo>
                  <a:cubicBezTo>
                    <a:pt x="10119" y="10795"/>
                    <a:pt x="9149" y="9497"/>
                    <a:pt x="9148" y="9497"/>
                  </a:cubicBezTo>
                  <a:lnTo>
                    <a:pt x="9148" y="9497"/>
                  </a:lnTo>
                  <a:cubicBezTo>
                    <a:pt x="9149" y="9497"/>
                    <a:pt x="10823" y="9703"/>
                    <a:pt x="11400" y="9743"/>
                  </a:cubicBezTo>
                  <a:cubicBezTo>
                    <a:pt x="11801" y="9768"/>
                    <a:pt x="11978" y="9966"/>
                    <a:pt x="12137" y="9966"/>
                  </a:cubicBezTo>
                  <a:cubicBezTo>
                    <a:pt x="12206" y="9966"/>
                    <a:pt x="12272" y="9928"/>
                    <a:pt x="12352" y="9820"/>
                  </a:cubicBezTo>
                  <a:cubicBezTo>
                    <a:pt x="12613" y="9467"/>
                    <a:pt x="13928" y="5427"/>
                    <a:pt x="14301" y="4180"/>
                  </a:cubicBezTo>
                  <a:cubicBezTo>
                    <a:pt x="14673" y="2935"/>
                    <a:pt x="15049" y="1653"/>
                    <a:pt x="14943" y="1338"/>
                  </a:cubicBezTo>
                  <a:cubicBezTo>
                    <a:pt x="14837" y="1025"/>
                    <a:pt x="11540" y="11"/>
                    <a:pt x="11245" y="1"/>
                  </a:cubicBezTo>
                  <a:cubicBezTo>
                    <a:pt x="11238" y="1"/>
                    <a:pt x="11232" y="0"/>
                    <a:pt x="11225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862621" y="3250830"/>
              <a:ext cx="455441" cy="885761"/>
            </a:xfrm>
            <a:custGeom>
              <a:avLst/>
              <a:gdLst/>
              <a:ahLst/>
              <a:cxnLst/>
              <a:rect l="l" t="t" r="r" b="b"/>
              <a:pathLst>
                <a:path w="11041" h="21473" extrusionOk="0">
                  <a:moveTo>
                    <a:pt x="11040" y="0"/>
                  </a:moveTo>
                  <a:lnTo>
                    <a:pt x="11040" y="0"/>
                  </a:lnTo>
                  <a:cubicBezTo>
                    <a:pt x="11040" y="1"/>
                    <a:pt x="9009" y="5900"/>
                    <a:pt x="8632" y="6278"/>
                  </a:cubicBezTo>
                  <a:cubicBezTo>
                    <a:pt x="8547" y="6364"/>
                    <a:pt x="8305" y="6397"/>
                    <a:pt x="7983" y="6397"/>
                  </a:cubicBezTo>
                  <a:cubicBezTo>
                    <a:pt x="6887" y="6397"/>
                    <a:pt x="4856" y="6014"/>
                    <a:pt x="4856" y="6014"/>
                  </a:cubicBezTo>
                  <a:lnTo>
                    <a:pt x="3842" y="5495"/>
                  </a:lnTo>
                  <a:lnTo>
                    <a:pt x="5202" y="6384"/>
                  </a:lnTo>
                  <a:cubicBezTo>
                    <a:pt x="5202" y="6384"/>
                    <a:pt x="6607" y="8128"/>
                    <a:pt x="6832" y="8797"/>
                  </a:cubicBezTo>
                  <a:cubicBezTo>
                    <a:pt x="7056" y="9462"/>
                    <a:pt x="7022" y="9059"/>
                    <a:pt x="6686" y="9890"/>
                  </a:cubicBezTo>
                  <a:cubicBezTo>
                    <a:pt x="6353" y="10722"/>
                    <a:pt x="1335" y="18753"/>
                    <a:pt x="913" y="19400"/>
                  </a:cubicBezTo>
                  <a:cubicBezTo>
                    <a:pt x="491" y="20049"/>
                    <a:pt x="0" y="21473"/>
                    <a:pt x="0" y="21473"/>
                  </a:cubicBezTo>
                  <a:cubicBezTo>
                    <a:pt x="0" y="21473"/>
                    <a:pt x="5412" y="13150"/>
                    <a:pt x="6401" y="11487"/>
                  </a:cubicBezTo>
                  <a:cubicBezTo>
                    <a:pt x="7390" y="9824"/>
                    <a:pt x="7537" y="9582"/>
                    <a:pt x="7489" y="8902"/>
                  </a:cubicBezTo>
                  <a:cubicBezTo>
                    <a:pt x="7443" y="8222"/>
                    <a:pt x="6012" y="6720"/>
                    <a:pt x="6012" y="6720"/>
                  </a:cubicBezTo>
                  <a:lnTo>
                    <a:pt x="6012" y="6720"/>
                  </a:lnTo>
                  <a:cubicBezTo>
                    <a:pt x="6012" y="6720"/>
                    <a:pt x="8108" y="6995"/>
                    <a:pt x="8770" y="7012"/>
                  </a:cubicBezTo>
                  <a:cubicBezTo>
                    <a:pt x="8774" y="7012"/>
                    <a:pt x="8777" y="7012"/>
                    <a:pt x="8781" y="7012"/>
                  </a:cubicBezTo>
                  <a:cubicBezTo>
                    <a:pt x="9432" y="7012"/>
                    <a:pt x="9478" y="5582"/>
                    <a:pt x="9999" y="4230"/>
                  </a:cubicBezTo>
                  <a:cubicBezTo>
                    <a:pt x="10525" y="2873"/>
                    <a:pt x="11040" y="1"/>
                    <a:pt x="1104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959353" y="3089542"/>
              <a:ext cx="277571" cy="308426"/>
            </a:xfrm>
            <a:custGeom>
              <a:avLst/>
              <a:gdLst/>
              <a:ahLst/>
              <a:cxnLst/>
              <a:rect l="l" t="t" r="r" b="b"/>
              <a:pathLst>
                <a:path w="6729" h="7477" extrusionOk="0">
                  <a:moveTo>
                    <a:pt x="5359" y="1"/>
                  </a:moveTo>
                  <a:cubicBezTo>
                    <a:pt x="4965" y="1720"/>
                    <a:pt x="0" y="3463"/>
                    <a:pt x="0" y="3463"/>
                  </a:cubicBezTo>
                  <a:cubicBezTo>
                    <a:pt x="0" y="3463"/>
                    <a:pt x="550" y="4772"/>
                    <a:pt x="1182" y="5819"/>
                  </a:cubicBezTo>
                  <a:cubicBezTo>
                    <a:pt x="1813" y="6866"/>
                    <a:pt x="1998" y="7402"/>
                    <a:pt x="2410" y="7470"/>
                  </a:cubicBezTo>
                  <a:cubicBezTo>
                    <a:pt x="2438" y="7474"/>
                    <a:pt x="2465" y="7476"/>
                    <a:pt x="2491" y="7476"/>
                  </a:cubicBezTo>
                  <a:cubicBezTo>
                    <a:pt x="2861" y="7476"/>
                    <a:pt x="3151" y="7044"/>
                    <a:pt x="3599" y="6565"/>
                  </a:cubicBezTo>
                  <a:cubicBezTo>
                    <a:pt x="4082" y="6052"/>
                    <a:pt x="5445" y="4065"/>
                    <a:pt x="6030" y="3054"/>
                  </a:cubicBezTo>
                  <a:cubicBezTo>
                    <a:pt x="6616" y="2045"/>
                    <a:pt x="6728" y="1668"/>
                    <a:pt x="6671" y="1392"/>
                  </a:cubicBezTo>
                  <a:cubicBezTo>
                    <a:pt x="6611" y="1114"/>
                    <a:pt x="6195" y="695"/>
                    <a:pt x="5883" y="413"/>
                  </a:cubicBezTo>
                  <a:cubicBezTo>
                    <a:pt x="5570" y="132"/>
                    <a:pt x="5359" y="1"/>
                    <a:pt x="5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52720" y="3211065"/>
              <a:ext cx="184470" cy="499372"/>
            </a:xfrm>
            <a:custGeom>
              <a:avLst/>
              <a:gdLst/>
              <a:ahLst/>
              <a:cxnLst/>
              <a:rect l="l" t="t" r="r" b="b"/>
              <a:pathLst>
                <a:path w="4472" h="12106" extrusionOk="0">
                  <a:moveTo>
                    <a:pt x="4164" y="0"/>
                  </a:moveTo>
                  <a:lnTo>
                    <a:pt x="4164" y="0"/>
                  </a:lnTo>
                  <a:cubicBezTo>
                    <a:pt x="4164" y="1"/>
                    <a:pt x="1255" y="3790"/>
                    <a:pt x="1327" y="4064"/>
                  </a:cubicBezTo>
                  <a:cubicBezTo>
                    <a:pt x="1398" y="4337"/>
                    <a:pt x="3565" y="5164"/>
                    <a:pt x="3565" y="5164"/>
                  </a:cubicBezTo>
                  <a:cubicBezTo>
                    <a:pt x="3565" y="5164"/>
                    <a:pt x="750" y="6259"/>
                    <a:pt x="593" y="6507"/>
                  </a:cubicBezTo>
                  <a:cubicBezTo>
                    <a:pt x="437" y="6757"/>
                    <a:pt x="1" y="7852"/>
                    <a:pt x="47" y="9265"/>
                  </a:cubicBezTo>
                  <a:cubicBezTo>
                    <a:pt x="94" y="10680"/>
                    <a:pt x="122" y="12105"/>
                    <a:pt x="122" y="12105"/>
                  </a:cubicBezTo>
                  <a:cubicBezTo>
                    <a:pt x="122" y="12105"/>
                    <a:pt x="428" y="7874"/>
                    <a:pt x="670" y="7238"/>
                  </a:cubicBezTo>
                  <a:cubicBezTo>
                    <a:pt x="911" y="6602"/>
                    <a:pt x="4472" y="5431"/>
                    <a:pt x="4472" y="5431"/>
                  </a:cubicBezTo>
                  <a:cubicBezTo>
                    <a:pt x="4472" y="5431"/>
                    <a:pt x="2279" y="4057"/>
                    <a:pt x="2111" y="3825"/>
                  </a:cubicBezTo>
                  <a:cubicBezTo>
                    <a:pt x="1942" y="3597"/>
                    <a:pt x="2440" y="2818"/>
                    <a:pt x="2834" y="2275"/>
                  </a:cubicBezTo>
                  <a:cubicBezTo>
                    <a:pt x="3229" y="1734"/>
                    <a:pt x="4164" y="1"/>
                    <a:pt x="416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254885" y="3826804"/>
              <a:ext cx="518265" cy="927300"/>
            </a:xfrm>
            <a:custGeom>
              <a:avLst/>
              <a:gdLst/>
              <a:ahLst/>
              <a:cxnLst/>
              <a:rect l="l" t="t" r="r" b="b"/>
              <a:pathLst>
                <a:path w="12564" h="22480" extrusionOk="0">
                  <a:moveTo>
                    <a:pt x="6884" y="0"/>
                  </a:moveTo>
                  <a:lnTo>
                    <a:pt x="5545" y="10959"/>
                  </a:lnTo>
                  <a:cubicBezTo>
                    <a:pt x="5446" y="11765"/>
                    <a:pt x="5038" y="12501"/>
                    <a:pt x="4408" y="13015"/>
                  </a:cubicBezTo>
                  <a:lnTo>
                    <a:pt x="876" y="15880"/>
                  </a:lnTo>
                  <a:cubicBezTo>
                    <a:pt x="274" y="16370"/>
                    <a:pt x="0" y="17157"/>
                    <a:pt x="171" y="17916"/>
                  </a:cubicBezTo>
                  <a:lnTo>
                    <a:pt x="691" y="20216"/>
                  </a:lnTo>
                  <a:cubicBezTo>
                    <a:pt x="859" y="20956"/>
                    <a:pt x="1476" y="21512"/>
                    <a:pt x="2231" y="21603"/>
                  </a:cubicBezTo>
                  <a:lnTo>
                    <a:pt x="6009" y="22061"/>
                  </a:lnTo>
                  <a:lnTo>
                    <a:pt x="9327" y="22466"/>
                  </a:lnTo>
                  <a:cubicBezTo>
                    <a:pt x="9400" y="22475"/>
                    <a:pt x="9473" y="22479"/>
                    <a:pt x="9545" y="22479"/>
                  </a:cubicBezTo>
                  <a:cubicBezTo>
                    <a:pt x="10220" y="22479"/>
                    <a:pt x="10847" y="22100"/>
                    <a:pt x="11157" y="21487"/>
                  </a:cubicBezTo>
                  <a:lnTo>
                    <a:pt x="12215" y="19379"/>
                  </a:lnTo>
                  <a:cubicBezTo>
                    <a:pt x="12564" y="18686"/>
                    <a:pt x="12487" y="17855"/>
                    <a:pt x="12020" y="17235"/>
                  </a:cubicBezTo>
                  <a:lnTo>
                    <a:pt x="9283" y="13609"/>
                  </a:lnTo>
                  <a:cubicBezTo>
                    <a:pt x="8794" y="12960"/>
                    <a:pt x="8575" y="12147"/>
                    <a:pt x="8674" y="11342"/>
                  </a:cubicBezTo>
                  <a:lnTo>
                    <a:pt x="10011" y="381"/>
                  </a:lnTo>
                  <a:lnTo>
                    <a:pt x="8675" y="219"/>
                  </a:lnTo>
                  <a:lnTo>
                    <a:pt x="68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718759" y="3151706"/>
              <a:ext cx="864848" cy="1113832"/>
            </a:xfrm>
            <a:custGeom>
              <a:avLst/>
              <a:gdLst/>
              <a:ahLst/>
              <a:cxnLst/>
              <a:rect l="l" t="t" r="r" b="b"/>
              <a:pathLst>
                <a:path w="20966" h="27002" extrusionOk="0">
                  <a:moveTo>
                    <a:pt x="20965" y="0"/>
                  </a:moveTo>
                  <a:lnTo>
                    <a:pt x="20965" y="0"/>
                  </a:lnTo>
                  <a:cubicBezTo>
                    <a:pt x="20906" y="19"/>
                    <a:pt x="20853" y="33"/>
                    <a:pt x="20799" y="44"/>
                  </a:cubicBezTo>
                  <a:cubicBezTo>
                    <a:pt x="20847" y="34"/>
                    <a:pt x="20864" y="29"/>
                    <a:pt x="20961" y="7"/>
                  </a:cubicBezTo>
                  <a:cubicBezTo>
                    <a:pt x="20963" y="7"/>
                    <a:pt x="20965" y="0"/>
                    <a:pt x="20965" y="0"/>
                  </a:cubicBezTo>
                  <a:close/>
                  <a:moveTo>
                    <a:pt x="20679" y="72"/>
                  </a:moveTo>
                  <a:cubicBezTo>
                    <a:pt x="19802" y="270"/>
                    <a:pt x="19787" y="2"/>
                    <a:pt x="19062" y="872"/>
                  </a:cubicBezTo>
                  <a:cubicBezTo>
                    <a:pt x="18267" y="1827"/>
                    <a:pt x="3408" y="14900"/>
                    <a:pt x="1703" y="17513"/>
                  </a:cubicBezTo>
                  <a:cubicBezTo>
                    <a:pt x="0" y="20124"/>
                    <a:pt x="64" y="21338"/>
                    <a:pt x="94" y="23210"/>
                  </a:cubicBezTo>
                  <a:cubicBezTo>
                    <a:pt x="98" y="23460"/>
                    <a:pt x="125" y="23564"/>
                    <a:pt x="170" y="23564"/>
                  </a:cubicBezTo>
                  <a:cubicBezTo>
                    <a:pt x="402" y="23564"/>
                    <a:pt x="1095" y="20722"/>
                    <a:pt x="1306" y="20722"/>
                  </a:cubicBezTo>
                  <a:cubicBezTo>
                    <a:pt x="1359" y="20722"/>
                    <a:pt x="1381" y="20898"/>
                    <a:pt x="1359" y="21338"/>
                  </a:cubicBezTo>
                  <a:cubicBezTo>
                    <a:pt x="1321" y="22105"/>
                    <a:pt x="3920" y="25466"/>
                    <a:pt x="5047" y="25566"/>
                  </a:cubicBezTo>
                  <a:cubicBezTo>
                    <a:pt x="6091" y="25660"/>
                    <a:pt x="8715" y="27001"/>
                    <a:pt x="10192" y="27001"/>
                  </a:cubicBezTo>
                  <a:cubicBezTo>
                    <a:pt x="10310" y="27001"/>
                    <a:pt x="10420" y="26993"/>
                    <a:pt x="10522" y="26974"/>
                  </a:cubicBezTo>
                  <a:cubicBezTo>
                    <a:pt x="11468" y="26801"/>
                    <a:pt x="14216" y="23977"/>
                    <a:pt x="15846" y="22222"/>
                  </a:cubicBezTo>
                  <a:cubicBezTo>
                    <a:pt x="15576" y="18911"/>
                    <a:pt x="15283" y="14934"/>
                    <a:pt x="15319" y="13601"/>
                  </a:cubicBezTo>
                  <a:cubicBezTo>
                    <a:pt x="15383" y="11190"/>
                    <a:pt x="17313" y="6327"/>
                    <a:pt x="18303" y="4346"/>
                  </a:cubicBezTo>
                  <a:cubicBezTo>
                    <a:pt x="19294" y="2369"/>
                    <a:pt x="20678" y="77"/>
                    <a:pt x="20679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885368" y="3305857"/>
              <a:ext cx="601219" cy="868271"/>
            </a:xfrm>
            <a:custGeom>
              <a:avLst/>
              <a:gdLst/>
              <a:ahLst/>
              <a:cxnLst/>
              <a:rect l="l" t="t" r="r" b="b"/>
              <a:pathLst>
                <a:path w="14575" h="21049" extrusionOk="0">
                  <a:moveTo>
                    <a:pt x="14575" y="1"/>
                  </a:moveTo>
                  <a:lnTo>
                    <a:pt x="14575" y="1"/>
                  </a:lnTo>
                  <a:cubicBezTo>
                    <a:pt x="14331" y="157"/>
                    <a:pt x="14164" y="291"/>
                    <a:pt x="14164" y="291"/>
                  </a:cubicBezTo>
                  <a:cubicBezTo>
                    <a:pt x="10644" y="4326"/>
                    <a:pt x="9693" y="8353"/>
                    <a:pt x="9693" y="8353"/>
                  </a:cubicBezTo>
                  <a:lnTo>
                    <a:pt x="3965" y="12595"/>
                  </a:lnTo>
                  <a:cubicBezTo>
                    <a:pt x="3965" y="12595"/>
                    <a:pt x="3299" y="12685"/>
                    <a:pt x="1981" y="13109"/>
                  </a:cubicBezTo>
                  <a:cubicBezTo>
                    <a:pt x="664" y="13533"/>
                    <a:pt x="1" y="15345"/>
                    <a:pt x="1" y="15345"/>
                  </a:cubicBezTo>
                  <a:lnTo>
                    <a:pt x="9316" y="21049"/>
                  </a:lnTo>
                  <a:cubicBezTo>
                    <a:pt x="10198" y="20195"/>
                    <a:pt x="11107" y="19243"/>
                    <a:pt x="11807" y="18490"/>
                  </a:cubicBezTo>
                  <a:cubicBezTo>
                    <a:pt x="11537" y="15177"/>
                    <a:pt x="11244" y="11201"/>
                    <a:pt x="11280" y="9868"/>
                  </a:cubicBezTo>
                  <a:cubicBezTo>
                    <a:pt x="11344" y="7457"/>
                    <a:pt x="13274" y="2592"/>
                    <a:pt x="14264" y="613"/>
                  </a:cubicBezTo>
                  <a:cubicBezTo>
                    <a:pt x="14363" y="411"/>
                    <a:pt x="14469" y="205"/>
                    <a:pt x="1457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6863423" y="3765754"/>
              <a:ext cx="193256" cy="90626"/>
            </a:xfrm>
            <a:custGeom>
              <a:avLst/>
              <a:gdLst/>
              <a:ahLst/>
              <a:cxnLst/>
              <a:rect l="l" t="t" r="r" b="b"/>
              <a:pathLst>
                <a:path w="4685" h="2197" extrusionOk="0">
                  <a:moveTo>
                    <a:pt x="2298" y="1"/>
                  </a:moveTo>
                  <a:cubicBezTo>
                    <a:pt x="1042" y="1"/>
                    <a:pt x="1" y="856"/>
                    <a:pt x="1" y="856"/>
                  </a:cubicBezTo>
                  <a:cubicBezTo>
                    <a:pt x="1" y="856"/>
                    <a:pt x="649" y="678"/>
                    <a:pt x="1509" y="678"/>
                  </a:cubicBezTo>
                  <a:cubicBezTo>
                    <a:pt x="1856" y="678"/>
                    <a:pt x="2238" y="707"/>
                    <a:pt x="2625" y="789"/>
                  </a:cubicBezTo>
                  <a:cubicBezTo>
                    <a:pt x="3972" y="1072"/>
                    <a:pt x="4685" y="2197"/>
                    <a:pt x="4685" y="2197"/>
                  </a:cubicBezTo>
                  <a:cubicBezTo>
                    <a:pt x="4685" y="2197"/>
                    <a:pt x="4140" y="260"/>
                    <a:pt x="2710" y="32"/>
                  </a:cubicBezTo>
                  <a:cubicBezTo>
                    <a:pt x="2571" y="11"/>
                    <a:pt x="2433" y="1"/>
                    <a:pt x="2298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7271468" y="3844129"/>
              <a:ext cx="485059" cy="894382"/>
            </a:xfrm>
            <a:custGeom>
              <a:avLst/>
              <a:gdLst/>
              <a:ahLst/>
              <a:cxnLst/>
              <a:rect l="l" t="t" r="r" b="b"/>
              <a:pathLst>
                <a:path w="11759" h="21682" extrusionOk="0">
                  <a:moveTo>
                    <a:pt x="6813" y="0"/>
                  </a:moveTo>
                  <a:lnTo>
                    <a:pt x="5521" y="10584"/>
                  </a:lnTo>
                  <a:cubicBezTo>
                    <a:pt x="5409" y="11487"/>
                    <a:pt x="4951" y="12314"/>
                    <a:pt x="4244" y="12890"/>
                  </a:cubicBezTo>
                  <a:lnTo>
                    <a:pt x="711" y="15757"/>
                  </a:lnTo>
                  <a:cubicBezTo>
                    <a:pt x="217" y="16157"/>
                    <a:pt x="0" y="16792"/>
                    <a:pt x="140" y="17411"/>
                  </a:cubicBezTo>
                  <a:lnTo>
                    <a:pt x="140" y="17413"/>
                  </a:lnTo>
                  <a:lnTo>
                    <a:pt x="140" y="17414"/>
                  </a:lnTo>
                  <a:lnTo>
                    <a:pt x="140" y="17417"/>
                  </a:lnTo>
                  <a:lnTo>
                    <a:pt x="658" y="19718"/>
                  </a:lnTo>
                  <a:cubicBezTo>
                    <a:pt x="792" y="20302"/>
                    <a:pt x="1278" y="20735"/>
                    <a:pt x="1877" y="20807"/>
                  </a:cubicBezTo>
                  <a:lnTo>
                    <a:pt x="5652" y="21266"/>
                  </a:lnTo>
                  <a:lnTo>
                    <a:pt x="8972" y="21671"/>
                  </a:lnTo>
                  <a:cubicBezTo>
                    <a:pt x="9030" y="21678"/>
                    <a:pt x="9087" y="21681"/>
                    <a:pt x="9145" y="21681"/>
                  </a:cubicBezTo>
                  <a:cubicBezTo>
                    <a:pt x="9680" y="21681"/>
                    <a:pt x="10174" y="21383"/>
                    <a:pt x="10418" y="20899"/>
                  </a:cubicBezTo>
                  <a:lnTo>
                    <a:pt x="11474" y="18794"/>
                  </a:lnTo>
                  <a:lnTo>
                    <a:pt x="11474" y="18788"/>
                  </a:lnTo>
                  <a:cubicBezTo>
                    <a:pt x="11758" y="18223"/>
                    <a:pt x="11700" y="17553"/>
                    <a:pt x="11316" y="17046"/>
                  </a:cubicBezTo>
                  <a:lnTo>
                    <a:pt x="8579" y="13417"/>
                  </a:lnTo>
                  <a:cubicBezTo>
                    <a:pt x="8032" y="12691"/>
                    <a:pt x="7785" y="11777"/>
                    <a:pt x="7895" y="10874"/>
                  </a:cubicBezTo>
                  <a:lnTo>
                    <a:pt x="9189" y="291"/>
                  </a:lnTo>
                  <a:lnTo>
                    <a:pt x="8230" y="17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550689" y="3851183"/>
              <a:ext cx="165619" cy="678356"/>
            </a:xfrm>
            <a:custGeom>
              <a:avLst/>
              <a:gdLst/>
              <a:ahLst/>
              <a:cxnLst/>
              <a:rect l="l" t="t" r="r" b="b"/>
              <a:pathLst>
                <a:path w="4015" h="16445" extrusionOk="0">
                  <a:moveTo>
                    <a:pt x="1455" y="0"/>
                  </a:moveTo>
                  <a:cubicBezTo>
                    <a:pt x="1153" y="2088"/>
                    <a:pt x="3" y="10319"/>
                    <a:pt x="2" y="11576"/>
                  </a:cubicBezTo>
                  <a:cubicBezTo>
                    <a:pt x="0" y="13011"/>
                    <a:pt x="868" y="16445"/>
                    <a:pt x="868" y="16445"/>
                  </a:cubicBezTo>
                  <a:lnTo>
                    <a:pt x="4014" y="16161"/>
                  </a:lnTo>
                  <a:lnTo>
                    <a:pt x="1813" y="13244"/>
                  </a:lnTo>
                  <a:cubicBezTo>
                    <a:pt x="1264" y="12517"/>
                    <a:pt x="1019" y="11606"/>
                    <a:pt x="1129" y="10701"/>
                  </a:cubicBezTo>
                  <a:lnTo>
                    <a:pt x="2421" y="119"/>
                  </a:lnTo>
                  <a:lnTo>
                    <a:pt x="1462" y="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86121" y="3836044"/>
              <a:ext cx="674809" cy="447439"/>
            </a:xfrm>
            <a:custGeom>
              <a:avLst/>
              <a:gdLst/>
              <a:ahLst/>
              <a:cxnLst/>
              <a:rect l="l" t="t" r="r" b="b"/>
              <a:pathLst>
                <a:path w="16359" h="10847" extrusionOk="0">
                  <a:moveTo>
                    <a:pt x="10973" y="0"/>
                  </a:moveTo>
                  <a:cubicBezTo>
                    <a:pt x="10286" y="2"/>
                    <a:pt x="9413" y="161"/>
                    <a:pt x="9005" y="267"/>
                  </a:cubicBezTo>
                  <a:cubicBezTo>
                    <a:pt x="9005" y="267"/>
                    <a:pt x="8996" y="284"/>
                    <a:pt x="8991" y="298"/>
                  </a:cubicBezTo>
                  <a:cubicBezTo>
                    <a:pt x="8222" y="558"/>
                    <a:pt x="5682" y="2134"/>
                    <a:pt x="4944" y="2253"/>
                  </a:cubicBezTo>
                  <a:cubicBezTo>
                    <a:pt x="4176" y="2379"/>
                    <a:pt x="1519" y="2455"/>
                    <a:pt x="1519" y="2455"/>
                  </a:cubicBezTo>
                  <a:cubicBezTo>
                    <a:pt x="1519" y="2455"/>
                    <a:pt x="547" y="3005"/>
                    <a:pt x="275" y="4926"/>
                  </a:cubicBezTo>
                  <a:cubicBezTo>
                    <a:pt x="1" y="6844"/>
                    <a:pt x="392" y="9813"/>
                    <a:pt x="392" y="9813"/>
                  </a:cubicBezTo>
                  <a:cubicBezTo>
                    <a:pt x="392" y="9813"/>
                    <a:pt x="3019" y="10038"/>
                    <a:pt x="4045" y="10038"/>
                  </a:cubicBezTo>
                  <a:cubicBezTo>
                    <a:pt x="4154" y="10038"/>
                    <a:pt x="4246" y="10036"/>
                    <a:pt x="4314" y="10030"/>
                  </a:cubicBezTo>
                  <a:cubicBezTo>
                    <a:pt x="5015" y="9969"/>
                    <a:pt x="6482" y="8376"/>
                    <a:pt x="7245" y="7575"/>
                  </a:cubicBezTo>
                  <a:cubicBezTo>
                    <a:pt x="7267" y="7554"/>
                    <a:pt x="7289" y="7527"/>
                    <a:pt x="7312" y="7499"/>
                  </a:cubicBezTo>
                  <a:cubicBezTo>
                    <a:pt x="7656" y="7643"/>
                    <a:pt x="7799" y="7867"/>
                    <a:pt x="7989" y="8048"/>
                  </a:cubicBezTo>
                  <a:cubicBezTo>
                    <a:pt x="8271" y="8313"/>
                    <a:pt x="8762" y="8760"/>
                    <a:pt x="9025" y="9080"/>
                  </a:cubicBezTo>
                  <a:cubicBezTo>
                    <a:pt x="9287" y="9402"/>
                    <a:pt x="10143" y="10250"/>
                    <a:pt x="10514" y="10426"/>
                  </a:cubicBezTo>
                  <a:cubicBezTo>
                    <a:pt x="10793" y="10558"/>
                    <a:pt x="11086" y="10847"/>
                    <a:pt x="11434" y="10847"/>
                  </a:cubicBezTo>
                  <a:cubicBezTo>
                    <a:pt x="11551" y="10847"/>
                    <a:pt x="11674" y="10814"/>
                    <a:pt x="11805" y="10731"/>
                  </a:cubicBezTo>
                  <a:cubicBezTo>
                    <a:pt x="12305" y="10415"/>
                    <a:pt x="12433" y="10181"/>
                    <a:pt x="12155" y="9698"/>
                  </a:cubicBezTo>
                  <a:lnTo>
                    <a:pt x="12155" y="9698"/>
                  </a:lnTo>
                  <a:cubicBezTo>
                    <a:pt x="12171" y="9707"/>
                    <a:pt x="12185" y="9715"/>
                    <a:pt x="12199" y="9722"/>
                  </a:cubicBezTo>
                  <a:cubicBezTo>
                    <a:pt x="12466" y="9860"/>
                    <a:pt x="12798" y="10051"/>
                    <a:pt x="13189" y="10051"/>
                  </a:cubicBezTo>
                  <a:cubicBezTo>
                    <a:pt x="13485" y="10051"/>
                    <a:pt x="13815" y="9941"/>
                    <a:pt x="14176" y="9614"/>
                  </a:cubicBezTo>
                  <a:cubicBezTo>
                    <a:pt x="14525" y="9298"/>
                    <a:pt x="14446" y="8968"/>
                    <a:pt x="13977" y="8508"/>
                  </a:cubicBezTo>
                  <a:cubicBezTo>
                    <a:pt x="13699" y="8234"/>
                    <a:pt x="13381" y="7654"/>
                    <a:pt x="13106" y="7135"/>
                  </a:cubicBezTo>
                  <a:lnTo>
                    <a:pt x="13106" y="7135"/>
                  </a:lnTo>
                  <a:cubicBezTo>
                    <a:pt x="13421" y="7479"/>
                    <a:pt x="13771" y="7626"/>
                    <a:pt x="14229" y="7753"/>
                  </a:cubicBezTo>
                  <a:cubicBezTo>
                    <a:pt x="14369" y="7791"/>
                    <a:pt x="14498" y="7808"/>
                    <a:pt x="14619" y="7808"/>
                  </a:cubicBezTo>
                  <a:cubicBezTo>
                    <a:pt x="15209" y="7808"/>
                    <a:pt x="15577" y="7402"/>
                    <a:pt x="15747" y="7131"/>
                  </a:cubicBezTo>
                  <a:cubicBezTo>
                    <a:pt x="15952" y="6801"/>
                    <a:pt x="15308" y="6147"/>
                    <a:pt x="14802" y="5639"/>
                  </a:cubicBezTo>
                  <a:cubicBezTo>
                    <a:pt x="14596" y="5433"/>
                    <a:pt x="14341" y="5137"/>
                    <a:pt x="14080" y="4827"/>
                  </a:cubicBezTo>
                  <a:lnTo>
                    <a:pt x="14080" y="4827"/>
                  </a:lnTo>
                  <a:cubicBezTo>
                    <a:pt x="14242" y="4951"/>
                    <a:pt x="14369" y="5043"/>
                    <a:pt x="14442" y="5079"/>
                  </a:cubicBezTo>
                  <a:cubicBezTo>
                    <a:pt x="14605" y="5162"/>
                    <a:pt x="14804" y="5196"/>
                    <a:pt x="15014" y="5196"/>
                  </a:cubicBezTo>
                  <a:cubicBezTo>
                    <a:pt x="15308" y="5196"/>
                    <a:pt x="15624" y="5128"/>
                    <a:pt x="15895" y="5029"/>
                  </a:cubicBezTo>
                  <a:cubicBezTo>
                    <a:pt x="16358" y="4856"/>
                    <a:pt x="16079" y="4260"/>
                    <a:pt x="15540" y="3735"/>
                  </a:cubicBezTo>
                  <a:cubicBezTo>
                    <a:pt x="14999" y="3213"/>
                    <a:pt x="14342" y="1730"/>
                    <a:pt x="13955" y="1342"/>
                  </a:cubicBezTo>
                  <a:cubicBezTo>
                    <a:pt x="13569" y="954"/>
                    <a:pt x="12178" y="170"/>
                    <a:pt x="11498" y="37"/>
                  </a:cubicBezTo>
                  <a:cubicBezTo>
                    <a:pt x="11345" y="13"/>
                    <a:pt x="11166" y="0"/>
                    <a:pt x="1097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524825" y="3794670"/>
              <a:ext cx="163144" cy="56141"/>
            </a:xfrm>
            <a:custGeom>
              <a:avLst/>
              <a:gdLst/>
              <a:ahLst/>
              <a:cxnLst/>
              <a:rect l="l" t="t" r="r" b="b"/>
              <a:pathLst>
                <a:path w="3955" h="1361" extrusionOk="0">
                  <a:moveTo>
                    <a:pt x="260" y="0"/>
                  </a:moveTo>
                  <a:cubicBezTo>
                    <a:pt x="171" y="0"/>
                    <a:pt x="93" y="67"/>
                    <a:pt x="81" y="158"/>
                  </a:cubicBezTo>
                  <a:lnTo>
                    <a:pt x="11" y="734"/>
                  </a:lnTo>
                  <a:cubicBezTo>
                    <a:pt x="1" y="831"/>
                    <a:pt x="70" y="922"/>
                    <a:pt x="169" y="934"/>
                  </a:cubicBezTo>
                  <a:lnTo>
                    <a:pt x="3672" y="1359"/>
                  </a:lnTo>
                  <a:cubicBezTo>
                    <a:pt x="3680" y="1360"/>
                    <a:pt x="3687" y="1360"/>
                    <a:pt x="3695" y="1360"/>
                  </a:cubicBezTo>
                  <a:cubicBezTo>
                    <a:pt x="3784" y="1360"/>
                    <a:pt x="3862" y="1293"/>
                    <a:pt x="3874" y="1202"/>
                  </a:cubicBezTo>
                  <a:lnTo>
                    <a:pt x="3944" y="628"/>
                  </a:lnTo>
                  <a:cubicBezTo>
                    <a:pt x="3954" y="529"/>
                    <a:pt x="3886" y="439"/>
                    <a:pt x="3788" y="426"/>
                  </a:cubicBezTo>
                  <a:lnTo>
                    <a:pt x="283" y="2"/>
                  </a:lnTo>
                  <a:cubicBezTo>
                    <a:pt x="275" y="1"/>
                    <a:pt x="268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697391" y="3855349"/>
              <a:ext cx="616605" cy="449625"/>
            </a:xfrm>
            <a:custGeom>
              <a:avLst/>
              <a:gdLst/>
              <a:ahLst/>
              <a:cxnLst/>
              <a:rect l="l" t="t" r="r" b="b"/>
              <a:pathLst>
                <a:path w="14948" h="10900" extrusionOk="0">
                  <a:moveTo>
                    <a:pt x="3826" y="0"/>
                  </a:moveTo>
                  <a:cubicBezTo>
                    <a:pt x="3196" y="0"/>
                    <a:pt x="2822" y="93"/>
                    <a:pt x="2070" y="633"/>
                  </a:cubicBezTo>
                  <a:cubicBezTo>
                    <a:pt x="2070" y="633"/>
                    <a:pt x="698" y="2458"/>
                    <a:pt x="465" y="3239"/>
                  </a:cubicBezTo>
                  <a:cubicBezTo>
                    <a:pt x="232" y="4020"/>
                    <a:pt x="1" y="5648"/>
                    <a:pt x="156" y="6338"/>
                  </a:cubicBezTo>
                  <a:cubicBezTo>
                    <a:pt x="311" y="7027"/>
                    <a:pt x="2502" y="10232"/>
                    <a:pt x="3559" y="10406"/>
                  </a:cubicBezTo>
                  <a:cubicBezTo>
                    <a:pt x="4614" y="10581"/>
                    <a:pt x="12577" y="10899"/>
                    <a:pt x="12980" y="10899"/>
                  </a:cubicBezTo>
                  <a:cubicBezTo>
                    <a:pt x="14429" y="10898"/>
                    <a:pt x="14473" y="9616"/>
                    <a:pt x="14631" y="8246"/>
                  </a:cubicBezTo>
                  <a:cubicBezTo>
                    <a:pt x="14947" y="5509"/>
                    <a:pt x="14765" y="2559"/>
                    <a:pt x="14412" y="346"/>
                  </a:cubicBezTo>
                  <a:cubicBezTo>
                    <a:pt x="14412" y="346"/>
                    <a:pt x="5789" y="50"/>
                    <a:pt x="4600" y="19"/>
                  </a:cubicBezTo>
                  <a:cubicBezTo>
                    <a:pt x="4294" y="11"/>
                    <a:pt x="4045" y="0"/>
                    <a:pt x="3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7502550" y="4030414"/>
              <a:ext cx="190823" cy="210086"/>
            </a:xfrm>
            <a:custGeom>
              <a:avLst/>
              <a:gdLst/>
              <a:ahLst/>
              <a:cxnLst/>
              <a:rect l="l" t="t" r="r" b="b"/>
              <a:pathLst>
                <a:path w="4626" h="5093" extrusionOk="0">
                  <a:moveTo>
                    <a:pt x="138" y="1"/>
                  </a:moveTo>
                  <a:cubicBezTo>
                    <a:pt x="85" y="1"/>
                    <a:pt x="36" y="35"/>
                    <a:pt x="20" y="91"/>
                  </a:cubicBezTo>
                  <a:cubicBezTo>
                    <a:pt x="1" y="156"/>
                    <a:pt x="37" y="225"/>
                    <a:pt x="105" y="243"/>
                  </a:cubicBezTo>
                  <a:cubicBezTo>
                    <a:pt x="207" y="274"/>
                    <a:pt x="580" y="427"/>
                    <a:pt x="961" y="623"/>
                  </a:cubicBezTo>
                  <a:cubicBezTo>
                    <a:pt x="1345" y="819"/>
                    <a:pt x="1749" y="1066"/>
                    <a:pt x="1952" y="1269"/>
                  </a:cubicBezTo>
                  <a:cubicBezTo>
                    <a:pt x="2375" y="1695"/>
                    <a:pt x="2826" y="2513"/>
                    <a:pt x="3097" y="2987"/>
                  </a:cubicBezTo>
                  <a:cubicBezTo>
                    <a:pt x="3230" y="3219"/>
                    <a:pt x="3442" y="3628"/>
                    <a:pt x="3674" y="4031"/>
                  </a:cubicBezTo>
                  <a:cubicBezTo>
                    <a:pt x="3907" y="4436"/>
                    <a:pt x="4160" y="4831"/>
                    <a:pt x="4408" y="5061"/>
                  </a:cubicBezTo>
                  <a:cubicBezTo>
                    <a:pt x="4431" y="5082"/>
                    <a:pt x="4460" y="5093"/>
                    <a:pt x="4489" y="5093"/>
                  </a:cubicBezTo>
                  <a:cubicBezTo>
                    <a:pt x="4522" y="5093"/>
                    <a:pt x="4555" y="5080"/>
                    <a:pt x="4579" y="5054"/>
                  </a:cubicBezTo>
                  <a:cubicBezTo>
                    <a:pt x="4625" y="5005"/>
                    <a:pt x="4624" y="4930"/>
                    <a:pt x="4576" y="4883"/>
                  </a:cubicBezTo>
                  <a:cubicBezTo>
                    <a:pt x="4373" y="4694"/>
                    <a:pt x="4116" y="4305"/>
                    <a:pt x="3886" y="3910"/>
                  </a:cubicBezTo>
                  <a:cubicBezTo>
                    <a:pt x="3657" y="3513"/>
                    <a:pt x="3450" y="3107"/>
                    <a:pt x="3313" y="2866"/>
                  </a:cubicBezTo>
                  <a:cubicBezTo>
                    <a:pt x="3045" y="2397"/>
                    <a:pt x="2599" y="1569"/>
                    <a:pt x="2128" y="1095"/>
                  </a:cubicBezTo>
                  <a:cubicBezTo>
                    <a:pt x="1883" y="848"/>
                    <a:pt x="1468" y="603"/>
                    <a:pt x="1077" y="403"/>
                  </a:cubicBezTo>
                  <a:cubicBezTo>
                    <a:pt x="683" y="198"/>
                    <a:pt x="331" y="50"/>
                    <a:pt x="174" y="6"/>
                  </a:cubicBezTo>
                  <a:cubicBezTo>
                    <a:pt x="162" y="3"/>
                    <a:pt x="15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553288" y="3956948"/>
              <a:ext cx="185254" cy="185254"/>
            </a:xfrm>
            <a:custGeom>
              <a:avLst/>
              <a:gdLst/>
              <a:ahLst/>
              <a:cxnLst/>
              <a:rect l="l" t="t" r="r" b="b"/>
              <a:pathLst>
                <a:path w="4491" h="4491" extrusionOk="0">
                  <a:moveTo>
                    <a:pt x="137" y="0"/>
                  </a:moveTo>
                  <a:cubicBezTo>
                    <a:pt x="83" y="0"/>
                    <a:pt x="34" y="35"/>
                    <a:pt x="18" y="90"/>
                  </a:cubicBezTo>
                  <a:cubicBezTo>
                    <a:pt x="1" y="155"/>
                    <a:pt x="37" y="224"/>
                    <a:pt x="102" y="242"/>
                  </a:cubicBezTo>
                  <a:lnTo>
                    <a:pt x="104" y="242"/>
                  </a:lnTo>
                  <a:cubicBezTo>
                    <a:pt x="342" y="309"/>
                    <a:pt x="1289" y="695"/>
                    <a:pt x="1537" y="852"/>
                  </a:cubicBezTo>
                  <a:cubicBezTo>
                    <a:pt x="1577" y="877"/>
                    <a:pt x="1714" y="1001"/>
                    <a:pt x="1866" y="1166"/>
                  </a:cubicBezTo>
                  <a:cubicBezTo>
                    <a:pt x="2017" y="1330"/>
                    <a:pt x="2200" y="1537"/>
                    <a:pt x="2388" y="1753"/>
                  </a:cubicBezTo>
                  <a:cubicBezTo>
                    <a:pt x="2762" y="2182"/>
                    <a:pt x="3144" y="2634"/>
                    <a:pt x="3374" y="2833"/>
                  </a:cubicBezTo>
                  <a:cubicBezTo>
                    <a:pt x="3559" y="2995"/>
                    <a:pt x="3680" y="3236"/>
                    <a:pt x="3800" y="3522"/>
                  </a:cubicBezTo>
                  <a:cubicBezTo>
                    <a:pt x="3922" y="3807"/>
                    <a:pt x="4043" y="4131"/>
                    <a:pt x="4245" y="4434"/>
                  </a:cubicBezTo>
                  <a:cubicBezTo>
                    <a:pt x="4269" y="4471"/>
                    <a:pt x="4308" y="4490"/>
                    <a:pt x="4348" y="4490"/>
                  </a:cubicBezTo>
                  <a:cubicBezTo>
                    <a:pt x="4372" y="4490"/>
                    <a:pt x="4395" y="4484"/>
                    <a:pt x="4417" y="4471"/>
                  </a:cubicBezTo>
                  <a:cubicBezTo>
                    <a:pt x="4473" y="4434"/>
                    <a:pt x="4490" y="4358"/>
                    <a:pt x="4453" y="4300"/>
                  </a:cubicBezTo>
                  <a:cubicBezTo>
                    <a:pt x="4270" y="4025"/>
                    <a:pt x="4153" y="3720"/>
                    <a:pt x="4030" y="3427"/>
                  </a:cubicBezTo>
                  <a:cubicBezTo>
                    <a:pt x="3906" y="3134"/>
                    <a:pt x="3772" y="2852"/>
                    <a:pt x="3538" y="2645"/>
                  </a:cubicBezTo>
                  <a:cubicBezTo>
                    <a:pt x="3346" y="2478"/>
                    <a:pt x="2949" y="2017"/>
                    <a:pt x="2576" y="1587"/>
                  </a:cubicBezTo>
                  <a:cubicBezTo>
                    <a:pt x="2388" y="1372"/>
                    <a:pt x="2202" y="1164"/>
                    <a:pt x="2047" y="997"/>
                  </a:cubicBezTo>
                  <a:cubicBezTo>
                    <a:pt x="1891" y="828"/>
                    <a:pt x="1774" y="704"/>
                    <a:pt x="1670" y="639"/>
                  </a:cubicBezTo>
                  <a:cubicBezTo>
                    <a:pt x="1350" y="441"/>
                    <a:pt x="469" y="90"/>
                    <a:pt x="172" y="5"/>
                  </a:cubicBezTo>
                  <a:cubicBezTo>
                    <a:pt x="160" y="2"/>
                    <a:pt x="148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597714" y="3890865"/>
              <a:ext cx="178118" cy="151594"/>
            </a:xfrm>
            <a:custGeom>
              <a:avLst/>
              <a:gdLst/>
              <a:ahLst/>
              <a:cxnLst/>
              <a:rect l="l" t="t" r="r" b="b"/>
              <a:pathLst>
                <a:path w="4318" h="3675" extrusionOk="0">
                  <a:moveTo>
                    <a:pt x="131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7" y="0"/>
                    <a:pt x="3" y="55"/>
                    <a:pt x="0" y="124"/>
                  </a:cubicBezTo>
                  <a:lnTo>
                    <a:pt x="0" y="130"/>
                  </a:lnTo>
                  <a:cubicBezTo>
                    <a:pt x="3" y="197"/>
                    <a:pt x="57" y="250"/>
                    <a:pt x="125" y="250"/>
                  </a:cubicBezTo>
                  <a:cubicBezTo>
                    <a:pt x="125" y="250"/>
                    <a:pt x="126" y="250"/>
                    <a:pt x="127" y="250"/>
                  </a:cubicBezTo>
                  <a:lnTo>
                    <a:pt x="130" y="250"/>
                  </a:lnTo>
                  <a:cubicBezTo>
                    <a:pt x="132" y="250"/>
                    <a:pt x="135" y="250"/>
                    <a:pt x="138" y="250"/>
                  </a:cubicBezTo>
                  <a:cubicBezTo>
                    <a:pt x="228" y="250"/>
                    <a:pt x="428" y="297"/>
                    <a:pt x="632" y="366"/>
                  </a:cubicBezTo>
                  <a:cubicBezTo>
                    <a:pt x="843" y="436"/>
                    <a:pt x="1064" y="532"/>
                    <a:pt x="1209" y="618"/>
                  </a:cubicBezTo>
                  <a:cubicBezTo>
                    <a:pt x="1496" y="789"/>
                    <a:pt x="2536" y="1564"/>
                    <a:pt x="2819" y="1863"/>
                  </a:cubicBezTo>
                  <a:cubicBezTo>
                    <a:pt x="2959" y="2009"/>
                    <a:pt x="3207" y="2369"/>
                    <a:pt x="3450" y="2727"/>
                  </a:cubicBezTo>
                  <a:cubicBezTo>
                    <a:pt x="3694" y="3087"/>
                    <a:pt x="3929" y="3446"/>
                    <a:pt x="4082" y="3629"/>
                  </a:cubicBezTo>
                  <a:cubicBezTo>
                    <a:pt x="4106" y="3659"/>
                    <a:pt x="4142" y="3674"/>
                    <a:pt x="4177" y="3674"/>
                  </a:cubicBezTo>
                  <a:cubicBezTo>
                    <a:pt x="4204" y="3674"/>
                    <a:pt x="4232" y="3666"/>
                    <a:pt x="4254" y="3647"/>
                  </a:cubicBezTo>
                  <a:cubicBezTo>
                    <a:pt x="4254" y="3647"/>
                    <a:pt x="4255" y="3647"/>
                    <a:pt x="4255" y="3646"/>
                  </a:cubicBezTo>
                  <a:cubicBezTo>
                    <a:pt x="4309" y="3604"/>
                    <a:pt x="4317" y="3526"/>
                    <a:pt x="4275" y="3471"/>
                  </a:cubicBezTo>
                  <a:cubicBezTo>
                    <a:pt x="4275" y="3471"/>
                    <a:pt x="4275" y="3470"/>
                    <a:pt x="4274" y="3470"/>
                  </a:cubicBezTo>
                  <a:cubicBezTo>
                    <a:pt x="4145" y="3313"/>
                    <a:pt x="3901" y="2948"/>
                    <a:pt x="3659" y="2586"/>
                  </a:cubicBezTo>
                  <a:cubicBezTo>
                    <a:pt x="3414" y="2227"/>
                    <a:pt x="3169" y="1870"/>
                    <a:pt x="2997" y="1689"/>
                  </a:cubicBezTo>
                  <a:cubicBezTo>
                    <a:pt x="2658" y="1331"/>
                    <a:pt x="1671" y="604"/>
                    <a:pt x="1332" y="405"/>
                  </a:cubicBezTo>
                  <a:cubicBezTo>
                    <a:pt x="1164" y="304"/>
                    <a:pt x="936" y="208"/>
                    <a:pt x="711" y="132"/>
                  </a:cubicBezTo>
                  <a:cubicBezTo>
                    <a:pt x="494" y="58"/>
                    <a:pt x="28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273365" y="4492744"/>
              <a:ext cx="483079" cy="245768"/>
            </a:xfrm>
            <a:custGeom>
              <a:avLst/>
              <a:gdLst/>
              <a:ahLst/>
              <a:cxnLst/>
              <a:rect l="l" t="t" r="r" b="b"/>
              <a:pathLst>
                <a:path w="11711" h="5958" extrusionOk="0">
                  <a:moveTo>
                    <a:pt x="10269" y="0"/>
                  </a:moveTo>
                  <a:lnTo>
                    <a:pt x="286" y="473"/>
                  </a:lnTo>
                  <a:cubicBezTo>
                    <a:pt x="73" y="830"/>
                    <a:pt x="1" y="1264"/>
                    <a:pt x="95" y="1687"/>
                  </a:cubicBezTo>
                  <a:lnTo>
                    <a:pt x="95" y="1689"/>
                  </a:lnTo>
                  <a:lnTo>
                    <a:pt x="95" y="1690"/>
                  </a:lnTo>
                  <a:lnTo>
                    <a:pt x="94" y="1693"/>
                  </a:lnTo>
                  <a:lnTo>
                    <a:pt x="612" y="3994"/>
                  </a:lnTo>
                  <a:cubicBezTo>
                    <a:pt x="746" y="4578"/>
                    <a:pt x="1232" y="5011"/>
                    <a:pt x="1831" y="5083"/>
                  </a:cubicBezTo>
                  <a:lnTo>
                    <a:pt x="5606" y="5542"/>
                  </a:lnTo>
                  <a:lnTo>
                    <a:pt x="8924" y="5947"/>
                  </a:lnTo>
                  <a:cubicBezTo>
                    <a:pt x="8982" y="5954"/>
                    <a:pt x="9040" y="5957"/>
                    <a:pt x="9097" y="5957"/>
                  </a:cubicBezTo>
                  <a:cubicBezTo>
                    <a:pt x="9632" y="5957"/>
                    <a:pt x="10126" y="5659"/>
                    <a:pt x="10370" y="5175"/>
                  </a:cubicBezTo>
                  <a:lnTo>
                    <a:pt x="11426" y="3070"/>
                  </a:lnTo>
                  <a:lnTo>
                    <a:pt x="11426" y="3066"/>
                  </a:lnTo>
                  <a:cubicBezTo>
                    <a:pt x="11711" y="2500"/>
                    <a:pt x="11651" y="1830"/>
                    <a:pt x="11269" y="1323"/>
                  </a:cubicBezTo>
                  <a:lnTo>
                    <a:pt x="10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701599" y="3873994"/>
              <a:ext cx="585420" cy="431104"/>
            </a:xfrm>
            <a:custGeom>
              <a:avLst/>
              <a:gdLst/>
              <a:ahLst/>
              <a:cxnLst/>
              <a:rect l="l" t="t" r="r" b="b"/>
              <a:pathLst>
                <a:path w="14192" h="10451" extrusionOk="0">
                  <a:moveTo>
                    <a:pt x="10349" y="0"/>
                  </a:moveTo>
                  <a:cubicBezTo>
                    <a:pt x="10349" y="1"/>
                    <a:pt x="10762" y="1657"/>
                    <a:pt x="10882" y="4377"/>
                  </a:cubicBezTo>
                  <a:cubicBezTo>
                    <a:pt x="10998" y="6947"/>
                    <a:pt x="10643" y="7018"/>
                    <a:pt x="10603" y="7018"/>
                  </a:cubicBezTo>
                  <a:cubicBezTo>
                    <a:pt x="10601" y="7018"/>
                    <a:pt x="10600" y="7018"/>
                    <a:pt x="10600" y="7018"/>
                  </a:cubicBezTo>
                  <a:cubicBezTo>
                    <a:pt x="10600" y="7018"/>
                    <a:pt x="10300" y="7021"/>
                    <a:pt x="9824" y="7021"/>
                  </a:cubicBezTo>
                  <a:cubicBezTo>
                    <a:pt x="8253" y="7021"/>
                    <a:pt x="4762" y="6984"/>
                    <a:pt x="3747" y="6671"/>
                  </a:cubicBezTo>
                  <a:cubicBezTo>
                    <a:pt x="2424" y="6261"/>
                    <a:pt x="1959" y="5586"/>
                    <a:pt x="1260" y="4858"/>
                  </a:cubicBezTo>
                  <a:cubicBezTo>
                    <a:pt x="862" y="4441"/>
                    <a:pt x="526" y="4194"/>
                    <a:pt x="300" y="4194"/>
                  </a:cubicBezTo>
                  <a:cubicBezTo>
                    <a:pt x="198" y="4194"/>
                    <a:pt x="118" y="4245"/>
                    <a:pt x="65" y="4353"/>
                  </a:cubicBezTo>
                  <a:cubicBezTo>
                    <a:pt x="65" y="4360"/>
                    <a:pt x="64" y="4365"/>
                    <a:pt x="64" y="4371"/>
                  </a:cubicBezTo>
                  <a:cubicBezTo>
                    <a:pt x="54" y="4443"/>
                    <a:pt x="45" y="4518"/>
                    <a:pt x="40" y="4590"/>
                  </a:cubicBezTo>
                  <a:cubicBezTo>
                    <a:pt x="38" y="4607"/>
                    <a:pt x="38" y="4622"/>
                    <a:pt x="37" y="4640"/>
                  </a:cubicBezTo>
                  <a:cubicBezTo>
                    <a:pt x="33" y="4676"/>
                    <a:pt x="30" y="4711"/>
                    <a:pt x="28" y="4746"/>
                  </a:cubicBezTo>
                  <a:cubicBezTo>
                    <a:pt x="24" y="4801"/>
                    <a:pt x="19" y="4855"/>
                    <a:pt x="16" y="4910"/>
                  </a:cubicBezTo>
                  <a:cubicBezTo>
                    <a:pt x="16" y="4923"/>
                    <a:pt x="14" y="4935"/>
                    <a:pt x="14" y="4948"/>
                  </a:cubicBezTo>
                  <a:cubicBezTo>
                    <a:pt x="12" y="4995"/>
                    <a:pt x="10" y="5042"/>
                    <a:pt x="9" y="5089"/>
                  </a:cubicBezTo>
                  <a:lnTo>
                    <a:pt x="9" y="5112"/>
                  </a:lnTo>
                  <a:lnTo>
                    <a:pt x="9" y="5117"/>
                  </a:lnTo>
                  <a:cubicBezTo>
                    <a:pt x="10" y="5134"/>
                    <a:pt x="10" y="5150"/>
                    <a:pt x="7" y="5168"/>
                  </a:cubicBezTo>
                  <a:cubicBezTo>
                    <a:pt x="7" y="5169"/>
                    <a:pt x="7" y="5174"/>
                    <a:pt x="5" y="5175"/>
                  </a:cubicBezTo>
                  <a:cubicBezTo>
                    <a:pt x="0" y="5454"/>
                    <a:pt x="14" y="5706"/>
                    <a:pt x="54" y="5889"/>
                  </a:cubicBezTo>
                  <a:cubicBezTo>
                    <a:pt x="208" y="6568"/>
                    <a:pt x="2332" y="9684"/>
                    <a:pt x="3406" y="9947"/>
                  </a:cubicBezTo>
                  <a:cubicBezTo>
                    <a:pt x="3424" y="9951"/>
                    <a:pt x="3440" y="9954"/>
                    <a:pt x="3458" y="9958"/>
                  </a:cubicBezTo>
                  <a:cubicBezTo>
                    <a:pt x="3656" y="9992"/>
                    <a:pt x="4096" y="10028"/>
                    <a:pt x="4683" y="10066"/>
                  </a:cubicBezTo>
                  <a:lnTo>
                    <a:pt x="4686" y="10066"/>
                  </a:lnTo>
                  <a:cubicBezTo>
                    <a:pt x="4882" y="10079"/>
                    <a:pt x="5093" y="10093"/>
                    <a:pt x="5318" y="10107"/>
                  </a:cubicBezTo>
                  <a:cubicBezTo>
                    <a:pt x="5769" y="10134"/>
                    <a:pt x="6270" y="10162"/>
                    <a:pt x="6796" y="10189"/>
                  </a:cubicBezTo>
                  <a:cubicBezTo>
                    <a:pt x="7847" y="10243"/>
                    <a:pt x="8990" y="10296"/>
                    <a:pt x="9999" y="10339"/>
                  </a:cubicBezTo>
                  <a:cubicBezTo>
                    <a:pt x="10503" y="10360"/>
                    <a:pt x="10974" y="10381"/>
                    <a:pt x="11384" y="10397"/>
                  </a:cubicBezTo>
                  <a:cubicBezTo>
                    <a:pt x="12205" y="10430"/>
                    <a:pt x="12778" y="10450"/>
                    <a:pt x="12880" y="10450"/>
                  </a:cubicBezTo>
                  <a:cubicBezTo>
                    <a:pt x="12921" y="10450"/>
                    <a:pt x="12960" y="10447"/>
                    <a:pt x="12997" y="10446"/>
                  </a:cubicBezTo>
                  <a:cubicBezTo>
                    <a:pt x="13010" y="10446"/>
                    <a:pt x="13021" y="10445"/>
                    <a:pt x="13035" y="10445"/>
                  </a:cubicBezTo>
                  <a:cubicBezTo>
                    <a:pt x="13060" y="10443"/>
                    <a:pt x="13084" y="10440"/>
                    <a:pt x="13108" y="10439"/>
                  </a:cubicBezTo>
                  <a:cubicBezTo>
                    <a:pt x="13111" y="10439"/>
                    <a:pt x="13115" y="10439"/>
                    <a:pt x="13118" y="10438"/>
                  </a:cubicBezTo>
                  <a:lnTo>
                    <a:pt x="13156" y="10432"/>
                  </a:lnTo>
                  <a:cubicBezTo>
                    <a:pt x="13185" y="10429"/>
                    <a:pt x="13213" y="10423"/>
                    <a:pt x="13238" y="10418"/>
                  </a:cubicBezTo>
                  <a:cubicBezTo>
                    <a:pt x="13244" y="10418"/>
                    <a:pt x="13249" y="10416"/>
                    <a:pt x="13252" y="10416"/>
                  </a:cubicBezTo>
                  <a:lnTo>
                    <a:pt x="13273" y="10411"/>
                  </a:lnTo>
                  <a:cubicBezTo>
                    <a:pt x="13295" y="10406"/>
                    <a:pt x="13316" y="10402"/>
                    <a:pt x="13335" y="10397"/>
                  </a:cubicBezTo>
                  <a:cubicBezTo>
                    <a:pt x="13348" y="10392"/>
                    <a:pt x="13361" y="10391"/>
                    <a:pt x="13375" y="10388"/>
                  </a:cubicBezTo>
                  <a:cubicBezTo>
                    <a:pt x="13383" y="10385"/>
                    <a:pt x="13392" y="10382"/>
                    <a:pt x="13403" y="10378"/>
                  </a:cubicBezTo>
                  <a:cubicBezTo>
                    <a:pt x="13413" y="10375"/>
                    <a:pt x="13424" y="10371"/>
                    <a:pt x="13434" y="10370"/>
                  </a:cubicBezTo>
                  <a:cubicBezTo>
                    <a:pt x="13836" y="9811"/>
                    <a:pt x="14080" y="8345"/>
                    <a:pt x="14137" y="6730"/>
                  </a:cubicBezTo>
                  <a:cubicBezTo>
                    <a:pt x="14192" y="5514"/>
                    <a:pt x="13893" y="5161"/>
                    <a:pt x="13636" y="5161"/>
                  </a:cubicBezTo>
                  <a:cubicBezTo>
                    <a:pt x="13512" y="5161"/>
                    <a:pt x="13398" y="5244"/>
                    <a:pt x="13340" y="5351"/>
                  </a:cubicBezTo>
                  <a:cubicBezTo>
                    <a:pt x="13159" y="5680"/>
                    <a:pt x="13096" y="7122"/>
                    <a:pt x="12818" y="7552"/>
                  </a:cubicBezTo>
                  <a:cubicBezTo>
                    <a:pt x="12657" y="7800"/>
                    <a:pt x="12377" y="7880"/>
                    <a:pt x="12080" y="7880"/>
                  </a:cubicBezTo>
                  <a:cubicBezTo>
                    <a:pt x="11860" y="7880"/>
                    <a:pt x="11632" y="7836"/>
                    <a:pt x="11435" y="7784"/>
                  </a:cubicBezTo>
                  <a:cubicBezTo>
                    <a:pt x="10971" y="7658"/>
                    <a:pt x="11240" y="6531"/>
                    <a:pt x="11072" y="4070"/>
                  </a:cubicBezTo>
                  <a:cubicBezTo>
                    <a:pt x="10902" y="1608"/>
                    <a:pt x="10349" y="1"/>
                    <a:pt x="10349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7315935" y="4237901"/>
              <a:ext cx="216521" cy="347985"/>
            </a:xfrm>
            <a:custGeom>
              <a:avLst/>
              <a:gdLst/>
              <a:ahLst/>
              <a:cxnLst/>
              <a:rect l="l" t="t" r="r" b="b"/>
              <a:pathLst>
                <a:path w="5249" h="8436" extrusionOk="0">
                  <a:moveTo>
                    <a:pt x="5103" y="0"/>
                  </a:moveTo>
                  <a:lnTo>
                    <a:pt x="5103" y="0"/>
                  </a:lnTo>
                  <a:cubicBezTo>
                    <a:pt x="5049" y="1573"/>
                    <a:pt x="4685" y="2823"/>
                    <a:pt x="4128" y="3330"/>
                  </a:cubicBezTo>
                  <a:cubicBezTo>
                    <a:pt x="3571" y="3836"/>
                    <a:pt x="1301" y="5622"/>
                    <a:pt x="650" y="6095"/>
                  </a:cubicBezTo>
                  <a:cubicBezTo>
                    <a:pt x="0" y="6566"/>
                    <a:pt x="341" y="8435"/>
                    <a:pt x="341" y="8435"/>
                  </a:cubicBezTo>
                  <a:cubicBezTo>
                    <a:pt x="341" y="8435"/>
                    <a:pt x="566" y="6891"/>
                    <a:pt x="1129" y="6401"/>
                  </a:cubicBezTo>
                  <a:cubicBezTo>
                    <a:pt x="1692" y="5913"/>
                    <a:pt x="4388" y="4029"/>
                    <a:pt x="4818" y="3105"/>
                  </a:cubicBezTo>
                  <a:cubicBezTo>
                    <a:pt x="5248" y="2181"/>
                    <a:pt x="5103" y="1"/>
                    <a:pt x="5103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305251" y="4492538"/>
              <a:ext cx="451316" cy="245850"/>
            </a:xfrm>
            <a:custGeom>
              <a:avLst/>
              <a:gdLst/>
              <a:ahLst/>
              <a:cxnLst/>
              <a:rect l="l" t="t" r="r" b="b"/>
              <a:pathLst>
                <a:path w="10941" h="5960" extrusionOk="0">
                  <a:moveTo>
                    <a:pt x="9501" y="1"/>
                  </a:moveTo>
                  <a:lnTo>
                    <a:pt x="6553" y="142"/>
                  </a:lnTo>
                  <a:cubicBezTo>
                    <a:pt x="6599" y="372"/>
                    <a:pt x="7102" y="2871"/>
                    <a:pt x="7118" y="3572"/>
                  </a:cubicBezTo>
                  <a:cubicBezTo>
                    <a:pt x="7137" y="4263"/>
                    <a:pt x="5374" y="5117"/>
                    <a:pt x="3669" y="5117"/>
                  </a:cubicBezTo>
                  <a:cubicBezTo>
                    <a:pt x="3557" y="5117"/>
                    <a:pt x="3446" y="5113"/>
                    <a:pt x="3335" y="5105"/>
                  </a:cubicBezTo>
                  <a:cubicBezTo>
                    <a:pt x="2186" y="5025"/>
                    <a:pt x="833" y="4657"/>
                    <a:pt x="1" y="4400"/>
                  </a:cubicBezTo>
                  <a:lnTo>
                    <a:pt x="1" y="4400"/>
                  </a:lnTo>
                  <a:cubicBezTo>
                    <a:pt x="224" y="4774"/>
                    <a:pt x="610" y="5032"/>
                    <a:pt x="1059" y="5087"/>
                  </a:cubicBezTo>
                  <a:lnTo>
                    <a:pt x="4836" y="5545"/>
                  </a:lnTo>
                  <a:lnTo>
                    <a:pt x="8153" y="5949"/>
                  </a:lnTo>
                  <a:cubicBezTo>
                    <a:pt x="8211" y="5956"/>
                    <a:pt x="8270" y="5960"/>
                    <a:pt x="8328" y="5960"/>
                  </a:cubicBezTo>
                  <a:cubicBezTo>
                    <a:pt x="8862" y="5960"/>
                    <a:pt x="9356" y="5661"/>
                    <a:pt x="9599" y="5179"/>
                  </a:cubicBezTo>
                  <a:lnTo>
                    <a:pt x="10655" y="3074"/>
                  </a:lnTo>
                  <a:cubicBezTo>
                    <a:pt x="10655" y="3071"/>
                    <a:pt x="10655" y="3071"/>
                    <a:pt x="10657" y="3069"/>
                  </a:cubicBezTo>
                  <a:cubicBezTo>
                    <a:pt x="10940" y="2504"/>
                    <a:pt x="10883" y="1834"/>
                    <a:pt x="10500" y="1327"/>
                  </a:cubicBezTo>
                  <a:lnTo>
                    <a:pt x="9501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7335405" y="4531230"/>
              <a:ext cx="77468" cy="150274"/>
            </a:xfrm>
            <a:custGeom>
              <a:avLst/>
              <a:gdLst/>
              <a:ahLst/>
              <a:cxnLst/>
              <a:rect l="l" t="t" r="r" b="b"/>
              <a:pathLst>
                <a:path w="1878" h="3643" extrusionOk="0">
                  <a:moveTo>
                    <a:pt x="635" y="1"/>
                  </a:moveTo>
                  <a:cubicBezTo>
                    <a:pt x="571" y="1"/>
                    <a:pt x="507" y="13"/>
                    <a:pt x="451" y="46"/>
                  </a:cubicBezTo>
                  <a:cubicBezTo>
                    <a:pt x="239" y="170"/>
                    <a:pt x="64" y="680"/>
                    <a:pt x="91" y="1402"/>
                  </a:cubicBezTo>
                  <a:cubicBezTo>
                    <a:pt x="116" y="2123"/>
                    <a:pt x="1" y="3133"/>
                    <a:pt x="476" y="3396"/>
                  </a:cubicBezTo>
                  <a:cubicBezTo>
                    <a:pt x="899" y="3629"/>
                    <a:pt x="1673" y="3643"/>
                    <a:pt x="1843" y="3643"/>
                  </a:cubicBezTo>
                  <a:cubicBezTo>
                    <a:pt x="1865" y="3643"/>
                    <a:pt x="1877" y="3642"/>
                    <a:pt x="1877" y="3642"/>
                  </a:cubicBezTo>
                  <a:cubicBezTo>
                    <a:pt x="1877" y="3642"/>
                    <a:pt x="1039" y="2072"/>
                    <a:pt x="981" y="91"/>
                  </a:cubicBezTo>
                  <a:cubicBezTo>
                    <a:pt x="981" y="91"/>
                    <a:pt x="809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7568880" y="4671686"/>
              <a:ext cx="32835" cy="32753"/>
            </a:xfrm>
            <a:custGeom>
              <a:avLst/>
              <a:gdLst/>
              <a:ahLst/>
              <a:cxnLst/>
              <a:rect l="l" t="t" r="r" b="b"/>
              <a:pathLst>
                <a:path w="796" h="794" extrusionOk="0">
                  <a:moveTo>
                    <a:pt x="399" y="0"/>
                  </a:moveTo>
                  <a:cubicBezTo>
                    <a:pt x="180" y="0"/>
                    <a:pt x="1" y="178"/>
                    <a:pt x="1" y="397"/>
                  </a:cubicBezTo>
                  <a:cubicBezTo>
                    <a:pt x="1" y="616"/>
                    <a:pt x="180" y="793"/>
                    <a:pt x="399" y="793"/>
                  </a:cubicBezTo>
                  <a:cubicBezTo>
                    <a:pt x="617" y="793"/>
                    <a:pt x="795" y="616"/>
                    <a:pt x="795" y="397"/>
                  </a:cubicBezTo>
                  <a:cubicBezTo>
                    <a:pt x="795" y="178"/>
                    <a:pt x="617" y="0"/>
                    <a:pt x="3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7545491" y="4669459"/>
              <a:ext cx="20419" cy="20419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8" y="1"/>
                  </a:moveTo>
                  <a:cubicBezTo>
                    <a:pt x="112" y="1"/>
                    <a:pt x="1" y="112"/>
                    <a:pt x="1" y="248"/>
                  </a:cubicBezTo>
                  <a:cubicBezTo>
                    <a:pt x="1" y="383"/>
                    <a:pt x="112" y="495"/>
                    <a:pt x="248" y="495"/>
                  </a:cubicBezTo>
                  <a:cubicBezTo>
                    <a:pt x="383" y="495"/>
                    <a:pt x="495" y="383"/>
                    <a:pt x="495" y="248"/>
                  </a:cubicBezTo>
                  <a:cubicBezTo>
                    <a:pt x="495" y="112"/>
                    <a:pt x="383" y="1"/>
                    <a:pt x="2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7563270" y="4656836"/>
              <a:ext cx="14974" cy="15015"/>
            </a:xfrm>
            <a:custGeom>
              <a:avLst/>
              <a:gdLst/>
              <a:ahLst/>
              <a:cxnLst/>
              <a:rect l="l" t="t" r="r" b="b"/>
              <a:pathLst>
                <a:path w="363" h="364" extrusionOk="0">
                  <a:moveTo>
                    <a:pt x="182" y="1"/>
                  </a:moveTo>
                  <a:cubicBezTo>
                    <a:pt x="80" y="1"/>
                    <a:pt x="0" y="82"/>
                    <a:pt x="0" y="181"/>
                  </a:cubicBezTo>
                  <a:cubicBezTo>
                    <a:pt x="0" y="283"/>
                    <a:pt x="80" y="363"/>
                    <a:pt x="182" y="363"/>
                  </a:cubicBezTo>
                  <a:cubicBezTo>
                    <a:pt x="282" y="363"/>
                    <a:pt x="363" y="283"/>
                    <a:pt x="363" y="181"/>
                  </a:cubicBezTo>
                  <a:cubicBezTo>
                    <a:pt x="363" y="81"/>
                    <a:pt x="28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7563889" y="4504541"/>
              <a:ext cx="35145" cy="3514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5" y="1"/>
                  </a:moveTo>
                  <a:cubicBezTo>
                    <a:pt x="191" y="1"/>
                    <a:pt x="1" y="191"/>
                    <a:pt x="1" y="427"/>
                  </a:cubicBezTo>
                  <a:cubicBezTo>
                    <a:pt x="1" y="661"/>
                    <a:pt x="191" y="851"/>
                    <a:pt x="425" y="851"/>
                  </a:cubicBezTo>
                  <a:cubicBezTo>
                    <a:pt x="661" y="851"/>
                    <a:pt x="851" y="661"/>
                    <a:pt x="851" y="427"/>
                  </a:cubicBezTo>
                  <a:cubicBezTo>
                    <a:pt x="851" y="191"/>
                    <a:pt x="661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7597219" y="4523351"/>
              <a:ext cx="25493" cy="25451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0"/>
                    <a:pt x="138" y="617"/>
                    <a:pt x="309" y="617"/>
                  </a:cubicBezTo>
                  <a:cubicBezTo>
                    <a:pt x="481" y="617"/>
                    <a:pt x="618" y="480"/>
                    <a:pt x="618" y="309"/>
                  </a:cubicBezTo>
                  <a:cubicBezTo>
                    <a:pt x="618" y="137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7578038" y="4542244"/>
              <a:ext cx="20419" cy="20419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7" y="1"/>
                  </a:moveTo>
                  <a:cubicBezTo>
                    <a:pt x="110" y="1"/>
                    <a:pt x="0" y="111"/>
                    <a:pt x="0" y="248"/>
                  </a:cubicBezTo>
                  <a:cubicBezTo>
                    <a:pt x="0" y="383"/>
                    <a:pt x="110" y="495"/>
                    <a:pt x="247" y="495"/>
                  </a:cubicBezTo>
                  <a:cubicBezTo>
                    <a:pt x="383" y="495"/>
                    <a:pt x="494" y="383"/>
                    <a:pt x="494" y="248"/>
                  </a:cubicBezTo>
                  <a:cubicBezTo>
                    <a:pt x="494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7288504" y="3316913"/>
              <a:ext cx="175024" cy="553204"/>
            </a:xfrm>
            <a:custGeom>
              <a:avLst/>
              <a:gdLst/>
              <a:ahLst/>
              <a:cxnLst/>
              <a:rect l="l" t="t" r="r" b="b"/>
              <a:pathLst>
                <a:path w="4243" h="13411" extrusionOk="0">
                  <a:moveTo>
                    <a:pt x="4243" y="1"/>
                  </a:moveTo>
                  <a:cubicBezTo>
                    <a:pt x="4242" y="2"/>
                    <a:pt x="695" y="6561"/>
                    <a:pt x="346" y="8395"/>
                  </a:cubicBezTo>
                  <a:cubicBezTo>
                    <a:pt x="1" y="10228"/>
                    <a:pt x="642" y="13411"/>
                    <a:pt x="642" y="13411"/>
                  </a:cubicBezTo>
                  <a:cubicBezTo>
                    <a:pt x="642" y="13411"/>
                    <a:pt x="611" y="10108"/>
                    <a:pt x="963" y="8282"/>
                  </a:cubicBezTo>
                  <a:cubicBezTo>
                    <a:pt x="1315" y="6457"/>
                    <a:pt x="4242" y="2"/>
                    <a:pt x="424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7931303" y="3875314"/>
              <a:ext cx="191276" cy="134722"/>
            </a:xfrm>
            <a:custGeom>
              <a:avLst/>
              <a:gdLst/>
              <a:ahLst/>
              <a:cxnLst/>
              <a:rect l="l" t="t" r="r" b="b"/>
              <a:pathLst>
                <a:path w="4637" h="3266" extrusionOk="0">
                  <a:moveTo>
                    <a:pt x="3850" y="0"/>
                  </a:moveTo>
                  <a:cubicBezTo>
                    <a:pt x="3824" y="0"/>
                    <a:pt x="3798" y="7"/>
                    <a:pt x="3770" y="22"/>
                  </a:cubicBezTo>
                  <a:cubicBezTo>
                    <a:pt x="3557" y="136"/>
                    <a:pt x="1915" y="415"/>
                    <a:pt x="1319" y="779"/>
                  </a:cubicBezTo>
                  <a:cubicBezTo>
                    <a:pt x="723" y="1143"/>
                    <a:pt x="110" y="1595"/>
                    <a:pt x="54" y="2134"/>
                  </a:cubicBezTo>
                  <a:cubicBezTo>
                    <a:pt x="0" y="2674"/>
                    <a:pt x="233" y="3131"/>
                    <a:pt x="696" y="3247"/>
                  </a:cubicBezTo>
                  <a:cubicBezTo>
                    <a:pt x="748" y="3260"/>
                    <a:pt x="802" y="3266"/>
                    <a:pt x="859" y="3266"/>
                  </a:cubicBezTo>
                  <a:cubicBezTo>
                    <a:pt x="1301" y="3266"/>
                    <a:pt x="1887" y="2919"/>
                    <a:pt x="2757" y="2919"/>
                  </a:cubicBezTo>
                  <a:cubicBezTo>
                    <a:pt x="2768" y="2919"/>
                    <a:pt x="2779" y="2920"/>
                    <a:pt x="2789" y="2920"/>
                  </a:cubicBezTo>
                  <a:cubicBezTo>
                    <a:pt x="2816" y="2920"/>
                    <a:pt x="2843" y="2920"/>
                    <a:pt x="2869" y="2920"/>
                  </a:cubicBezTo>
                  <a:cubicBezTo>
                    <a:pt x="3801" y="2920"/>
                    <a:pt x="4032" y="2770"/>
                    <a:pt x="4636" y="2364"/>
                  </a:cubicBezTo>
                  <a:cubicBezTo>
                    <a:pt x="4636" y="2364"/>
                    <a:pt x="4604" y="1205"/>
                    <a:pt x="4367" y="733"/>
                  </a:cubicBezTo>
                  <a:cubicBezTo>
                    <a:pt x="4159" y="321"/>
                    <a:pt x="4024" y="0"/>
                    <a:pt x="3850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8357580" y="3292864"/>
              <a:ext cx="713254" cy="1211018"/>
            </a:xfrm>
            <a:custGeom>
              <a:avLst/>
              <a:gdLst/>
              <a:ahLst/>
              <a:cxnLst/>
              <a:rect l="l" t="t" r="r" b="b"/>
              <a:pathLst>
                <a:path w="17291" h="29358" extrusionOk="0">
                  <a:moveTo>
                    <a:pt x="6029" y="1"/>
                  </a:moveTo>
                  <a:cubicBezTo>
                    <a:pt x="4780" y="1"/>
                    <a:pt x="2886" y="3775"/>
                    <a:pt x="2297" y="6639"/>
                  </a:cubicBezTo>
                  <a:cubicBezTo>
                    <a:pt x="1708" y="9516"/>
                    <a:pt x="1327" y="12818"/>
                    <a:pt x="899" y="14389"/>
                  </a:cubicBezTo>
                  <a:cubicBezTo>
                    <a:pt x="473" y="15959"/>
                    <a:pt x="1" y="18118"/>
                    <a:pt x="1" y="18118"/>
                  </a:cubicBezTo>
                  <a:cubicBezTo>
                    <a:pt x="1" y="18118"/>
                    <a:pt x="11324" y="29136"/>
                    <a:pt x="11905" y="29331"/>
                  </a:cubicBezTo>
                  <a:cubicBezTo>
                    <a:pt x="11960" y="29349"/>
                    <a:pt x="12025" y="29358"/>
                    <a:pt x="12099" y="29358"/>
                  </a:cubicBezTo>
                  <a:cubicBezTo>
                    <a:pt x="12801" y="29358"/>
                    <a:pt x="14251" y="28572"/>
                    <a:pt x="14787" y="28273"/>
                  </a:cubicBezTo>
                  <a:cubicBezTo>
                    <a:pt x="15380" y="27941"/>
                    <a:pt x="17290" y="24201"/>
                    <a:pt x="17273" y="23298"/>
                  </a:cubicBezTo>
                  <a:cubicBezTo>
                    <a:pt x="17256" y="22395"/>
                    <a:pt x="15697" y="16364"/>
                    <a:pt x="11550" y="8872"/>
                  </a:cubicBezTo>
                  <a:cubicBezTo>
                    <a:pt x="7666" y="1856"/>
                    <a:pt x="6047" y="1"/>
                    <a:pt x="6047" y="1"/>
                  </a:cubicBezTo>
                  <a:cubicBezTo>
                    <a:pt x="6041" y="1"/>
                    <a:pt x="6035" y="1"/>
                    <a:pt x="60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8357580" y="3534341"/>
              <a:ext cx="462124" cy="849296"/>
            </a:xfrm>
            <a:custGeom>
              <a:avLst/>
              <a:gdLst/>
              <a:ahLst/>
              <a:cxnLst/>
              <a:rect l="l" t="t" r="r" b="b"/>
              <a:pathLst>
                <a:path w="11203" h="20589" extrusionOk="0">
                  <a:moveTo>
                    <a:pt x="2493" y="1"/>
                  </a:moveTo>
                  <a:cubicBezTo>
                    <a:pt x="2417" y="267"/>
                    <a:pt x="2351" y="528"/>
                    <a:pt x="2297" y="785"/>
                  </a:cubicBezTo>
                  <a:cubicBezTo>
                    <a:pt x="1708" y="3662"/>
                    <a:pt x="1327" y="6964"/>
                    <a:pt x="899" y="8535"/>
                  </a:cubicBezTo>
                  <a:cubicBezTo>
                    <a:pt x="473" y="10106"/>
                    <a:pt x="1" y="12266"/>
                    <a:pt x="1" y="12266"/>
                  </a:cubicBezTo>
                  <a:cubicBezTo>
                    <a:pt x="1" y="12266"/>
                    <a:pt x="5137" y="17266"/>
                    <a:pt x="8670" y="20589"/>
                  </a:cubicBezTo>
                  <a:lnTo>
                    <a:pt x="11203" y="13701"/>
                  </a:lnTo>
                  <a:cubicBezTo>
                    <a:pt x="11203" y="13701"/>
                    <a:pt x="6338" y="3803"/>
                    <a:pt x="249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8215680" y="3871808"/>
              <a:ext cx="830486" cy="635869"/>
            </a:xfrm>
            <a:custGeom>
              <a:avLst/>
              <a:gdLst/>
              <a:ahLst/>
              <a:cxnLst/>
              <a:rect l="l" t="t" r="r" b="b"/>
              <a:pathLst>
                <a:path w="20133" h="15415" extrusionOk="0">
                  <a:moveTo>
                    <a:pt x="4556" y="1"/>
                  </a:moveTo>
                  <a:cubicBezTo>
                    <a:pt x="4188" y="1"/>
                    <a:pt x="2045" y="2262"/>
                    <a:pt x="1066" y="4798"/>
                  </a:cubicBezTo>
                  <a:cubicBezTo>
                    <a:pt x="87" y="7333"/>
                    <a:pt x="1" y="8295"/>
                    <a:pt x="97" y="8577"/>
                  </a:cubicBezTo>
                  <a:cubicBezTo>
                    <a:pt x="191" y="8860"/>
                    <a:pt x="11272" y="14259"/>
                    <a:pt x="12569" y="14647"/>
                  </a:cubicBezTo>
                  <a:cubicBezTo>
                    <a:pt x="13848" y="15030"/>
                    <a:pt x="14602" y="15414"/>
                    <a:pt x="15444" y="15414"/>
                  </a:cubicBezTo>
                  <a:cubicBezTo>
                    <a:pt x="15455" y="15414"/>
                    <a:pt x="15466" y="15414"/>
                    <a:pt x="15476" y="15414"/>
                  </a:cubicBezTo>
                  <a:cubicBezTo>
                    <a:pt x="16331" y="15403"/>
                    <a:pt x="18043" y="14857"/>
                    <a:pt x="18377" y="14294"/>
                  </a:cubicBezTo>
                  <a:cubicBezTo>
                    <a:pt x="18713" y="13731"/>
                    <a:pt x="20132" y="11491"/>
                    <a:pt x="19263" y="9080"/>
                  </a:cubicBezTo>
                  <a:cubicBezTo>
                    <a:pt x="18393" y="6670"/>
                    <a:pt x="16646" y="5990"/>
                    <a:pt x="16646" y="5990"/>
                  </a:cubicBezTo>
                  <a:cubicBezTo>
                    <a:pt x="15194" y="5476"/>
                    <a:pt x="4925" y="2"/>
                    <a:pt x="4556" y="1"/>
                  </a:cubicBezTo>
                  <a:cubicBezTo>
                    <a:pt x="4556" y="1"/>
                    <a:pt x="4556" y="1"/>
                    <a:pt x="4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7812750" y="3672405"/>
              <a:ext cx="911996" cy="699600"/>
            </a:xfrm>
            <a:custGeom>
              <a:avLst/>
              <a:gdLst/>
              <a:ahLst/>
              <a:cxnLst/>
              <a:rect l="l" t="t" r="r" b="b"/>
              <a:pathLst>
                <a:path w="22109" h="16960" extrusionOk="0">
                  <a:moveTo>
                    <a:pt x="2304" y="0"/>
                  </a:moveTo>
                  <a:lnTo>
                    <a:pt x="1152" y="2157"/>
                  </a:lnTo>
                  <a:lnTo>
                    <a:pt x="0" y="4313"/>
                  </a:lnTo>
                  <a:lnTo>
                    <a:pt x="6951" y="8026"/>
                  </a:lnTo>
                  <a:cubicBezTo>
                    <a:pt x="7742" y="8448"/>
                    <a:pt x="8386" y="9096"/>
                    <a:pt x="8808" y="9886"/>
                  </a:cubicBezTo>
                  <a:lnTo>
                    <a:pt x="11679" y="15289"/>
                  </a:lnTo>
                  <a:cubicBezTo>
                    <a:pt x="12083" y="16051"/>
                    <a:pt x="12830" y="16572"/>
                    <a:pt x="13684" y="16686"/>
                  </a:cubicBezTo>
                  <a:lnTo>
                    <a:pt x="15574" y="16941"/>
                  </a:lnTo>
                  <a:cubicBezTo>
                    <a:pt x="15664" y="16953"/>
                    <a:pt x="15753" y="16959"/>
                    <a:pt x="15841" y="16959"/>
                  </a:cubicBezTo>
                  <a:cubicBezTo>
                    <a:pt x="16563" y="16959"/>
                    <a:pt x="17237" y="16563"/>
                    <a:pt x="17584" y="15913"/>
                  </a:cubicBezTo>
                  <a:lnTo>
                    <a:pt x="19652" y="12040"/>
                  </a:lnTo>
                  <a:lnTo>
                    <a:pt x="21720" y="8167"/>
                  </a:lnTo>
                  <a:cubicBezTo>
                    <a:pt x="22108" y="7439"/>
                    <a:pt x="22004" y="6546"/>
                    <a:pt x="21458" y="5928"/>
                  </a:cubicBezTo>
                  <a:lnTo>
                    <a:pt x="20195" y="4498"/>
                  </a:lnTo>
                  <a:cubicBezTo>
                    <a:pt x="19685" y="3920"/>
                    <a:pt x="18955" y="3593"/>
                    <a:pt x="18193" y="3593"/>
                  </a:cubicBezTo>
                  <a:cubicBezTo>
                    <a:pt x="18102" y="3593"/>
                    <a:pt x="18010" y="3598"/>
                    <a:pt x="17918" y="3608"/>
                  </a:cubicBezTo>
                  <a:lnTo>
                    <a:pt x="11832" y="4224"/>
                  </a:lnTo>
                  <a:cubicBezTo>
                    <a:pt x="11680" y="4239"/>
                    <a:pt x="11528" y="4247"/>
                    <a:pt x="11376" y="4247"/>
                  </a:cubicBezTo>
                  <a:cubicBezTo>
                    <a:pt x="10639" y="4247"/>
                    <a:pt x="9909" y="4066"/>
                    <a:pt x="9254" y="3715"/>
                  </a:cubicBezTo>
                  <a:lnTo>
                    <a:pt x="2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7852763" y="3707756"/>
              <a:ext cx="842861" cy="633188"/>
            </a:xfrm>
            <a:custGeom>
              <a:avLst/>
              <a:gdLst/>
              <a:ahLst/>
              <a:cxnLst/>
              <a:rect l="l" t="t" r="r" b="b"/>
              <a:pathLst>
                <a:path w="20433" h="15350" extrusionOk="0">
                  <a:moveTo>
                    <a:pt x="1794" y="1"/>
                  </a:moveTo>
                  <a:lnTo>
                    <a:pt x="897" y="1681"/>
                  </a:lnTo>
                  <a:lnTo>
                    <a:pt x="1" y="3360"/>
                  </a:lnTo>
                  <a:lnTo>
                    <a:pt x="6973" y="7087"/>
                  </a:lnTo>
                  <a:cubicBezTo>
                    <a:pt x="7683" y="7464"/>
                    <a:pt x="8277" y="8019"/>
                    <a:pt x="8680" y="8676"/>
                  </a:cubicBezTo>
                  <a:lnTo>
                    <a:pt x="11079" y="13852"/>
                  </a:lnTo>
                  <a:cubicBezTo>
                    <a:pt x="11443" y="14534"/>
                    <a:pt x="12113" y="15002"/>
                    <a:pt x="12878" y="15104"/>
                  </a:cubicBezTo>
                  <a:lnTo>
                    <a:pt x="14573" y="15334"/>
                  </a:lnTo>
                  <a:cubicBezTo>
                    <a:pt x="14653" y="15344"/>
                    <a:pt x="14732" y="15350"/>
                    <a:pt x="14811" y="15350"/>
                  </a:cubicBezTo>
                  <a:cubicBezTo>
                    <a:pt x="15458" y="15350"/>
                    <a:pt x="16062" y="14995"/>
                    <a:pt x="16374" y="14412"/>
                  </a:cubicBezTo>
                  <a:lnTo>
                    <a:pt x="18229" y="10940"/>
                  </a:lnTo>
                  <a:lnTo>
                    <a:pt x="20084" y="7468"/>
                  </a:lnTo>
                  <a:cubicBezTo>
                    <a:pt x="20433" y="6815"/>
                    <a:pt x="20338" y="6015"/>
                    <a:pt x="19847" y="5459"/>
                  </a:cubicBezTo>
                  <a:lnTo>
                    <a:pt x="18716" y="4177"/>
                  </a:lnTo>
                  <a:cubicBezTo>
                    <a:pt x="18257" y="3658"/>
                    <a:pt x="17599" y="3366"/>
                    <a:pt x="16915" y="3366"/>
                  </a:cubicBezTo>
                  <a:cubicBezTo>
                    <a:pt x="16834" y="3366"/>
                    <a:pt x="16754" y="3370"/>
                    <a:pt x="16673" y="3378"/>
                  </a:cubicBezTo>
                  <a:lnTo>
                    <a:pt x="11036" y="4262"/>
                  </a:lnTo>
                  <a:cubicBezTo>
                    <a:pt x="10985" y="4263"/>
                    <a:pt x="10934" y="4264"/>
                    <a:pt x="10883" y="4264"/>
                  </a:cubicBezTo>
                  <a:cubicBezTo>
                    <a:pt x="10162" y="4264"/>
                    <a:pt x="9429" y="4080"/>
                    <a:pt x="8768" y="3725"/>
                  </a:cubicBezTo>
                  <a:lnTo>
                    <a:pt x="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7886175" y="3707756"/>
              <a:ext cx="809449" cy="370961"/>
            </a:xfrm>
            <a:custGeom>
              <a:avLst/>
              <a:gdLst/>
              <a:ahLst/>
              <a:cxnLst/>
              <a:rect l="l" t="t" r="r" b="b"/>
              <a:pathLst>
                <a:path w="19623" h="8993" extrusionOk="0">
                  <a:moveTo>
                    <a:pt x="986" y="1"/>
                  </a:moveTo>
                  <a:lnTo>
                    <a:pt x="88" y="1681"/>
                  </a:lnTo>
                  <a:lnTo>
                    <a:pt x="1" y="1843"/>
                  </a:lnTo>
                  <a:cubicBezTo>
                    <a:pt x="2151" y="2832"/>
                    <a:pt x="9139" y="6020"/>
                    <a:pt x="9935" y="6020"/>
                  </a:cubicBezTo>
                  <a:cubicBezTo>
                    <a:pt x="9940" y="6020"/>
                    <a:pt x="9944" y="6020"/>
                    <a:pt x="9949" y="6019"/>
                  </a:cubicBezTo>
                  <a:cubicBezTo>
                    <a:pt x="10795" y="5976"/>
                    <a:pt x="13166" y="5246"/>
                    <a:pt x="13867" y="5246"/>
                  </a:cubicBezTo>
                  <a:cubicBezTo>
                    <a:pt x="13875" y="5246"/>
                    <a:pt x="13883" y="5246"/>
                    <a:pt x="13890" y="5246"/>
                  </a:cubicBezTo>
                  <a:cubicBezTo>
                    <a:pt x="14561" y="5262"/>
                    <a:pt x="14548" y="5794"/>
                    <a:pt x="14984" y="7240"/>
                  </a:cubicBezTo>
                  <a:cubicBezTo>
                    <a:pt x="14984" y="7240"/>
                    <a:pt x="17083" y="8470"/>
                    <a:pt x="18462" y="8992"/>
                  </a:cubicBezTo>
                  <a:lnTo>
                    <a:pt x="19274" y="7470"/>
                  </a:lnTo>
                  <a:cubicBezTo>
                    <a:pt x="19623" y="6817"/>
                    <a:pt x="19528" y="6017"/>
                    <a:pt x="19037" y="5461"/>
                  </a:cubicBezTo>
                  <a:lnTo>
                    <a:pt x="17906" y="4178"/>
                  </a:lnTo>
                  <a:cubicBezTo>
                    <a:pt x="17447" y="3659"/>
                    <a:pt x="16791" y="3368"/>
                    <a:pt x="16105" y="3368"/>
                  </a:cubicBezTo>
                  <a:cubicBezTo>
                    <a:pt x="16025" y="3368"/>
                    <a:pt x="15944" y="3372"/>
                    <a:pt x="15863" y="3380"/>
                  </a:cubicBezTo>
                  <a:lnTo>
                    <a:pt x="10226" y="4263"/>
                  </a:lnTo>
                  <a:cubicBezTo>
                    <a:pt x="10172" y="4265"/>
                    <a:pt x="10117" y="4266"/>
                    <a:pt x="10062" y="4266"/>
                  </a:cubicBezTo>
                  <a:cubicBezTo>
                    <a:pt x="9344" y="4266"/>
                    <a:pt x="8616" y="4079"/>
                    <a:pt x="7958" y="3727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8108966" y="3983265"/>
              <a:ext cx="580841" cy="357679"/>
            </a:xfrm>
            <a:custGeom>
              <a:avLst/>
              <a:gdLst/>
              <a:ahLst/>
              <a:cxnLst/>
              <a:rect l="l" t="t" r="r" b="b"/>
              <a:pathLst>
                <a:path w="14081" h="8671" extrusionOk="0">
                  <a:moveTo>
                    <a:pt x="0" y="1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0" y="1"/>
                  </a:lnTo>
                  <a:close/>
                  <a:moveTo>
                    <a:pt x="3" y="2"/>
                  </a:moveTo>
                  <a:lnTo>
                    <a:pt x="762" y="408"/>
                  </a:lnTo>
                  <a:cubicBezTo>
                    <a:pt x="1472" y="785"/>
                    <a:pt x="2066" y="1340"/>
                    <a:pt x="2469" y="1997"/>
                  </a:cubicBezTo>
                  <a:lnTo>
                    <a:pt x="4868" y="7173"/>
                  </a:lnTo>
                  <a:cubicBezTo>
                    <a:pt x="5232" y="7855"/>
                    <a:pt x="5902" y="8323"/>
                    <a:pt x="6667" y="8425"/>
                  </a:cubicBezTo>
                  <a:lnTo>
                    <a:pt x="8362" y="8655"/>
                  </a:lnTo>
                  <a:cubicBezTo>
                    <a:pt x="8442" y="8665"/>
                    <a:pt x="8521" y="8671"/>
                    <a:pt x="8600" y="8671"/>
                  </a:cubicBezTo>
                  <a:cubicBezTo>
                    <a:pt x="9248" y="8671"/>
                    <a:pt x="9853" y="8316"/>
                    <a:pt x="10163" y="7733"/>
                  </a:cubicBezTo>
                  <a:lnTo>
                    <a:pt x="12018" y="4263"/>
                  </a:lnTo>
                  <a:lnTo>
                    <a:pt x="13873" y="791"/>
                  </a:lnTo>
                  <a:cubicBezTo>
                    <a:pt x="14006" y="542"/>
                    <a:pt x="14073" y="272"/>
                    <a:pt x="14081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7782143" y="3648769"/>
              <a:ext cx="172631" cy="232609"/>
            </a:xfrm>
            <a:custGeom>
              <a:avLst/>
              <a:gdLst/>
              <a:ahLst/>
              <a:cxnLst/>
              <a:rect l="l" t="t" r="r" b="b"/>
              <a:pathLst>
                <a:path w="4185" h="5639" extrusionOk="0">
                  <a:moveTo>
                    <a:pt x="2808" y="1"/>
                  </a:moveTo>
                  <a:cubicBezTo>
                    <a:pt x="2641" y="1"/>
                    <a:pt x="2480" y="90"/>
                    <a:pt x="2396" y="247"/>
                  </a:cubicBezTo>
                  <a:lnTo>
                    <a:pt x="122" y="4501"/>
                  </a:lnTo>
                  <a:cubicBezTo>
                    <a:pt x="0" y="4729"/>
                    <a:pt x="86" y="5012"/>
                    <a:pt x="315" y="5133"/>
                  </a:cubicBezTo>
                  <a:lnTo>
                    <a:pt x="1158" y="5584"/>
                  </a:lnTo>
                  <a:cubicBezTo>
                    <a:pt x="1229" y="5621"/>
                    <a:pt x="1304" y="5639"/>
                    <a:pt x="1378" y="5639"/>
                  </a:cubicBezTo>
                  <a:cubicBezTo>
                    <a:pt x="1545" y="5639"/>
                    <a:pt x="1707" y="5550"/>
                    <a:pt x="1791" y="5392"/>
                  </a:cubicBezTo>
                  <a:lnTo>
                    <a:pt x="4063" y="1139"/>
                  </a:lnTo>
                  <a:cubicBezTo>
                    <a:pt x="4185" y="910"/>
                    <a:pt x="4099" y="628"/>
                    <a:pt x="3872" y="507"/>
                  </a:cubicBezTo>
                  <a:lnTo>
                    <a:pt x="3026" y="55"/>
                  </a:lnTo>
                  <a:cubicBezTo>
                    <a:pt x="2957" y="18"/>
                    <a:pt x="2882" y="1"/>
                    <a:pt x="2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8238739" y="3695381"/>
              <a:ext cx="142230" cy="230505"/>
            </a:xfrm>
            <a:custGeom>
              <a:avLst/>
              <a:gdLst/>
              <a:ahLst/>
              <a:cxnLst/>
              <a:rect l="l" t="t" r="r" b="b"/>
              <a:pathLst>
                <a:path w="3448" h="5588" extrusionOk="0">
                  <a:moveTo>
                    <a:pt x="2013" y="0"/>
                  </a:moveTo>
                  <a:cubicBezTo>
                    <a:pt x="1282" y="0"/>
                    <a:pt x="873" y="774"/>
                    <a:pt x="744" y="1098"/>
                  </a:cubicBezTo>
                  <a:cubicBezTo>
                    <a:pt x="597" y="1463"/>
                    <a:pt x="174" y="2687"/>
                    <a:pt x="95" y="3110"/>
                  </a:cubicBezTo>
                  <a:cubicBezTo>
                    <a:pt x="15" y="3533"/>
                    <a:pt x="1" y="4588"/>
                    <a:pt x="40" y="5036"/>
                  </a:cubicBezTo>
                  <a:cubicBezTo>
                    <a:pt x="78" y="5484"/>
                    <a:pt x="479" y="5556"/>
                    <a:pt x="823" y="5584"/>
                  </a:cubicBezTo>
                  <a:cubicBezTo>
                    <a:pt x="845" y="5586"/>
                    <a:pt x="867" y="5587"/>
                    <a:pt x="889" y="5587"/>
                  </a:cubicBezTo>
                  <a:cubicBezTo>
                    <a:pt x="1202" y="5587"/>
                    <a:pt x="1469" y="5402"/>
                    <a:pt x="1623" y="5146"/>
                  </a:cubicBezTo>
                  <a:cubicBezTo>
                    <a:pt x="1791" y="4872"/>
                    <a:pt x="2304" y="3551"/>
                    <a:pt x="2304" y="3551"/>
                  </a:cubicBezTo>
                  <a:cubicBezTo>
                    <a:pt x="2304" y="3551"/>
                    <a:pt x="2512" y="2437"/>
                    <a:pt x="2814" y="2022"/>
                  </a:cubicBezTo>
                  <a:cubicBezTo>
                    <a:pt x="3116" y="1607"/>
                    <a:pt x="3447" y="541"/>
                    <a:pt x="2306" y="40"/>
                  </a:cubicBezTo>
                  <a:cubicBezTo>
                    <a:pt x="2203" y="13"/>
                    <a:pt x="2105" y="0"/>
                    <a:pt x="201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8158095" y="3674220"/>
              <a:ext cx="131794" cy="269610"/>
            </a:xfrm>
            <a:custGeom>
              <a:avLst/>
              <a:gdLst/>
              <a:ahLst/>
              <a:cxnLst/>
              <a:rect l="l" t="t" r="r" b="b"/>
              <a:pathLst>
                <a:path w="3195" h="6536" extrusionOk="0">
                  <a:moveTo>
                    <a:pt x="1703" y="0"/>
                  </a:moveTo>
                  <a:cubicBezTo>
                    <a:pt x="1581" y="0"/>
                    <a:pt x="1479" y="14"/>
                    <a:pt x="1410" y="35"/>
                  </a:cubicBezTo>
                  <a:cubicBezTo>
                    <a:pt x="1065" y="141"/>
                    <a:pt x="754" y="405"/>
                    <a:pt x="658" y="629"/>
                  </a:cubicBezTo>
                  <a:cubicBezTo>
                    <a:pt x="565" y="853"/>
                    <a:pt x="145" y="2398"/>
                    <a:pt x="72" y="3040"/>
                  </a:cubicBezTo>
                  <a:cubicBezTo>
                    <a:pt x="0" y="3681"/>
                    <a:pt x="258" y="5268"/>
                    <a:pt x="236" y="5879"/>
                  </a:cubicBezTo>
                  <a:cubicBezTo>
                    <a:pt x="220" y="6401"/>
                    <a:pt x="494" y="6535"/>
                    <a:pt x="925" y="6535"/>
                  </a:cubicBezTo>
                  <a:cubicBezTo>
                    <a:pt x="998" y="6535"/>
                    <a:pt x="1077" y="6531"/>
                    <a:pt x="1158" y="6525"/>
                  </a:cubicBezTo>
                  <a:cubicBezTo>
                    <a:pt x="1721" y="6477"/>
                    <a:pt x="2094" y="5999"/>
                    <a:pt x="2067" y="5736"/>
                  </a:cubicBezTo>
                  <a:cubicBezTo>
                    <a:pt x="2042" y="5474"/>
                    <a:pt x="2016" y="3806"/>
                    <a:pt x="2413" y="2860"/>
                  </a:cubicBezTo>
                  <a:cubicBezTo>
                    <a:pt x="2809" y="1913"/>
                    <a:pt x="3194" y="959"/>
                    <a:pt x="3194" y="959"/>
                  </a:cubicBezTo>
                  <a:cubicBezTo>
                    <a:pt x="2973" y="210"/>
                    <a:pt x="2186" y="0"/>
                    <a:pt x="1703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7995488" y="3644273"/>
              <a:ext cx="119213" cy="294525"/>
            </a:xfrm>
            <a:custGeom>
              <a:avLst/>
              <a:gdLst/>
              <a:ahLst/>
              <a:cxnLst/>
              <a:rect l="l" t="t" r="r" b="b"/>
              <a:pathLst>
                <a:path w="2890" h="7140" extrusionOk="0">
                  <a:moveTo>
                    <a:pt x="1951" y="1"/>
                  </a:moveTo>
                  <a:cubicBezTo>
                    <a:pt x="1854" y="1"/>
                    <a:pt x="1758" y="27"/>
                    <a:pt x="1650" y="84"/>
                  </a:cubicBezTo>
                  <a:cubicBezTo>
                    <a:pt x="1269" y="283"/>
                    <a:pt x="264" y="1876"/>
                    <a:pt x="133" y="2491"/>
                  </a:cubicBezTo>
                  <a:cubicBezTo>
                    <a:pt x="0" y="3106"/>
                    <a:pt x="373" y="5243"/>
                    <a:pt x="448" y="5856"/>
                  </a:cubicBezTo>
                  <a:cubicBezTo>
                    <a:pt x="522" y="6468"/>
                    <a:pt x="518" y="7004"/>
                    <a:pt x="1235" y="7114"/>
                  </a:cubicBezTo>
                  <a:cubicBezTo>
                    <a:pt x="1346" y="7131"/>
                    <a:pt x="1448" y="7139"/>
                    <a:pt x="1541" y="7139"/>
                  </a:cubicBezTo>
                  <a:cubicBezTo>
                    <a:pt x="2043" y="7139"/>
                    <a:pt x="2266" y="6903"/>
                    <a:pt x="2279" y="6644"/>
                  </a:cubicBezTo>
                  <a:cubicBezTo>
                    <a:pt x="2297" y="6337"/>
                    <a:pt x="2042" y="4325"/>
                    <a:pt x="2177" y="3428"/>
                  </a:cubicBezTo>
                  <a:cubicBezTo>
                    <a:pt x="2313" y="2529"/>
                    <a:pt x="2890" y="417"/>
                    <a:pt x="2890" y="417"/>
                  </a:cubicBezTo>
                  <a:cubicBezTo>
                    <a:pt x="2437" y="165"/>
                    <a:pt x="2192" y="1"/>
                    <a:pt x="1951" y="1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8070398" y="3657019"/>
              <a:ext cx="133939" cy="303270"/>
            </a:xfrm>
            <a:custGeom>
              <a:avLst/>
              <a:gdLst/>
              <a:ahLst/>
              <a:cxnLst/>
              <a:rect l="l" t="t" r="r" b="b"/>
              <a:pathLst>
                <a:path w="3247" h="7352" extrusionOk="0">
                  <a:moveTo>
                    <a:pt x="1651" y="22"/>
                  </a:moveTo>
                  <a:cubicBezTo>
                    <a:pt x="1173" y="22"/>
                    <a:pt x="872" y="118"/>
                    <a:pt x="766" y="356"/>
                  </a:cubicBezTo>
                  <a:cubicBezTo>
                    <a:pt x="653" y="612"/>
                    <a:pt x="99" y="2643"/>
                    <a:pt x="49" y="3224"/>
                  </a:cubicBezTo>
                  <a:cubicBezTo>
                    <a:pt x="0" y="3804"/>
                    <a:pt x="326" y="6111"/>
                    <a:pt x="363" y="6622"/>
                  </a:cubicBezTo>
                  <a:cubicBezTo>
                    <a:pt x="399" y="7134"/>
                    <a:pt x="797" y="7340"/>
                    <a:pt x="1373" y="7351"/>
                  </a:cubicBezTo>
                  <a:cubicBezTo>
                    <a:pt x="1378" y="7351"/>
                    <a:pt x="1383" y="7351"/>
                    <a:pt x="1389" y="7351"/>
                  </a:cubicBezTo>
                  <a:cubicBezTo>
                    <a:pt x="1958" y="7351"/>
                    <a:pt x="2403" y="6824"/>
                    <a:pt x="2461" y="6564"/>
                  </a:cubicBezTo>
                  <a:cubicBezTo>
                    <a:pt x="2520" y="6303"/>
                    <a:pt x="2338" y="4277"/>
                    <a:pt x="2311" y="3673"/>
                  </a:cubicBezTo>
                  <a:cubicBezTo>
                    <a:pt x="2286" y="3066"/>
                    <a:pt x="3246" y="706"/>
                    <a:pt x="3246" y="706"/>
                  </a:cubicBezTo>
                  <a:cubicBezTo>
                    <a:pt x="2669" y="1"/>
                    <a:pt x="2293" y="39"/>
                    <a:pt x="1754" y="23"/>
                  </a:cubicBezTo>
                  <a:cubicBezTo>
                    <a:pt x="1719" y="22"/>
                    <a:pt x="1684" y="22"/>
                    <a:pt x="1651" y="22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8072419" y="3673106"/>
              <a:ext cx="30360" cy="248531"/>
            </a:xfrm>
            <a:custGeom>
              <a:avLst/>
              <a:gdLst/>
              <a:ahLst/>
              <a:cxnLst/>
              <a:rect l="l" t="t" r="r" b="b"/>
              <a:pathLst>
                <a:path w="736" h="6025" extrusionOk="0">
                  <a:moveTo>
                    <a:pt x="731" y="0"/>
                  </a:moveTo>
                  <a:cubicBezTo>
                    <a:pt x="730" y="6"/>
                    <a:pt x="553" y="440"/>
                    <a:pt x="377" y="1009"/>
                  </a:cubicBezTo>
                  <a:cubicBezTo>
                    <a:pt x="276" y="1342"/>
                    <a:pt x="189" y="1656"/>
                    <a:pt x="130" y="1940"/>
                  </a:cubicBezTo>
                  <a:cubicBezTo>
                    <a:pt x="54" y="2294"/>
                    <a:pt x="13" y="2604"/>
                    <a:pt x="9" y="2863"/>
                  </a:cubicBezTo>
                  <a:cubicBezTo>
                    <a:pt x="0" y="3471"/>
                    <a:pt x="64" y="4235"/>
                    <a:pt x="118" y="4770"/>
                  </a:cubicBezTo>
                  <a:cubicBezTo>
                    <a:pt x="181" y="5395"/>
                    <a:pt x="256" y="5899"/>
                    <a:pt x="284" y="6024"/>
                  </a:cubicBezTo>
                  <a:cubicBezTo>
                    <a:pt x="257" y="5897"/>
                    <a:pt x="184" y="5392"/>
                    <a:pt x="118" y="4769"/>
                  </a:cubicBezTo>
                  <a:cubicBezTo>
                    <a:pt x="64" y="4234"/>
                    <a:pt x="0" y="3469"/>
                    <a:pt x="10" y="2860"/>
                  </a:cubicBezTo>
                  <a:cubicBezTo>
                    <a:pt x="16" y="2603"/>
                    <a:pt x="57" y="2293"/>
                    <a:pt x="132" y="1938"/>
                  </a:cubicBezTo>
                  <a:cubicBezTo>
                    <a:pt x="192" y="1656"/>
                    <a:pt x="276" y="1342"/>
                    <a:pt x="379" y="1009"/>
                  </a:cubicBezTo>
                  <a:cubicBezTo>
                    <a:pt x="555" y="443"/>
                    <a:pt x="731" y="6"/>
                    <a:pt x="734" y="1"/>
                  </a:cubicBezTo>
                  <a:cubicBezTo>
                    <a:pt x="735" y="1"/>
                    <a:pt x="73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8160776" y="3683914"/>
              <a:ext cx="38940" cy="236197"/>
            </a:xfrm>
            <a:custGeom>
              <a:avLst/>
              <a:gdLst/>
              <a:ahLst/>
              <a:cxnLst/>
              <a:rect l="l" t="t" r="r" b="b"/>
              <a:pathLst>
                <a:path w="944" h="5726" extrusionOk="0">
                  <a:moveTo>
                    <a:pt x="943" y="0"/>
                  </a:moveTo>
                  <a:cubicBezTo>
                    <a:pt x="941" y="5"/>
                    <a:pt x="775" y="374"/>
                    <a:pt x="593" y="869"/>
                  </a:cubicBezTo>
                  <a:cubicBezTo>
                    <a:pt x="426" y="1327"/>
                    <a:pt x="210" y="1988"/>
                    <a:pt x="134" y="2539"/>
                  </a:cubicBezTo>
                  <a:cubicBezTo>
                    <a:pt x="0" y="3513"/>
                    <a:pt x="161" y="5094"/>
                    <a:pt x="215" y="5613"/>
                  </a:cubicBezTo>
                  <a:cubicBezTo>
                    <a:pt x="219" y="5659"/>
                    <a:pt x="223" y="5697"/>
                    <a:pt x="226" y="5726"/>
                  </a:cubicBezTo>
                  <a:cubicBezTo>
                    <a:pt x="226" y="5697"/>
                    <a:pt x="222" y="5658"/>
                    <a:pt x="216" y="5613"/>
                  </a:cubicBezTo>
                  <a:cubicBezTo>
                    <a:pt x="162" y="5094"/>
                    <a:pt x="3" y="3515"/>
                    <a:pt x="137" y="2540"/>
                  </a:cubicBezTo>
                  <a:cubicBezTo>
                    <a:pt x="212" y="1990"/>
                    <a:pt x="428" y="1328"/>
                    <a:pt x="595" y="872"/>
                  </a:cubicBezTo>
                  <a:cubicBezTo>
                    <a:pt x="776" y="376"/>
                    <a:pt x="943" y="6"/>
                    <a:pt x="944" y="2"/>
                  </a:cubicBezTo>
                  <a:lnTo>
                    <a:pt x="944" y="0"/>
                  </a:lnTo>
                  <a:close/>
                  <a:moveTo>
                    <a:pt x="228" y="5724"/>
                  </a:moveTo>
                  <a:cubicBezTo>
                    <a:pt x="227" y="5724"/>
                    <a:pt x="227" y="5725"/>
                    <a:pt x="226" y="5726"/>
                  </a:cubicBezTo>
                  <a:cubicBezTo>
                    <a:pt x="228" y="5726"/>
                    <a:pt x="228" y="5724"/>
                    <a:pt x="22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8242946" y="3710685"/>
              <a:ext cx="41993" cy="201094"/>
            </a:xfrm>
            <a:custGeom>
              <a:avLst/>
              <a:gdLst/>
              <a:ahLst/>
              <a:cxnLst/>
              <a:rect l="l" t="t" r="r" b="b"/>
              <a:pathLst>
                <a:path w="1018" h="4875" extrusionOk="0">
                  <a:moveTo>
                    <a:pt x="1013" y="0"/>
                  </a:moveTo>
                  <a:cubicBezTo>
                    <a:pt x="988" y="68"/>
                    <a:pt x="940" y="177"/>
                    <a:pt x="879" y="318"/>
                  </a:cubicBezTo>
                  <a:cubicBezTo>
                    <a:pt x="628" y="902"/>
                    <a:pt x="160" y="1988"/>
                    <a:pt x="81" y="2496"/>
                  </a:cubicBezTo>
                  <a:cubicBezTo>
                    <a:pt x="24" y="2859"/>
                    <a:pt x="23" y="3472"/>
                    <a:pt x="23" y="4013"/>
                  </a:cubicBezTo>
                  <a:cubicBezTo>
                    <a:pt x="21" y="4401"/>
                    <a:pt x="21" y="4735"/>
                    <a:pt x="0" y="4875"/>
                  </a:cubicBezTo>
                  <a:cubicBezTo>
                    <a:pt x="23" y="4735"/>
                    <a:pt x="24" y="4401"/>
                    <a:pt x="24" y="4013"/>
                  </a:cubicBezTo>
                  <a:cubicBezTo>
                    <a:pt x="24" y="3472"/>
                    <a:pt x="26" y="2862"/>
                    <a:pt x="82" y="2498"/>
                  </a:cubicBezTo>
                  <a:cubicBezTo>
                    <a:pt x="162" y="1990"/>
                    <a:pt x="629" y="903"/>
                    <a:pt x="882" y="319"/>
                  </a:cubicBezTo>
                  <a:cubicBezTo>
                    <a:pt x="941" y="178"/>
                    <a:pt x="989" y="70"/>
                    <a:pt x="1016" y="2"/>
                  </a:cubicBezTo>
                  <a:cubicBezTo>
                    <a:pt x="1017" y="2"/>
                    <a:pt x="1016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8335594" y="3279911"/>
              <a:ext cx="191565" cy="563104"/>
            </a:xfrm>
            <a:custGeom>
              <a:avLst/>
              <a:gdLst/>
              <a:ahLst/>
              <a:cxnLst/>
              <a:rect l="l" t="t" r="r" b="b"/>
              <a:pathLst>
                <a:path w="4644" h="13651" extrusionOk="0">
                  <a:moveTo>
                    <a:pt x="4604" y="0"/>
                  </a:moveTo>
                  <a:cubicBezTo>
                    <a:pt x="4604" y="0"/>
                    <a:pt x="3247" y="5257"/>
                    <a:pt x="2294" y="7602"/>
                  </a:cubicBezTo>
                  <a:cubicBezTo>
                    <a:pt x="1342" y="9948"/>
                    <a:pt x="0" y="13650"/>
                    <a:pt x="0" y="13650"/>
                  </a:cubicBezTo>
                  <a:cubicBezTo>
                    <a:pt x="0" y="13650"/>
                    <a:pt x="3179" y="7675"/>
                    <a:pt x="3849" y="5683"/>
                  </a:cubicBezTo>
                  <a:cubicBezTo>
                    <a:pt x="4519" y="3691"/>
                    <a:pt x="4643" y="270"/>
                    <a:pt x="4643" y="270"/>
                  </a:cubicBezTo>
                  <a:lnTo>
                    <a:pt x="4604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7888279" y="4278574"/>
              <a:ext cx="348686" cy="55399"/>
            </a:xfrm>
            <a:custGeom>
              <a:avLst/>
              <a:gdLst/>
              <a:ahLst/>
              <a:cxnLst/>
              <a:rect l="l" t="t" r="r" b="b"/>
              <a:pathLst>
                <a:path w="8453" h="1343" extrusionOk="0">
                  <a:moveTo>
                    <a:pt x="8453" y="0"/>
                  </a:moveTo>
                  <a:cubicBezTo>
                    <a:pt x="8453" y="0"/>
                    <a:pt x="7187" y="484"/>
                    <a:pt x="5106" y="899"/>
                  </a:cubicBezTo>
                  <a:cubicBezTo>
                    <a:pt x="4730" y="974"/>
                    <a:pt x="4323" y="1004"/>
                    <a:pt x="3909" y="1004"/>
                  </a:cubicBezTo>
                  <a:cubicBezTo>
                    <a:pt x="2031" y="1004"/>
                    <a:pt x="1" y="376"/>
                    <a:pt x="1" y="376"/>
                  </a:cubicBezTo>
                  <a:lnTo>
                    <a:pt x="1" y="376"/>
                  </a:lnTo>
                  <a:cubicBezTo>
                    <a:pt x="1" y="376"/>
                    <a:pt x="1258" y="1098"/>
                    <a:pt x="2280" y="1192"/>
                  </a:cubicBezTo>
                  <a:cubicBezTo>
                    <a:pt x="2692" y="1230"/>
                    <a:pt x="3310" y="1342"/>
                    <a:pt x="4088" y="1342"/>
                  </a:cubicBezTo>
                  <a:cubicBezTo>
                    <a:pt x="5239" y="1342"/>
                    <a:pt x="6743" y="1097"/>
                    <a:pt x="8453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8000891" y="4484659"/>
              <a:ext cx="280252" cy="24007"/>
            </a:xfrm>
            <a:custGeom>
              <a:avLst/>
              <a:gdLst/>
              <a:ahLst/>
              <a:cxnLst/>
              <a:rect l="l" t="t" r="r" b="b"/>
              <a:pathLst>
                <a:path w="6794" h="582" extrusionOk="0">
                  <a:moveTo>
                    <a:pt x="6431" y="0"/>
                  </a:moveTo>
                  <a:cubicBezTo>
                    <a:pt x="5937" y="0"/>
                    <a:pt x="5009" y="13"/>
                    <a:pt x="4102" y="97"/>
                  </a:cubicBezTo>
                  <a:cubicBezTo>
                    <a:pt x="3105" y="189"/>
                    <a:pt x="1278" y="200"/>
                    <a:pt x="441" y="200"/>
                  </a:cubicBezTo>
                  <a:cubicBezTo>
                    <a:pt x="168" y="200"/>
                    <a:pt x="1" y="199"/>
                    <a:pt x="1" y="199"/>
                  </a:cubicBezTo>
                  <a:lnTo>
                    <a:pt x="1" y="199"/>
                  </a:lnTo>
                  <a:cubicBezTo>
                    <a:pt x="1" y="199"/>
                    <a:pt x="1663" y="582"/>
                    <a:pt x="3530" y="582"/>
                  </a:cubicBezTo>
                  <a:cubicBezTo>
                    <a:pt x="4649" y="582"/>
                    <a:pt x="5842" y="444"/>
                    <a:pt x="6794" y="3"/>
                  </a:cubicBezTo>
                  <a:cubicBezTo>
                    <a:pt x="6794" y="3"/>
                    <a:pt x="6658" y="0"/>
                    <a:pt x="643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8305193" y="5161613"/>
              <a:ext cx="578077" cy="189626"/>
            </a:xfrm>
            <a:custGeom>
              <a:avLst/>
              <a:gdLst/>
              <a:ahLst/>
              <a:cxnLst/>
              <a:rect l="l" t="t" r="r" b="b"/>
              <a:pathLst>
                <a:path w="14014" h="4597" extrusionOk="0">
                  <a:moveTo>
                    <a:pt x="11988" y="0"/>
                  </a:moveTo>
                  <a:cubicBezTo>
                    <a:pt x="11274" y="0"/>
                    <a:pt x="10331" y="84"/>
                    <a:pt x="9098" y="326"/>
                  </a:cubicBezTo>
                  <a:cubicBezTo>
                    <a:pt x="5162" y="1100"/>
                    <a:pt x="1" y="4596"/>
                    <a:pt x="1" y="4596"/>
                  </a:cubicBezTo>
                  <a:cubicBezTo>
                    <a:pt x="1" y="4596"/>
                    <a:pt x="2846" y="2955"/>
                    <a:pt x="6035" y="1880"/>
                  </a:cubicBezTo>
                  <a:cubicBezTo>
                    <a:pt x="8540" y="1034"/>
                    <a:pt x="11296" y="197"/>
                    <a:pt x="12942" y="197"/>
                  </a:cubicBezTo>
                  <a:cubicBezTo>
                    <a:pt x="13391" y="197"/>
                    <a:pt x="13757" y="259"/>
                    <a:pt x="14013" y="400"/>
                  </a:cubicBezTo>
                  <a:cubicBezTo>
                    <a:pt x="14013" y="400"/>
                    <a:pt x="13553" y="0"/>
                    <a:pt x="1198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8727428" y="4039943"/>
              <a:ext cx="256657" cy="273941"/>
            </a:xfrm>
            <a:custGeom>
              <a:avLst/>
              <a:gdLst/>
              <a:ahLst/>
              <a:cxnLst/>
              <a:rect l="l" t="t" r="r" b="b"/>
              <a:pathLst>
                <a:path w="6222" h="6641" extrusionOk="0">
                  <a:moveTo>
                    <a:pt x="0" y="1"/>
                  </a:moveTo>
                  <a:lnTo>
                    <a:pt x="0" y="1"/>
                  </a:lnTo>
                  <a:cubicBezTo>
                    <a:pt x="3501" y="1928"/>
                    <a:pt x="4703" y="3187"/>
                    <a:pt x="5398" y="4420"/>
                  </a:cubicBezTo>
                  <a:cubicBezTo>
                    <a:pt x="6023" y="5529"/>
                    <a:pt x="5889" y="6440"/>
                    <a:pt x="5856" y="6611"/>
                  </a:cubicBezTo>
                  <a:lnTo>
                    <a:pt x="5856" y="6611"/>
                  </a:lnTo>
                  <a:cubicBezTo>
                    <a:pt x="5905" y="6369"/>
                    <a:pt x="6222" y="4654"/>
                    <a:pt x="5569" y="3337"/>
                  </a:cubicBezTo>
                  <a:cubicBezTo>
                    <a:pt x="4865" y="1920"/>
                    <a:pt x="3283" y="876"/>
                    <a:pt x="2316" y="630"/>
                  </a:cubicBezTo>
                  <a:cubicBezTo>
                    <a:pt x="1348" y="386"/>
                    <a:pt x="1" y="1"/>
                    <a:pt x="0" y="1"/>
                  </a:cubicBezTo>
                  <a:close/>
                  <a:moveTo>
                    <a:pt x="5856" y="6611"/>
                  </a:moveTo>
                  <a:lnTo>
                    <a:pt x="5856" y="6611"/>
                  </a:lnTo>
                  <a:cubicBezTo>
                    <a:pt x="5852" y="6630"/>
                    <a:pt x="5850" y="6640"/>
                    <a:pt x="5850" y="6640"/>
                  </a:cubicBezTo>
                  <a:cubicBezTo>
                    <a:pt x="5850" y="6640"/>
                    <a:pt x="5852" y="6630"/>
                    <a:pt x="5856" y="661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8802338" y="4114564"/>
              <a:ext cx="87863" cy="201424"/>
            </a:xfrm>
            <a:custGeom>
              <a:avLst/>
              <a:gdLst/>
              <a:ahLst/>
              <a:cxnLst/>
              <a:rect l="l" t="t" r="r" b="b"/>
              <a:pathLst>
                <a:path w="2130" h="4883" extrusionOk="0">
                  <a:moveTo>
                    <a:pt x="0" y="1"/>
                  </a:moveTo>
                  <a:cubicBezTo>
                    <a:pt x="0" y="1"/>
                    <a:pt x="284" y="304"/>
                    <a:pt x="636" y="746"/>
                  </a:cubicBezTo>
                  <a:lnTo>
                    <a:pt x="636" y="746"/>
                  </a:lnTo>
                  <a:cubicBezTo>
                    <a:pt x="457" y="449"/>
                    <a:pt x="246" y="192"/>
                    <a:pt x="0" y="1"/>
                  </a:cubicBezTo>
                  <a:close/>
                  <a:moveTo>
                    <a:pt x="636" y="746"/>
                  </a:moveTo>
                  <a:cubicBezTo>
                    <a:pt x="1565" y="2284"/>
                    <a:pt x="1666" y="4882"/>
                    <a:pt x="1666" y="4882"/>
                  </a:cubicBezTo>
                  <a:cubicBezTo>
                    <a:pt x="1666" y="4882"/>
                    <a:pt x="2129" y="4322"/>
                    <a:pt x="1954" y="3116"/>
                  </a:cubicBezTo>
                  <a:cubicBezTo>
                    <a:pt x="1851" y="2391"/>
                    <a:pt x="1166" y="1412"/>
                    <a:pt x="636" y="746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745984" y="3855720"/>
              <a:ext cx="309911" cy="84934"/>
            </a:xfrm>
            <a:custGeom>
              <a:avLst/>
              <a:gdLst/>
              <a:ahLst/>
              <a:cxnLst/>
              <a:rect l="l" t="t" r="r" b="b"/>
              <a:pathLst>
                <a:path w="7513" h="2059" extrusionOk="0">
                  <a:moveTo>
                    <a:pt x="5081" y="0"/>
                  </a:moveTo>
                  <a:cubicBezTo>
                    <a:pt x="3921" y="0"/>
                    <a:pt x="2618" y="75"/>
                    <a:pt x="1838" y="357"/>
                  </a:cubicBezTo>
                  <a:cubicBezTo>
                    <a:pt x="181" y="957"/>
                    <a:pt x="1" y="2059"/>
                    <a:pt x="1" y="2059"/>
                  </a:cubicBezTo>
                  <a:cubicBezTo>
                    <a:pt x="1" y="2059"/>
                    <a:pt x="3343" y="71"/>
                    <a:pt x="6855" y="71"/>
                  </a:cubicBezTo>
                  <a:cubicBezTo>
                    <a:pt x="7073" y="71"/>
                    <a:pt x="7293" y="78"/>
                    <a:pt x="7512" y="95"/>
                  </a:cubicBezTo>
                  <a:cubicBezTo>
                    <a:pt x="7512" y="95"/>
                    <a:pt x="6387" y="0"/>
                    <a:pt x="508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6876664" y="5106750"/>
              <a:ext cx="360484" cy="158647"/>
            </a:xfrm>
            <a:custGeom>
              <a:avLst/>
              <a:gdLst/>
              <a:ahLst/>
              <a:cxnLst/>
              <a:rect l="l" t="t" r="r" b="b"/>
              <a:pathLst>
                <a:path w="8739" h="3846" extrusionOk="0">
                  <a:moveTo>
                    <a:pt x="2068" y="0"/>
                  </a:moveTo>
                  <a:cubicBezTo>
                    <a:pt x="2058" y="0"/>
                    <a:pt x="2047" y="0"/>
                    <a:pt x="2037" y="1"/>
                  </a:cubicBezTo>
                  <a:cubicBezTo>
                    <a:pt x="1220" y="30"/>
                    <a:pt x="0" y="332"/>
                    <a:pt x="0" y="332"/>
                  </a:cubicBezTo>
                  <a:cubicBezTo>
                    <a:pt x="82" y="325"/>
                    <a:pt x="168" y="322"/>
                    <a:pt x="256" y="322"/>
                  </a:cubicBezTo>
                  <a:cubicBezTo>
                    <a:pt x="3049" y="322"/>
                    <a:pt x="8739" y="3845"/>
                    <a:pt x="8739" y="3845"/>
                  </a:cubicBezTo>
                  <a:cubicBezTo>
                    <a:pt x="8739" y="3845"/>
                    <a:pt x="8433" y="2736"/>
                    <a:pt x="6906" y="1951"/>
                  </a:cubicBezTo>
                  <a:cubicBezTo>
                    <a:pt x="5400" y="1174"/>
                    <a:pt x="2916" y="0"/>
                    <a:pt x="206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8321198" y="3983265"/>
              <a:ext cx="368610" cy="357555"/>
            </a:xfrm>
            <a:custGeom>
              <a:avLst/>
              <a:gdLst/>
              <a:ahLst/>
              <a:cxnLst/>
              <a:rect l="l" t="t" r="r" b="b"/>
              <a:pathLst>
                <a:path w="8936" h="8668" extrusionOk="0">
                  <a:moveTo>
                    <a:pt x="4467" y="1"/>
                  </a:moveTo>
                  <a:cubicBezTo>
                    <a:pt x="4971" y="3621"/>
                    <a:pt x="3323" y="6434"/>
                    <a:pt x="1870" y="7055"/>
                  </a:cubicBezTo>
                  <a:cubicBezTo>
                    <a:pt x="1131" y="7369"/>
                    <a:pt x="482" y="7515"/>
                    <a:pt x="1" y="7581"/>
                  </a:cubicBezTo>
                  <a:cubicBezTo>
                    <a:pt x="382" y="8038"/>
                    <a:pt x="921" y="8342"/>
                    <a:pt x="1522" y="8423"/>
                  </a:cubicBezTo>
                  <a:lnTo>
                    <a:pt x="3217" y="8652"/>
                  </a:lnTo>
                  <a:cubicBezTo>
                    <a:pt x="3297" y="8663"/>
                    <a:pt x="3376" y="8668"/>
                    <a:pt x="3455" y="8668"/>
                  </a:cubicBezTo>
                  <a:cubicBezTo>
                    <a:pt x="4103" y="8668"/>
                    <a:pt x="4708" y="8313"/>
                    <a:pt x="5018" y="7732"/>
                  </a:cubicBezTo>
                  <a:lnTo>
                    <a:pt x="6873" y="4261"/>
                  </a:lnTo>
                  <a:lnTo>
                    <a:pt x="8728" y="789"/>
                  </a:lnTo>
                  <a:cubicBezTo>
                    <a:pt x="8861" y="540"/>
                    <a:pt x="8928" y="270"/>
                    <a:pt x="8936" y="1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8450228" y="4001044"/>
              <a:ext cx="94256" cy="94256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3" y="0"/>
                  </a:moveTo>
                  <a:cubicBezTo>
                    <a:pt x="513" y="0"/>
                    <a:pt x="1" y="511"/>
                    <a:pt x="2" y="1143"/>
                  </a:cubicBezTo>
                  <a:cubicBezTo>
                    <a:pt x="2" y="1772"/>
                    <a:pt x="513" y="2284"/>
                    <a:pt x="1143" y="2284"/>
                  </a:cubicBezTo>
                  <a:cubicBezTo>
                    <a:pt x="1773" y="2284"/>
                    <a:pt x="2285" y="1772"/>
                    <a:pt x="2285" y="1143"/>
                  </a:cubicBezTo>
                  <a:cubicBezTo>
                    <a:pt x="2285" y="511"/>
                    <a:pt x="1773" y="0"/>
                    <a:pt x="1143" y="0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8399903" y="4067415"/>
              <a:ext cx="63690" cy="63731"/>
            </a:xfrm>
            <a:custGeom>
              <a:avLst/>
              <a:gdLst/>
              <a:ahLst/>
              <a:cxnLst/>
              <a:rect l="l" t="t" r="r" b="b"/>
              <a:pathLst>
                <a:path w="1544" h="1545" extrusionOk="0">
                  <a:moveTo>
                    <a:pt x="773" y="1"/>
                  </a:moveTo>
                  <a:cubicBezTo>
                    <a:pt x="346" y="1"/>
                    <a:pt x="0" y="345"/>
                    <a:pt x="2" y="771"/>
                  </a:cubicBezTo>
                  <a:cubicBezTo>
                    <a:pt x="2" y="1199"/>
                    <a:pt x="347" y="1544"/>
                    <a:pt x="773" y="1544"/>
                  </a:cubicBezTo>
                  <a:cubicBezTo>
                    <a:pt x="1198" y="1544"/>
                    <a:pt x="1544" y="1199"/>
                    <a:pt x="1544" y="771"/>
                  </a:cubicBezTo>
                  <a:cubicBezTo>
                    <a:pt x="1544" y="346"/>
                    <a:pt x="1199" y="1"/>
                    <a:pt x="773" y="1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8468048" y="4102354"/>
              <a:ext cx="63649" cy="63690"/>
            </a:xfrm>
            <a:custGeom>
              <a:avLst/>
              <a:gdLst/>
              <a:ahLst/>
              <a:cxnLst/>
              <a:rect l="l" t="t" r="r" b="b"/>
              <a:pathLst>
                <a:path w="1543" h="1544" extrusionOk="0">
                  <a:moveTo>
                    <a:pt x="772" y="0"/>
                  </a:moveTo>
                  <a:cubicBezTo>
                    <a:pt x="346" y="0"/>
                    <a:pt x="0" y="346"/>
                    <a:pt x="0" y="773"/>
                  </a:cubicBezTo>
                  <a:cubicBezTo>
                    <a:pt x="0" y="1198"/>
                    <a:pt x="345" y="1544"/>
                    <a:pt x="772" y="1544"/>
                  </a:cubicBezTo>
                  <a:cubicBezTo>
                    <a:pt x="1197" y="1544"/>
                    <a:pt x="1542" y="1198"/>
                    <a:pt x="1542" y="773"/>
                  </a:cubicBezTo>
                  <a:cubicBezTo>
                    <a:pt x="1542" y="346"/>
                    <a:pt x="1198" y="0"/>
                    <a:pt x="772" y="0"/>
                  </a:cubicBezTo>
                  <a:close/>
                </a:path>
              </a:pathLst>
            </a:custGeom>
            <a:solidFill>
              <a:srgbClr val="4B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8125219" y="3970684"/>
              <a:ext cx="269115" cy="335899"/>
            </a:xfrm>
            <a:custGeom>
              <a:avLst/>
              <a:gdLst/>
              <a:ahLst/>
              <a:cxnLst/>
              <a:rect l="l" t="t" r="r" b="b"/>
              <a:pathLst>
                <a:path w="6524" h="8143" extrusionOk="0">
                  <a:moveTo>
                    <a:pt x="0" y="1"/>
                  </a:moveTo>
                  <a:lnTo>
                    <a:pt x="0" y="1"/>
                  </a:lnTo>
                  <a:cubicBezTo>
                    <a:pt x="1460" y="880"/>
                    <a:pt x="2032" y="1402"/>
                    <a:pt x="2435" y="1789"/>
                  </a:cubicBezTo>
                  <a:cubicBezTo>
                    <a:pt x="2841" y="2176"/>
                    <a:pt x="4155" y="5986"/>
                    <a:pt x="4670" y="6949"/>
                  </a:cubicBezTo>
                  <a:cubicBezTo>
                    <a:pt x="5185" y="7912"/>
                    <a:pt x="6524" y="8143"/>
                    <a:pt x="6524" y="8143"/>
                  </a:cubicBezTo>
                  <a:cubicBezTo>
                    <a:pt x="6524" y="8143"/>
                    <a:pt x="5557" y="7806"/>
                    <a:pt x="5137" y="6860"/>
                  </a:cubicBezTo>
                  <a:cubicBezTo>
                    <a:pt x="4718" y="5914"/>
                    <a:pt x="3386" y="1803"/>
                    <a:pt x="2798" y="1299"/>
                  </a:cubicBezTo>
                  <a:cubicBezTo>
                    <a:pt x="2209" y="7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8299253" y="4047409"/>
              <a:ext cx="45746" cy="45705"/>
            </a:xfrm>
            <a:custGeom>
              <a:avLst/>
              <a:gdLst/>
              <a:ahLst/>
              <a:cxnLst/>
              <a:rect l="l" t="t" r="r" b="b"/>
              <a:pathLst>
                <a:path w="1109" h="1108" extrusionOk="0">
                  <a:moveTo>
                    <a:pt x="555" y="0"/>
                  </a:moveTo>
                  <a:cubicBezTo>
                    <a:pt x="251" y="0"/>
                    <a:pt x="1" y="250"/>
                    <a:pt x="1" y="555"/>
                  </a:cubicBezTo>
                  <a:cubicBezTo>
                    <a:pt x="1" y="860"/>
                    <a:pt x="251" y="1108"/>
                    <a:pt x="555" y="1108"/>
                  </a:cubicBezTo>
                  <a:cubicBezTo>
                    <a:pt x="861" y="1108"/>
                    <a:pt x="1108" y="860"/>
                    <a:pt x="1108" y="555"/>
                  </a:cubicBezTo>
                  <a:cubicBezTo>
                    <a:pt x="1108" y="250"/>
                    <a:pt x="861" y="0"/>
                    <a:pt x="555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8343431" y="3940489"/>
              <a:ext cx="85305" cy="85305"/>
            </a:xfrm>
            <a:custGeom>
              <a:avLst/>
              <a:gdLst/>
              <a:ahLst/>
              <a:cxnLst/>
              <a:rect l="l" t="t" r="r" b="b"/>
              <a:pathLst>
                <a:path w="2068" h="2068" extrusionOk="0">
                  <a:moveTo>
                    <a:pt x="1035" y="1"/>
                  </a:moveTo>
                  <a:cubicBezTo>
                    <a:pt x="463" y="1"/>
                    <a:pt x="1" y="465"/>
                    <a:pt x="1" y="1033"/>
                  </a:cubicBezTo>
                  <a:cubicBezTo>
                    <a:pt x="1" y="1605"/>
                    <a:pt x="463" y="2068"/>
                    <a:pt x="1035" y="2068"/>
                  </a:cubicBezTo>
                  <a:cubicBezTo>
                    <a:pt x="1606" y="2068"/>
                    <a:pt x="2068" y="1605"/>
                    <a:pt x="2068" y="1033"/>
                  </a:cubicBezTo>
                  <a:cubicBezTo>
                    <a:pt x="2068" y="462"/>
                    <a:pt x="1606" y="1"/>
                    <a:pt x="1035" y="1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8263076" y="3968786"/>
              <a:ext cx="58039" cy="57997"/>
            </a:xfrm>
            <a:custGeom>
              <a:avLst/>
              <a:gdLst/>
              <a:ahLst/>
              <a:cxnLst/>
              <a:rect l="l" t="t" r="r" b="b"/>
              <a:pathLst>
                <a:path w="1407" h="1406" extrusionOk="0">
                  <a:moveTo>
                    <a:pt x="704" y="0"/>
                  </a:moveTo>
                  <a:cubicBezTo>
                    <a:pt x="316" y="0"/>
                    <a:pt x="0" y="315"/>
                    <a:pt x="0" y="703"/>
                  </a:cubicBezTo>
                  <a:cubicBezTo>
                    <a:pt x="0" y="1091"/>
                    <a:pt x="316" y="1406"/>
                    <a:pt x="704" y="1406"/>
                  </a:cubicBezTo>
                  <a:cubicBezTo>
                    <a:pt x="1094" y="1406"/>
                    <a:pt x="1407" y="1091"/>
                    <a:pt x="1407" y="703"/>
                  </a:cubicBezTo>
                  <a:cubicBezTo>
                    <a:pt x="1407" y="315"/>
                    <a:pt x="1092" y="0"/>
                    <a:pt x="704" y="0"/>
                  </a:cubicBezTo>
                  <a:close/>
                </a:path>
              </a:pathLst>
            </a:custGeom>
            <a:solidFill>
              <a:srgbClr val="944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7122225" y="1586310"/>
              <a:ext cx="1597489" cy="1255031"/>
            </a:xfrm>
            <a:custGeom>
              <a:avLst/>
              <a:gdLst/>
              <a:ahLst/>
              <a:cxnLst/>
              <a:rect l="l" t="t" r="r" b="b"/>
              <a:pathLst>
                <a:path w="38727" h="30425" extrusionOk="0">
                  <a:moveTo>
                    <a:pt x="6254" y="1"/>
                  </a:moveTo>
                  <a:cubicBezTo>
                    <a:pt x="4113" y="1"/>
                    <a:pt x="1932" y="2377"/>
                    <a:pt x="2632" y="4867"/>
                  </a:cubicBezTo>
                  <a:cubicBezTo>
                    <a:pt x="3405" y="7615"/>
                    <a:pt x="7011" y="7753"/>
                    <a:pt x="7011" y="7753"/>
                  </a:cubicBezTo>
                  <a:cubicBezTo>
                    <a:pt x="7011" y="7753"/>
                    <a:pt x="5593" y="9597"/>
                    <a:pt x="2798" y="10173"/>
                  </a:cubicBezTo>
                  <a:cubicBezTo>
                    <a:pt x="1" y="10750"/>
                    <a:pt x="1211" y="15572"/>
                    <a:pt x="3552" y="15868"/>
                  </a:cubicBezTo>
                  <a:cubicBezTo>
                    <a:pt x="4123" y="15941"/>
                    <a:pt x="4619" y="15968"/>
                    <a:pt x="5041" y="15968"/>
                  </a:cubicBezTo>
                  <a:cubicBezTo>
                    <a:pt x="6350" y="15968"/>
                    <a:pt x="6962" y="15706"/>
                    <a:pt x="6962" y="15706"/>
                  </a:cubicBezTo>
                  <a:lnTo>
                    <a:pt x="6962" y="15706"/>
                  </a:lnTo>
                  <a:cubicBezTo>
                    <a:pt x="6962" y="15706"/>
                    <a:pt x="5136" y="19060"/>
                    <a:pt x="6340" y="20802"/>
                  </a:cubicBezTo>
                  <a:cubicBezTo>
                    <a:pt x="7542" y="22545"/>
                    <a:pt x="10757" y="22937"/>
                    <a:pt x="10757" y="22937"/>
                  </a:cubicBezTo>
                  <a:lnTo>
                    <a:pt x="31230" y="29046"/>
                  </a:lnTo>
                  <a:cubicBezTo>
                    <a:pt x="31230" y="29046"/>
                    <a:pt x="31584" y="30425"/>
                    <a:pt x="33244" y="30425"/>
                  </a:cubicBezTo>
                  <a:cubicBezTo>
                    <a:pt x="33507" y="30425"/>
                    <a:pt x="33803" y="30390"/>
                    <a:pt x="34136" y="30310"/>
                  </a:cubicBezTo>
                  <a:cubicBezTo>
                    <a:pt x="36568" y="29723"/>
                    <a:pt x="36357" y="27749"/>
                    <a:pt x="36165" y="26371"/>
                  </a:cubicBezTo>
                  <a:cubicBezTo>
                    <a:pt x="35970" y="24991"/>
                    <a:pt x="36871" y="23137"/>
                    <a:pt x="37275" y="20791"/>
                  </a:cubicBezTo>
                  <a:cubicBezTo>
                    <a:pt x="37680" y="18445"/>
                    <a:pt x="36962" y="16850"/>
                    <a:pt x="35892" y="16280"/>
                  </a:cubicBezTo>
                  <a:cubicBezTo>
                    <a:pt x="37971" y="15345"/>
                    <a:pt x="38727" y="14693"/>
                    <a:pt x="38198" y="13028"/>
                  </a:cubicBezTo>
                  <a:cubicBezTo>
                    <a:pt x="37884" y="12041"/>
                    <a:pt x="37035" y="11771"/>
                    <a:pt x="36228" y="11771"/>
                  </a:cubicBezTo>
                  <a:cubicBezTo>
                    <a:pt x="35673" y="11771"/>
                    <a:pt x="35139" y="11898"/>
                    <a:pt x="34812" y="12008"/>
                  </a:cubicBezTo>
                  <a:cubicBezTo>
                    <a:pt x="34009" y="12278"/>
                    <a:pt x="32990" y="12298"/>
                    <a:pt x="32990" y="12298"/>
                  </a:cubicBezTo>
                  <a:cubicBezTo>
                    <a:pt x="32990" y="12298"/>
                    <a:pt x="35641" y="11977"/>
                    <a:pt x="37169" y="10475"/>
                  </a:cubicBezTo>
                  <a:cubicBezTo>
                    <a:pt x="38698" y="8972"/>
                    <a:pt x="38002" y="7828"/>
                    <a:pt x="37187" y="7171"/>
                  </a:cubicBezTo>
                  <a:cubicBezTo>
                    <a:pt x="36964" y="6990"/>
                    <a:pt x="36736" y="6918"/>
                    <a:pt x="36510" y="6918"/>
                  </a:cubicBezTo>
                  <a:cubicBezTo>
                    <a:pt x="35911" y="6918"/>
                    <a:pt x="35328" y="7427"/>
                    <a:pt x="34886" y="7784"/>
                  </a:cubicBezTo>
                  <a:cubicBezTo>
                    <a:pt x="34448" y="8139"/>
                    <a:pt x="33427" y="8458"/>
                    <a:pt x="32488" y="8458"/>
                  </a:cubicBezTo>
                  <a:cubicBezTo>
                    <a:pt x="32121" y="8458"/>
                    <a:pt x="31767" y="8409"/>
                    <a:pt x="31465" y="8295"/>
                  </a:cubicBezTo>
                  <a:cubicBezTo>
                    <a:pt x="31191" y="5538"/>
                    <a:pt x="29410" y="1281"/>
                    <a:pt x="26057" y="956"/>
                  </a:cubicBezTo>
                  <a:cubicBezTo>
                    <a:pt x="25922" y="943"/>
                    <a:pt x="25792" y="937"/>
                    <a:pt x="25666" y="937"/>
                  </a:cubicBezTo>
                  <a:cubicBezTo>
                    <a:pt x="22688" y="937"/>
                    <a:pt x="22485" y="4483"/>
                    <a:pt x="22485" y="4483"/>
                  </a:cubicBezTo>
                  <a:cubicBezTo>
                    <a:pt x="22485" y="4483"/>
                    <a:pt x="20535" y="2825"/>
                    <a:pt x="19534" y="2014"/>
                  </a:cubicBezTo>
                  <a:cubicBezTo>
                    <a:pt x="19355" y="1869"/>
                    <a:pt x="19181" y="1805"/>
                    <a:pt x="19021" y="1805"/>
                  </a:cubicBezTo>
                  <a:cubicBezTo>
                    <a:pt x="18290" y="1805"/>
                    <a:pt x="17869" y="3142"/>
                    <a:pt x="18730" y="4063"/>
                  </a:cubicBezTo>
                  <a:cubicBezTo>
                    <a:pt x="16075" y="1964"/>
                    <a:pt x="15023" y="260"/>
                    <a:pt x="13110" y="260"/>
                  </a:cubicBezTo>
                  <a:cubicBezTo>
                    <a:pt x="12862" y="260"/>
                    <a:pt x="12599" y="289"/>
                    <a:pt x="12316" y="349"/>
                  </a:cubicBezTo>
                  <a:cubicBezTo>
                    <a:pt x="9407" y="970"/>
                    <a:pt x="11898" y="3840"/>
                    <a:pt x="11898" y="3840"/>
                  </a:cubicBezTo>
                  <a:cubicBezTo>
                    <a:pt x="11898" y="3840"/>
                    <a:pt x="10157" y="2532"/>
                    <a:pt x="8099" y="711"/>
                  </a:cubicBezTo>
                  <a:cubicBezTo>
                    <a:pt x="7541" y="217"/>
                    <a:pt x="6900" y="1"/>
                    <a:pt x="6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7190906" y="2123591"/>
              <a:ext cx="323565" cy="115583"/>
            </a:xfrm>
            <a:custGeom>
              <a:avLst/>
              <a:gdLst/>
              <a:ahLst/>
              <a:cxnLst/>
              <a:rect l="l" t="t" r="r" b="b"/>
              <a:pathLst>
                <a:path w="7844" h="2802" extrusionOk="0">
                  <a:moveTo>
                    <a:pt x="7843" y="1"/>
                  </a:moveTo>
                  <a:cubicBezTo>
                    <a:pt x="7843" y="1"/>
                    <a:pt x="5211" y="1046"/>
                    <a:pt x="3082" y="1159"/>
                  </a:cubicBezTo>
                  <a:cubicBezTo>
                    <a:pt x="2944" y="1166"/>
                    <a:pt x="2816" y="1170"/>
                    <a:pt x="2696" y="1170"/>
                  </a:cubicBezTo>
                  <a:cubicBezTo>
                    <a:pt x="963" y="1170"/>
                    <a:pt x="1018" y="452"/>
                    <a:pt x="650" y="351"/>
                  </a:cubicBezTo>
                  <a:cubicBezTo>
                    <a:pt x="591" y="334"/>
                    <a:pt x="536" y="327"/>
                    <a:pt x="484" y="327"/>
                  </a:cubicBezTo>
                  <a:cubicBezTo>
                    <a:pt x="185" y="327"/>
                    <a:pt x="1" y="575"/>
                    <a:pt x="98" y="868"/>
                  </a:cubicBezTo>
                  <a:cubicBezTo>
                    <a:pt x="487" y="1802"/>
                    <a:pt x="761" y="2357"/>
                    <a:pt x="1718" y="2612"/>
                  </a:cubicBezTo>
                  <a:cubicBezTo>
                    <a:pt x="2190" y="2738"/>
                    <a:pt x="2771" y="2801"/>
                    <a:pt x="3356" y="2801"/>
                  </a:cubicBezTo>
                  <a:cubicBezTo>
                    <a:pt x="3955" y="2801"/>
                    <a:pt x="4558" y="2736"/>
                    <a:pt x="5057" y="2605"/>
                  </a:cubicBezTo>
                  <a:cubicBezTo>
                    <a:pt x="6043" y="2348"/>
                    <a:pt x="7207" y="1441"/>
                    <a:pt x="7207" y="1441"/>
                  </a:cubicBezTo>
                  <a:lnTo>
                    <a:pt x="7843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7364033" y="1936275"/>
              <a:ext cx="1268396" cy="905066"/>
            </a:xfrm>
            <a:custGeom>
              <a:avLst/>
              <a:gdLst/>
              <a:ahLst/>
              <a:cxnLst/>
              <a:rect l="l" t="t" r="r" b="b"/>
              <a:pathLst>
                <a:path w="30749" h="21941" extrusionOk="0">
                  <a:moveTo>
                    <a:pt x="10129" y="0"/>
                  </a:moveTo>
                  <a:cubicBezTo>
                    <a:pt x="10129" y="1"/>
                    <a:pt x="10225" y="791"/>
                    <a:pt x="9672" y="2428"/>
                  </a:cubicBezTo>
                  <a:cubicBezTo>
                    <a:pt x="9173" y="3912"/>
                    <a:pt x="8435" y="4396"/>
                    <a:pt x="7925" y="4396"/>
                  </a:cubicBezTo>
                  <a:cubicBezTo>
                    <a:pt x="7872" y="4396"/>
                    <a:pt x="7821" y="4391"/>
                    <a:pt x="7773" y="4381"/>
                  </a:cubicBezTo>
                  <a:cubicBezTo>
                    <a:pt x="7269" y="4274"/>
                    <a:pt x="7432" y="3825"/>
                    <a:pt x="7432" y="3825"/>
                  </a:cubicBezTo>
                  <a:lnTo>
                    <a:pt x="7432" y="3825"/>
                  </a:lnTo>
                  <a:cubicBezTo>
                    <a:pt x="7431" y="3825"/>
                    <a:pt x="6782" y="4512"/>
                    <a:pt x="6075" y="4512"/>
                  </a:cubicBezTo>
                  <a:cubicBezTo>
                    <a:pt x="5869" y="4512"/>
                    <a:pt x="5659" y="4454"/>
                    <a:pt x="5458" y="4303"/>
                  </a:cubicBezTo>
                  <a:cubicBezTo>
                    <a:pt x="4568" y="3636"/>
                    <a:pt x="5699" y="2275"/>
                    <a:pt x="5699" y="2274"/>
                  </a:cubicBezTo>
                  <a:lnTo>
                    <a:pt x="5699" y="2274"/>
                  </a:lnTo>
                  <a:cubicBezTo>
                    <a:pt x="5699" y="2275"/>
                    <a:pt x="4532" y="3182"/>
                    <a:pt x="3641" y="4458"/>
                  </a:cubicBezTo>
                  <a:cubicBezTo>
                    <a:pt x="2750" y="5737"/>
                    <a:pt x="1398" y="9021"/>
                    <a:pt x="1139" y="9525"/>
                  </a:cubicBezTo>
                  <a:cubicBezTo>
                    <a:pt x="972" y="9849"/>
                    <a:pt x="683" y="10154"/>
                    <a:pt x="453" y="10154"/>
                  </a:cubicBezTo>
                  <a:cubicBezTo>
                    <a:pt x="329" y="10154"/>
                    <a:pt x="223" y="10066"/>
                    <a:pt x="163" y="9845"/>
                  </a:cubicBezTo>
                  <a:lnTo>
                    <a:pt x="163" y="9845"/>
                  </a:lnTo>
                  <a:cubicBezTo>
                    <a:pt x="1" y="10717"/>
                    <a:pt x="11" y="11638"/>
                    <a:pt x="478" y="12315"/>
                  </a:cubicBezTo>
                  <a:cubicBezTo>
                    <a:pt x="1680" y="14058"/>
                    <a:pt x="4895" y="14450"/>
                    <a:pt x="4895" y="14450"/>
                  </a:cubicBezTo>
                  <a:lnTo>
                    <a:pt x="25368" y="20562"/>
                  </a:lnTo>
                  <a:cubicBezTo>
                    <a:pt x="25368" y="20562"/>
                    <a:pt x="25723" y="21941"/>
                    <a:pt x="27382" y="21941"/>
                  </a:cubicBezTo>
                  <a:cubicBezTo>
                    <a:pt x="27646" y="21941"/>
                    <a:pt x="27941" y="21906"/>
                    <a:pt x="28274" y="21826"/>
                  </a:cubicBezTo>
                  <a:cubicBezTo>
                    <a:pt x="30706" y="21239"/>
                    <a:pt x="30495" y="19265"/>
                    <a:pt x="30303" y="17887"/>
                  </a:cubicBezTo>
                  <a:cubicBezTo>
                    <a:pt x="30191" y="17098"/>
                    <a:pt x="30439" y="16147"/>
                    <a:pt x="30748" y="15045"/>
                  </a:cubicBezTo>
                  <a:cubicBezTo>
                    <a:pt x="29809" y="14787"/>
                    <a:pt x="28824" y="14234"/>
                    <a:pt x="28301" y="13080"/>
                  </a:cubicBezTo>
                  <a:cubicBezTo>
                    <a:pt x="27103" y="10442"/>
                    <a:pt x="27556" y="8257"/>
                    <a:pt x="27556" y="8256"/>
                  </a:cubicBezTo>
                  <a:lnTo>
                    <a:pt x="27556" y="8256"/>
                  </a:lnTo>
                  <a:cubicBezTo>
                    <a:pt x="27556" y="8257"/>
                    <a:pt x="26505" y="8883"/>
                    <a:pt x="25998" y="9956"/>
                  </a:cubicBezTo>
                  <a:cubicBezTo>
                    <a:pt x="25494" y="11024"/>
                    <a:pt x="24498" y="13075"/>
                    <a:pt x="23591" y="13075"/>
                  </a:cubicBezTo>
                  <a:cubicBezTo>
                    <a:pt x="23585" y="13075"/>
                    <a:pt x="23579" y="13075"/>
                    <a:pt x="23573" y="13074"/>
                  </a:cubicBezTo>
                  <a:cubicBezTo>
                    <a:pt x="22660" y="13048"/>
                    <a:pt x="22044" y="11717"/>
                    <a:pt x="22694" y="10539"/>
                  </a:cubicBezTo>
                  <a:cubicBezTo>
                    <a:pt x="23038" y="9918"/>
                    <a:pt x="23509" y="9022"/>
                    <a:pt x="23903" y="8269"/>
                  </a:cubicBezTo>
                  <a:lnTo>
                    <a:pt x="23903" y="8269"/>
                  </a:lnTo>
                  <a:cubicBezTo>
                    <a:pt x="23731" y="8515"/>
                    <a:pt x="23268" y="9121"/>
                    <a:pt x="23019" y="9355"/>
                  </a:cubicBezTo>
                  <a:cubicBezTo>
                    <a:pt x="22714" y="9642"/>
                    <a:pt x="22367" y="9722"/>
                    <a:pt x="22116" y="9863"/>
                  </a:cubicBezTo>
                  <a:cubicBezTo>
                    <a:pt x="21777" y="10055"/>
                    <a:pt x="21446" y="10129"/>
                    <a:pt x="21011" y="10129"/>
                  </a:cubicBezTo>
                  <a:cubicBezTo>
                    <a:pt x="20808" y="10129"/>
                    <a:pt x="20582" y="10113"/>
                    <a:pt x="20322" y="10085"/>
                  </a:cubicBezTo>
                  <a:cubicBezTo>
                    <a:pt x="19094" y="9948"/>
                    <a:pt x="19047" y="8721"/>
                    <a:pt x="19743" y="7832"/>
                  </a:cubicBezTo>
                  <a:cubicBezTo>
                    <a:pt x="20435" y="6943"/>
                    <a:pt x="22558" y="5453"/>
                    <a:pt x="22559" y="5453"/>
                  </a:cubicBezTo>
                  <a:lnTo>
                    <a:pt x="22559" y="5453"/>
                  </a:lnTo>
                  <a:cubicBezTo>
                    <a:pt x="22558" y="5453"/>
                    <a:pt x="22077" y="5502"/>
                    <a:pt x="21387" y="5502"/>
                  </a:cubicBezTo>
                  <a:cubicBezTo>
                    <a:pt x="20218" y="5502"/>
                    <a:pt x="18449" y="5362"/>
                    <a:pt x="17394" y="4609"/>
                  </a:cubicBezTo>
                  <a:cubicBezTo>
                    <a:pt x="15715" y="3410"/>
                    <a:pt x="15523" y="659"/>
                    <a:pt x="15523" y="659"/>
                  </a:cubicBezTo>
                  <a:cubicBezTo>
                    <a:pt x="15523" y="659"/>
                    <a:pt x="14506" y="3897"/>
                    <a:pt x="12652" y="5543"/>
                  </a:cubicBezTo>
                  <a:cubicBezTo>
                    <a:pt x="12051" y="6076"/>
                    <a:pt x="11533" y="6266"/>
                    <a:pt x="11101" y="6266"/>
                  </a:cubicBezTo>
                  <a:cubicBezTo>
                    <a:pt x="10199" y="6266"/>
                    <a:pt x="9673" y="5436"/>
                    <a:pt x="9559" y="5167"/>
                  </a:cubicBezTo>
                  <a:cubicBezTo>
                    <a:pt x="9393" y="4770"/>
                    <a:pt x="9833" y="3831"/>
                    <a:pt x="10173" y="2890"/>
                  </a:cubicBezTo>
                  <a:cubicBezTo>
                    <a:pt x="10514" y="1946"/>
                    <a:pt x="10129" y="1"/>
                    <a:pt x="1012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7413986" y="2116909"/>
              <a:ext cx="1232426" cy="923092"/>
            </a:xfrm>
            <a:custGeom>
              <a:avLst/>
              <a:gdLst/>
              <a:ahLst/>
              <a:cxnLst/>
              <a:rect l="l" t="t" r="r" b="b"/>
              <a:pathLst>
                <a:path w="29877" h="22378" extrusionOk="0">
                  <a:moveTo>
                    <a:pt x="2476" y="0"/>
                  </a:moveTo>
                  <a:cubicBezTo>
                    <a:pt x="2476" y="1"/>
                    <a:pt x="1229" y="906"/>
                    <a:pt x="666" y="3748"/>
                  </a:cubicBezTo>
                  <a:cubicBezTo>
                    <a:pt x="102" y="6589"/>
                    <a:pt x="934" y="7720"/>
                    <a:pt x="467" y="10948"/>
                  </a:cubicBezTo>
                  <a:cubicBezTo>
                    <a:pt x="0" y="14175"/>
                    <a:pt x="713" y="18154"/>
                    <a:pt x="3568" y="20298"/>
                  </a:cubicBezTo>
                  <a:cubicBezTo>
                    <a:pt x="5350" y="21637"/>
                    <a:pt x="8045" y="22377"/>
                    <a:pt x="11105" y="22377"/>
                  </a:cubicBezTo>
                  <a:cubicBezTo>
                    <a:pt x="13408" y="22377"/>
                    <a:pt x="15917" y="21958"/>
                    <a:pt x="18399" y="21058"/>
                  </a:cubicBezTo>
                  <a:cubicBezTo>
                    <a:pt x="23265" y="19295"/>
                    <a:pt x="25488" y="16280"/>
                    <a:pt x="25637" y="12860"/>
                  </a:cubicBezTo>
                  <a:cubicBezTo>
                    <a:pt x="25689" y="12860"/>
                    <a:pt x="25741" y="12861"/>
                    <a:pt x="25792" y="12861"/>
                  </a:cubicBezTo>
                  <a:cubicBezTo>
                    <a:pt x="27883" y="12861"/>
                    <a:pt x="29200" y="12557"/>
                    <a:pt x="29542" y="9968"/>
                  </a:cubicBezTo>
                  <a:cubicBezTo>
                    <a:pt x="29876" y="7423"/>
                    <a:pt x="27989" y="6152"/>
                    <a:pt x="26297" y="6152"/>
                  </a:cubicBezTo>
                  <a:cubicBezTo>
                    <a:pt x="26226" y="6152"/>
                    <a:pt x="26155" y="6154"/>
                    <a:pt x="26085" y="6159"/>
                  </a:cubicBezTo>
                  <a:cubicBezTo>
                    <a:pt x="24343" y="6270"/>
                    <a:pt x="24007" y="8365"/>
                    <a:pt x="23732" y="9336"/>
                  </a:cubicBezTo>
                  <a:cubicBezTo>
                    <a:pt x="23503" y="10139"/>
                    <a:pt x="23170" y="10761"/>
                    <a:pt x="22439" y="10761"/>
                  </a:cubicBezTo>
                  <a:cubicBezTo>
                    <a:pt x="22286" y="10761"/>
                    <a:pt x="22115" y="10734"/>
                    <a:pt x="21923" y="10675"/>
                  </a:cubicBezTo>
                  <a:cubicBezTo>
                    <a:pt x="20820" y="10335"/>
                    <a:pt x="20470" y="8058"/>
                    <a:pt x="21438" y="6314"/>
                  </a:cubicBezTo>
                  <a:lnTo>
                    <a:pt x="21438" y="6314"/>
                  </a:lnTo>
                  <a:cubicBezTo>
                    <a:pt x="20465" y="7052"/>
                    <a:pt x="19784" y="7347"/>
                    <a:pt x="19278" y="7347"/>
                  </a:cubicBezTo>
                  <a:cubicBezTo>
                    <a:pt x="18585" y="7347"/>
                    <a:pt x="18220" y="6793"/>
                    <a:pt x="17883" y="6070"/>
                  </a:cubicBezTo>
                  <a:cubicBezTo>
                    <a:pt x="17298" y="4821"/>
                    <a:pt x="18698" y="3343"/>
                    <a:pt x="18698" y="3343"/>
                  </a:cubicBezTo>
                  <a:cubicBezTo>
                    <a:pt x="18698" y="3343"/>
                    <a:pt x="17166" y="3259"/>
                    <a:pt x="15704" y="2039"/>
                  </a:cubicBezTo>
                  <a:cubicBezTo>
                    <a:pt x="14241" y="819"/>
                    <a:pt x="14257" y="16"/>
                    <a:pt x="14257" y="16"/>
                  </a:cubicBezTo>
                  <a:lnTo>
                    <a:pt x="14257" y="16"/>
                  </a:lnTo>
                  <a:cubicBezTo>
                    <a:pt x="14257" y="16"/>
                    <a:pt x="12991" y="3159"/>
                    <a:pt x="10515" y="3209"/>
                  </a:cubicBezTo>
                  <a:cubicBezTo>
                    <a:pt x="10494" y="3209"/>
                    <a:pt x="10473" y="3209"/>
                    <a:pt x="10453" y="3209"/>
                  </a:cubicBezTo>
                  <a:cubicBezTo>
                    <a:pt x="8044" y="3209"/>
                    <a:pt x="8304" y="370"/>
                    <a:pt x="8304" y="370"/>
                  </a:cubicBezTo>
                  <a:lnTo>
                    <a:pt x="8304" y="370"/>
                  </a:lnTo>
                  <a:cubicBezTo>
                    <a:pt x="8304" y="370"/>
                    <a:pt x="6838" y="2002"/>
                    <a:pt x="5003" y="2002"/>
                  </a:cubicBezTo>
                  <a:cubicBezTo>
                    <a:pt x="4793" y="2002"/>
                    <a:pt x="4578" y="1981"/>
                    <a:pt x="4360" y="1933"/>
                  </a:cubicBezTo>
                  <a:cubicBezTo>
                    <a:pt x="2235" y="1471"/>
                    <a:pt x="2476" y="1"/>
                    <a:pt x="2476" y="0"/>
                  </a:cubicBezTo>
                  <a:close/>
                </a:path>
              </a:pathLst>
            </a:custGeom>
            <a:solidFill>
              <a:srgbClr val="D47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7506180" y="2116909"/>
              <a:ext cx="1140232" cy="930724"/>
            </a:xfrm>
            <a:custGeom>
              <a:avLst/>
              <a:gdLst/>
              <a:ahLst/>
              <a:cxnLst/>
              <a:rect l="l" t="t" r="r" b="b"/>
              <a:pathLst>
                <a:path w="27642" h="22563" extrusionOk="0">
                  <a:moveTo>
                    <a:pt x="241" y="0"/>
                  </a:moveTo>
                  <a:cubicBezTo>
                    <a:pt x="241" y="0"/>
                    <a:pt x="222" y="16"/>
                    <a:pt x="198" y="37"/>
                  </a:cubicBezTo>
                  <a:cubicBezTo>
                    <a:pt x="110" y="295"/>
                    <a:pt x="143" y="522"/>
                    <a:pt x="320" y="695"/>
                  </a:cubicBezTo>
                  <a:cubicBezTo>
                    <a:pt x="1120" y="2321"/>
                    <a:pt x="2232" y="2579"/>
                    <a:pt x="3152" y="2579"/>
                  </a:cubicBezTo>
                  <a:cubicBezTo>
                    <a:pt x="3449" y="2579"/>
                    <a:pt x="3726" y="2552"/>
                    <a:pt x="3966" y="2536"/>
                  </a:cubicBezTo>
                  <a:cubicBezTo>
                    <a:pt x="4695" y="2486"/>
                    <a:pt x="5673" y="1717"/>
                    <a:pt x="6124" y="1328"/>
                  </a:cubicBezTo>
                  <a:cubicBezTo>
                    <a:pt x="6031" y="803"/>
                    <a:pt x="6069" y="373"/>
                    <a:pt x="6069" y="373"/>
                  </a:cubicBezTo>
                  <a:lnTo>
                    <a:pt x="6069" y="373"/>
                  </a:lnTo>
                  <a:cubicBezTo>
                    <a:pt x="6069" y="373"/>
                    <a:pt x="4602" y="2004"/>
                    <a:pt x="2767" y="2004"/>
                  </a:cubicBezTo>
                  <a:cubicBezTo>
                    <a:pt x="2557" y="2004"/>
                    <a:pt x="2342" y="1982"/>
                    <a:pt x="2123" y="1935"/>
                  </a:cubicBezTo>
                  <a:cubicBezTo>
                    <a:pt x="0" y="1471"/>
                    <a:pt x="241" y="1"/>
                    <a:pt x="241" y="0"/>
                  </a:cubicBezTo>
                  <a:close/>
                  <a:moveTo>
                    <a:pt x="16140" y="3298"/>
                  </a:moveTo>
                  <a:lnTo>
                    <a:pt x="16356" y="3470"/>
                  </a:lnTo>
                  <a:cubicBezTo>
                    <a:pt x="16418" y="3395"/>
                    <a:pt x="16466" y="3340"/>
                    <a:pt x="16466" y="3340"/>
                  </a:cubicBezTo>
                  <a:cubicBezTo>
                    <a:pt x="16466" y="3340"/>
                    <a:pt x="16342" y="3336"/>
                    <a:pt x="16140" y="3298"/>
                  </a:cubicBezTo>
                  <a:close/>
                  <a:moveTo>
                    <a:pt x="12022" y="16"/>
                  </a:moveTo>
                  <a:cubicBezTo>
                    <a:pt x="12022" y="16"/>
                    <a:pt x="10757" y="3158"/>
                    <a:pt x="8282" y="3209"/>
                  </a:cubicBezTo>
                  <a:cubicBezTo>
                    <a:pt x="8262" y="3209"/>
                    <a:pt x="8243" y="3209"/>
                    <a:pt x="8224" y="3209"/>
                  </a:cubicBezTo>
                  <a:cubicBezTo>
                    <a:pt x="7712" y="3209"/>
                    <a:pt x="7321" y="3083"/>
                    <a:pt x="7022" y="2881"/>
                  </a:cubicBezTo>
                  <a:lnTo>
                    <a:pt x="7022" y="2881"/>
                  </a:lnTo>
                  <a:cubicBezTo>
                    <a:pt x="7212" y="3147"/>
                    <a:pt x="7456" y="3378"/>
                    <a:pt x="7769" y="3513"/>
                  </a:cubicBezTo>
                  <a:cubicBezTo>
                    <a:pt x="8016" y="3620"/>
                    <a:pt x="8280" y="3666"/>
                    <a:pt x="8551" y="3666"/>
                  </a:cubicBezTo>
                  <a:cubicBezTo>
                    <a:pt x="9602" y="3666"/>
                    <a:pt x="10752" y="2972"/>
                    <a:pt x="11302" y="2383"/>
                  </a:cubicBezTo>
                  <a:cubicBezTo>
                    <a:pt x="11764" y="1890"/>
                    <a:pt x="12226" y="1432"/>
                    <a:pt x="12552" y="1114"/>
                  </a:cubicBezTo>
                  <a:cubicBezTo>
                    <a:pt x="12016" y="431"/>
                    <a:pt x="12022" y="16"/>
                    <a:pt x="12022" y="16"/>
                  </a:cubicBezTo>
                  <a:close/>
                  <a:moveTo>
                    <a:pt x="15594" y="5936"/>
                  </a:moveTo>
                  <a:cubicBezTo>
                    <a:pt x="15399" y="6616"/>
                    <a:pt x="16017" y="7584"/>
                    <a:pt x="16857" y="7879"/>
                  </a:cubicBezTo>
                  <a:cubicBezTo>
                    <a:pt x="17054" y="7947"/>
                    <a:pt x="17238" y="7974"/>
                    <a:pt x="17404" y="7974"/>
                  </a:cubicBezTo>
                  <a:cubicBezTo>
                    <a:pt x="17966" y="7974"/>
                    <a:pt x="18328" y="7671"/>
                    <a:pt x="18328" y="7671"/>
                  </a:cubicBezTo>
                  <a:lnTo>
                    <a:pt x="18328" y="7671"/>
                  </a:lnTo>
                  <a:cubicBezTo>
                    <a:pt x="18328" y="7671"/>
                    <a:pt x="17833" y="9428"/>
                    <a:pt x="18351" y="10617"/>
                  </a:cubicBezTo>
                  <a:cubicBezTo>
                    <a:pt x="18871" y="11805"/>
                    <a:pt x="22056" y="12340"/>
                    <a:pt x="22056" y="12340"/>
                  </a:cubicBezTo>
                  <a:cubicBezTo>
                    <a:pt x="22056" y="12340"/>
                    <a:pt x="21146" y="18004"/>
                    <a:pt x="15251" y="20916"/>
                  </a:cubicBezTo>
                  <a:cubicBezTo>
                    <a:pt x="11915" y="22562"/>
                    <a:pt x="8306" y="22194"/>
                    <a:pt x="7280" y="22307"/>
                  </a:cubicBezTo>
                  <a:cubicBezTo>
                    <a:pt x="7796" y="22353"/>
                    <a:pt x="8326" y="22376"/>
                    <a:pt x="8867" y="22376"/>
                  </a:cubicBezTo>
                  <a:cubicBezTo>
                    <a:pt x="11171" y="22376"/>
                    <a:pt x="13681" y="21956"/>
                    <a:pt x="16164" y="21057"/>
                  </a:cubicBezTo>
                  <a:cubicBezTo>
                    <a:pt x="21030" y="19294"/>
                    <a:pt x="23253" y="16277"/>
                    <a:pt x="23402" y="12859"/>
                  </a:cubicBezTo>
                  <a:cubicBezTo>
                    <a:pt x="23458" y="12859"/>
                    <a:pt x="23514" y="12859"/>
                    <a:pt x="23570" y="12859"/>
                  </a:cubicBezTo>
                  <a:cubicBezTo>
                    <a:pt x="25653" y="12859"/>
                    <a:pt x="26966" y="12550"/>
                    <a:pt x="27307" y="9967"/>
                  </a:cubicBezTo>
                  <a:cubicBezTo>
                    <a:pt x="27641" y="7421"/>
                    <a:pt x="25754" y="6151"/>
                    <a:pt x="24062" y="6151"/>
                  </a:cubicBezTo>
                  <a:cubicBezTo>
                    <a:pt x="23991" y="6151"/>
                    <a:pt x="23920" y="6153"/>
                    <a:pt x="23850" y="6157"/>
                  </a:cubicBezTo>
                  <a:cubicBezTo>
                    <a:pt x="22108" y="6267"/>
                    <a:pt x="21772" y="8362"/>
                    <a:pt x="21497" y="9334"/>
                  </a:cubicBezTo>
                  <a:cubicBezTo>
                    <a:pt x="21268" y="10138"/>
                    <a:pt x="20935" y="10760"/>
                    <a:pt x="20204" y="10760"/>
                  </a:cubicBezTo>
                  <a:cubicBezTo>
                    <a:pt x="20051" y="10760"/>
                    <a:pt x="19880" y="10732"/>
                    <a:pt x="19688" y="10673"/>
                  </a:cubicBezTo>
                  <a:cubicBezTo>
                    <a:pt x="18585" y="10333"/>
                    <a:pt x="18232" y="8056"/>
                    <a:pt x="19201" y="6312"/>
                  </a:cubicBezTo>
                  <a:lnTo>
                    <a:pt x="19201" y="6312"/>
                  </a:lnTo>
                  <a:cubicBezTo>
                    <a:pt x="18229" y="7051"/>
                    <a:pt x="17548" y="7345"/>
                    <a:pt x="17042" y="7345"/>
                  </a:cubicBezTo>
                  <a:cubicBezTo>
                    <a:pt x="16348" y="7345"/>
                    <a:pt x="15984" y="6792"/>
                    <a:pt x="15648" y="6070"/>
                  </a:cubicBezTo>
                  <a:cubicBezTo>
                    <a:pt x="15628" y="6026"/>
                    <a:pt x="15611" y="5981"/>
                    <a:pt x="15594" y="5936"/>
                  </a:cubicBezTo>
                  <a:close/>
                </a:path>
              </a:pathLst>
            </a:custGeom>
            <a:solidFill>
              <a:srgbClr val="C45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8443463" y="2449508"/>
              <a:ext cx="93802" cy="133444"/>
            </a:xfrm>
            <a:custGeom>
              <a:avLst/>
              <a:gdLst/>
              <a:ahLst/>
              <a:cxnLst/>
              <a:rect l="l" t="t" r="r" b="b"/>
              <a:pathLst>
                <a:path w="2274" h="3235" extrusionOk="0">
                  <a:moveTo>
                    <a:pt x="2144" y="0"/>
                  </a:moveTo>
                  <a:cubicBezTo>
                    <a:pt x="2142" y="0"/>
                    <a:pt x="2139" y="0"/>
                    <a:pt x="2137" y="0"/>
                  </a:cubicBezTo>
                  <a:cubicBezTo>
                    <a:pt x="1389" y="50"/>
                    <a:pt x="775" y="319"/>
                    <a:pt x="424" y="847"/>
                  </a:cubicBezTo>
                  <a:cubicBezTo>
                    <a:pt x="74" y="1374"/>
                    <a:pt x="1" y="2138"/>
                    <a:pt x="268" y="3142"/>
                  </a:cubicBezTo>
                  <a:cubicBezTo>
                    <a:pt x="282" y="3198"/>
                    <a:pt x="333" y="3234"/>
                    <a:pt x="389" y="3234"/>
                  </a:cubicBezTo>
                  <a:cubicBezTo>
                    <a:pt x="398" y="3234"/>
                    <a:pt x="408" y="3233"/>
                    <a:pt x="417" y="3231"/>
                  </a:cubicBezTo>
                  <a:cubicBezTo>
                    <a:pt x="482" y="3213"/>
                    <a:pt x="522" y="3146"/>
                    <a:pt x="505" y="3082"/>
                  </a:cubicBezTo>
                  <a:cubicBezTo>
                    <a:pt x="249" y="2117"/>
                    <a:pt x="332" y="1432"/>
                    <a:pt x="630" y="982"/>
                  </a:cubicBezTo>
                  <a:cubicBezTo>
                    <a:pt x="928" y="532"/>
                    <a:pt x="1454" y="295"/>
                    <a:pt x="2152" y="249"/>
                  </a:cubicBezTo>
                  <a:cubicBezTo>
                    <a:pt x="2222" y="246"/>
                    <a:pt x="2274" y="187"/>
                    <a:pt x="2268" y="119"/>
                  </a:cubicBezTo>
                  <a:lnTo>
                    <a:pt x="2268" y="116"/>
                  </a:lnTo>
                  <a:cubicBezTo>
                    <a:pt x="2265" y="52"/>
                    <a:pt x="2209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8455343" y="2487994"/>
              <a:ext cx="89677" cy="47726"/>
            </a:xfrm>
            <a:custGeom>
              <a:avLst/>
              <a:gdLst/>
              <a:ahLst/>
              <a:cxnLst/>
              <a:rect l="l" t="t" r="r" b="b"/>
              <a:pathLst>
                <a:path w="2174" h="1157" extrusionOk="0">
                  <a:moveTo>
                    <a:pt x="824" y="1"/>
                  </a:moveTo>
                  <a:cubicBezTo>
                    <a:pt x="576" y="1"/>
                    <a:pt x="320" y="59"/>
                    <a:pt x="83" y="185"/>
                  </a:cubicBezTo>
                  <a:cubicBezTo>
                    <a:pt x="23" y="217"/>
                    <a:pt x="1" y="291"/>
                    <a:pt x="32" y="353"/>
                  </a:cubicBezTo>
                  <a:lnTo>
                    <a:pt x="32" y="354"/>
                  </a:lnTo>
                  <a:cubicBezTo>
                    <a:pt x="55" y="396"/>
                    <a:pt x="97" y="419"/>
                    <a:pt x="141" y="419"/>
                  </a:cubicBezTo>
                  <a:cubicBezTo>
                    <a:pt x="159" y="419"/>
                    <a:pt x="178" y="415"/>
                    <a:pt x="195" y="406"/>
                  </a:cubicBezTo>
                  <a:cubicBezTo>
                    <a:pt x="394" y="301"/>
                    <a:pt x="610" y="253"/>
                    <a:pt x="820" y="253"/>
                  </a:cubicBezTo>
                  <a:cubicBezTo>
                    <a:pt x="984" y="253"/>
                    <a:pt x="1143" y="282"/>
                    <a:pt x="1287" y="337"/>
                  </a:cubicBezTo>
                  <a:cubicBezTo>
                    <a:pt x="1618" y="460"/>
                    <a:pt x="1866" y="711"/>
                    <a:pt x="1922" y="1052"/>
                  </a:cubicBezTo>
                  <a:cubicBezTo>
                    <a:pt x="1933" y="1114"/>
                    <a:pt x="1986" y="1157"/>
                    <a:pt x="2045" y="1157"/>
                  </a:cubicBezTo>
                  <a:cubicBezTo>
                    <a:pt x="2051" y="1157"/>
                    <a:pt x="2057" y="1156"/>
                    <a:pt x="2063" y="1155"/>
                  </a:cubicBezTo>
                  <a:cubicBezTo>
                    <a:pt x="2130" y="1143"/>
                    <a:pt x="2173" y="1079"/>
                    <a:pt x="2162" y="1013"/>
                  </a:cubicBezTo>
                  <a:cubicBezTo>
                    <a:pt x="2090" y="571"/>
                    <a:pt x="1771" y="251"/>
                    <a:pt x="1373" y="100"/>
                  </a:cubicBezTo>
                  <a:cubicBezTo>
                    <a:pt x="1202" y="35"/>
                    <a:pt x="1015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7218956" y="1669140"/>
              <a:ext cx="353719" cy="237146"/>
            </a:xfrm>
            <a:custGeom>
              <a:avLst/>
              <a:gdLst/>
              <a:ahLst/>
              <a:cxnLst/>
              <a:rect l="l" t="t" r="r" b="b"/>
              <a:pathLst>
                <a:path w="8575" h="5749" extrusionOk="0">
                  <a:moveTo>
                    <a:pt x="685" y="1"/>
                  </a:moveTo>
                  <a:lnTo>
                    <a:pt x="685" y="1"/>
                  </a:lnTo>
                  <a:cubicBezTo>
                    <a:pt x="201" y="830"/>
                    <a:pt x="1" y="1833"/>
                    <a:pt x="287" y="2857"/>
                  </a:cubicBezTo>
                  <a:cubicBezTo>
                    <a:pt x="1060" y="5606"/>
                    <a:pt x="4668" y="5744"/>
                    <a:pt x="4668" y="5744"/>
                  </a:cubicBezTo>
                  <a:cubicBezTo>
                    <a:pt x="4668" y="5744"/>
                    <a:pt x="4666" y="5748"/>
                    <a:pt x="4665" y="5748"/>
                  </a:cubicBezTo>
                  <a:lnTo>
                    <a:pt x="4665" y="5748"/>
                  </a:lnTo>
                  <a:cubicBezTo>
                    <a:pt x="4922" y="5689"/>
                    <a:pt x="5154" y="5631"/>
                    <a:pt x="5335" y="5589"/>
                  </a:cubicBezTo>
                  <a:cubicBezTo>
                    <a:pt x="5991" y="5432"/>
                    <a:pt x="7365" y="5022"/>
                    <a:pt x="7969" y="4349"/>
                  </a:cubicBezTo>
                  <a:cubicBezTo>
                    <a:pt x="8574" y="3679"/>
                    <a:pt x="8164" y="3473"/>
                    <a:pt x="8164" y="3473"/>
                  </a:cubicBezTo>
                  <a:lnTo>
                    <a:pt x="8164" y="3473"/>
                  </a:lnTo>
                  <a:cubicBezTo>
                    <a:pt x="8164" y="3473"/>
                    <a:pt x="7008" y="4002"/>
                    <a:pt x="5318" y="4002"/>
                  </a:cubicBezTo>
                  <a:cubicBezTo>
                    <a:pt x="4759" y="4002"/>
                    <a:pt x="4142" y="3944"/>
                    <a:pt x="3488" y="3790"/>
                  </a:cubicBezTo>
                  <a:cubicBezTo>
                    <a:pt x="860" y="3173"/>
                    <a:pt x="599" y="847"/>
                    <a:pt x="675" y="219"/>
                  </a:cubicBezTo>
                  <a:cubicBezTo>
                    <a:pt x="685" y="136"/>
                    <a:pt x="686" y="64"/>
                    <a:pt x="685" y="1"/>
                  </a:cubicBezTo>
                  <a:close/>
                  <a:moveTo>
                    <a:pt x="4665" y="5748"/>
                  </a:moveTo>
                  <a:lnTo>
                    <a:pt x="4665" y="5748"/>
                  </a:lnTo>
                  <a:cubicBezTo>
                    <a:pt x="4665" y="5748"/>
                    <a:pt x="4665" y="5748"/>
                    <a:pt x="4665" y="5748"/>
                  </a:cubicBezTo>
                  <a:cubicBezTo>
                    <a:pt x="4665" y="5748"/>
                    <a:pt x="4665" y="5748"/>
                    <a:pt x="4665" y="574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7571438" y="1605368"/>
              <a:ext cx="188719" cy="226421"/>
            </a:xfrm>
            <a:custGeom>
              <a:avLst/>
              <a:gdLst/>
              <a:ahLst/>
              <a:cxnLst/>
              <a:rect l="l" t="t" r="r" b="b"/>
              <a:pathLst>
                <a:path w="4575" h="5489" extrusionOk="0">
                  <a:moveTo>
                    <a:pt x="1500" y="1"/>
                  </a:moveTo>
                  <a:cubicBezTo>
                    <a:pt x="724" y="1"/>
                    <a:pt x="390" y="532"/>
                    <a:pt x="390" y="532"/>
                  </a:cubicBezTo>
                  <a:cubicBezTo>
                    <a:pt x="1" y="1116"/>
                    <a:pt x="129" y="2454"/>
                    <a:pt x="1193" y="3388"/>
                  </a:cubicBezTo>
                  <a:cubicBezTo>
                    <a:pt x="2256" y="4323"/>
                    <a:pt x="4575" y="5488"/>
                    <a:pt x="4575" y="5488"/>
                  </a:cubicBezTo>
                  <a:cubicBezTo>
                    <a:pt x="4575" y="5488"/>
                    <a:pt x="2327" y="3575"/>
                    <a:pt x="1870" y="2308"/>
                  </a:cubicBezTo>
                  <a:cubicBezTo>
                    <a:pt x="1412" y="1044"/>
                    <a:pt x="1446" y="390"/>
                    <a:pt x="1904" y="45"/>
                  </a:cubicBezTo>
                  <a:cubicBezTo>
                    <a:pt x="1758" y="14"/>
                    <a:pt x="1623" y="1"/>
                    <a:pt x="1500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7942193" y="1694715"/>
              <a:ext cx="114881" cy="186203"/>
            </a:xfrm>
            <a:custGeom>
              <a:avLst/>
              <a:gdLst/>
              <a:ahLst/>
              <a:cxnLst/>
              <a:rect l="l" t="t" r="r" b="b"/>
              <a:pathLst>
                <a:path w="2785" h="4514" extrusionOk="0">
                  <a:moveTo>
                    <a:pt x="62" y="1"/>
                  </a:moveTo>
                  <a:cubicBezTo>
                    <a:pt x="1" y="1"/>
                    <a:pt x="8" y="69"/>
                    <a:pt x="8" y="69"/>
                  </a:cubicBezTo>
                  <a:cubicBezTo>
                    <a:pt x="1507" y="1421"/>
                    <a:pt x="2041" y="4513"/>
                    <a:pt x="2041" y="4513"/>
                  </a:cubicBezTo>
                  <a:cubicBezTo>
                    <a:pt x="2041" y="4513"/>
                    <a:pt x="2724" y="3289"/>
                    <a:pt x="2754" y="2731"/>
                  </a:cubicBezTo>
                  <a:cubicBezTo>
                    <a:pt x="2785" y="2174"/>
                    <a:pt x="2468" y="1912"/>
                    <a:pt x="2468" y="1912"/>
                  </a:cubicBezTo>
                  <a:cubicBezTo>
                    <a:pt x="2468" y="1912"/>
                    <a:pt x="731" y="502"/>
                    <a:pt x="356" y="179"/>
                  </a:cubicBezTo>
                  <a:cubicBezTo>
                    <a:pt x="195" y="40"/>
                    <a:pt x="109" y="1"/>
                    <a:pt x="62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8221496" y="1640554"/>
              <a:ext cx="193050" cy="283717"/>
            </a:xfrm>
            <a:custGeom>
              <a:avLst/>
              <a:gdLst/>
              <a:ahLst/>
              <a:cxnLst/>
              <a:rect l="l" t="t" r="r" b="b"/>
              <a:pathLst>
                <a:path w="4680" h="6878" extrusionOk="0">
                  <a:moveTo>
                    <a:pt x="1" y="1"/>
                  </a:moveTo>
                  <a:cubicBezTo>
                    <a:pt x="1" y="1"/>
                    <a:pt x="1103" y="970"/>
                    <a:pt x="1522" y="2899"/>
                  </a:cubicBezTo>
                  <a:cubicBezTo>
                    <a:pt x="1939" y="4826"/>
                    <a:pt x="948" y="6021"/>
                    <a:pt x="948" y="6021"/>
                  </a:cubicBezTo>
                  <a:cubicBezTo>
                    <a:pt x="948" y="6021"/>
                    <a:pt x="2634" y="6039"/>
                    <a:pt x="3456" y="6366"/>
                  </a:cubicBezTo>
                  <a:cubicBezTo>
                    <a:pt x="4280" y="6695"/>
                    <a:pt x="4679" y="6877"/>
                    <a:pt x="4679" y="6877"/>
                  </a:cubicBezTo>
                  <a:cubicBezTo>
                    <a:pt x="4679" y="6877"/>
                    <a:pt x="4415" y="4912"/>
                    <a:pt x="3294" y="2971"/>
                  </a:cubicBezTo>
                  <a:cubicBezTo>
                    <a:pt x="2172" y="1029"/>
                    <a:pt x="1099" y="44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8378246" y="1871678"/>
              <a:ext cx="341302" cy="385358"/>
            </a:xfrm>
            <a:custGeom>
              <a:avLst/>
              <a:gdLst/>
              <a:ahLst/>
              <a:cxnLst/>
              <a:rect l="l" t="t" r="r" b="b"/>
              <a:pathLst>
                <a:path w="8274" h="9342" extrusionOk="0">
                  <a:moveTo>
                    <a:pt x="6063" y="0"/>
                  </a:moveTo>
                  <a:cubicBezTo>
                    <a:pt x="5666" y="0"/>
                    <a:pt x="5277" y="222"/>
                    <a:pt x="4931" y="474"/>
                  </a:cubicBezTo>
                  <a:cubicBezTo>
                    <a:pt x="5827" y="1022"/>
                    <a:pt x="5569" y="2321"/>
                    <a:pt x="4934" y="3214"/>
                  </a:cubicBezTo>
                  <a:cubicBezTo>
                    <a:pt x="4240" y="4190"/>
                    <a:pt x="0" y="5116"/>
                    <a:pt x="0" y="5116"/>
                  </a:cubicBezTo>
                  <a:cubicBezTo>
                    <a:pt x="0" y="5116"/>
                    <a:pt x="728" y="5414"/>
                    <a:pt x="1855" y="5414"/>
                  </a:cubicBezTo>
                  <a:cubicBezTo>
                    <a:pt x="2110" y="5414"/>
                    <a:pt x="2384" y="5398"/>
                    <a:pt x="2675" y="5361"/>
                  </a:cubicBezTo>
                  <a:cubicBezTo>
                    <a:pt x="3226" y="5275"/>
                    <a:pt x="5393" y="4865"/>
                    <a:pt x="6719" y="3560"/>
                  </a:cubicBezTo>
                  <a:cubicBezTo>
                    <a:pt x="8248" y="2057"/>
                    <a:pt x="7550" y="912"/>
                    <a:pt x="6737" y="254"/>
                  </a:cubicBezTo>
                  <a:cubicBezTo>
                    <a:pt x="6534" y="89"/>
                    <a:pt x="6325" y="14"/>
                    <a:pt x="6119" y="2"/>
                  </a:cubicBezTo>
                  <a:cubicBezTo>
                    <a:pt x="6100" y="1"/>
                    <a:pt x="6081" y="0"/>
                    <a:pt x="6063" y="0"/>
                  </a:cubicBezTo>
                  <a:close/>
                  <a:moveTo>
                    <a:pt x="2577" y="8563"/>
                  </a:moveTo>
                  <a:lnTo>
                    <a:pt x="2577" y="8563"/>
                  </a:lnTo>
                  <a:cubicBezTo>
                    <a:pt x="2577" y="8563"/>
                    <a:pt x="2633" y="8587"/>
                    <a:pt x="2747" y="8608"/>
                  </a:cubicBezTo>
                  <a:cubicBezTo>
                    <a:pt x="2726" y="8603"/>
                    <a:pt x="2577" y="8563"/>
                    <a:pt x="2577" y="8563"/>
                  </a:cubicBezTo>
                  <a:close/>
                  <a:moveTo>
                    <a:pt x="6456" y="4928"/>
                  </a:moveTo>
                  <a:lnTo>
                    <a:pt x="6456" y="4928"/>
                  </a:lnTo>
                  <a:cubicBezTo>
                    <a:pt x="6992" y="5531"/>
                    <a:pt x="7087" y="7176"/>
                    <a:pt x="5414" y="8005"/>
                  </a:cubicBezTo>
                  <a:cubicBezTo>
                    <a:pt x="4363" y="8524"/>
                    <a:pt x="3614" y="8643"/>
                    <a:pt x="3150" y="8643"/>
                  </a:cubicBezTo>
                  <a:cubicBezTo>
                    <a:pt x="2976" y="8643"/>
                    <a:pt x="2842" y="8626"/>
                    <a:pt x="2747" y="8608"/>
                  </a:cubicBezTo>
                  <a:lnTo>
                    <a:pt x="2747" y="8608"/>
                  </a:lnTo>
                  <a:cubicBezTo>
                    <a:pt x="3001" y="8677"/>
                    <a:pt x="4538" y="9093"/>
                    <a:pt x="5490" y="9341"/>
                  </a:cubicBezTo>
                  <a:cubicBezTo>
                    <a:pt x="7530" y="8416"/>
                    <a:pt x="8273" y="7763"/>
                    <a:pt x="7749" y="6109"/>
                  </a:cubicBezTo>
                  <a:cubicBezTo>
                    <a:pt x="7523" y="5401"/>
                    <a:pt x="7021" y="5064"/>
                    <a:pt x="6456" y="492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7219823" y="1917300"/>
              <a:ext cx="222750" cy="150934"/>
            </a:xfrm>
            <a:custGeom>
              <a:avLst/>
              <a:gdLst/>
              <a:ahLst/>
              <a:cxnLst/>
              <a:rect l="l" t="t" r="r" b="b"/>
              <a:pathLst>
                <a:path w="5400" h="3659" extrusionOk="0">
                  <a:moveTo>
                    <a:pt x="5122" y="0"/>
                  </a:moveTo>
                  <a:lnTo>
                    <a:pt x="5122" y="0"/>
                  </a:lnTo>
                  <a:cubicBezTo>
                    <a:pt x="4474" y="1545"/>
                    <a:pt x="1811" y="2097"/>
                    <a:pt x="906" y="2414"/>
                  </a:cubicBezTo>
                  <a:cubicBezTo>
                    <a:pt x="1" y="2732"/>
                    <a:pt x="231" y="3410"/>
                    <a:pt x="1104" y="3639"/>
                  </a:cubicBezTo>
                  <a:cubicBezTo>
                    <a:pt x="1155" y="3652"/>
                    <a:pt x="1212" y="3659"/>
                    <a:pt x="1272" y="3659"/>
                  </a:cubicBezTo>
                  <a:cubicBezTo>
                    <a:pt x="2242" y="3659"/>
                    <a:pt x="4317" y="2021"/>
                    <a:pt x="4843" y="1166"/>
                  </a:cubicBezTo>
                  <a:cubicBezTo>
                    <a:pt x="5400" y="257"/>
                    <a:pt x="5122" y="0"/>
                    <a:pt x="512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7332229" y="1612793"/>
              <a:ext cx="167186" cy="82830"/>
            </a:xfrm>
            <a:custGeom>
              <a:avLst/>
              <a:gdLst/>
              <a:ahLst/>
              <a:cxnLst/>
              <a:rect l="l" t="t" r="r" b="b"/>
              <a:pathLst>
                <a:path w="4053" h="2008" extrusionOk="0">
                  <a:moveTo>
                    <a:pt x="1198" y="1"/>
                  </a:moveTo>
                  <a:cubicBezTo>
                    <a:pt x="1086" y="1"/>
                    <a:pt x="981" y="18"/>
                    <a:pt x="885" y="54"/>
                  </a:cubicBezTo>
                  <a:cubicBezTo>
                    <a:pt x="0" y="315"/>
                    <a:pt x="253" y="907"/>
                    <a:pt x="666" y="1252"/>
                  </a:cubicBezTo>
                  <a:cubicBezTo>
                    <a:pt x="1081" y="1598"/>
                    <a:pt x="1800" y="1458"/>
                    <a:pt x="2520" y="1642"/>
                  </a:cubicBezTo>
                  <a:cubicBezTo>
                    <a:pt x="3038" y="1774"/>
                    <a:pt x="3613" y="2008"/>
                    <a:pt x="3886" y="2008"/>
                  </a:cubicBezTo>
                  <a:cubicBezTo>
                    <a:pt x="3992" y="2008"/>
                    <a:pt x="4052" y="1972"/>
                    <a:pt x="4045" y="1881"/>
                  </a:cubicBezTo>
                  <a:cubicBezTo>
                    <a:pt x="4023" y="1589"/>
                    <a:pt x="2288" y="1"/>
                    <a:pt x="119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7666684" y="1619475"/>
              <a:ext cx="116573" cy="79489"/>
            </a:xfrm>
            <a:custGeom>
              <a:avLst/>
              <a:gdLst/>
              <a:ahLst/>
              <a:cxnLst/>
              <a:rect l="l" t="t" r="r" b="b"/>
              <a:pathLst>
                <a:path w="2826" h="1927" extrusionOk="0">
                  <a:moveTo>
                    <a:pt x="936" y="1"/>
                  </a:moveTo>
                  <a:cubicBezTo>
                    <a:pt x="858" y="1"/>
                    <a:pt x="785" y="18"/>
                    <a:pt x="717" y="55"/>
                  </a:cubicBezTo>
                  <a:cubicBezTo>
                    <a:pt x="41" y="386"/>
                    <a:pt x="0" y="800"/>
                    <a:pt x="487" y="1121"/>
                  </a:cubicBezTo>
                  <a:cubicBezTo>
                    <a:pt x="899" y="1392"/>
                    <a:pt x="2161" y="1926"/>
                    <a:pt x="2599" y="1926"/>
                  </a:cubicBezTo>
                  <a:cubicBezTo>
                    <a:pt x="2681" y="1926"/>
                    <a:pt x="2734" y="1908"/>
                    <a:pt x="2747" y="1865"/>
                  </a:cubicBezTo>
                  <a:cubicBezTo>
                    <a:pt x="2825" y="1616"/>
                    <a:pt x="1694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7569870" y="2008091"/>
              <a:ext cx="75694" cy="97928"/>
            </a:xfrm>
            <a:custGeom>
              <a:avLst/>
              <a:gdLst/>
              <a:ahLst/>
              <a:cxnLst/>
              <a:rect l="l" t="t" r="r" b="b"/>
              <a:pathLst>
                <a:path w="1835" h="2374" extrusionOk="0">
                  <a:moveTo>
                    <a:pt x="1499" y="0"/>
                  </a:moveTo>
                  <a:cubicBezTo>
                    <a:pt x="877" y="912"/>
                    <a:pt x="1" y="1717"/>
                    <a:pt x="499" y="2197"/>
                  </a:cubicBezTo>
                  <a:cubicBezTo>
                    <a:pt x="628" y="2322"/>
                    <a:pt x="768" y="2373"/>
                    <a:pt x="905" y="2373"/>
                  </a:cubicBezTo>
                  <a:cubicBezTo>
                    <a:pt x="1298" y="2373"/>
                    <a:pt x="1673" y="1955"/>
                    <a:pt x="1743" y="1651"/>
                  </a:cubicBezTo>
                  <a:cubicBezTo>
                    <a:pt x="1835" y="1242"/>
                    <a:pt x="1499" y="0"/>
                    <a:pt x="14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8072708" y="1661921"/>
              <a:ext cx="102176" cy="79901"/>
            </a:xfrm>
            <a:custGeom>
              <a:avLst/>
              <a:gdLst/>
              <a:ahLst/>
              <a:cxnLst/>
              <a:rect l="l" t="t" r="r" b="b"/>
              <a:pathLst>
                <a:path w="2477" h="1937" extrusionOk="0">
                  <a:moveTo>
                    <a:pt x="1355" y="1"/>
                  </a:moveTo>
                  <a:cubicBezTo>
                    <a:pt x="1194" y="1"/>
                    <a:pt x="1038" y="66"/>
                    <a:pt x="906" y="219"/>
                  </a:cubicBezTo>
                  <a:cubicBezTo>
                    <a:pt x="229" y="1033"/>
                    <a:pt x="0" y="1689"/>
                    <a:pt x="621" y="1856"/>
                  </a:cubicBezTo>
                  <a:cubicBezTo>
                    <a:pt x="806" y="1906"/>
                    <a:pt x="1033" y="1936"/>
                    <a:pt x="1264" y="1936"/>
                  </a:cubicBezTo>
                  <a:cubicBezTo>
                    <a:pt x="1810" y="1936"/>
                    <a:pt x="2374" y="1764"/>
                    <a:pt x="2423" y="1266"/>
                  </a:cubicBezTo>
                  <a:cubicBezTo>
                    <a:pt x="2476" y="720"/>
                    <a:pt x="1889" y="1"/>
                    <a:pt x="135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8050061" y="1750031"/>
              <a:ext cx="99990" cy="83903"/>
            </a:xfrm>
            <a:custGeom>
              <a:avLst/>
              <a:gdLst/>
              <a:ahLst/>
              <a:cxnLst/>
              <a:rect l="l" t="t" r="r" b="b"/>
              <a:pathLst>
                <a:path w="2424" h="2034" extrusionOk="0">
                  <a:moveTo>
                    <a:pt x="1148" y="1"/>
                  </a:moveTo>
                  <a:cubicBezTo>
                    <a:pt x="976" y="1"/>
                    <a:pt x="819" y="65"/>
                    <a:pt x="698" y="283"/>
                  </a:cubicBezTo>
                  <a:cubicBezTo>
                    <a:pt x="459" y="844"/>
                    <a:pt x="1" y="1572"/>
                    <a:pt x="272" y="1931"/>
                  </a:cubicBezTo>
                  <a:cubicBezTo>
                    <a:pt x="326" y="2002"/>
                    <a:pt x="432" y="2034"/>
                    <a:pt x="566" y="2034"/>
                  </a:cubicBezTo>
                  <a:cubicBezTo>
                    <a:pt x="1102" y="2034"/>
                    <a:pt x="2103" y="1540"/>
                    <a:pt x="2245" y="1138"/>
                  </a:cubicBezTo>
                  <a:cubicBezTo>
                    <a:pt x="2423" y="635"/>
                    <a:pt x="2250" y="181"/>
                    <a:pt x="1831" y="128"/>
                  </a:cubicBezTo>
                  <a:cubicBezTo>
                    <a:pt x="1600" y="99"/>
                    <a:pt x="1361" y="1"/>
                    <a:pt x="11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8183340" y="2218673"/>
              <a:ext cx="110055" cy="84521"/>
            </a:xfrm>
            <a:custGeom>
              <a:avLst/>
              <a:gdLst/>
              <a:ahLst/>
              <a:cxnLst/>
              <a:rect l="l" t="t" r="r" b="b"/>
              <a:pathLst>
                <a:path w="2668" h="2049" extrusionOk="0">
                  <a:moveTo>
                    <a:pt x="1948" y="1"/>
                  </a:moveTo>
                  <a:cubicBezTo>
                    <a:pt x="1801" y="1"/>
                    <a:pt x="1666" y="26"/>
                    <a:pt x="1586" y="76"/>
                  </a:cubicBezTo>
                  <a:cubicBezTo>
                    <a:pt x="726" y="644"/>
                    <a:pt x="0" y="1471"/>
                    <a:pt x="70" y="1783"/>
                  </a:cubicBezTo>
                  <a:cubicBezTo>
                    <a:pt x="105" y="1946"/>
                    <a:pt x="299" y="2049"/>
                    <a:pt x="537" y="2049"/>
                  </a:cubicBezTo>
                  <a:cubicBezTo>
                    <a:pt x="754" y="2049"/>
                    <a:pt x="1008" y="1963"/>
                    <a:pt x="1208" y="1759"/>
                  </a:cubicBezTo>
                  <a:cubicBezTo>
                    <a:pt x="1629" y="1331"/>
                    <a:pt x="2658" y="766"/>
                    <a:pt x="2663" y="386"/>
                  </a:cubicBezTo>
                  <a:cubicBezTo>
                    <a:pt x="2668" y="125"/>
                    <a:pt x="2276" y="1"/>
                    <a:pt x="19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8294550" y="2322334"/>
              <a:ext cx="77839" cy="116944"/>
            </a:xfrm>
            <a:custGeom>
              <a:avLst/>
              <a:gdLst/>
              <a:ahLst/>
              <a:cxnLst/>
              <a:rect l="l" t="t" r="r" b="b"/>
              <a:pathLst>
                <a:path w="1887" h="2835" extrusionOk="0">
                  <a:moveTo>
                    <a:pt x="1404" y="0"/>
                  </a:moveTo>
                  <a:cubicBezTo>
                    <a:pt x="1253" y="0"/>
                    <a:pt x="1083" y="66"/>
                    <a:pt x="950" y="219"/>
                  </a:cubicBezTo>
                  <a:cubicBezTo>
                    <a:pt x="319" y="1131"/>
                    <a:pt x="1" y="2039"/>
                    <a:pt x="125" y="2468"/>
                  </a:cubicBezTo>
                  <a:cubicBezTo>
                    <a:pt x="190" y="2695"/>
                    <a:pt x="353" y="2835"/>
                    <a:pt x="519" y="2835"/>
                  </a:cubicBezTo>
                  <a:cubicBezTo>
                    <a:pt x="665" y="2835"/>
                    <a:pt x="814" y="2727"/>
                    <a:pt x="901" y="2475"/>
                  </a:cubicBezTo>
                  <a:cubicBezTo>
                    <a:pt x="1086" y="1936"/>
                    <a:pt x="1481" y="940"/>
                    <a:pt x="1727" y="494"/>
                  </a:cubicBezTo>
                  <a:cubicBezTo>
                    <a:pt x="1887" y="209"/>
                    <a:pt x="1674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8349536" y="2271720"/>
              <a:ext cx="49335" cy="48592"/>
            </a:xfrm>
            <a:custGeom>
              <a:avLst/>
              <a:gdLst/>
              <a:ahLst/>
              <a:cxnLst/>
              <a:rect l="l" t="t" r="r" b="b"/>
              <a:pathLst>
                <a:path w="1196" h="1178" extrusionOk="0">
                  <a:moveTo>
                    <a:pt x="928" y="1"/>
                  </a:moveTo>
                  <a:cubicBezTo>
                    <a:pt x="781" y="1"/>
                    <a:pt x="565" y="118"/>
                    <a:pt x="310" y="425"/>
                  </a:cubicBezTo>
                  <a:cubicBezTo>
                    <a:pt x="1" y="797"/>
                    <a:pt x="126" y="1125"/>
                    <a:pt x="372" y="1173"/>
                  </a:cubicBezTo>
                  <a:cubicBezTo>
                    <a:pt x="387" y="1176"/>
                    <a:pt x="403" y="1177"/>
                    <a:pt x="419" y="1177"/>
                  </a:cubicBezTo>
                  <a:cubicBezTo>
                    <a:pt x="649" y="1177"/>
                    <a:pt x="891" y="857"/>
                    <a:pt x="1080" y="453"/>
                  </a:cubicBezTo>
                  <a:cubicBezTo>
                    <a:pt x="1196" y="206"/>
                    <a:pt x="1122" y="1"/>
                    <a:pt x="92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7736726" y="1706678"/>
              <a:ext cx="80602" cy="49500"/>
            </a:xfrm>
            <a:custGeom>
              <a:avLst/>
              <a:gdLst/>
              <a:ahLst/>
              <a:cxnLst/>
              <a:rect l="l" t="t" r="r" b="b"/>
              <a:pathLst>
                <a:path w="1954" h="1200" extrusionOk="0">
                  <a:moveTo>
                    <a:pt x="876" y="1"/>
                  </a:moveTo>
                  <a:cubicBezTo>
                    <a:pt x="720" y="1"/>
                    <a:pt x="575" y="46"/>
                    <a:pt x="465" y="154"/>
                  </a:cubicBezTo>
                  <a:cubicBezTo>
                    <a:pt x="1" y="453"/>
                    <a:pt x="122" y="1022"/>
                    <a:pt x="747" y="1143"/>
                  </a:cubicBezTo>
                  <a:cubicBezTo>
                    <a:pt x="931" y="1179"/>
                    <a:pt x="1108" y="1199"/>
                    <a:pt x="1267" y="1199"/>
                  </a:cubicBezTo>
                  <a:cubicBezTo>
                    <a:pt x="1646" y="1199"/>
                    <a:pt x="1921" y="1082"/>
                    <a:pt x="1938" y="771"/>
                  </a:cubicBezTo>
                  <a:cubicBezTo>
                    <a:pt x="1954" y="437"/>
                    <a:pt x="1361" y="1"/>
                    <a:pt x="87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7794889" y="2100656"/>
              <a:ext cx="87532" cy="71074"/>
            </a:xfrm>
            <a:custGeom>
              <a:avLst/>
              <a:gdLst/>
              <a:ahLst/>
              <a:cxnLst/>
              <a:rect l="l" t="t" r="r" b="b"/>
              <a:pathLst>
                <a:path w="2122" h="1723" extrusionOk="0">
                  <a:moveTo>
                    <a:pt x="1375" y="0"/>
                  </a:moveTo>
                  <a:cubicBezTo>
                    <a:pt x="1160" y="0"/>
                    <a:pt x="941" y="93"/>
                    <a:pt x="785" y="297"/>
                  </a:cubicBezTo>
                  <a:cubicBezTo>
                    <a:pt x="226" y="887"/>
                    <a:pt x="0" y="1544"/>
                    <a:pt x="778" y="1694"/>
                  </a:cubicBezTo>
                  <a:cubicBezTo>
                    <a:pt x="879" y="1713"/>
                    <a:pt x="976" y="1722"/>
                    <a:pt x="1069" y="1722"/>
                  </a:cubicBezTo>
                  <a:cubicBezTo>
                    <a:pt x="1693" y="1722"/>
                    <a:pt x="2122" y="1307"/>
                    <a:pt x="2102" y="703"/>
                  </a:cubicBezTo>
                  <a:cubicBezTo>
                    <a:pt x="2090" y="266"/>
                    <a:pt x="1739" y="0"/>
                    <a:pt x="13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7807718" y="2039400"/>
              <a:ext cx="74827" cy="52635"/>
            </a:xfrm>
            <a:custGeom>
              <a:avLst/>
              <a:gdLst/>
              <a:ahLst/>
              <a:cxnLst/>
              <a:rect l="l" t="t" r="r" b="b"/>
              <a:pathLst>
                <a:path w="1814" h="1276" extrusionOk="0">
                  <a:moveTo>
                    <a:pt x="1022" y="0"/>
                  </a:moveTo>
                  <a:cubicBezTo>
                    <a:pt x="704" y="0"/>
                    <a:pt x="359" y="402"/>
                    <a:pt x="213" y="686"/>
                  </a:cubicBezTo>
                  <a:cubicBezTo>
                    <a:pt x="0" y="1007"/>
                    <a:pt x="250" y="1206"/>
                    <a:pt x="620" y="1206"/>
                  </a:cubicBezTo>
                  <a:cubicBezTo>
                    <a:pt x="730" y="1206"/>
                    <a:pt x="851" y="1189"/>
                    <a:pt x="973" y="1151"/>
                  </a:cubicBezTo>
                  <a:cubicBezTo>
                    <a:pt x="1508" y="989"/>
                    <a:pt x="1814" y="1276"/>
                    <a:pt x="1468" y="411"/>
                  </a:cubicBezTo>
                  <a:cubicBezTo>
                    <a:pt x="1349" y="112"/>
                    <a:pt x="1190" y="0"/>
                    <a:pt x="102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7539510" y="1906740"/>
              <a:ext cx="215944" cy="86790"/>
            </a:xfrm>
            <a:custGeom>
              <a:avLst/>
              <a:gdLst/>
              <a:ahLst/>
              <a:cxnLst/>
              <a:rect l="l" t="t" r="r" b="b"/>
              <a:pathLst>
                <a:path w="5235" h="2104" extrusionOk="0">
                  <a:moveTo>
                    <a:pt x="3948" y="1"/>
                  </a:moveTo>
                  <a:cubicBezTo>
                    <a:pt x="3589" y="1"/>
                    <a:pt x="3152" y="30"/>
                    <a:pt x="2629" y="114"/>
                  </a:cubicBezTo>
                  <a:cubicBezTo>
                    <a:pt x="2113" y="196"/>
                    <a:pt x="1679" y="225"/>
                    <a:pt x="1320" y="225"/>
                  </a:cubicBezTo>
                  <a:cubicBezTo>
                    <a:pt x="418" y="225"/>
                    <a:pt x="1" y="39"/>
                    <a:pt x="0" y="39"/>
                  </a:cubicBezTo>
                  <a:lnTo>
                    <a:pt x="0" y="39"/>
                  </a:lnTo>
                  <a:cubicBezTo>
                    <a:pt x="1" y="39"/>
                    <a:pt x="391" y="428"/>
                    <a:pt x="1458" y="701"/>
                  </a:cubicBezTo>
                  <a:cubicBezTo>
                    <a:pt x="1937" y="824"/>
                    <a:pt x="2272" y="857"/>
                    <a:pt x="2496" y="857"/>
                  </a:cubicBezTo>
                  <a:cubicBezTo>
                    <a:pt x="2770" y="857"/>
                    <a:pt x="2877" y="807"/>
                    <a:pt x="2877" y="807"/>
                  </a:cubicBezTo>
                  <a:lnTo>
                    <a:pt x="2877" y="807"/>
                  </a:lnTo>
                  <a:lnTo>
                    <a:pt x="2272" y="2103"/>
                  </a:lnTo>
                  <a:cubicBezTo>
                    <a:pt x="2272" y="2103"/>
                    <a:pt x="3728" y="390"/>
                    <a:pt x="5235" y="182"/>
                  </a:cubicBezTo>
                  <a:cubicBezTo>
                    <a:pt x="5235" y="182"/>
                    <a:pt x="4833" y="1"/>
                    <a:pt x="3948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8278628" y="2033089"/>
              <a:ext cx="86171" cy="128947"/>
            </a:xfrm>
            <a:custGeom>
              <a:avLst/>
              <a:gdLst/>
              <a:ahLst/>
              <a:cxnLst/>
              <a:rect l="l" t="t" r="r" b="b"/>
              <a:pathLst>
                <a:path w="2089" h="3126" extrusionOk="0">
                  <a:moveTo>
                    <a:pt x="426" y="1"/>
                  </a:moveTo>
                  <a:lnTo>
                    <a:pt x="426" y="1"/>
                  </a:lnTo>
                  <a:cubicBezTo>
                    <a:pt x="1244" y="1530"/>
                    <a:pt x="0" y="3126"/>
                    <a:pt x="0" y="3126"/>
                  </a:cubicBezTo>
                  <a:cubicBezTo>
                    <a:pt x="0" y="3126"/>
                    <a:pt x="1337" y="2945"/>
                    <a:pt x="1713" y="1814"/>
                  </a:cubicBezTo>
                  <a:cubicBezTo>
                    <a:pt x="2088" y="684"/>
                    <a:pt x="426" y="1"/>
                    <a:pt x="42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7413986" y="2116909"/>
              <a:ext cx="296835" cy="904489"/>
            </a:xfrm>
            <a:custGeom>
              <a:avLst/>
              <a:gdLst/>
              <a:ahLst/>
              <a:cxnLst/>
              <a:rect l="l" t="t" r="r" b="b"/>
              <a:pathLst>
                <a:path w="7196" h="21927" extrusionOk="0">
                  <a:moveTo>
                    <a:pt x="2476" y="0"/>
                  </a:moveTo>
                  <a:lnTo>
                    <a:pt x="2476" y="0"/>
                  </a:lnTo>
                  <a:cubicBezTo>
                    <a:pt x="2476" y="1"/>
                    <a:pt x="1229" y="905"/>
                    <a:pt x="666" y="3746"/>
                  </a:cubicBezTo>
                  <a:cubicBezTo>
                    <a:pt x="105" y="6588"/>
                    <a:pt x="934" y="7719"/>
                    <a:pt x="467" y="10947"/>
                  </a:cubicBezTo>
                  <a:cubicBezTo>
                    <a:pt x="0" y="14174"/>
                    <a:pt x="713" y="18152"/>
                    <a:pt x="3570" y="20297"/>
                  </a:cubicBezTo>
                  <a:cubicBezTo>
                    <a:pt x="4538" y="21025"/>
                    <a:pt x="5776" y="21575"/>
                    <a:pt x="7196" y="21926"/>
                  </a:cubicBezTo>
                  <a:cubicBezTo>
                    <a:pt x="6754" y="21738"/>
                    <a:pt x="6140" y="21462"/>
                    <a:pt x="5421" y="21087"/>
                  </a:cubicBezTo>
                  <a:cubicBezTo>
                    <a:pt x="3956" y="20321"/>
                    <a:pt x="1954" y="18828"/>
                    <a:pt x="1223" y="15586"/>
                  </a:cubicBezTo>
                  <a:cubicBezTo>
                    <a:pt x="495" y="12345"/>
                    <a:pt x="1562" y="10370"/>
                    <a:pt x="1184" y="8578"/>
                  </a:cubicBezTo>
                  <a:cubicBezTo>
                    <a:pt x="810" y="6816"/>
                    <a:pt x="487" y="3178"/>
                    <a:pt x="2469" y="85"/>
                  </a:cubicBezTo>
                  <a:cubicBezTo>
                    <a:pt x="2472" y="31"/>
                    <a:pt x="2476" y="0"/>
                    <a:pt x="2476" y="0"/>
                  </a:cubicBezTo>
                  <a:close/>
                </a:path>
              </a:pathLst>
            </a:custGeom>
            <a:solidFill>
              <a:srgbClr val="F9A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7451936" y="2376330"/>
              <a:ext cx="223286" cy="223121"/>
            </a:xfrm>
            <a:custGeom>
              <a:avLst/>
              <a:gdLst/>
              <a:ahLst/>
              <a:cxnLst/>
              <a:rect l="l" t="t" r="r" b="b"/>
              <a:pathLst>
                <a:path w="5413" h="5409" extrusionOk="0">
                  <a:moveTo>
                    <a:pt x="2840" y="0"/>
                  </a:moveTo>
                  <a:cubicBezTo>
                    <a:pt x="2777" y="0"/>
                    <a:pt x="2714" y="2"/>
                    <a:pt x="2650" y="7"/>
                  </a:cubicBezTo>
                  <a:cubicBezTo>
                    <a:pt x="847" y="129"/>
                    <a:pt x="54" y="1443"/>
                    <a:pt x="28" y="2793"/>
                  </a:cubicBezTo>
                  <a:cubicBezTo>
                    <a:pt x="0" y="4452"/>
                    <a:pt x="924" y="5409"/>
                    <a:pt x="2327" y="5409"/>
                  </a:cubicBezTo>
                  <a:cubicBezTo>
                    <a:pt x="3730" y="5407"/>
                    <a:pt x="4924" y="4871"/>
                    <a:pt x="5133" y="3259"/>
                  </a:cubicBezTo>
                  <a:cubicBezTo>
                    <a:pt x="5412" y="1101"/>
                    <a:pt x="4269" y="0"/>
                    <a:pt x="28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7862374" y="2376743"/>
              <a:ext cx="243623" cy="239374"/>
            </a:xfrm>
            <a:custGeom>
              <a:avLst/>
              <a:gdLst/>
              <a:ahLst/>
              <a:cxnLst/>
              <a:rect l="l" t="t" r="r" b="b"/>
              <a:pathLst>
                <a:path w="5906" h="5803" extrusionOk="0">
                  <a:moveTo>
                    <a:pt x="3101" y="1"/>
                  </a:moveTo>
                  <a:cubicBezTo>
                    <a:pt x="3032" y="1"/>
                    <a:pt x="2962" y="3"/>
                    <a:pt x="2892" y="8"/>
                  </a:cubicBezTo>
                  <a:cubicBezTo>
                    <a:pt x="925" y="138"/>
                    <a:pt x="59" y="1547"/>
                    <a:pt x="32" y="2997"/>
                  </a:cubicBezTo>
                  <a:cubicBezTo>
                    <a:pt x="1" y="4778"/>
                    <a:pt x="1009" y="5802"/>
                    <a:pt x="2540" y="5802"/>
                  </a:cubicBezTo>
                  <a:cubicBezTo>
                    <a:pt x="4070" y="5802"/>
                    <a:pt x="5372" y="5228"/>
                    <a:pt x="5600" y="3498"/>
                  </a:cubicBezTo>
                  <a:cubicBezTo>
                    <a:pt x="5906" y="1183"/>
                    <a:pt x="4658" y="1"/>
                    <a:pt x="3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7632900" y="2510269"/>
              <a:ext cx="77261" cy="182572"/>
            </a:xfrm>
            <a:custGeom>
              <a:avLst/>
              <a:gdLst/>
              <a:ahLst/>
              <a:cxnLst/>
              <a:rect l="l" t="t" r="r" b="b"/>
              <a:pathLst>
                <a:path w="1873" h="4426" extrusionOk="0">
                  <a:moveTo>
                    <a:pt x="1608" y="0"/>
                  </a:moveTo>
                  <a:cubicBezTo>
                    <a:pt x="1600" y="0"/>
                    <a:pt x="1592" y="1"/>
                    <a:pt x="1584" y="2"/>
                  </a:cubicBezTo>
                  <a:cubicBezTo>
                    <a:pt x="1474" y="16"/>
                    <a:pt x="1398" y="115"/>
                    <a:pt x="1412" y="222"/>
                  </a:cubicBezTo>
                  <a:lnTo>
                    <a:pt x="1412" y="223"/>
                  </a:lnTo>
                  <a:cubicBezTo>
                    <a:pt x="1468" y="660"/>
                    <a:pt x="1379" y="985"/>
                    <a:pt x="1204" y="1293"/>
                  </a:cubicBezTo>
                  <a:cubicBezTo>
                    <a:pt x="1029" y="1599"/>
                    <a:pt x="766" y="1884"/>
                    <a:pt x="481" y="2183"/>
                  </a:cubicBezTo>
                  <a:cubicBezTo>
                    <a:pt x="153" y="2530"/>
                    <a:pt x="1" y="3028"/>
                    <a:pt x="95" y="3486"/>
                  </a:cubicBezTo>
                  <a:cubicBezTo>
                    <a:pt x="187" y="3945"/>
                    <a:pt x="564" y="4353"/>
                    <a:pt x="1190" y="4425"/>
                  </a:cubicBezTo>
                  <a:cubicBezTo>
                    <a:pt x="1197" y="4425"/>
                    <a:pt x="1204" y="4426"/>
                    <a:pt x="1211" y="4426"/>
                  </a:cubicBezTo>
                  <a:cubicBezTo>
                    <a:pt x="1310" y="4426"/>
                    <a:pt x="1397" y="4352"/>
                    <a:pt x="1409" y="4250"/>
                  </a:cubicBezTo>
                  <a:cubicBezTo>
                    <a:pt x="1422" y="4141"/>
                    <a:pt x="1344" y="4044"/>
                    <a:pt x="1234" y="4031"/>
                  </a:cubicBezTo>
                  <a:lnTo>
                    <a:pt x="1232" y="4031"/>
                  </a:lnTo>
                  <a:cubicBezTo>
                    <a:pt x="746" y="3975"/>
                    <a:pt x="548" y="3726"/>
                    <a:pt x="485" y="3410"/>
                  </a:cubicBezTo>
                  <a:cubicBezTo>
                    <a:pt x="421" y="3094"/>
                    <a:pt x="534" y="2703"/>
                    <a:pt x="768" y="2455"/>
                  </a:cubicBezTo>
                  <a:cubicBezTo>
                    <a:pt x="1050" y="2156"/>
                    <a:pt x="1338" y="1857"/>
                    <a:pt x="1546" y="1491"/>
                  </a:cubicBezTo>
                  <a:cubicBezTo>
                    <a:pt x="1753" y="1126"/>
                    <a:pt x="1873" y="694"/>
                    <a:pt x="1805" y="174"/>
                  </a:cubicBezTo>
                  <a:cubicBezTo>
                    <a:pt x="1794" y="73"/>
                    <a:pt x="1708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7640655" y="2713508"/>
              <a:ext cx="204435" cy="79613"/>
            </a:xfrm>
            <a:custGeom>
              <a:avLst/>
              <a:gdLst/>
              <a:ahLst/>
              <a:cxnLst/>
              <a:rect l="l" t="t" r="r" b="b"/>
              <a:pathLst>
                <a:path w="4956" h="1930" extrusionOk="0">
                  <a:moveTo>
                    <a:pt x="4726" y="1"/>
                  </a:moveTo>
                  <a:cubicBezTo>
                    <a:pt x="4720" y="1"/>
                    <a:pt x="4714" y="1"/>
                    <a:pt x="4708" y="1"/>
                  </a:cubicBezTo>
                  <a:cubicBezTo>
                    <a:pt x="4656" y="7"/>
                    <a:pt x="4607" y="34"/>
                    <a:pt x="4574" y="75"/>
                  </a:cubicBezTo>
                  <a:cubicBezTo>
                    <a:pt x="4110" y="648"/>
                    <a:pt x="3038" y="1535"/>
                    <a:pt x="1908" y="1535"/>
                  </a:cubicBezTo>
                  <a:cubicBezTo>
                    <a:pt x="1903" y="1535"/>
                    <a:pt x="1898" y="1535"/>
                    <a:pt x="1892" y="1535"/>
                  </a:cubicBezTo>
                  <a:cubicBezTo>
                    <a:pt x="1317" y="1529"/>
                    <a:pt x="947" y="1347"/>
                    <a:pt x="714" y="1169"/>
                  </a:cubicBezTo>
                  <a:cubicBezTo>
                    <a:pt x="482" y="992"/>
                    <a:pt x="397" y="834"/>
                    <a:pt x="397" y="834"/>
                  </a:cubicBezTo>
                  <a:cubicBezTo>
                    <a:pt x="361" y="768"/>
                    <a:pt x="293" y="731"/>
                    <a:pt x="223" y="731"/>
                  </a:cubicBezTo>
                  <a:cubicBezTo>
                    <a:pt x="192" y="731"/>
                    <a:pt x="160" y="739"/>
                    <a:pt x="130" y="755"/>
                  </a:cubicBezTo>
                  <a:cubicBezTo>
                    <a:pt x="36" y="805"/>
                    <a:pt x="0" y="925"/>
                    <a:pt x="51" y="1021"/>
                  </a:cubicBezTo>
                  <a:cubicBezTo>
                    <a:pt x="51" y="1021"/>
                    <a:pt x="181" y="1261"/>
                    <a:pt x="475" y="1485"/>
                  </a:cubicBezTo>
                  <a:cubicBezTo>
                    <a:pt x="768" y="1707"/>
                    <a:pt x="1231" y="1924"/>
                    <a:pt x="1891" y="1930"/>
                  </a:cubicBezTo>
                  <a:cubicBezTo>
                    <a:pt x="1898" y="1930"/>
                    <a:pt x="1905" y="1930"/>
                    <a:pt x="1911" y="1930"/>
                  </a:cubicBezTo>
                  <a:cubicBezTo>
                    <a:pt x="3239" y="1930"/>
                    <a:pt x="4364" y="969"/>
                    <a:pt x="4886" y="324"/>
                  </a:cubicBezTo>
                  <a:cubicBezTo>
                    <a:pt x="4955" y="240"/>
                    <a:pt x="4941" y="117"/>
                    <a:pt x="4857" y="48"/>
                  </a:cubicBezTo>
                  <a:cubicBezTo>
                    <a:pt x="4819" y="16"/>
                    <a:pt x="4773" y="1"/>
                    <a:pt x="4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7454081" y="2396625"/>
              <a:ext cx="121193" cy="185006"/>
            </a:xfrm>
            <a:custGeom>
              <a:avLst/>
              <a:gdLst/>
              <a:ahLst/>
              <a:cxnLst/>
              <a:rect l="l" t="t" r="r" b="b"/>
              <a:pathLst>
                <a:path w="2938" h="4485" extrusionOk="0">
                  <a:moveTo>
                    <a:pt x="1427" y="0"/>
                  </a:moveTo>
                  <a:cubicBezTo>
                    <a:pt x="1349" y="0"/>
                    <a:pt x="1272" y="7"/>
                    <a:pt x="1197" y="21"/>
                  </a:cubicBezTo>
                  <a:cubicBezTo>
                    <a:pt x="370" y="281"/>
                    <a:pt x="16" y="1203"/>
                    <a:pt x="9" y="2377"/>
                  </a:cubicBezTo>
                  <a:cubicBezTo>
                    <a:pt x="0" y="3554"/>
                    <a:pt x="363" y="4400"/>
                    <a:pt x="1362" y="4479"/>
                  </a:cubicBezTo>
                  <a:cubicBezTo>
                    <a:pt x="1405" y="4483"/>
                    <a:pt x="1448" y="4485"/>
                    <a:pt x="1490" y="4485"/>
                  </a:cubicBezTo>
                  <a:cubicBezTo>
                    <a:pt x="2408" y="4485"/>
                    <a:pt x="2932" y="3642"/>
                    <a:pt x="2936" y="2071"/>
                  </a:cubicBezTo>
                  <a:cubicBezTo>
                    <a:pt x="2938" y="590"/>
                    <a:pt x="2140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7859404" y="2400626"/>
              <a:ext cx="149614" cy="195525"/>
            </a:xfrm>
            <a:custGeom>
              <a:avLst/>
              <a:gdLst/>
              <a:ahLst/>
              <a:cxnLst/>
              <a:rect l="l" t="t" r="r" b="b"/>
              <a:pathLst>
                <a:path w="3627" h="4740" extrusionOk="0">
                  <a:moveTo>
                    <a:pt x="1951" y="1"/>
                  </a:moveTo>
                  <a:cubicBezTo>
                    <a:pt x="1071" y="1"/>
                    <a:pt x="296" y="869"/>
                    <a:pt x="150" y="2080"/>
                  </a:cubicBezTo>
                  <a:cubicBezTo>
                    <a:pt x="0" y="3327"/>
                    <a:pt x="526" y="4739"/>
                    <a:pt x="1716" y="4739"/>
                  </a:cubicBezTo>
                  <a:cubicBezTo>
                    <a:pt x="1746" y="4739"/>
                    <a:pt x="1778" y="4738"/>
                    <a:pt x="1809" y="4736"/>
                  </a:cubicBezTo>
                  <a:cubicBezTo>
                    <a:pt x="3065" y="4659"/>
                    <a:pt x="3408" y="4169"/>
                    <a:pt x="3517" y="2688"/>
                  </a:cubicBezTo>
                  <a:cubicBezTo>
                    <a:pt x="3627" y="1205"/>
                    <a:pt x="3347" y="106"/>
                    <a:pt x="2107" y="10"/>
                  </a:cubicBezTo>
                  <a:cubicBezTo>
                    <a:pt x="2055" y="4"/>
                    <a:pt x="2003" y="1"/>
                    <a:pt x="1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7473469" y="2218425"/>
              <a:ext cx="186079" cy="107786"/>
            </a:xfrm>
            <a:custGeom>
              <a:avLst/>
              <a:gdLst/>
              <a:ahLst/>
              <a:cxnLst/>
              <a:rect l="l" t="t" r="r" b="b"/>
              <a:pathLst>
                <a:path w="4511" h="2613" extrusionOk="0">
                  <a:moveTo>
                    <a:pt x="2397" y="1"/>
                  </a:moveTo>
                  <a:cubicBezTo>
                    <a:pt x="2178" y="1"/>
                    <a:pt x="1940" y="24"/>
                    <a:pt x="1682" y="78"/>
                  </a:cubicBezTo>
                  <a:cubicBezTo>
                    <a:pt x="0" y="427"/>
                    <a:pt x="52" y="1076"/>
                    <a:pt x="52" y="1682"/>
                  </a:cubicBezTo>
                  <a:cubicBezTo>
                    <a:pt x="52" y="2287"/>
                    <a:pt x="192" y="2613"/>
                    <a:pt x="473" y="2613"/>
                  </a:cubicBezTo>
                  <a:cubicBezTo>
                    <a:pt x="744" y="2613"/>
                    <a:pt x="984" y="1817"/>
                    <a:pt x="1992" y="1817"/>
                  </a:cubicBezTo>
                  <a:cubicBezTo>
                    <a:pt x="2027" y="1817"/>
                    <a:pt x="2063" y="1818"/>
                    <a:pt x="2099" y="1820"/>
                  </a:cubicBezTo>
                  <a:cubicBezTo>
                    <a:pt x="3199" y="1878"/>
                    <a:pt x="3667" y="2372"/>
                    <a:pt x="3891" y="2384"/>
                  </a:cubicBezTo>
                  <a:cubicBezTo>
                    <a:pt x="3897" y="2384"/>
                    <a:pt x="3902" y="2385"/>
                    <a:pt x="3907" y="2385"/>
                  </a:cubicBezTo>
                  <a:cubicBezTo>
                    <a:pt x="4124" y="2385"/>
                    <a:pt x="4295" y="2153"/>
                    <a:pt x="4430" y="1287"/>
                  </a:cubicBezTo>
                  <a:cubicBezTo>
                    <a:pt x="4430" y="1287"/>
                    <a:pt x="4511" y="872"/>
                    <a:pt x="4344" y="777"/>
                  </a:cubicBezTo>
                  <a:cubicBezTo>
                    <a:pt x="4204" y="696"/>
                    <a:pt x="3598" y="1"/>
                    <a:pt x="2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7873965" y="2226923"/>
              <a:ext cx="235496" cy="109849"/>
            </a:xfrm>
            <a:custGeom>
              <a:avLst/>
              <a:gdLst/>
              <a:ahLst/>
              <a:cxnLst/>
              <a:rect l="l" t="t" r="r" b="b"/>
              <a:pathLst>
                <a:path w="5709" h="2663" extrusionOk="0">
                  <a:moveTo>
                    <a:pt x="2308" y="0"/>
                  </a:moveTo>
                  <a:cubicBezTo>
                    <a:pt x="1134" y="0"/>
                    <a:pt x="0" y="173"/>
                    <a:pt x="106" y="1363"/>
                  </a:cubicBezTo>
                  <a:cubicBezTo>
                    <a:pt x="112" y="1919"/>
                    <a:pt x="132" y="2353"/>
                    <a:pt x="729" y="2353"/>
                  </a:cubicBezTo>
                  <a:cubicBezTo>
                    <a:pt x="822" y="2353"/>
                    <a:pt x="929" y="2343"/>
                    <a:pt x="1052" y="2321"/>
                  </a:cubicBezTo>
                  <a:cubicBezTo>
                    <a:pt x="1930" y="2160"/>
                    <a:pt x="2277" y="1945"/>
                    <a:pt x="3111" y="1945"/>
                  </a:cubicBezTo>
                  <a:cubicBezTo>
                    <a:pt x="3142" y="1945"/>
                    <a:pt x="3174" y="1945"/>
                    <a:pt x="3206" y="1945"/>
                  </a:cubicBezTo>
                  <a:cubicBezTo>
                    <a:pt x="4110" y="1960"/>
                    <a:pt x="4686" y="2585"/>
                    <a:pt x="5032" y="2658"/>
                  </a:cubicBezTo>
                  <a:cubicBezTo>
                    <a:pt x="5047" y="2661"/>
                    <a:pt x="5062" y="2663"/>
                    <a:pt x="5078" y="2663"/>
                  </a:cubicBezTo>
                  <a:cubicBezTo>
                    <a:pt x="5406" y="2663"/>
                    <a:pt x="5708" y="1944"/>
                    <a:pt x="5672" y="1363"/>
                  </a:cubicBezTo>
                  <a:cubicBezTo>
                    <a:pt x="5633" y="755"/>
                    <a:pt x="4635" y="63"/>
                    <a:pt x="3228" y="21"/>
                  </a:cubicBezTo>
                  <a:cubicBezTo>
                    <a:pt x="2934" y="12"/>
                    <a:pt x="2619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7524619" y="2417333"/>
              <a:ext cx="62535" cy="62453"/>
            </a:xfrm>
            <a:custGeom>
              <a:avLst/>
              <a:gdLst/>
              <a:ahLst/>
              <a:cxnLst/>
              <a:rect l="l" t="t" r="r" b="b"/>
              <a:pathLst>
                <a:path w="1516" h="1514" extrusionOk="0">
                  <a:moveTo>
                    <a:pt x="756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5"/>
                    <a:pt x="339" y="1514"/>
                    <a:pt x="756" y="1514"/>
                  </a:cubicBezTo>
                  <a:cubicBezTo>
                    <a:pt x="1177" y="1514"/>
                    <a:pt x="1516" y="1175"/>
                    <a:pt x="1516" y="758"/>
                  </a:cubicBezTo>
                  <a:cubicBezTo>
                    <a:pt x="1516" y="339"/>
                    <a:pt x="1175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7956713" y="2429419"/>
              <a:ext cx="62535" cy="62411"/>
            </a:xfrm>
            <a:custGeom>
              <a:avLst/>
              <a:gdLst/>
              <a:ahLst/>
              <a:cxnLst/>
              <a:rect l="l" t="t" r="r" b="b"/>
              <a:pathLst>
                <a:path w="1516" h="1513" extrusionOk="0">
                  <a:moveTo>
                    <a:pt x="760" y="1"/>
                  </a:moveTo>
                  <a:cubicBezTo>
                    <a:pt x="341" y="1"/>
                    <a:pt x="2" y="339"/>
                    <a:pt x="1" y="757"/>
                  </a:cubicBezTo>
                  <a:cubicBezTo>
                    <a:pt x="1" y="1174"/>
                    <a:pt x="341" y="1513"/>
                    <a:pt x="760" y="1513"/>
                  </a:cubicBezTo>
                  <a:cubicBezTo>
                    <a:pt x="1177" y="1513"/>
                    <a:pt x="1516" y="1174"/>
                    <a:pt x="1516" y="757"/>
                  </a:cubicBezTo>
                  <a:cubicBezTo>
                    <a:pt x="1516" y="339"/>
                    <a:pt x="1177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7453627" y="2367461"/>
              <a:ext cx="201052" cy="118841"/>
            </a:xfrm>
            <a:custGeom>
              <a:avLst/>
              <a:gdLst/>
              <a:ahLst/>
              <a:cxnLst/>
              <a:rect l="l" t="t" r="r" b="b"/>
              <a:pathLst>
                <a:path w="4874" h="2881" extrusionOk="0">
                  <a:moveTo>
                    <a:pt x="2575" y="0"/>
                  </a:moveTo>
                  <a:cubicBezTo>
                    <a:pt x="1459" y="0"/>
                    <a:pt x="565" y="521"/>
                    <a:pt x="343" y="1120"/>
                  </a:cubicBezTo>
                  <a:cubicBezTo>
                    <a:pt x="86" y="1807"/>
                    <a:pt x="0" y="2881"/>
                    <a:pt x="0" y="2881"/>
                  </a:cubicBezTo>
                  <a:cubicBezTo>
                    <a:pt x="0" y="2881"/>
                    <a:pt x="294" y="1421"/>
                    <a:pt x="854" y="965"/>
                  </a:cubicBezTo>
                  <a:cubicBezTo>
                    <a:pt x="1346" y="561"/>
                    <a:pt x="2050" y="317"/>
                    <a:pt x="2717" y="317"/>
                  </a:cubicBezTo>
                  <a:cubicBezTo>
                    <a:pt x="2807" y="317"/>
                    <a:pt x="2896" y="321"/>
                    <a:pt x="2984" y="330"/>
                  </a:cubicBezTo>
                  <a:cubicBezTo>
                    <a:pt x="3725" y="405"/>
                    <a:pt x="4093" y="662"/>
                    <a:pt x="4317" y="855"/>
                  </a:cubicBezTo>
                  <a:cubicBezTo>
                    <a:pt x="4542" y="1050"/>
                    <a:pt x="4873" y="1433"/>
                    <a:pt x="4873" y="1433"/>
                  </a:cubicBezTo>
                  <a:cubicBezTo>
                    <a:pt x="4873" y="1433"/>
                    <a:pt x="4441" y="227"/>
                    <a:pt x="3090" y="37"/>
                  </a:cubicBezTo>
                  <a:cubicBezTo>
                    <a:pt x="2914" y="12"/>
                    <a:pt x="2742" y="0"/>
                    <a:pt x="2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7864808" y="2364574"/>
              <a:ext cx="236734" cy="108034"/>
            </a:xfrm>
            <a:custGeom>
              <a:avLst/>
              <a:gdLst/>
              <a:ahLst/>
              <a:cxnLst/>
              <a:rect l="l" t="t" r="r" b="b"/>
              <a:pathLst>
                <a:path w="5739" h="2619" extrusionOk="0">
                  <a:moveTo>
                    <a:pt x="3057" y="1"/>
                  </a:moveTo>
                  <a:cubicBezTo>
                    <a:pt x="2504" y="1"/>
                    <a:pt x="1893" y="155"/>
                    <a:pt x="1269" y="527"/>
                  </a:cubicBezTo>
                  <a:cubicBezTo>
                    <a:pt x="77" y="1237"/>
                    <a:pt x="1" y="2618"/>
                    <a:pt x="1" y="2618"/>
                  </a:cubicBezTo>
                  <a:cubicBezTo>
                    <a:pt x="1" y="2618"/>
                    <a:pt x="234" y="2279"/>
                    <a:pt x="317" y="2109"/>
                  </a:cubicBezTo>
                  <a:cubicBezTo>
                    <a:pt x="399" y="1934"/>
                    <a:pt x="726" y="1209"/>
                    <a:pt x="1563" y="795"/>
                  </a:cubicBezTo>
                  <a:cubicBezTo>
                    <a:pt x="1961" y="597"/>
                    <a:pt x="2441" y="491"/>
                    <a:pt x="2928" y="491"/>
                  </a:cubicBezTo>
                  <a:cubicBezTo>
                    <a:pt x="3464" y="491"/>
                    <a:pt x="4008" y="619"/>
                    <a:pt x="4463" y="895"/>
                  </a:cubicBezTo>
                  <a:cubicBezTo>
                    <a:pt x="5331" y="1422"/>
                    <a:pt x="5524" y="2566"/>
                    <a:pt x="5524" y="2566"/>
                  </a:cubicBezTo>
                  <a:cubicBezTo>
                    <a:pt x="5524" y="2566"/>
                    <a:pt x="5739" y="2154"/>
                    <a:pt x="5577" y="1756"/>
                  </a:cubicBezTo>
                  <a:cubicBezTo>
                    <a:pt x="5414" y="1355"/>
                    <a:pt x="5183" y="771"/>
                    <a:pt x="4394" y="337"/>
                  </a:cubicBezTo>
                  <a:cubicBezTo>
                    <a:pt x="4018" y="129"/>
                    <a:pt x="3562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38"/>
          <p:cNvGrpSpPr/>
          <p:nvPr/>
        </p:nvGrpSpPr>
        <p:grpSpPr>
          <a:xfrm>
            <a:off x="-381000" y="2190278"/>
            <a:ext cx="2267513" cy="5488478"/>
            <a:chOff x="-457200" y="2304788"/>
            <a:chExt cx="2267513" cy="5488478"/>
          </a:xfrm>
        </p:grpSpPr>
        <p:sp>
          <p:nvSpPr>
            <p:cNvPr id="2028" name="Google Shape;2028;p38"/>
            <p:cNvSpPr/>
            <p:nvPr/>
          </p:nvSpPr>
          <p:spPr>
            <a:xfrm>
              <a:off x="1203195" y="2473995"/>
              <a:ext cx="173951" cy="289740"/>
            </a:xfrm>
            <a:custGeom>
              <a:avLst/>
              <a:gdLst/>
              <a:ahLst/>
              <a:cxnLst/>
              <a:rect l="l" t="t" r="r" b="b"/>
              <a:pathLst>
                <a:path w="4217" h="7024" extrusionOk="0">
                  <a:moveTo>
                    <a:pt x="163" y="1"/>
                  </a:moveTo>
                  <a:cubicBezTo>
                    <a:pt x="73" y="1"/>
                    <a:pt x="1" y="74"/>
                    <a:pt x="1" y="164"/>
                  </a:cubicBezTo>
                  <a:lnTo>
                    <a:pt x="1" y="4628"/>
                  </a:lnTo>
                  <a:cubicBezTo>
                    <a:pt x="1" y="4686"/>
                    <a:pt x="30" y="4741"/>
                    <a:pt x="83" y="4771"/>
                  </a:cubicBezTo>
                  <a:lnTo>
                    <a:pt x="3950" y="7001"/>
                  </a:lnTo>
                  <a:cubicBezTo>
                    <a:pt x="3975" y="7016"/>
                    <a:pt x="4003" y="7023"/>
                    <a:pt x="4031" y="7023"/>
                  </a:cubicBezTo>
                  <a:cubicBezTo>
                    <a:pt x="4087" y="7023"/>
                    <a:pt x="4140" y="6994"/>
                    <a:pt x="4170" y="6943"/>
                  </a:cubicBezTo>
                  <a:cubicBezTo>
                    <a:pt x="4216" y="6866"/>
                    <a:pt x="4189" y="6766"/>
                    <a:pt x="4112" y="6719"/>
                  </a:cubicBezTo>
                  <a:lnTo>
                    <a:pt x="329" y="4535"/>
                  </a:lnTo>
                  <a:lnTo>
                    <a:pt x="329" y="164"/>
                  </a:lnTo>
                  <a:cubicBezTo>
                    <a:pt x="329" y="74"/>
                    <a:pt x="256" y="1"/>
                    <a:pt x="167" y="1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1042815" y="2658218"/>
              <a:ext cx="174817" cy="105435"/>
            </a:xfrm>
            <a:custGeom>
              <a:avLst/>
              <a:gdLst/>
              <a:ahLst/>
              <a:cxnLst/>
              <a:rect l="l" t="t" r="r" b="b"/>
              <a:pathLst>
                <a:path w="4238" h="2556" extrusionOk="0">
                  <a:moveTo>
                    <a:pt x="4054" y="0"/>
                  </a:moveTo>
                  <a:cubicBezTo>
                    <a:pt x="4026" y="0"/>
                    <a:pt x="3997" y="7"/>
                    <a:pt x="3971" y="23"/>
                  </a:cubicBezTo>
                  <a:lnTo>
                    <a:pt x="105" y="2252"/>
                  </a:lnTo>
                  <a:cubicBezTo>
                    <a:pt x="27" y="2298"/>
                    <a:pt x="0" y="2397"/>
                    <a:pt x="46" y="2475"/>
                  </a:cubicBezTo>
                  <a:cubicBezTo>
                    <a:pt x="77" y="2527"/>
                    <a:pt x="132" y="2555"/>
                    <a:pt x="188" y="2555"/>
                  </a:cubicBezTo>
                  <a:cubicBezTo>
                    <a:pt x="215" y="2555"/>
                    <a:pt x="243" y="2548"/>
                    <a:pt x="269" y="2534"/>
                  </a:cubicBezTo>
                  <a:lnTo>
                    <a:pt x="4131" y="303"/>
                  </a:lnTo>
                  <a:cubicBezTo>
                    <a:pt x="4210" y="260"/>
                    <a:pt x="4237" y="161"/>
                    <a:pt x="4193" y="80"/>
                  </a:cubicBezTo>
                  <a:lnTo>
                    <a:pt x="4193" y="79"/>
                  </a:lnTo>
                  <a:cubicBezTo>
                    <a:pt x="4163" y="28"/>
                    <a:pt x="4110" y="0"/>
                    <a:pt x="4054" y="0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1000575" y="2450689"/>
              <a:ext cx="173910" cy="289658"/>
            </a:xfrm>
            <a:custGeom>
              <a:avLst/>
              <a:gdLst/>
              <a:ahLst/>
              <a:cxnLst/>
              <a:rect l="l" t="t" r="r" b="b"/>
              <a:pathLst>
                <a:path w="4216" h="7022" extrusionOk="0">
                  <a:moveTo>
                    <a:pt x="4054" y="0"/>
                  </a:moveTo>
                  <a:cubicBezTo>
                    <a:pt x="3965" y="0"/>
                    <a:pt x="3890" y="72"/>
                    <a:pt x="3890" y="162"/>
                  </a:cubicBezTo>
                  <a:lnTo>
                    <a:pt x="3890" y="164"/>
                  </a:lnTo>
                  <a:lnTo>
                    <a:pt x="3890" y="4533"/>
                  </a:lnTo>
                  <a:lnTo>
                    <a:pt x="106" y="6717"/>
                  </a:lnTo>
                  <a:cubicBezTo>
                    <a:pt x="26" y="6761"/>
                    <a:pt x="0" y="6860"/>
                    <a:pt x="44" y="6939"/>
                  </a:cubicBezTo>
                  <a:lnTo>
                    <a:pt x="44" y="6941"/>
                  </a:lnTo>
                  <a:cubicBezTo>
                    <a:pt x="74" y="6993"/>
                    <a:pt x="128" y="7021"/>
                    <a:pt x="183" y="7021"/>
                  </a:cubicBezTo>
                  <a:cubicBezTo>
                    <a:pt x="211" y="7021"/>
                    <a:pt x="239" y="7014"/>
                    <a:pt x="265" y="6999"/>
                  </a:cubicBezTo>
                  <a:lnTo>
                    <a:pt x="4134" y="4766"/>
                  </a:lnTo>
                  <a:cubicBezTo>
                    <a:pt x="4183" y="4736"/>
                    <a:pt x="4214" y="4684"/>
                    <a:pt x="4214" y="4628"/>
                  </a:cubicBezTo>
                  <a:lnTo>
                    <a:pt x="4214" y="164"/>
                  </a:lnTo>
                  <a:cubicBezTo>
                    <a:pt x="4216" y="73"/>
                    <a:pt x="4144" y="0"/>
                    <a:pt x="4054" y="0"/>
                  </a:cubicBezTo>
                  <a:close/>
                </a:path>
              </a:pathLst>
            </a:custGeom>
            <a:solidFill>
              <a:srgbClr val="B6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724200" y="6155021"/>
              <a:ext cx="516285" cy="1437274"/>
            </a:xfrm>
            <a:custGeom>
              <a:avLst/>
              <a:gdLst/>
              <a:ahLst/>
              <a:cxnLst/>
              <a:rect l="l" t="t" r="r" b="b"/>
              <a:pathLst>
                <a:path w="12516" h="34843" extrusionOk="0">
                  <a:moveTo>
                    <a:pt x="12516" y="0"/>
                  </a:moveTo>
                  <a:lnTo>
                    <a:pt x="1671" y="1434"/>
                  </a:lnTo>
                  <a:cubicBezTo>
                    <a:pt x="1671" y="1434"/>
                    <a:pt x="1885" y="6438"/>
                    <a:pt x="1837" y="13294"/>
                  </a:cubicBezTo>
                  <a:cubicBezTo>
                    <a:pt x="1791" y="20151"/>
                    <a:pt x="0" y="33720"/>
                    <a:pt x="0" y="33720"/>
                  </a:cubicBezTo>
                  <a:cubicBezTo>
                    <a:pt x="0" y="33720"/>
                    <a:pt x="574" y="34391"/>
                    <a:pt x="2217" y="34700"/>
                  </a:cubicBezTo>
                  <a:cubicBezTo>
                    <a:pt x="2794" y="34807"/>
                    <a:pt x="3267" y="34842"/>
                    <a:pt x="3638" y="34842"/>
                  </a:cubicBezTo>
                  <a:cubicBezTo>
                    <a:pt x="4321" y="34842"/>
                    <a:pt x="4656" y="34724"/>
                    <a:pt x="4656" y="34724"/>
                  </a:cubicBezTo>
                  <a:cubicBezTo>
                    <a:pt x="4656" y="34724"/>
                    <a:pt x="10003" y="16742"/>
                    <a:pt x="12516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724241" y="6155021"/>
              <a:ext cx="516244" cy="1429560"/>
            </a:xfrm>
            <a:custGeom>
              <a:avLst/>
              <a:gdLst/>
              <a:ahLst/>
              <a:cxnLst/>
              <a:rect l="l" t="t" r="r" b="b"/>
              <a:pathLst>
                <a:path w="12515" h="34656" extrusionOk="0">
                  <a:moveTo>
                    <a:pt x="12515" y="0"/>
                  </a:moveTo>
                  <a:lnTo>
                    <a:pt x="1671" y="1436"/>
                  </a:lnTo>
                  <a:cubicBezTo>
                    <a:pt x="1671" y="1436"/>
                    <a:pt x="1885" y="6439"/>
                    <a:pt x="1839" y="13296"/>
                  </a:cubicBezTo>
                  <a:cubicBezTo>
                    <a:pt x="1791" y="20152"/>
                    <a:pt x="1" y="33723"/>
                    <a:pt x="1" y="33723"/>
                  </a:cubicBezTo>
                  <a:cubicBezTo>
                    <a:pt x="1" y="33723"/>
                    <a:pt x="527" y="34333"/>
                    <a:pt x="2003" y="34656"/>
                  </a:cubicBezTo>
                  <a:cubicBezTo>
                    <a:pt x="1792" y="34163"/>
                    <a:pt x="1025" y="32843"/>
                    <a:pt x="1107" y="32429"/>
                  </a:cubicBezTo>
                  <a:cubicBezTo>
                    <a:pt x="1861" y="28627"/>
                    <a:pt x="2914" y="16006"/>
                    <a:pt x="2914" y="16006"/>
                  </a:cubicBezTo>
                  <a:cubicBezTo>
                    <a:pt x="2914" y="16006"/>
                    <a:pt x="4697" y="13244"/>
                    <a:pt x="5332" y="10263"/>
                  </a:cubicBezTo>
                  <a:cubicBezTo>
                    <a:pt x="6057" y="5960"/>
                    <a:pt x="6229" y="3767"/>
                    <a:pt x="6229" y="3767"/>
                  </a:cubicBezTo>
                  <a:cubicBezTo>
                    <a:pt x="6229" y="3767"/>
                    <a:pt x="10094" y="3172"/>
                    <a:pt x="12111" y="2552"/>
                  </a:cubicBezTo>
                  <a:cubicBezTo>
                    <a:pt x="12252" y="1699"/>
                    <a:pt x="12388" y="848"/>
                    <a:pt x="12515" y="0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164791" y="4193831"/>
              <a:ext cx="296752" cy="1701563"/>
            </a:xfrm>
            <a:custGeom>
              <a:avLst/>
              <a:gdLst/>
              <a:ahLst/>
              <a:cxnLst/>
              <a:rect l="l" t="t" r="r" b="b"/>
              <a:pathLst>
                <a:path w="7194" h="41250" extrusionOk="0">
                  <a:moveTo>
                    <a:pt x="1553" y="1"/>
                  </a:moveTo>
                  <a:lnTo>
                    <a:pt x="1" y="2319"/>
                  </a:lnTo>
                  <a:lnTo>
                    <a:pt x="2312" y="41249"/>
                  </a:lnTo>
                  <a:cubicBezTo>
                    <a:pt x="2312" y="41249"/>
                    <a:pt x="6876" y="40484"/>
                    <a:pt x="7193" y="40363"/>
                  </a:cubicBezTo>
                  <a:cubicBezTo>
                    <a:pt x="7193" y="40363"/>
                    <a:pt x="7004" y="37230"/>
                    <a:pt x="6822" y="34872"/>
                  </a:cubicBezTo>
                  <a:cubicBezTo>
                    <a:pt x="6640" y="32513"/>
                    <a:pt x="4143" y="8175"/>
                    <a:pt x="3962" y="6660"/>
                  </a:cubicBezTo>
                  <a:cubicBezTo>
                    <a:pt x="3780" y="5146"/>
                    <a:pt x="1553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1164791" y="4193831"/>
              <a:ext cx="296752" cy="1701563"/>
            </a:xfrm>
            <a:custGeom>
              <a:avLst/>
              <a:gdLst/>
              <a:ahLst/>
              <a:cxnLst/>
              <a:rect l="l" t="t" r="r" b="b"/>
              <a:pathLst>
                <a:path w="7194" h="41250" extrusionOk="0">
                  <a:moveTo>
                    <a:pt x="1553" y="1"/>
                  </a:moveTo>
                  <a:lnTo>
                    <a:pt x="1" y="2319"/>
                  </a:lnTo>
                  <a:lnTo>
                    <a:pt x="2312" y="41249"/>
                  </a:lnTo>
                  <a:cubicBezTo>
                    <a:pt x="2312" y="41249"/>
                    <a:pt x="6876" y="40484"/>
                    <a:pt x="7193" y="40363"/>
                  </a:cubicBezTo>
                  <a:cubicBezTo>
                    <a:pt x="7193" y="40363"/>
                    <a:pt x="7004" y="37230"/>
                    <a:pt x="6822" y="34872"/>
                  </a:cubicBezTo>
                  <a:cubicBezTo>
                    <a:pt x="6640" y="32513"/>
                    <a:pt x="4143" y="8175"/>
                    <a:pt x="3962" y="6660"/>
                  </a:cubicBezTo>
                  <a:cubicBezTo>
                    <a:pt x="3780" y="5146"/>
                    <a:pt x="1553" y="1"/>
                    <a:pt x="155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-457200" y="6202995"/>
              <a:ext cx="520328" cy="299599"/>
            </a:xfrm>
            <a:custGeom>
              <a:avLst/>
              <a:gdLst/>
              <a:ahLst/>
              <a:cxnLst/>
              <a:rect l="l" t="t" r="r" b="b"/>
              <a:pathLst>
                <a:path w="12614" h="7263" extrusionOk="0">
                  <a:moveTo>
                    <a:pt x="9377" y="1"/>
                  </a:moveTo>
                  <a:cubicBezTo>
                    <a:pt x="9079" y="1"/>
                    <a:pt x="8746" y="66"/>
                    <a:pt x="8383" y="234"/>
                  </a:cubicBezTo>
                  <a:cubicBezTo>
                    <a:pt x="7117" y="819"/>
                    <a:pt x="5826" y="2050"/>
                    <a:pt x="4522" y="2685"/>
                  </a:cubicBezTo>
                  <a:cubicBezTo>
                    <a:pt x="3218" y="3319"/>
                    <a:pt x="2080" y="3882"/>
                    <a:pt x="1432" y="4084"/>
                  </a:cubicBezTo>
                  <a:cubicBezTo>
                    <a:pt x="785" y="4284"/>
                    <a:pt x="168" y="4678"/>
                    <a:pt x="226" y="4974"/>
                  </a:cubicBezTo>
                  <a:cubicBezTo>
                    <a:pt x="0" y="6430"/>
                    <a:pt x="785" y="7026"/>
                    <a:pt x="1518" y="7117"/>
                  </a:cubicBezTo>
                  <a:cubicBezTo>
                    <a:pt x="1594" y="7121"/>
                    <a:pt x="1666" y="7123"/>
                    <a:pt x="1735" y="7123"/>
                  </a:cubicBezTo>
                  <a:cubicBezTo>
                    <a:pt x="2501" y="7123"/>
                    <a:pt x="2896" y="6911"/>
                    <a:pt x="3780" y="6734"/>
                  </a:cubicBezTo>
                  <a:cubicBezTo>
                    <a:pt x="4049" y="6680"/>
                    <a:pt x="4377" y="6649"/>
                    <a:pt x="4721" y="6649"/>
                  </a:cubicBezTo>
                  <a:cubicBezTo>
                    <a:pt x="5320" y="6649"/>
                    <a:pt x="5964" y="6741"/>
                    <a:pt x="6422" y="6958"/>
                  </a:cubicBezTo>
                  <a:cubicBezTo>
                    <a:pt x="6885" y="7176"/>
                    <a:pt x="7288" y="7262"/>
                    <a:pt x="7722" y="7262"/>
                  </a:cubicBezTo>
                  <a:cubicBezTo>
                    <a:pt x="7965" y="7262"/>
                    <a:pt x="8217" y="7235"/>
                    <a:pt x="8495" y="7189"/>
                  </a:cubicBezTo>
                  <a:cubicBezTo>
                    <a:pt x="9268" y="7061"/>
                    <a:pt x="12001" y="5255"/>
                    <a:pt x="12001" y="5255"/>
                  </a:cubicBezTo>
                  <a:lnTo>
                    <a:pt x="12069" y="5010"/>
                  </a:lnTo>
                  <a:cubicBezTo>
                    <a:pt x="12466" y="4686"/>
                    <a:pt x="12613" y="4588"/>
                    <a:pt x="12537" y="3810"/>
                  </a:cubicBezTo>
                  <a:cubicBezTo>
                    <a:pt x="12459" y="3033"/>
                    <a:pt x="11222" y="969"/>
                    <a:pt x="10888" y="643"/>
                  </a:cubicBezTo>
                  <a:cubicBezTo>
                    <a:pt x="10650" y="408"/>
                    <a:pt x="10121" y="1"/>
                    <a:pt x="9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-446310" y="6373481"/>
              <a:ext cx="391916" cy="129071"/>
            </a:xfrm>
            <a:custGeom>
              <a:avLst/>
              <a:gdLst/>
              <a:ahLst/>
              <a:cxnLst/>
              <a:rect l="l" t="t" r="r" b="b"/>
              <a:pathLst>
                <a:path w="9501" h="3129" extrusionOk="0">
                  <a:moveTo>
                    <a:pt x="6889" y="0"/>
                  </a:moveTo>
                  <a:cubicBezTo>
                    <a:pt x="6887" y="0"/>
                    <a:pt x="6885" y="0"/>
                    <a:pt x="6882" y="0"/>
                  </a:cubicBezTo>
                  <a:cubicBezTo>
                    <a:pt x="6627" y="2"/>
                    <a:pt x="6356" y="27"/>
                    <a:pt x="6077" y="65"/>
                  </a:cubicBezTo>
                  <a:cubicBezTo>
                    <a:pt x="4969" y="226"/>
                    <a:pt x="3523" y="1205"/>
                    <a:pt x="2154" y="1621"/>
                  </a:cubicBezTo>
                  <a:cubicBezTo>
                    <a:pt x="1347" y="1866"/>
                    <a:pt x="788" y="1999"/>
                    <a:pt x="401" y="1999"/>
                  </a:cubicBezTo>
                  <a:cubicBezTo>
                    <a:pt x="239" y="1999"/>
                    <a:pt x="107" y="1975"/>
                    <a:pt x="0" y="1928"/>
                  </a:cubicBezTo>
                  <a:lnTo>
                    <a:pt x="0" y="1928"/>
                  </a:lnTo>
                  <a:cubicBezTo>
                    <a:pt x="200" y="2606"/>
                    <a:pt x="738" y="2918"/>
                    <a:pt x="1252" y="2982"/>
                  </a:cubicBezTo>
                  <a:cubicBezTo>
                    <a:pt x="1329" y="2985"/>
                    <a:pt x="1402" y="2987"/>
                    <a:pt x="1473" y="2987"/>
                  </a:cubicBezTo>
                  <a:cubicBezTo>
                    <a:pt x="2235" y="2987"/>
                    <a:pt x="2631" y="2775"/>
                    <a:pt x="3512" y="2599"/>
                  </a:cubicBezTo>
                  <a:cubicBezTo>
                    <a:pt x="3781" y="2545"/>
                    <a:pt x="4109" y="2515"/>
                    <a:pt x="4452" y="2515"/>
                  </a:cubicBezTo>
                  <a:cubicBezTo>
                    <a:pt x="5051" y="2515"/>
                    <a:pt x="5697" y="2607"/>
                    <a:pt x="6156" y="2823"/>
                  </a:cubicBezTo>
                  <a:cubicBezTo>
                    <a:pt x="6617" y="3042"/>
                    <a:pt x="7020" y="3128"/>
                    <a:pt x="7454" y="3128"/>
                  </a:cubicBezTo>
                  <a:cubicBezTo>
                    <a:pt x="7697" y="3128"/>
                    <a:pt x="7950" y="3101"/>
                    <a:pt x="8228" y="3055"/>
                  </a:cubicBezTo>
                  <a:cubicBezTo>
                    <a:pt x="8489" y="3010"/>
                    <a:pt x="8973" y="2776"/>
                    <a:pt x="9501" y="2483"/>
                  </a:cubicBezTo>
                  <a:cubicBezTo>
                    <a:pt x="9381" y="1995"/>
                    <a:pt x="8760" y="926"/>
                    <a:pt x="8760" y="926"/>
                  </a:cubicBezTo>
                  <a:cubicBezTo>
                    <a:pt x="8317" y="221"/>
                    <a:pt x="7657" y="0"/>
                    <a:pt x="688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-134336" y="6174780"/>
              <a:ext cx="1070644" cy="837210"/>
            </a:xfrm>
            <a:custGeom>
              <a:avLst/>
              <a:gdLst/>
              <a:ahLst/>
              <a:cxnLst/>
              <a:rect l="l" t="t" r="r" b="b"/>
              <a:pathLst>
                <a:path w="25955" h="20296" extrusionOk="0">
                  <a:moveTo>
                    <a:pt x="25954" y="1"/>
                  </a:moveTo>
                  <a:lnTo>
                    <a:pt x="14268" y="837"/>
                  </a:lnTo>
                  <a:cubicBezTo>
                    <a:pt x="14268" y="837"/>
                    <a:pt x="14734" y="6355"/>
                    <a:pt x="14147" y="8378"/>
                  </a:cubicBezTo>
                  <a:cubicBezTo>
                    <a:pt x="13710" y="9883"/>
                    <a:pt x="12481" y="11298"/>
                    <a:pt x="10812" y="11298"/>
                  </a:cubicBezTo>
                  <a:cubicBezTo>
                    <a:pt x="10239" y="11298"/>
                    <a:pt x="9614" y="11132"/>
                    <a:pt x="8951" y="10744"/>
                  </a:cubicBezTo>
                  <a:cubicBezTo>
                    <a:pt x="6359" y="9229"/>
                    <a:pt x="4182" y="4816"/>
                    <a:pt x="4182" y="4816"/>
                  </a:cubicBezTo>
                  <a:cubicBezTo>
                    <a:pt x="4182" y="4816"/>
                    <a:pt x="3549" y="4623"/>
                    <a:pt x="2787" y="4623"/>
                  </a:cubicBezTo>
                  <a:cubicBezTo>
                    <a:pt x="2260" y="4623"/>
                    <a:pt x="1670" y="4716"/>
                    <a:pt x="1186" y="5029"/>
                  </a:cubicBezTo>
                  <a:cubicBezTo>
                    <a:pt x="1" y="5794"/>
                    <a:pt x="373" y="7337"/>
                    <a:pt x="373" y="7337"/>
                  </a:cubicBezTo>
                  <a:cubicBezTo>
                    <a:pt x="373" y="7337"/>
                    <a:pt x="3883" y="17597"/>
                    <a:pt x="10888" y="19724"/>
                  </a:cubicBezTo>
                  <a:cubicBezTo>
                    <a:pt x="12179" y="20116"/>
                    <a:pt x="13367" y="20296"/>
                    <a:pt x="14458" y="20296"/>
                  </a:cubicBezTo>
                  <a:cubicBezTo>
                    <a:pt x="19288" y="20296"/>
                    <a:pt x="22224" y="16785"/>
                    <a:pt x="23832" y="12674"/>
                  </a:cubicBezTo>
                  <a:cubicBezTo>
                    <a:pt x="25803" y="7633"/>
                    <a:pt x="25954" y="1"/>
                    <a:pt x="25954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-134212" y="6174780"/>
              <a:ext cx="1070520" cy="803179"/>
            </a:xfrm>
            <a:custGeom>
              <a:avLst/>
              <a:gdLst/>
              <a:ahLst/>
              <a:cxnLst/>
              <a:rect l="l" t="t" r="r" b="b"/>
              <a:pathLst>
                <a:path w="25952" h="19471" extrusionOk="0">
                  <a:moveTo>
                    <a:pt x="25951" y="1"/>
                  </a:moveTo>
                  <a:lnTo>
                    <a:pt x="14264" y="837"/>
                  </a:lnTo>
                  <a:cubicBezTo>
                    <a:pt x="14264" y="837"/>
                    <a:pt x="14728" y="6355"/>
                    <a:pt x="14140" y="8378"/>
                  </a:cubicBezTo>
                  <a:cubicBezTo>
                    <a:pt x="13796" y="9565"/>
                    <a:pt x="12959" y="10695"/>
                    <a:pt x="11802" y="11120"/>
                  </a:cubicBezTo>
                  <a:cubicBezTo>
                    <a:pt x="12034" y="11153"/>
                    <a:pt x="12272" y="11172"/>
                    <a:pt x="12518" y="11172"/>
                  </a:cubicBezTo>
                  <a:cubicBezTo>
                    <a:pt x="12575" y="11172"/>
                    <a:pt x="12632" y="11171"/>
                    <a:pt x="12689" y="11169"/>
                  </a:cubicBezTo>
                  <a:cubicBezTo>
                    <a:pt x="15558" y="11069"/>
                    <a:pt x="17474" y="5430"/>
                    <a:pt x="17474" y="5430"/>
                  </a:cubicBezTo>
                  <a:cubicBezTo>
                    <a:pt x="17474" y="5430"/>
                    <a:pt x="20528" y="4322"/>
                    <a:pt x="25292" y="4322"/>
                  </a:cubicBezTo>
                  <a:cubicBezTo>
                    <a:pt x="25408" y="4322"/>
                    <a:pt x="25525" y="4322"/>
                    <a:pt x="25642" y="4324"/>
                  </a:cubicBezTo>
                  <a:cubicBezTo>
                    <a:pt x="25913" y="1849"/>
                    <a:pt x="25951" y="1"/>
                    <a:pt x="25951" y="1"/>
                  </a:cubicBezTo>
                  <a:close/>
                  <a:moveTo>
                    <a:pt x="1849" y="4696"/>
                  </a:moveTo>
                  <a:lnTo>
                    <a:pt x="1849" y="4696"/>
                  </a:lnTo>
                  <a:cubicBezTo>
                    <a:pt x="1624" y="4781"/>
                    <a:pt x="1400" y="4888"/>
                    <a:pt x="1185" y="5025"/>
                  </a:cubicBezTo>
                  <a:cubicBezTo>
                    <a:pt x="0" y="5791"/>
                    <a:pt x="371" y="7334"/>
                    <a:pt x="371" y="7334"/>
                  </a:cubicBezTo>
                  <a:cubicBezTo>
                    <a:pt x="371" y="7334"/>
                    <a:pt x="3642" y="16890"/>
                    <a:pt x="10167" y="19470"/>
                  </a:cubicBezTo>
                  <a:cubicBezTo>
                    <a:pt x="9047" y="18532"/>
                    <a:pt x="7695" y="17271"/>
                    <a:pt x="6108" y="15581"/>
                  </a:cubicBezTo>
                  <a:cubicBezTo>
                    <a:pt x="1849" y="11042"/>
                    <a:pt x="1734" y="6344"/>
                    <a:pt x="1849" y="4696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388095" y="5010293"/>
              <a:ext cx="957371" cy="1273841"/>
            </a:xfrm>
            <a:custGeom>
              <a:avLst/>
              <a:gdLst/>
              <a:ahLst/>
              <a:cxnLst/>
              <a:rect l="l" t="t" r="r" b="b"/>
              <a:pathLst>
                <a:path w="23209" h="30881" extrusionOk="0">
                  <a:moveTo>
                    <a:pt x="5319" y="0"/>
                  </a:moveTo>
                  <a:cubicBezTo>
                    <a:pt x="5319" y="0"/>
                    <a:pt x="2113" y="7785"/>
                    <a:pt x="1516" y="13636"/>
                  </a:cubicBezTo>
                  <a:cubicBezTo>
                    <a:pt x="918" y="19487"/>
                    <a:pt x="1" y="29783"/>
                    <a:pt x="751" y="30035"/>
                  </a:cubicBezTo>
                  <a:cubicBezTo>
                    <a:pt x="1462" y="30274"/>
                    <a:pt x="4351" y="30881"/>
                    <a:pt x="8594" y="30881"/>
                  </a:cubicBezTo>
                  <a:cubicBezTo>
                    <a:pt x="8840" y="30881"/>
                    <a:pt x="9089" y="30879"/>
                    <a:pt x="9343" y="30875"/>
                  </a:cubicBezTo>
                  <a:cubicBezTo>
                    <a:pt x="9347" y="30875"/>
                    <a:pt x="9350" y="30875"/>
                    <a:pt x="9353" y="30875"/>
                  </a:cubicBezTo>
                  <a:cubicBezTo>
                    <a:pt x="12926" y="30875"/>
                    <a:pt x="17031" y="30126"/>
                    <a:pt x="17031" y="30126"/>
                  </a:cubicBezTo>
                  <a:cubicBezTo>
                    <a:pt x="17031" y="30126"/>
                    <a:pt x="21094" y="29400"/>
                    <a:pt x="22008" y="29170"/>
                  </a:cubicBezTo>
                  <a:cubicBezTo>
                    <a:pt x="22921" y="28942"/>
                    <a:pt x="23209" y="23605"/>
                    <a:pt x="22633" y="12444"/>
                  </a:cubicBezTo>
                  <a:cubicBezTo>
                    <a:pt x="22059" y="1283"/>
                    <a:pt x="21433" y="150"/>
                    <a:pt x="21433" y="150"/>
                  </a:cubicBezTo>
                  <a:lnTo>
                    <a:pt x="5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903720" y="5516925"/>
              <a:ext cx="347325" cy="138064"/>
            </a:xfrm>
            <a:custGeom>
              <a:avLst/>
              <a:gdLst/>
              <a:ahLst/>
              <a:cxnLst/>
              <a:rect l="l" t="t" r="r" b="b"/>
              <a:pathLst>
                <a:path w="8420" h="334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59" y="3188"/>
                    <a:pt x="3618" y="3340"/>
                  </a:cubicBezTo>
                  <a:cubicBezTo>
                    <a:pt x="3689" y="3344"/>
                    <a:pt x="3760" y="3346"/>
                    <a:pt x="3830" y="3346"/>
                  </a:cubicBezTo>
                  <a:cubicBezTo>
                    <a:pt x="6390" y="3346"/>
                    <a:pt x="8419" y="718"/>
                    <a:pt x="8419" y="718"/>
                  </a:cubicBezTo>
                  <a:lnTo>
                    <a:pt x="8419" y="718"/>
                  </a:lnTo>
                  <a:cubicBezTo>
                    <a:pt x="7690" y="1039"/>
                    <a:pt x="6815" y="1160"/>
                    <a:pt x="5908" y="1160"/>
                  </a:cubicBezTo>
                  <a:cubicBezTo>
                    <a:pt x="3105" y="11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998636" y="5379109"/>
              <a:ext cx="217594" cy="131216"/>
            </a:xfrm>
            <a:custGeom>
              <a:avLst/>
              <a:gdLst/>
              <a:ahLst/>
              <a:cxnLst/>
              <a:rect l="l" t="t" r="r" b="b"/>
              <a:pathLst>
                <a:path w="5275" h="3181" extrusionOk="0">
                  <a:moveTo>
                    <a:pt x="5274" y="1"/>
                  </a:moveTo>
                  <a:lnTo>
                    <a:pt x="5274" y="1"/>
                  </a:lnTo>
                  <a:cubicBezTo>
                    <a:pt x="2707" y="2364"/>
                    <a:pt x="1" y="2493"/>
                    <a:pt x="1" y="2493"/>
                  </a:cubicBezTo>
                  <a:cubicBezTo>
                    <a:pt x="1" y="2493"/>
                    <a:pt x="857" y="3181"/>
                    <a:pt x="2208" y="3181"/>
                  </a:cubicBezTo>
                  <a:cubicBezTo>
                    <a:pt x="2418" y="3181"/>
                    <a:pt x="2640" y="3164"/>
                    <a:pt x="2872" y="3126"/>
                  </a:cubicBezTo>
                  <a:cubicBezTo>
                    <a:pt x="4604" y="2840"/>
                    <a:pt x="5274" y="1"/>
                    <a:pt x="527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387971" y="5010293"/>
              <a:ext cx="906716" cy="1273470"/>
            </a:xfrm>
            <a:custGeom>
              <a:avLst/>
              <a:gdLst/>
              <a:ahLst/>
              <a:cxnLst/>
              <a:rect l="l" t="t" r="r" b="b"/>
              <a:pathLst>
                <a:path w="21981" h="30872" extrusionOk="0">
                  <a:moveTo>
                    <a:pt x="5322" y="0"/>
                  </a:moveTo>
                  <a:cubicBezTo>
                    <a:pt x="5322" y="0"/>
                    <a:pt x="2116" y="7785"/>
                    <a:pt x="1516" y="13634"/>
                  </a:cubicBezTo>
                  <a:cubicBezTo>
                    <a:pt x="918" y="19485"/>
                    <a:pt x="1" y="29781"/>
                    <a:pt x="753" y="30032"/>
                  </a:cubicBezTo>
                  <a:cubicBezTo>
                    <a:pt x="1423" y="30260"/>
                    <a:pt x="4029" y="30808"/>
                    <a:pt x="7883" y="30872"/>
                  </a:cubicBezTo>
                  <a:cubicBezTo>
                    <a:pt x="8374" y="29358"/>
                    <a:pt x="9410" y="26718"/>
                    <a:pt x="10679" y="26670"/>
                  </a:cubicBezTo>
                  <a:cubicBezTo>
                    <a:pt x="12458" y="26601"/>
                    <a:pt x="14240" y="26134"/>
                    <a:pt x="14973" y="24987"/>
                  </a:cubicBezTo>
                  <a:cubicBezTo>
                    <a:pt x="15703" y="23842"/>
                    <a:pt x="16852" y="4076"/>
                    <a:pt x="16852" y="4076"/>
                  </a:cubicBezTo>
                  <a:cubicBezTo>
                    <a:pt x="16852" y="4076"/>
                    <a:pt x="19943" y="3927"/>
                    <a:pt x="21980" y="3444"/>
                  </a:cubicBezTo>
                  <a:cubicBezTo>
                    <a:pt x="21668" y="586"/>
                    <a:pt x="21436" y="150"/>
                    <a:pt x="21436" y="150"/>
                  </a:cubicBezTo>
                  <a:lnTo>
                    <a:pt x="5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387971" y="5010293"/>
              <a:ext cx="906716" cy="1273470"/>
            </a:xfrm>
            <a:custGeom>
              <a:avLst/>
              <a:gdLst/>
              <a:ahLst/>
              <a:cxnLst/>
              <a:rect l="l" t="t" r="r" b="b"/>
              <a:pathLst>
                <a:path w="21981" h="30872" extrusionOk="0">
                  <a:moveTo>
                    <a:pt x="5322" y="0"/>
                  </a:moveTo>
                  <a:cubicBezTo>
                    <a:pt x="5322" y="0"/>
                    <a:pt x="2116" y="7785"/>
                    <a:pt x="1516" y="13634"/>
                  </a:cubicBezTo>
                  <a:cubicBezTo>
                    <a:pt x="918" y="19485"/>
                    <a:pt x="1" y="29781"/>
                    <a:pt x="753" y="30032"/>
                  </a:cubicBezTo>
                  <a:cubicBezTo>
                    <a:pt x="1423" y="30260"/>
                    <a:pt x="4029" y="30808"/>
                    <a:pt x="7883" y="30872"/>
                  </a:cubicBezTo>
                  <a:cubicBezTo>
                    <a:pt x="8374" y="29358"/>
                    <a:pt x="9410" y="26718"/>
                    <a:pt x="10679" y="26670"/>
                  </a:cubicBezTo>
                  <a:cubicBezTo>
                    <a:pt x="12458" y="26601"/>
                    <a:pt x="14240" y="26134"/>
                    <a:pt x="14973" y="24987"/>
                  </a:cubicBezTo>
                  <a:cubicBezTo>
                    <a:pt x="15703" y="23842"/>
                    <a:pt x="16852" y="4076"/>
                    <a:pt x="16852" y="4076"/>
                  </a:cubicBezTo>
                  <a:cubicBezTo>
                    <a:pt x="16852" y="4076"/>
                    <a:pt x="19943" y="3927"/>
                    <a:pt x="21980" y="3444"/>
                  </a:cubicBezTo>
                  <a:cubicBezTo>
                    <a:pt x="21668" y="586"/>
                    <a:pt x="21436" y="150"/>
                    <a:pt x="21436" y="150"/>
                  </a:cubicBezTo>
                  <a:lnTo>
                    <a:pt x="5322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706380" y="7537804"/>
              <a:ext cx="396536" cy="255461"/>
            </a:xfrm>
            <a:custGeom>
              <a:avLst/>
              <a:gdLst/>
              <a:ahLst/>
              <a:cxnLst/>
              <a:rect l="l" t="t" r="r" b="b"/>
              <a:pathLst>
                <a:path w="9613" h="6193" extrusionOk="0">
                  <a:moveTo>
                    <a:pt x="549" y="0"/>
                  </a:moveTo>
                  <a:cubicBezTo>
                    <a:pt x="516" y="0"/>
                    <a:pt x="488" y="9"/>
                    <a:pt x="463" y="29"/>
                  </a:cubicBezTo>
                  <a:cubicBezTo>
                    <a:pt x="254" y="203"/>
                    <a:pt x="0" y="2591"/>
                    <a:pt x="24" y="3085"/>
                  </a:cubicBezTo>
                  <a:cubicBezTo>
                    <a:pt x="50" y="3582"/>
                    <a:pt x="1359" y="4029"/>
                    <a:pt x="1640" y="4060"/>
                  </a:cubicBezTo>
                  <a:cubicBezTo>
                    <a:pt x="1921" y="4089"/>
                    <a:pt x="3171" y="5045"/>
                    <a:pt x="4517" y="5747"/>
                  </a:cubicBezTo>
                  <a:cubicBezTo>
                    <a:pt x="5179" y="6092"/>
                    <a:pt x="6135" y="6192"/>
                    <a:pt x="6975" y="6192"/>
                  </a:cubicBezTo>
                  <a:cubicBezTo>
                    <a:pt x="7843" y="6192"/>
                    <a:pt x="8587" y="6085"/>
                    <a:pt x="8749" y="6029"/>
                  </a:cubicBezTo>
                  <a:cubicBezTo>
                    <a:pt x="9068" y="5919"/>
                    <a:pt x="9433" y="5472"/>
                    <a:pt x="9524" y="4872"/>
                  </a:cubicBezTo>
                  <a:cubicBezTo>
                    <a:pt x="9612" y="4273"/>
                    <a:pt x="9454" y="3789"/>
                    <a:pt x="9098" y="3610"/>
                  </a:cubicBezTo>
                  <a:cubicBezTo>
                    <a:pt x="8742" y="3432"/>
                    <a:pt x="7259" y="2988"/>
                    <a:pt x="6521" y="2159"/>
                  </a:cubicBezTo>
                  <a:cubicBezTo>
                    <a:pt x="5786" y="1337"/>
                    <a:pt x="5425" y="668"/>
                    <a:pt x="5425" y="668"/>
                  </a:cubicBezTo>
                  <a:cubicBezTo>
                    <a:pt x="5126" y="490"/>
                    <a:pt x="4835" y="422"/>
                    <a:pt x="4573" y="422"/>
                  </a:cubicBezTo>
                  <a:cubicBezTo>
                    <a:pt x="4050" y="422"/>
                    <a:pt x="3635" y="689"/>
                    <a:pt x="3473" y="878"/>
                  </a:cubicBezTo>
                  <a:cubicBezTo>
                    <a:pt x="3388" y="977"/>
                    <a:pt x="3222" y="1016"/>
                    <a:pt x="3018" y="1016"/>
                  </a:cubicBezTo>
                  <a:cubicBezTo>
                    <a:pt x="2633" y="1016"/>
                    <a:pt x="2112" y="875"/>
                    <a:pt x="1751" y="726"/>
                  </a:cubicBezTo>
                  <a:cubicBezTo>
                    <a:pt x="1265" y="525"/>
                    <a:pt x="796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238175" y="5152564"/>
              <a:ext cx="107291" cy="1073036"/>
            </a:xfrm>
            <a:custGeom>
              <a:avLst/>
              <a:gdLst/>
              <a:ahLst/>
              <a:cxnLst/>
              <a:rect l="l" t="t" r="r" b="b"/>
              <a:pathLst>
                <a:path w="2601" h="26013" extrusionOk="0">
                  <a:moveTo>
                    <a:pt x="1371" y="1"/>
                  </a:moveTo>
                  <a:cubicBezTo>
                    <a:pt x="455" y="382"/>
                    <a:pt x="585" y="1434"/>
                    <a:pt x="533" y="2158"/>
                  </a:cubicBezTo>
                  <a:cubicBezTo>
                    <a:pt x="478" y="2922"/>
                    <a:pt x="1031" y="11853"/>
                    <a:pt x="1118" y="18174"/>
                  </a:cubicBezTo>
                  <a:cubicBezTo>
                    <a:pt x="1172" y="22214"/>
                    <a:pt x="497" y="24725"/>
                    <a:pt x="1" y="26012"/>
                  </a:cubicBezTo>
                  <a:cubicBezTo>
                    <a:pt x="607" y="25895"/>
                    <a:pt x="1139" y="25788"/>
                    <a:pt x="1400" y="25721"/>
                  </a:cubicBezTo>
                  <a:cubicBezTo>
                    <a:pt x="2313" y="25493"/>
                    <a:pt x="2601" y="20156"/>
                    <a:pt x="2025" y="8995"/>
                  </a:cubicBezTo>
                  <a:cubicBezTo>
                    <a:pt x="1801" y="4644"/>
                    <a:pt x="1571" y="1832"/>
                    <a:pt x="137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923355" y="6279720"/>
              <a:ext cx="297289" cy="1259775"/>
            </a:xfrm>
            <a:custGeom>
              <a:avLst/>
              <a:gdLst/>
              <a:ahLst/>
              <a:cxnLst/>
              <a:rect l="l" t="t" r="r" b="b"/>
              <a:pathLst>
                <a:path w="7207" h="30540" extrusionOk="0">
                  <a:moveTo>
                    <a:pt x="7207" y="1"/>
                  </a:moveTo>
                  <a:cubicBezTo>
                    <a:pt x="6933" y="609"/>
                    <a:pt x="6599" y="1478"/>
                    <a:pt x="6559" y="2182"/>
                  </a:cubicBezTo>
                  <a:cubicBezTo>
                    <a:pt x="6493" y="3387"/>
                    <a:pt x="4224" y="14493"/>
                    <a:pt x="2571" y="20355"/>
                  </a:cubicBezTo>
                  <a:cubicBezTo>
                    <a:pt x="916" y="26217"/>
                    <a:pt x="148" y="29313"/>
                    <a:pt x="34" y="29992"/>
                  </a:cubicBezTo>
                  <a:cubicBezTo>
                    <a:pt x="0" y="30192"/>
                    <a:pt x="62" y="30377"/>
                    <a:pt x="165" y="30539"/>
                  </a:cubicBezTo>
                  <a:cubicBezTo>
                    <a:pt x="1275" y="26655"/>
                    <a:pt x="4970" y="13322"/>
                    <a:pt x="7207" y="1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269089" y="6344070"/>
              <a:ext cx="654761" cy="667920"/>
            </a:xfrm>
            <a:custGeom>
              <a:avLst/>
              <a:gdLst/>
              <a:ahLst/>
              <a:cxnLst/>
              <a:rect l="l" t="t" r="r" b="b"/>
              <a:pathLst>
                <a:path w="15873" h="16192" extrusionOk="0">
                  <a:moveTo>
                    <a:pt x="15671" y="1"/>
                  </a:moveTo>
                  <a:cubicBezTo>
                    <a:pt x="15671" y="1"/>
                    <a:pt x="14895" y="10658"/>
                    <a:pt x="9368" y="13576"/>
                  </a:cubicBezTo>
                  <a:cubicBezTo>
                    <a:pt x="6464" y="15110"/>
                    <a:pt x="4026" y="15474"/>
                    <a:pt x="2366" y="15474"/>
                  </a:cubicBezTo>
                  <a:cubicBezTo>
                    <a:pt x="866" y="15474"/>
                    <a:pt x="1" y="15177"/>
                    <a:pt x="0" y="15177"/>
                  </a:cubicBezTo>
                  <a:lnTo>
                    <a:pt x="0" y="15177"/>
                  </a:lnTo>
                  <a:cubicBezTo>
                    <a:pt x="0" y="15177"/>
                    <a:pt x="13" y="15205"/>
                    <a:pt x="16" y="15211"/>
                  </a:cubicBezTo>
                  <a:cubicBezTo>
                    <a:pt x="370" y="15368"/>
                    <a:pt x="734" y="15507"/>
                    <a:pt x="1108" y="15620"/>
                  </a:cubicBezTo>
                  <a:cubicBezTo>
                    <a:pt x="2399" y="16012"/>
                    <a:pt x="3587" y="16192"/>
                    <a:pt x="4678" y="16192"/>
                  </a:cubicBezTo>
                  <a:cubicBezTo>
                    <a:pt x="9508" y="16192"/>
                    <a:pt x="12444" y="12681"/>
                    <a:pt x="14052" y="8570"/>
                  </a:cubicBezTo>
                  <a:cubicBezTo>
                    <a:pt x="15064" y="5981"/>
                    <a:pt x="15593" y="2711"/>
                    <a:pt x="15872" y="141"/>
                  </a:cubicBezTo>
                  <a:cubicBezTo>
                    <a:pt x="15752" y="53"/>
                    <a:pt x="15671" y="1"/>
                    <a:pt x="15671" y="1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706421" y="7537804"/>
              <a:ext cx="250717" cy="201960"/>
            </a:xfrm>
            <a:custGeom>
              <a:avLst/>
              <a:gdLst/>
              <a:ahLst/>
              <a:cxnLst/>
              <a:rect l="l" t="t" r="r" b="b"/>
              <a:pathLst>
                <a:path w="6078" h="4896" extrusionOk="0">
                  <a:moveTo>
                    <a:pt x="551" y="1"/>
                  </a:moveTo>
                  <a:cubicBezTo>
                    <a:pt x="517" y="1"/>
                    <a:pt x="487" y="10"/>
                    <a:pt x="465" y="36"/>
                  </a:cubicBezTo>
                  <a:cubicBezTo>
                    <a:pt x="255" y="210"/>
                    <a:pt x="1" y="2597"/>
                    <a:pt x="25" y="3093"/>
                  </a:cubicBezTo>
                  <a:cubicBezTo>
                    <a:pt x="35" y="3263"/>
                    <a:pt x="194" y="3428"/>
                    <a:pt x="413" y="3573"/>
                  </a:cubicBezTo>
                  <a:cubicBezTo>
                    <a:pt x="416" y="3538"/>
                    <a:pt x="417" y="3500"/>
                    <a:pt x="423" y="3463"/>
                  </a:cubicBezTo>
                  <a:cubicBezTo>
                    <a:pt x="441" y="3323"/>
                    <a:pt x="557" y="3258"/>
                    <a:pt x="709" y="3258"/>
                  </a:cubicBezTo>
                  <a:cubicBezTo>
                    <a:pt x="802" y="3258"/>
                    <a:pt x="909" y="3283"/>
                    <a:pt x="1015" y="3329"/>
                  </a:cubicBezTo>
                  <a:cubicBezTo>
                    <a:pt x="1292" y="3450"/>
                    <a:pt x="1619" y="3462"/>
                    <a:pt x="2330" y="3958"/>
                  </a:cubicBezTo>
                  <a:cubicBezTo>
                    <a:pt x="2626" y="4166"/>
                    <a:pt x="2981" y="4363"/>
                    <a:pt x="3295" y="4523"/>
                  </a:cubicBezTo>
                  <a:cubicBezTo>
                    <a:pt x="3249" y="4493"/>
                    <a:pt x="3202" y="4465"/>
                    <a:pt x="3157" y="4434"/>
                  </a:cubicBezTo>
                  <a:cubicBezTo>
                    <a:pt x="2766" y="4153"/>
                    <a:pt x="2237" y="3759"/>
                    <a:pt x="2006" y="3569"/>
                  </a:cubicBezTo>
                  <a:cubicBezTo>
                    <a:pt x="1777" y="3378"/>
                    <a:pt x="713" y="3016"/>
                    <a:pt x="622" y="2885"/>
                  </a:cubicBezTo>
                  <a:cubicBezTo>
                    <a:pt x="530" y="2752"/>
                    <a:pt x="567" y="2349"/>
                    <a:pt x="768" y="1670"/>
                  </a:cubicBezTo>
                  <a:cubicBezTo>
                    <a:pt x="908" y="1199"/>
                    <a:pt x="1219" y="1056"/>
                    <a:pt x="1522" y="1056"/>
                  </a:cubicBezTo>
                  <a:cubicBezTo>
                    <a:pt x="1658" y="1056"/>
                    <a:pt x="1792" y="1084"/>
                    <a:pt x="1908" y="1125"/>
                  </a:cubicBezTo>
                  <a:cubicBezTo>
                    <a:pt x="2286" y="1257"/>
                    <a:pt x="2902" y="1281"/>
                    <a:pt x="3029" y="1573"/>
                  </a:cubicBezTo>
                  <a:cubicBezTo>
                    <a:pt x="3155" y="1866"/>
                    <a:pt x="3529" y="2494"/>
                    <a:pt x="4087" y="2971"/>
                  </a:cubicBezTo>
                  <a:cubicBezTo>
                    <a:pt x="4644" y="3448"/>
                    <a:pt x="6077" y="4137"/>
                    <a:pt x="6077" y="4137"/>
                  </a:cubicBezTo>
                  <a:cubicBezTo>
                    <a:pt x="6077" y="4137"/>
                    <a:pt x="5361" y="3624"/>
                    <a:pt x="4758" y="3086"/>
                  </a:cubicBezTo>
                  <a:cubicBezTo>
                    <a:pt x="4156" y="2546"/>
                    <a:pt x="3683" y="1746"/>
                    <a:pt x="3780" y="1340"/>
                  </a:cubicBezTo>
                  <a:cubicBezTo>
                    <a:pt x="3860" y="1008"/>
                    <a:pt x="3998" y="618"/>
                    <a:pt x="4881" y="618"/>
                  </a:cubicBezTo>
                  <a:cubicBezTo>
                    <a:pt x="5030" y="618"/>
                    <a:pt x="5199" y="629"/>
                    <a:pt x="5393" y="653"/>
                  </a:cubicBezTo>
                  <a:cubicBezTo>
                    <a:pt x="5104" y="487"/>
                    <a:pt x="4825" y="424"/>
                    <a:pt x="4571" y="424"/>
                  </a:cubicBezTo>
                  <a:cubicBezTo>
                    <a:pt x="4049" y="424"/>
                    <a:pt x="3635" y="690"/>
                    <a:pt x="3473" y="880"/>
                  </a:cubicBezTo>
                  <a:cubicBezTo>
                    <a:pt x="3388" y="978"/>
                    <a:pt x="3222" y="1017"/>
                    <a:pt x="3017" y="1017"/>
                  </a:cubicBezTo>
                  <a:cubicBezTo>
                    <a:pt x="2632" y="1017"/>
                    <a:pt x="2112" y="877"/>
                    <a:pt x="1752" y="727"/>
                  </a:cubicBezTo>
                  <a:cubicBezTo>
                    <a:pt x="1272" y="529"/>
                    <a:pt x="808" y="12"/>
                    <a:pt x="558" y="1"/>
                  </a:cubicBezTo>
                  <a:cubicBezTo>
                    <a:pt x="556" y="1"/>
                    <a:pt x="553" y="1"/>
                    <a:pt x="551" y="1"/>
                  </a:cubicBezTo>
                  <a:close/>
                  <a:moveTo>
                    <a:pt x="3295" y="4518"/>
                  </a:moveTo>
                  <a:lnTo>
                    <a:pt x="3295" y="4518"/>
                  </a:lnTo>
                  <a:cubicBezTo>
                    <a:pt x="3665" y="4746"/>
                    <a:pt x="4091" y="4895"/>
                    <a:pt x="4091" y="4895"/>
                  </a:cubicBezTo>
                  <a:cubicBezTo>
                    <a:pt x="4091" y="4895"/>
                    <a:pt x="3734" y="4741"/>
                    <a:pt x="3295" y="4518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-210979" y="2304788"/>
              <a:ext cx="1938049" cy="1883475"/>
            </a:xfrm>
            <a:custGeom>
              <a:avLst/>
              <a:gdLst/>
              <a:ahLst/>
              <a:cxnLst/>
              <a:rect l="l" t="t" r="r" b="b"/>
              <a:pathLst>
                <a:path w="46983" h="45660" extrusionOk="0">
                  <a:moveTo>
                    <a:pt x="20166" y="1"/>
                  </a:moveTo>
                  <a:cubicBezTo>
                    <a:pt x="19732" y="1"/>
                    <a:pt x="19298" y="37"/>
                    <a:pt x="18883" y="126"/>
                  </a:cubicBezTo>
                  <a:lnTo>
                    <a:pt x="17682" y="381"/>
                  </a:lnTo>
                  <a:cubicBezTo>
                    <a:pt x="16018" y="738"/>
                    <a:pt x="14610" y="1496"/>
                    <a:pt x="11905" y="3619"/>
                  </a:cubicBezTo>
                  <a:cubicBezTo>
                    <a:pt x="7151" y="7349"/>
                    <a:pt x="7635" y="14707"/>
                    <a:pt x="7567" y="21342"/>
                  </a:cubicBezTo>
                  <a:cubicBezTo>
                    <a:pt x="7498" y="27975"/>
                    <a:pt x="4129" y="31958"/>
                    <a:pt x="2271" y="34640"/>
                  </a:cubicBezTo>
                  <a:cubicBezTo>
                    <a:pt x="410" y="37322"/>
                    <a:pt x="1" y="39742"/>
                    <a:pt x="3279" y="41962"/>
                  </a:cubicBezTo>
                  <a:cubicBezTo>
                    <a:pt x="4399" y="42721"/>
                    <a:pt x="5377" y="42970"/>
                    <a:pt x="6179" y="42970"/>
                  </a:cubicBezTo>
                  <a:cubicBezTo>
                    <a:pt x="7727" y="42970"/>
                    <a:pt x="8622" y="42042"/>
                    <a:pt x="8622" y="42041"/>
                  </a:cubicBezTo>
                  <a:lnTo>
                    <a:pt x="8622" y="42041"/>
                  </a:lnTo>
                  <a:cubicBezTo>
                    <a:pt x="8622" y="42042"/>
                    <a:pt x="8416" y="44038"/>
                    <a:pt x="10850" y="44846"/>
                  </a:cubicBezTo>
                  <a:cubicBezTo>
                    <a:pt x="11589" y="45092"/>
                    <a:pt x="12292" y="45177"/>
                    <a:pt x="12911" y="45177"/>
                  </a:cubicBezTo>
                  <a:cubicBezTo>
                    <a:pt x="14330" y="45177"/>
                    <a:pt x="15315" y="44729"/>
                    <a:pt x="15315" y="44729"/>
                  </a:cubicBezTo>
                  <a:lnTo>
                    <a:pt x="34989" y="43897"/>
                  </a:lnTo>
                  <a:cubicBezTo>
                    <a:pt x="34989" y="43897"/>
                    <a:pt x="37134" y="45660"/>
                    <a:pt x="39847" y="45660"/>
                  </a:cubicBezTo>
                  <a:cubicBezTo>
                    <a:pt x="40262" y="45660"/>
                    <a:pt x="40690" y="45618"/>
                    <a:pt x="41126" y="45523"/>
                  </a:cubicBezTo>
                  <a:cubicBezTo>
                    <a:pt x="44412" y="44805"/>
                    <a:pt x="45930" y="40183"/>
                    <a:pt x="43474" y="37808"/>
                  </a:cubicBezTo>
                  <a:cubicBezTo>
                    <a:pt x="45675" y="36899"/>
                    <a:pt x="46983" y="34709"/>
                    <a:pt x="46221" y="31030"/>
                  </a:cubicBezTo>
                  <a:cubicBezTo>
                    <a:pt x="45459" y="27352"/>
                    <a:pt x="41389" y="25789"/>
                    <a:pt x="39550" y="22778"/>
                  </a:cubicBezTo>
                  <a:cubicBezTo>
                    <a:pt x="37711" y="19769"/>
                    <a:pt x="38694" y="16682"/>
                    <a:pt x="38694" y="16682"/>
                  </a:cubicBezTo>
                  <a:cubicBezTo>
                    <a:pt x="38694" y="16682"/>
                    <a:pt x="40604" y="14976"/>
                    <a:pt x="40905" y="12356"/>
                  </a:cubicBezTo>
                  <a:cubicBezTo>
                    <a:pt x="41204" y="9738"/>
                    <a:pt x="41400" y="5528"/>
                    <a:pt x="36723" y="2799"/>
                  </a:cubicBezTo>
                  <a:cubicBezTo>
                    <a:pt x="33372" y="843"/>
                    <a:pt x="29305" y="566"/>
                    <a:pt x="27271" y="566"/>
                  </a:cubicBezTo>
                  <a:cubicBezTo>
                    <a:pt x="26467" y="566"/>
                    <a:pt x="25981" y="610"/>
                    <a:pt x="25981" y="610"/>
                  </a:cubicBezTo>
                  <a:cubicBezTo>
                    <a:pt x="25981" y="610"/>
                    <a:pt x="25822" y="617"/>
                    <a:pt x="25558" y="617"/>
                  </a:cubicBezTo>
                  <a:cubicBezTo>
                    <a:pt x="24956" y="617"/>
                    <a:pt x="23810" y="579"/>
                    <a:pt x="22747" y="334"/>
                  </a:cubicBezTo>
                  <a:cubicBezTo>
                    <a:pt x="22002" y="163"/>
                    <a:pt x="21084" y="1"/>
                    <a:pt x="20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1231534" y="2443965"/>
              <a:ext cx="168754" cy="137734"/>
            </a:xfrm>
            <a:custGeom>
              <a:avLst/>
              <a:gdLst/>
              <a:ahLst/>
              <a:cxnLst/>
              <a:rect l="l" t="t" r="r" b="b"/>
              <a:pathLst>
                <a:path w="4091" h="3339" extrusionOk="0">
                  <a:moveTo>
                    <a:pt x="141" y="0"/>
                  </a:moveTo>
                  <a:cubicBezTo>
                    <a:pt x="1" y="0"/>
                    <a:pt x="26" y="94"/>
                    <a:pt x="335" y="332"/>
                  </a:cubicBezTo>
                  <a:cubicBezTo>
                    <a:pt x="1347" y="1111"/>
                    <a:pt x="2262" y="2190"/>
                    <a:pt x="2652" y="2751"/>
                  </a:cubicBezTo>
                  <a:cubicBezTo>
                    <a:pt x="2907" y="3117"/>
                    <a:pt x="3110" y="3339"/>
                    <a:pt x="3328" y="3339"/>
                  </a:cubicBezTo>
                  <a:cubicBezTo>
                    <a:pt x="3445" y="3339"/>
                    <a:pt x="3566" y="3276"/>
                    <a:pt x="3701" y="3137"/>
                  </a:cubicBezTo>
                  <a:cubicBezTo>
                    <a:pt x="4091" y="2741"/>
                    <a:pt x="3916" y="2217"/>
                    <a:pt x="2296" y="877"/>
                  </a:cubicBezTo>
                  <a:cubicBezTo>
                    <a:pt x="1642" y="489"/>
                    <a:pt x="461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391460" y="2705160"/>
              <a:ext cx="74827" cy="221925"/>
            </a:xfrm>
            <a:custGeom>
              <a:avLst/>
              <a:gdLst/>
              <a:ahLst/>
              <a:cxnLst/>
              <a:rect l="l" t="t" r="r" b="b"/>
              <a:pathLst>
                <a:path w="1814" h="5380" extrusionOk="0">
                  <a:moveTo>
                    <a:pt x="1088" y="0"/>
                  </a:moveTo>
                  <a:cubicBezTo>
                    <a:pt x="1031" y="0"/>
                    <a:pt x="993" y="71"/>
                    <a:pt x="988" y="216"/>
                  </a:cubicBezTo>
                  <a:cubicBezTo>
                    <a:pt x="974" y="703"/>
                    <a:pt x="962" y="819"/>
                    <a:pt x="883" y="1774"/>
                  </a:cubicBezTo>
                  <a:cubicBezTo>
                    <a:pt x="804" y="2728"/>
                    <a:pt x="92" y="4198"/>
                    <a:pt x="33" y="4833"/>
                  </a:cubicBezTo>
                  <a:cubicBezTo>
                    <a:pt x="1" y="5174"/>
                    <a:pt x="118" y="5380"/>
                    <a:pt x="301" y="5380"/>
                  </a:cubicBezTo>
                  <a:cubicBezTo>
                    <a:pt x="459" y="5380"/>
                    <a:pt x="666" y="5225"/>
                    <a:pt x="867" y="4868"/>
                  </a:cubicBezTo>
                  <a:cubicBezTo>
                    <a:pt x="1300" y="4103"/>
                    <a:pt x="1814" y="2691"/>
                    <a:pt x="1636" y="1078"/>
                  </a:cubicBezTo>
                  <a:cubicBezTo>
                    <a:pt x="1463" y="381"/>
                    <a:pt x="1222" y="0"/>
                    <a:pt x="108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1577869" y="3461932"/>
              <a:ext cx="119419" cy="372529"/>
            </a:xfrm>
            <a:custGeom>
              <a:avLst/>
              <a:gdLst/>
              <a:ahLst/>
              <a:cxnLst/>
              <a:rect l="l" t="t" r="r" b="b"/>
              <a:pathLst>
                <a:path w="2895" h="9031" extrusionOk="0">
                  <a:moveTo>
                    <a:pt x="102" y="1"/>
                  </a:moveTo>
                  <a:cubicBezTo>
                    <a:pt x="6" y="1"/>
                    <a:pt x="210" y="335"/>
                    <a:pt x="463" y="839"/>
                  </a:cubicBezTo>
                  <a:cubicBezTo>
                    <a:pt x="1881" y="2673"/>
                    <a:pt x="2049" y="5258"/>
                    <a:pt x="1498" y="6781"/>
                  </a:cubicBezTo>
                  <a:cubicBezTo>
                    <a:pt x="946" y="8305"/>
                    <a:pt x="1" y="8580"/>
                    <a:pt x="214" y="8860"/>
                  </a:cubicBezTo>
                  <a:cubicBezTo>
                    <a:pt x="295" y="8965"/>
                    <a:pt x="435" y="9031"/>
                    <a:pt x="612" y="9031"/>
                  </a:cubicBezTo>
                  <a:cubicBezTo>
                    <a:pt x="898" y="9031"/>
                    <a:pt x="1277" y="8859"/>
                    <a:pt x="1647" y="8408"/>
                  </a:cubicBezTo>
                  <a:cubicBezTo>
                    <a:pt x="2245" y="7677"/>
                    <a:pt x="2894" y="6173"/>
                    <a:pt x="2684" y="4267"/>
                  </a:cubicBezTo>
                  <a:cubicBezTo>
                    <a:pt x="2474" y="2360"/>
                    <a:pt x="1074" y="733"/>
                    <a:pt x="452" y="231"/>
                  </a:cubicBezTo>
                  <a:cubicBezTo>
                    <a:pt x="255" y="72"/>
                    <a:pt x="147" y="1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1517025" y="3882765"/>
              <a:ext cx="102795" cy="252574"/>
            </a:xfrm>
            <a:custGeom>
              <a:avLst/>
              <a:gdLst/>
              <a:ahLst/>
              <a:cxnLst/>
              <a:rect l="l" t="t" r="r" b="b"/>
              <a:pathLst>
                <a:path w="2492" h="6123" extrusionOk="0">
                  <a:moveTo>
                    <a:pt x="653" y="1"/>
                  </a:moveTo>
                  <a:cubicBezTo>
                    <a:pt x="1385" y="1712"/>
                    <a:pt x="1570" y="3462"/>
                    <a:pt x="657" y="4755"/>
                  </a:cubicBezTo>
                  <a:cubicBezTo>
                    <a:pt x="1" y="5685"/>
                    <a:pt x="82" y="6122"/>
                    <a:pt x="478" y="6122"/>
                  </a:cubicBezTo>
                  <a:cubicBezTo>
                    <a:pt x="633" y="6122"/>
                    <a:pt x="837" y="6055"/>
                    <a:pt x="1064" y="5923"/>
                  </a:cubicBezTo>
                  <a:cubicBezTo>
                    <a:pt x="1868" y="5459"/>
                    <a:pt x="2491" y="3596"/>
                    <a:pt x="2317" y="2199"/>
                  </a:cubicBezTo>
                  <a:cubicBezTo>
                    <a:pt x="2142" y="804"/>
                    <a:pt x="653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603998" y="2533890"/>
              <a:ext cx="283511" cy="163020"/>
            </a:xfrm>
            <a:custGeom>
              <a:avLst/>
              <a:gdLst/>
              <a:ahLst/>
              <a:cxnLst/>
              <a:rect l="l" t="t" r="r" b="b"/>
              <a:pathLst>
                <a:path w="6873" h="3952" extrusionOk="0">
                  <a:moveTo>
                    <a:pt x="6873" y="1"/>
                  </a:moveTo>
                  <a:cubicBezTo>
                    <a:pt x="6873" y="1"/>
                    <a:pt x="5837" y="1084"/>
                    <a:pt x="4623" y="1892"/>
                  </a:cubicBezTo>
                  <a:cubicBezTo>
                    <a:pt x="3940" y="2344"/>
                    <a:pt x="3282" y="2481"/>
                    <a:pt x="2674" y="2481"/>
                  </a:cubicBezTo>
                  <a:cubicBezTo>
                    <a:pt x="2198" y="2481"/>
                    <a:pt x="1753" y="2397"/>
                    <a:pt x="1351" y="2316"/>
                  </a:cubicBezTo>
                  <a:cubicBezTo>
                    <a:pt x="1145" y="2273"/>
                    <a:pt x="969" y="2252"/>
                    <a:pt x="820" y="2252"/>
                  </a:cubicBezTo>
                  <a:cubicBezTo>
                    <a:pt x="311" y="2252"/>
                    <a:pt x="115" y="2498"/>
                    <a:pt x="59" y="2952"/>
                  </a:cubicBezTo>
                  <a:cubicBezTo>
                    <a:pt x="0" y="3417"/>
                    <a:pt x="626" y="3952"/>
                    <a:pt x="1760" y="3952"/>
                  </a:cubicBezTo>
                  <a:cubicBezTo>
                    <a:pt x="2055" y="3952"/>
                    <a:pt x="2384" y="3915"/>
                    <a:pt x="2745" y="3832"/>
                  </a:cubicBezTo>
                  <a:cubicBezTo>
                    <a:pt x="4493" y="3430"/>
                    <a:pt x="5922" y="1866"/>
                    <a:pt x="6873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333109" y="2646214"/>
              <a:ext cx="155265" cy="167434"/>
            </a:xfrm>
            <a:custGeom>
              <a:avLst/>
              <a:gdLst/>
              <a:ahLst/>
              <a:cxnLst/>
              <a:rect l="l" t="t" r="r" b="b"/>
              <a:pathLst>
                <a:path w="3764" h="4059" extrusionOk="0">
                  <a:moveTo>
                    <a:pt x="3763" y="0"/>
                  </a:moveTo>
                  <a:cubicBezTo>
                    <a:pt x="3763" y="1"/>
                    <a:pt x="1255" y="2254"/>
                    <a:pt x="624" y="2942"/>
                  </a:cubicBezTo>
                  <a:cubicBezTo>
                    <a:pt x="1" y="3624"/>
                    <a:pt x="349" y="4058"/>
                    <a:pt x="712" y="4058"/>
                  </a:cubicBezTo>
                  <a:cubicBezTo>
                    <a:pt x="716" y="4058"/>
                    <a:pt x="719" y="4058"/>
                    <a:pt x="723" y="4058"/>
                  </a:cubicBezTo>
                  <a:cubicBezTo>
                    <a:pt x="1090" y="4050"/>
                    <a:pt x="2804" y="2283"/>
                    <a:pt x="37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01490" y="2327021"/>
              <a:ext cx="1266210" cy="889969"/>
            </a:xfrm>
            <a:custGeom>
              <a:avLst/>
              <a:gdLst/>
              <a:ahLst/>
              <a:cxnLst/>
              <a:rect l="l" t="t" r="r" b="b"/>
              <a:pathLst>
                <a:path w="30696" h="21575" extrusionOk="0">
                  <a:moveTo>
                    <a:pt x="9487" y="0"/>
                  </a:moveTo>
                  <a:cubicBezTo>
                    <a:pt x="8065" y="412"/>
                    <a:pt x="6693" y="1225"/>
                    <a:pt x="4332" y="3077"/>
                  </a:cubicBezTo>
                  <a:cubicBezTo>
                    <a:pt x="4257" y="3135"/>
                    <a:pt x="4185" y="3196"/>
                    <a:pt x="4113" y="3255"/>
                  </a:cubicBezTo>
                  <a:cubicBezTo>
                    <a:pt x="4045" y="3311"/>
                    <a:pt x="3979" y="3368"/>
                    <a:pt x="3915" y="3424"/>
                  </a:cubicBezTo>
                  <a:cubicBezTo>
                    <a:pt x="3910" y="3430"/>
                    <a:pt x="3904" y="3433"/>
                    <a:pt x="3898" y="3438"/>
                  </a:cubicBezTo>
                  <a:cubicBezTo>
                    <a:pt x="3891" y="3444"/>
                    <a:pt x="3887" y="3450"/>
                    <a:pt x="3881" y="3454"/>
                  </a:cubicBezTo>
                  <a:cubicBezTo>
                    <a:pt x="3749" y="3574"/>
                    <a:pt x="3622" y="3694"/>
                    <a:pt x="3499" y="3819"/>
                  </a:cubicBezTo>
                  <a:cubicBezTo>
                    <a:pt x="3376" y="3940"/>
                    <a:pt x="3262" y="4066"/>
                    <a:pt x="3149" y="4193"/>
                  </a:cubicBezTo>
                  <a:cubicBezTo>
                    <a:pt x="3135" y="4209"/>
                    <a:pt x="3122" y="4223"/>
                    <a:pt x="3108" y="4240"/>
                  </a:cubicBezTo>
                  <a:cubicBezTo>
                    <a:pt x="2994" y="4369"/>
                    <a:pt x="2885" y="4503"/>
                    <a:pt x="2780" y="4639"/>
                  </a:cubicBezTo>
                  <a:cubicBezTo>
                    <a:pt x="2677" y="4771"/>
                    <a:pt x="2578" y="4907"/>
                    <a:pt x="2483" y="5045"/>
                  </a:cubicBezTo>
                  <a:cubicBezTo>
                    <a:pt x="2479" y="5051"/>
                    <a:pt x="2478" y="5054"/>
                    <a:pt x="2473" y="5059"/>
                  </a:cubicBezTo>
                  <a:cubicBezTo>
                    <a:pt x="2464" y="5076"/>
                    <a:pt x="2452" y="5093"/>
                    <a:pt x="2441" y="5110"/>
                  </a:cubicBezTo>
                  <a:cubicBezTo>
                    <a:pt x="2349" y="5246"/>
                    <a:pt x="2259" y="5384"/>
                    <a:pt x="2174" y="5523"/>
                  </a:cubicBezTo>
                  <a:cubicBezTo>
                    <a:pt x="2173" y="5526"/>
                    <a:pt x="2170" y="5528"/>
                    <a:pt x="2169" y="5532"/>
                  </a:cubicBezTo>
                  <a:cubicBezTo>
                    <a:pt x="2167" y="5538"/>
                    <a:pt x="2163" y="5542"/>
                    <a:pt x="2162" y="5546"/>
                  </a:cubicBezTo>
                  <a:cubicBezTo>
                    <a:pt x="2077" y="5686"/>
                    <a:pt x="1998" y="5827"/>
                    <a:pt x="1920" y="5969"/>
                  </a:cubicBezTo>
                  <a:cubicBezTo>
                    <a:pt x="1908" y="5992"/>
                    <a:pt x="1895" y="6013"/>
                    <a:pt x="1884" y="6036"/>
                  </a:cubicBezTo>
                  <a:cubicBezTo>
                    <a:pt x="1803" y="6187"/>
                    <a:pt x="1729" y="6337"/>
                    <a:pt x="1655" y="6491"/>
                  </a:cubicBezTo>
                  <a:cubicBezTo>
                    <a:pt x="1580" y="6649"/>
                    <a:pt x="1510" y="6810"/>
                    <a:pt x="1441" y="6972"/>
                  </a:cubicBezTo>
                  <a:cubicBezTo>
                    <a:pt x="1436" y="6979"/>
                    <a:pt x="1434" y="6985"/>
                    <a:pt x="1432" y="6992"/>
                  </a:cubicBezTo>
                  <a:cubicBezTo>
                    <a:pt x="1415" y="7030"/>
                    <a:pt x="1401" y="7071"/>
                    <a:pt x="1386" y="7111"/>
                  </a:cubicBezTo>
                  <a:cubicBezTo>
                    <a:pt x="1335" y="7232"/>
                    <a:pt x="1286" y="7355"/>
                    <a:pt x="1239" y="7480"/>
                  </a:cubicBezTo>
                  <a:cubicBezTo>
                    <a:pt x="1223" y="7523"/>
                    <a:pt x="1209" y="7566"/>
                    <a:pt x="1194" y="7611"/>
                  </a:cubicBezTo>
                  <a:cubicBezTo>
                    <a:pt x="1147" y="7740"/>
                    <a:pt x="1102" y="7868"/>
                    <a:pt x="1060" y="7999"/>
                  </a:cubicBezTo>
                  <a:cubicBezTo>
                    <a:pt x="1044" y="8052"/>
                    <a:pt x="1027" y="8107"/>
                    <a:pt x="1010" y="8159"/>
                  </a:cubicBezTo>
                  <a:cubicBezTo>
                    <a:pt x="977" y="8265"/>
                    <a:pt x="946" y="8371"/>
                    <a:pt x="913" y="8479"/>
                  </a:cubicBezTo>
                  <a:cubicBezTo>
                    <a:pt x="889" y="8565"/>
                    <a:pt x="864" y="8655"/>
                    <a:pt x="841" y="8743"/>
                  </a:cubicBezTo>
                  <a:lnTo>
                    <a:pt x="772" y="9008"/>
                  </a:lnTo>
                  <a:cubicBezTo>
                    <a:pt x="752" y="9083"/>
                    <a:pt x="735" y="9159"/>
                    <a:pt x="716" y="9237"/>
                  </a:cubicBezTo>
                  <a:cubicBezTo>
                    <a:pt x="687" y="9355"/>
                    <a:pt x="661" y="9474"/>
                    <a:pt x="635" y="9594"/>
                  </a:cubicBezTo>
                  <a:cubicBezTo>
                    <a:pt x="622" y="9650"/>
                    <a:pt x="610" y="9707"/>
                    <a:pt x="597" y="9764"/>
                  </a:cubicBezTo>
                  <a:cubicBezTo>
                    <a:pt x="567" y="9911"/>
                    <a:pt x="539" y="10056"/>
                    <a:pt x="512" y="10205"/>
                  </a:cubicBezTo>
                  <a:cubicBezTo>
                    <a:pt x="508" y="10229"/>
                    <a:pt x="503" y="10250"/>
                    <a:pt x="498" y="10272"/>
                  </a:cubicBezTo>
                  <a:cubicBezTo>
                    <a:pt x="497" y="10279"/>
                    <a:pt x="497" y="10288"/>
                    <a:pt x="495" y="10296"/>
                  </a:cubicBezTo>
                  <a:cubicBezTo>
                    <a:pt x="470" y="10440"/>
                    <a:pt x="446" y="10584"/>
                    <a:pt x="424" y="10731"/>
                  </a:cubicBezTo>
                  <a:cubicBezTo>
                    <a:pt x="414" y="10786"/>
                    <a:pt x="404" y="10839"/>
                    <a:pt x="395" y="10896"/>
                  </a:cubicBezTo>
                  <a:cubicBezTo>
                    <a:pt x="370" y="11051"/>
                    <a:pt x="349" y="11210"/>
                    <a:pt x="328" y="11367"/>
                  </a:cubicBezTo>
                  <a:cubicBezTo>
                    <a:pt x="325" y="11392"/>
                    <a:pt x="319" y="11418"/>
                    <a:pt x="315" y="11445"/>
                  </a:cubicBezTo>
                  <a:cubicBezTo>
                    <a:pt x="315" y="11450"/>
                    <a:pt x="313" y="11453"/>
                    <a:pt x="313" y="11459"/>
                  </a:cubicBezTo>
                  <a:cubicBezTo>
                    <a:pt x="287" y="11654"/>
                    <a:pt x="266" y="11848"/>
                    <a:pt x="244" y="12044"/>
                  </a:cubicBezTo>
                  <a:cubicBezTo>
                    <a:pt x="223" y="12242"/>
                    <a:pt x="205" y="12441"/>
                    <a:pt x="186" y="12642"/>
                  </a:cubicBezTo>
                  <a:lnTo>
                    <a:pt x="186" y="12651"/>
                  </a:lnTo>
                  <a:cubicBezTo>
                    <a:pt x="185" y="12669"/>
                    <a:pt x="185" y="12685"/>
                    <a:pt x="184" y="12702"/>
                  </a:cubicBezTo>
                  <a:cubicBezTo>
                    <a:pt x="171" y="12857"/>
                    <a:pt x="158" y="13015"/>
                    <a:pt x="146" y="13172"/>
                  </a:cubicBezTo>
                  <a:cubicBezTo>
                    <a:pt x="139" y="13266"/>
                    <a:pt x="133" y="13361"/>
                    <a:pt x="127" y="13455"/>
                  </a:cubicBezTo>
                  <a:cubicBezTo>
                    <a:pt x="120" y="13569"/>
                    <a:pt x="113" y="13685"/>
                    <a:pt x="106" y="13801"/>
                  </a:cubicBezTo>
                  <a:cubicBezTo>
                    <a:pt x="102" y="13859"/>
                    <a:pt x="100" y="13918"/>
                    <a:pt x="98" y="13976"/>
                  </a:cubicBezTo>
                  <a:cubicBezTo>
                    <a:pt x="91" y="14120"/>
                    <a:pt x="84" y="14265"/>
                    <a:pt x="76" y="14412"/>
                  </a:cubicBezTo>
                  <a:cubicBezTo>
                    <a:pt x="74" y="14458"/>
                    <a:pt x="71" y="14508"/>
                    <a:pt x="69" y="14556"/>
                  </a:cubicBezTo>
                  <a:cubicBezTo>
                    <a:pt x="54" y="14901"/>
                    <a:pt x="44" y="15250"/>
                    <a:pt x="36" y="15600"/>
                  </a:cubicBezTo>
                  <a:lnTo>
                    <a:pt x="24" y="16044"/>
                  </a:lnTo>
                  <a:cubicBezTo>
                    <a:pt x="17" y="16321"/>
                    <a:pt x="14" y="16597"/>
                    <a:pt x="10" y="16876"/>
                  </a:cubicBezTo>
                  <a:cubicBezTo>
                    <a:pt x="9" y="16984"/>
                    <a:pt x="9" y="17094"/>
                    <a:pt x="7" y="17202"/>
                  </a:cubicBezTo>
                  <a:cubicBezTo>
                    <a:pt x="3" y="17566"/>
                    <a:pt x="2" y="17927"/>
                    <a:pt x="2" y="18290"/>
                  </a:cubicBezTo>
                  <a:cubicBezTo>
                    <a:pt x="2" y="18427"/>
                    <a:pt x="0" y="18558"/>
                    <a:pt x="0" y="18692"/>
                  </a:cubicBezTo>
                  <a:lnTo>
                    <a:pt x="0" y="18716"/>
                  </a:lnTo>
                  <a:cubicBezTo>
                    <a:pt x="1369" y="20230"/>
                    <a:pt x="3448" y="20952"/>
                    <a:pt x="4817" y="21470"/>
                  </a:cubicBezTo>
                  <a:cubicBezTo>
                    <a:pt x="5006" y="21542"/>
                    <a:pt x="5387" y="21574"/>
                    <a:pt x="5919" y="21574"/>
                  </a:cubicBezTo>
                  <a:cubicBezTo>
                    <a:pt x="10384" y="21574"/>
                    <a:pt x="25492" y="19277"/>
                    <a:pt x="27066" y="18495"/>
                  </a:cubicBezTo>
                  <a:cubicBezTo>
                    <a:pt x="28825" y="17620"/>
                    <a:pt x="30696" y="15641"/>
                    <a:pt x="30196" y="14271"/>
                  </a:cubicBezTo>
                  <a:cubicBezTo>
                    <a:pt x="29698" y="12899"/>
                    <a:pt x="30670" y="8179"/>
                    <a:pt x="30670" y="8179"/>
                  </a:cubicBezTo>
                  <a:lnTo>
                    <a:pt x="30670" y="8179"/>
                  </a:lnTo>
                  <a:cubicBezTo>
                    <a:pt x="30670" y="8179"/>
                    <a:pt x="29471" y="8900"/>
                    <a:pt x="27386" y="8900"/>
                  </a:cubicBezTo>
                  <a:cubicBezTo>
                    <a:pt x="27011" y="8900"/>
                    <a:pt x="26609" y="8877"/>
                    <a:pt x="26180" y="8822"/>
                  </a:cubicBezTo>
                  <a:cubicBezTo>
                    <a:pt x="23357" y="8462"/>
                    <a:pt x="19976" y="4897"/>
                    <a:pt x="19976" y="4897"/>
                  </a:cubicBezTo>
                  <a:cubicBezTo>
                    <a:pt x="19976" y="4897"/>
                    <a:pt x="17531" y="9010"/>
                    <a:pt x="14430" y="9588"/>
                  </a:cubicBezTo>
                  <a:cubicBezTo>
                    <a:pt x="14144" y="9641"/>
                    <a:pt x="13874" y="9666"/>
                    <a:pt x="13618" y="9666"/>
                  </a:cubicBezTo>
                  <a:cubicBezTo>
                    <a:pt x="11100" y="9666"/>
                    <a:pt x="10021" y="7319"/>
                    <a:pt x="10021" y="7319"/>
                  </a:cubicBezTo>
                  <a:cubicBezTo>
                    <a:pt x="10021" y="7319"/>
                    <a:pt x="9379" y="9110"/>
                    <a:pt x="8135" y="10866"/>
                  </a:cubicBezTo>
                  <a:cubicBezTo>
                    <a:pt x="6891" y="12621"/>
                    <a:pt x="4931" y="13376"/>
                    <a:pt x="4931" y="13376"/>
                  </a:cubicBezTo>
                  <a:cubicBezTo>
                    <a:pt x="4931" y="13376"/>
                    <a:pt x="3968" y="4925"/>
                    <a:pt x="948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-75266" y="3034046"/>
              <a:ext cx="1735470" cy="1083472"/>
            </a:xfrm>
            <a:custGeom>
              <a:avLst/>
              <a:gdLst/>
              <a:ahLst/>
              <a:cxnLst/>
              <a:rect l="l" t="t" r="r" b="b"/>
              <a:pathLst>
                <a:path w="42072" h="26266" extrusionOk="0">
                  <a:moveTo>
                    <a:pt x="29171" y="0"/>
                  </a:moveTo>
                  <a:cubicBezTo>
                    <a:pt x="28192" y="0"/>
                    <a:pt x="27136" y="113"/>
                    <a:pt x="26077" y="422"/>
                  </a:cubicBezTo>
                  <a:cubicBezTo>
                    <a:pt x="22128" y="1570"/>
                    <a:pt x="19076" y="2691"/>
                    <a:pt x="13992" y="3237"/>
                  </a:cubicBezTo>
                  <a:cubicBezTo>
                    <a:pt x="12536" y="3393"/>
                    <a:pt x="11293" y="3449"/>
                    <a:pt x="10259" y="3449"/>
                  </a:cubicBezTo>
                  <a:cubicBezTo>
                    <a:pt x="7678" y="3449"/>
                    <a:pt x="6403" y="3101"/>
                    <a:pt x="6403" y="3101"/>
                  </a:cubicBezTo>
                  <a:cubicBezTo>
                    <a:pt x="6403" y="3101"/>
                    <a:pt x="6229" y="4971"/>
                    <a:pt x="5266" y="8227"/>
                  </a:cubicBezTo>
                  <a:cubicBezTo>
                    <a:pt x="4299" y="11482"/>
                    <a:pt x="995" y="15924"/>
                    <a:pt x="540" y="17969"/>
                  </a:cubicBezTo>
                  <a:cubicBezTo>
                    <a:pt x="82" y="20010"/>
                    <a:pt x="1" y="22442"/>
                    <a:pt x="2149" y="23544"/>
                  </a:cubicBezTo>
                  <a:cubicBezTo>
                    <a:pt x="2567" y="23759"/>
                    <a:pt x="3002" y="23845"/>
                    <a:pt x="3432" y="23845"/>
                  </a:cubicBezTo>
                  <a:cubicBezTo>
                    <a:pt x="5212" y="23845"/>
                    <a:pt x="6904" y="22366"/>
                    <a:pt x="6904" y="22366"/>
                  </a:cubicBezTo>
                  <a:cubicBezTo>
                    <a:pt x="6904" y="22366"/>
                    <a:pt x="7860" y="25199"/>
                    <a:pt x="9819" y="25594"/>
                  </a:cubicBezTo>
                  <a:cubicBezTo>
                    <a:pt x="10015" y="25634"/>
                    <a:pt x="10225" y="25651"/>
                    <a:pt x="10445" y="25651"/>
                  </a:cubicBezTo>
                  <a:cubicBezTo>
                    <a:pt x="12420" y="25651"/>
                    <a:pt x="15151" y="24213"/>
                    <a:pt x="15151" y="24213"/>
                  </a:cubicBezTo>
                  <a:lnTo>
                    <a:pt x="29196" y="25223"/>
                  </a:lnTo>
                  <a:cubicBezTo>
                    <a:pt x="29196" y="25223"/>
                    <a:pt x="31924" y="26265"/>
                    <a:pt x="34634" y="26265"/>
                  </a:cubicBezTo>
                  <a:cubicBezTo>
                    <a:pt x="35102" y="26265"/>
                    <a:pt x="35569" y="26234"/>
                    <a:pt x="36022" y="26161"/>
                  </a:cubicBezTo>
                  <a:cubicBezTo>
                    <a:pt x="39096" y="25665"/>
                    <a:pt x="40363" y="22795"/>
                    <a:pt x="38124" y="19453"/>
                  </a:cubicBezTo>
                  <a:cubicBezTo>
                    <a:pt x="40871" y="18739"/>
                    <a:pt x="42072" y="16322"/>
                    <a:pt x="40716" y="12868"/>
                  </a:cubicBezTo>
                  <a:cubicBezTo>
                    <a:pt x="39360" y="9413"/>
                    <a:pt x="33673" y="7609"/>
                    <a:pt x="33923" y="838"/>
                  </a:cubicBezTo>
                  <a:cubicBezTo>
                    <a:pt x="33923" y="838"/>
                    <a:pt x="31835" y="0"/>
                    <a:pt x="29171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16474" y="2557361"/>
              <a:ext cx="1362240" cy="1150710"/>
            </a:xfrm>
            <a:custGeom>
              <a:avLst/>
              <a:gdLst/>
              <a:ahLst/>
              <a:cxnLst/>
              <a:rect l="l" t="t" r="r" b="b"/>
              <a:pathLst>
                <a:path w="33024" h="27896" extrusionOk="0">
                  <a:moveTo>
                    <a:pt x="22238" y="0"/>
                  </a:moveTo>
                  <a:cubicBezTo>
                    <a:pt x="22238" y="0"/>
                    <a:pt x="22202" y="4804"/>
                    <a:pt x="18149" y="6586"/>
                  </a:cubicBezTo>
                  <a:cubicBezTo>
                    <a:pt x="17220" y="6994"/>
                    <a:pt x="16441" y="7152"/>
                    <a:pt x="15793" y="7152"/>
                  </a:cubicBezTo>
                  <a:cubicBezTo>
                    <a:pt x="13617" y="7152"/>
                    <a:pt x="12914" y="5376"/>
                    <a:pt x="12913" y="5375"/>
                  </a:cubicBezTo>
                  <a:lnTo>
                    <a:pt x="12913" y="5375"/>
                  </a:lnTo>
                  <a:cubicBezTo>
                    <a:pt x="12913" y="5376"/>
                    <a:pt x="13634" y="8864"/>
                    <a:pt x="11130" y="11360"/>
                  </a:cubicBezTo>
                  <a:cubicBezTo>
                    <a:pt x="9492" y="12990"/>
                    <a:pt x="8052" y="13272"/>
                    <a:pt x="7251" y="13272"/>
                  </a:cubicBezTo>
                  <a:cubicBezTo>
                    <a:pt x="6827" y="13272"/>
                    <a:pt x="6582" y="13193"/>
                    <a:pt x="6582" y="13193"/>
                  </a:cubicBezTo>
                  <a:cubicBezTo>
                    <a:pt x="6582" y="13193"/>
                    <a:pt x="5595" y="11430"/>
                    <a:pt x="3626" y="11430"/>
                  </a:cubicBezTo>
                  <a:cubicBezTo>
                    <a:pt x="3441" y="11430"/>
                    <a:pt x="3246" y="11446"/>
                    <a:pt x="3043" y="11480"/>
                  </a:cubicBezTo>
                  <a:cubicBezTo>
                    <a:pt x="684" y="11876"/>
                    <a:pt x="200" y="13725"/>
                    <a:pt x="100" y="15052"/>
                  </a:cubicBezTo>
                  <a:cubicBezTo>
                    <a:pt x="0" y="16380"/>
                    <a:pt x="856" y="18119"/>
                    <a:pt x="2850" y="18389"/>
                  </a:cubicBezTo>
                  <a:cubicBezTo>
                    <a:pt x="3086" y="18421"/>
                    <a:pt x="3307" y="18435"/>
                    <a:pt x="3514" y="18435"/>
                  </a:cubicBezTo>
                  <a:cubicBezTo>
                    <a:pt x="5060" y="18435"/>
                    <a:pt x="5822" y="17654"/>
                    <a:pt x="5823" y="17654"/>
                  </a:cubicBezTo>
                  <a:lnTo>
                    <a:pt x="5823" y="17654"/>
                  </a:lnTo>
                  <a:cubicBezTo>
                    <a:pt x="5823" y="17654"/>
                    <a:pt x="5806" y="21156"/>
                    <a:pt x="7562" y="23208"/>
                  </a:cubicBezTo>
                  <a:cubicBezTo>
                    <a:pt x="9319" y="25260"/>
                    <a:pt x="11872" y="26768"/>
                    <a:pt x="15717" y="27353"/>
                  </a:cubicBezTo>
                  <a:cubicBezTo>
                    <a:pt x="17713" y="27657"/>
                    <a:pt x="19462" y="27895"/>
                    <a:pt x="21168" y="27895"/>
                  </a:cubicBezTo>
                  <a:cubicBezTo>
                    <a:pt x="23264" y="27895"/>
                    <a:pt x="25296" y="27535"/>
                    <a:pt x="27647" y="26494"/>
                  </a:cubicBezTo>
                  <a:cubicBezTo>
                    <a:pt x="32058" y="24540"/>
                    <a:pt x="32745" y="20429"/>
                    <a:pt x="32884" y="18296"/>
                  </a:cubicBezTo>
                  <a:cubicBezTo>
                    <a:pt x="33023" y="16161"/>
                    <a:pt x="31854" y="13345"/>
                    <a:pt x="32310" y="10240"/>
                  </a:cubicBezTo>
                  <a:cubicBezTo>
                    <a:pt x="31819" y="8696"/>
                    <a:pt x="30480" y="5126"/>
                    <a:pt x="30480" y="5126"/>
                  </a:cubicBezTo>
                  <a:cubicBezTo>
                    <a:pt x="30480" y="5126"/>
                    <a:pt x="27937" y="5065"/>
                    <a:pt x="25468" y="3369"/>
                  </a:cubicBezTo>
                  <a:cubicBezTo>
                    <a:pt x="22999" y="1672"/>
                    <a:pt x="22238" y="0"/>
                    <a:pt x="22238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6268" y="2557361"/>
              <a:ext cx="1325775" cy="1117627"/>
            </a:xfrm>
            <a:custGeom>
              <a:avLst/>
              <a:gdLst/>
              <a:ahLst/>
              <a:cxnLst/>
              <a:rect l="l" t="t" r="r" b="b"/>
              <a:pathLst>
                <a:path w="32140" h="27094" extrusionOk="0">
                  <a:moveTo>
                    <a:pt x="22240" y="0"/>
                  </a:moveTo>
                  <a:cubicBezTo>
                    <a:pt x="22240" y="0"/>
                    <a:pt x="22234" y="374"/>
                    <a:pt x="22142" y="943"/>
                  </a:cubicBezTo>
                  <a:cubicBezTo>
                    <a:pt x="22638" y="1649"/>
                    <a:pt x="24181" y="3720"/>
                    <a:pt x="25804" y="4549"/>
                  </a:cubicBezTo>
                  <a:cubicBezTo>
                    <a:pt x="27769" y="5552"/>
                    <a:pt x="30146" y="5745"/>
                    <a:pt x="30146" y="5745"/>
                  </a:cubicBezTo>
                  <a:cubicBezTo>
                    <a:pt x="30146" y="5745"/>
                    <a:pt x="30977" y="8328"/>
                    <a:pt x="32140" y="9724"/>
                  </a:cubicBezTo>
                  <a:cubicBezTo>
                    <a:pt x="31568" y="8021"/>
                    <a:pt x="30482" y="5126"/>
                    <a:pt x="30482" y="5126"/>
                  </a:cubicBezTo>
                  <a:cubicBezTo>
                    <a:pt x="30482" y="5126"/>
                    <a:pt x="27940" y="5065"/>
                    <a:pt x="25471" y="3369"/>
                  </a:cubicBezTo>
                  <a:cubicBezTo>
                    <a:pt x="23002" y="1672"/>
                    <a:pt x="22240" y="0"/>
                    <a:pt x="22240" y="0"/>
                  </a:cubicBezTo>
                  <a:close/>
                  <a:moveTo>
                    <a:pt x="21128" y="3891"/>
                  </a:moveTo>
                  <a:cubicBezTo>
                    <a:pt x="20526" y="4937"/>
                    <a:pt x="19594" y="5952"/>
                    <a:pt x="18151" y="6587"/>
                  </a:cubicBezTo>
                  <a:cubicBezTo>
                    <a:pt x="17222" y="6996"/>
                    <a:pt x="16443" y="7154"/>
                    <a:pt x="15795" y="7154"/>
                  </a:cubicBezTo>
                  <a:cubicBezTo>
                    <a:pt x="13619" y="7154"/>
                    <a:pt x="12916" y="5378"/>
                    <a:pt x="12916" y="5378"/>
                  </a:cubicBezTo>
                  <a:lnTo>
                    <a:pt x="12916" y="5378"/>
                  </a:lnTo>
                  <a:cubicBezTo>
                    <a:pt x="12916" y="5379"/>
                    <a:pt x="13636" y="8866"/>
                    <a:pt x="11132" y="11362"/>
                  </a:cubicBezTo>
                  <a:cubicBezTo>
                    <a:pt x="9494" y="12992"/>
                    <a:pt x="8054" y="13274"/>
                    <a:pt x="7254" y="13274"/>
                  </a:cubicBezTo>
                  <a:cubicBezTo>
                    <a:pt x="6831" y="13274"/>
                    <a:pt x="6587" y="13196"/>
                    <a:pt x="6587" y="13196"/>
                  </a:cubicBezTo>
                  <a:cubicBezTo>
                    <a:pt x="6587" y="13196"/>
                    <a:pt x="5600" y="11432"/>
                    <a:pt x="3628" y="11432"/>
                  </a:cubicBezTo>
                  <a:cubicBezTo>
                    <a:pt x="3443" y="11432"/>
                    <a:pt x="3249" y="11447"/>
                    <a:pt x="3047" y="11481"/>
                  </a:cubicBezTo>
                  <a:cubicBezTo>
                    <a:pt x="686" y="11878"/>
                    <a:pt x="204" y="13726"/>
                    <a:pt x="104" y="15054"/>
                  </a:cubicBezTo>
                  <a:cubicBezTo>
                    <a:pt x="1" y="16383"/>
                    <a:pt x="859" y="18121"/>
                    <a:pt x="2851" y="18390"/>
                  </a:cubicBezTo>
                  <a:cubicBezTo>
                    <a:pt x="3087" y="18422"/>
                    <a:pt x="3310" y="18437"/>
                    <a:pt x="3518" y="18437"/>
                  </a:cubicBezTo>
                  <a:cubicBezTo>
                    <a:pt x="5063" y="18437"/>
                    <a:pt x="5825" y="17655"/>
                    <a:pt x="5825" y="17655"/>
                  </a:cubicBezTo>
                  <a:lnTo>
                    <a:pt x="5825" y="17655"/>
                  </a:lnTo>
                  <a:cubicBezTo>
                    <a:pt x="5825" y="17655"/>
                    <a:pt x="5806" y="21160"/>
                    <a:pt x="7563" y="23211"/>
                  </a:cubicBezTo>
                  <a:cubicBezTo>
                    <a:pt x="9101" y="25006"/>
                    <a:pt x="11251" y="26387"/>
                    <a:pt x="14343" y="27094"/>
                  </a:cubicBezTo>
                  <a:cubicBezTo>
                    <a:pt x="12453" y="26311"/>
                    <a:pt x="9006" y="24341"/>
                    <a:pt x="7986" y="21195"/>
                  </a:cubicBezTo>
                  <a:cubicBezTo>
                    <a:pt x="6944" y="17977"/>
                    <a:pt x="7571" y="14303"/>
                    <a:pt x="7571" y="14303"/>
                  </a:cubicBezTo>
                  <a:lnTo>
                    <a:pt x="7571" y="14303"/>
                  </a:lnTo>
                  <a:cubicBezTo>
                    <a:pt x="7571" y="14303"/>
                    <a:pt x="7583" y="14304"/>
                    <a:pt x="7606" y="14304"/>
                  </a:cubicBezTo>
                  <a:cubicBezTo>
                    <a:pt x="7864" y="14304"/>
                    <a:pt x="9531" y="14239"/>
                    <a:pt x="11550" y="12662"/>
                  </a:cubicBezTo>
                  <a:cubicBezTo>
                    <a:pt x="13749" y="10945"/>
                    <a:pt x="13854" y="7533"/>
                    <a:pt x="13854" y="7533"/>
                  </a:cubicBezTo>
                  <a:cubicBezTo>
                    <a:pt x="13854" y="7533"/>
                    <a:pt x="14419" y="7817"/>
                    <a:pt x="15432" y="7817"/>
                  </a:cubicBezTo>
                  <a:cubicBezTo>
                    <a:pt x="16215" y="7817"/>
                    <a:pt x="17267" y="7647"/>
                    <a:pt x="18532" y="7043"/>
                  </a:cubicBezTo>
                  <a:cubicBezTo>
                    <a:pt x="19796" y="6438"/>
                    <a:pt x="20612" y="5150"/>
                    <a:pt x="21128" y="3891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921705" y="3138863"/>
              <a:ext cx="453874" cy="568507"/>
            </a:xfrm>
            <a:custGeom>
              <a:avLst/>
              <a:gdLst/>
              <a:ahLst/>
              <a:cxnLst/>
              <a:rect l="l" t="t" r="r" b="b"/>
              <a:pathLst>
                <a:path w="11003" h="13782" extrusionOk="0">
                  <a:moveTo>
                    <a:pt x="10424" y="0"/>
                  </a:moveTo>
                  <a:lnTo>
                    <a:pt x="10424" y="0"/>
                  </a:lnTo>
                  <a:cubicBezTo>
                    <a:pt x="10463" y="174"/>
                    <a:pt x="10499" y="354"/>
                    <a:pt x="10534" y="536"/>
                  </a:cubicBezTo>
                  <a:cubicBezTo>
                    <a:pt x="10506" y="364"/>
                    <a:pt x="10477" y="192"/>
                    <a:pt x="10452" y="16"/>
                  </a:cubicBezTo>
                  <a:cubicBezTo>
                    <a:pt x="10444" y="11"/>
                    <a:pt x="10424" y="0"/>
                    <a:pt x="10424" y="0"/>
                  </a:cubicBezTo>
                  <a:close/>
                  <a:moveTo>
                    <a:pt x="3233" y="12991"/>
                  </a:moveTo>
                  <a:cubicBezTo>
                    <a:pt x="3221" y="12995"/>
                    <a:pt x="3205" y="13002"/>
                    <a:pt x="3199" y="13005"/>
                  </a:cubicBezTo>
                  <a:cubicBezTo>
                    <a:pt x="3188" y="13008"/>
                    <a:pt x="3183" y="13010"/>
                    <a:pt x="3182" y="13010"/>
                  </a:cubicBezTo>
                  <a:cubicBezTo>
                    <a:pt x="3179" y="13010"/>
                    <a:pt x="3202" y="13001"/>
                    <a:pt x="3233" y="12991"/>
                  </a:cubicBezTo>
                  <a:close/>
                  <a:moveTo>
                    <a:pt x="10570" y="772"/>
                  </a:moveTo>
                  <a:lnTo>
                    <a:pt x="10570" y="772"/>
                  </a:lnTo>
                  <a:cubicBezTo>
                    <a:pt x="10943" y="3115"/>
                    <a:pt x="10705" y="5951"/>
                    <a:pt x="9165" y="8420"/>
                  </a:cubicBezTo>
                  <a:cubicBezTo>
                    <a:pt x="7546" y="11013"/>
                    <a:pt x="3854" y="12741"/>
                    <a:pt x="3271" y="12977"/>
                  </a:cubicBezTo>
                  <a:cubicBezTo>
                    <a:pt x="3175" y="13009"/>
                    <a:pt x="3353" y="12950"/>
                    <a:pt x="2984" y="13069"/>
                  </a:cubicBezTo>
                  <a:cubicBezTo>
                    <a:pt x="1512" y="13540"/>
                    <a:pt x="273" y="13740"/>
                    <a:pt x="1" y="13781"/>
                  </a:cubicBezTo>
                  <a:cubicBezTo>
                    <a:pt x="1828" y="13698"/>
                    <a:pt x="3642" y="13310"/>
                    <a:pt x="5700" y="12398"/>
                  </a:cubicBezTo>
                  <a:cubicBezTo>
                    <a:pt x="10111" y="10444"/>
                    <a:pt x="10798" y="6333"/>
                    <a:pt x="10937" y="4200"/>
                  </a:cubicBezTo>
                  <a:cubicBezTo>
                    <a:pt x="11002" y="3194"/>
                    <a:pt x="10779" y="2036"/>
                    <a:pt x="10570" y="772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1015796" y="2904645"/>
              <a:ext cx="354338" cy="411221"/>
            </a:xfrm>
            <a:custGeom>
              <a:avLst/>
              <a:gdLst/>
              <a:ahLst/>
              <a:cxnLst/>
              <a:rect l="l" t="t" r="r" b="b"/>
              <a:pathLst>
                <a:path w="8590" h="9969" extrusionOk="0">
                  <a:moveTo>
                    <a:pt x="4294" y="533"/>
                  </a:moveTo>
                  <a:cubicBezTo>
                    <a:pt x="6350" y="533"/>
                    <a:pt x="8057" y="2501"/>
                    <a:pt x="8057" y="4984"/>
                  </a:cubicBezTo>
                  <a:cubicBezTo>
                    <a:pt x="8057" y="7467"/>
                    <a:pt x="6350" y="9435"/>
                    <a:pt x="4294" y="9435"/>
                  </a:cubicBezTo>
                  <a:cubicBezTo>
                    <a:pt x="2237" y="9435"/>
                    <a:pt x="534" y="7467"/>
                    <a:pt x="534" y="4984"/>
                  </a:cubicBezTo>
                  <a:cubicBezTo>
                    <a:pt x="534" y="2501"/>
                    <a:pt x="2237" y="533"/>
                    <a:pt x="4294" y="533"/>
                  </a:cubicBezTo>
                  <a:close/>
                  <a:moveTo>
                    <a:pt x="4294" y="1"/>
                  </a:moveTo>
                  <a:cubicBezTo>
                    <a:pt x="1900" y="1"/>
                    <a:pt x="1" y="2257"/>
                    <a:pt x="1" y="4984"/>
                  </a:cubicBezTo>
                  <a:cubicBezTo>
                    <a:pt x="1" y="7713"/>
                    <a:pt x="1900" y="9968"/>
                    <a:pt x="4294" y="9968"/>
                  </a:cubicBezTo>
                  <a:cubicBezTo>
                    <a:pt x="6687" y="9968"/>
                    <a:pt x="8590" y="7713"/>
                    <a:pt x="8590" y="4984"/>
                  </a:cubicBezTo>
                  <a:cubicBezTo>
                    <a:pt x="8590" y="2257"/>
                    <a:pt x="6687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511433" y="2892435"/>
              <a:ext cx="417285" cy="423431"/>
            </a:xfrm>
            <a:custGeom>
              <a:avLst/>
              <a:gdLst/>
              <a:ahLst/>
              <a:cxnLst/>
              <a:rect l="l" t="t" r="r" b="b"/>
              <a:pathLst>
                <a:path w="10116" h="10265" extrusionOk="0">
                  <a:moveTo>
                    <a:pt x="5058" y="533"/>
                  </a:moveTo>
                  <a:cubicBezTo>
                    <a:pt x="7558" y="533"/>
                    <a:pt x="9584" y="2588"/>
                    <a:pt x="9583" y="5135"/>
                  </a:cubicBezTo>
                  <a:cubicBezTo>
                    <a:pt x="9583" y="7680"/>
                    <a:pt x="7557" y="9731"/>
                    <a:pt x="5058" y="9731"/>
                  </a:cubicBezTo>
                  <a:cubicBezTo>
                    <a:pt x="2558" y="9731"/>
                    <a:pt x="532" y="7678"/>
                    <a:pt x="532" y="5135"/>
                  </a:cubicBezTo>
                  <a:cubicBezTo>
                    <a:pt x="532" y="2590"/>
                    <a:pt x="2557" y="533"/>
                    <a:pt x="5058" y="533"/>
                  </a:cubicBezTo>
                  <a:close/>
                  <a:moveTo>
                    <a:pt x="5058" y="1"/>
                  </a:moveTo>
                  <a:cubicBezTo>
                    <a:pt x="2266" y="1"/>
                    <a:pt x="0" y="2306"/>
                    <a:pt x="0" y="5135"/>
                  </a:cubicBezTo>
                  <a:cubicBezTo>
                    <a:pt x="0" y="7962"/>
                    <a:pt x="2265" y="10264"/>
                    <a:pt x="5058" y="10264"/>
                  </a:cubicBezTo>
                  <a:cubicBezTo>
                    <a:pt x="7849" y="10264"/>
                    <a:pt x="10116" y="7962"/>
                    <a:pt x="10116" y="5135"/>
                  </a:cubicBezTo>
                  <a:cubicBezTo>
                    <a:pt x="10116" y="2306"/>
                    <a:pt x="7851" y="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903431" y="3030623"/>
              <a:ext cx="142148" cy="53006"/>
            </a:xfrm>
            <a:custGeom>
              <a:avLst/>
              <a:gdLst/>
              <a:ahLst/>
              <a:cxnLst/>
              <a:rect l="l" t="t" r="r" b="b"/>
              <a:pathLst>
                <a:path w="3446" h="1285" extrusionOk="0">
                  <a:moveTo>
                    <a:pt x="1769" y="1"/>
                  </a:moveTo>
                  <a:cubicBezTo>
                    <a:pt x="1413" y="1"/>
                    <a:pt x="1080" y="109"/>
                    <a:pt x="805" y="255"/>
                  </a:cubicBezTo>
                  <a:cubicBezTo>
                    <a:pt x="473" y="432"/>
                    <a:pt x="219" y="646"/>
                    <a:pt x="78" y="878"/>
                  </a:cubicBezTo>
                  <a:lnTo>
                    <a:pt x="77" y="879"/>
                  </a:lnTo>
                  <a:cubicBezTo>
                    <a:pt x="1" y="1006"/>
                    <a:pt x="41" y="1171"/>
                    <a:pt x="168" y="1246"/>
                  </a:cubicBezTo>
                  <a:cubicBezTo>
                    <a:pt x="211" y="1272"/>
                    <a:pt x="258" y="1284"/>
                    <a:pt x="305" y="1284"/>
                  </a:cubicBezTo>
                  <a:cubicBezTo>
                    <a:pt x="395" y="1284"/>
                    <a:pt x="483" y="1239"/>
                    <a:pt x="532" y="1157"/>
                  </a:cubicBezTo>
                  <a:cubicBezTo>
                    <a:pt x="592" y="1061"/>
                    <a:pt x="798" y="865"/>
                    <a:pt x="1054" y="728"/>
                  </a:cubicBezTo>
                  <a:cubicBezTo>
                    <a:pt x="1273" y="614"/>
                    <a:pt x="1526" y="534"/>
                    <a:pt x="1776" y="534"/>
                  </a:cubicBezTo>
                  <a:cubicBezTo>
                    <a:pt x="1823" y="534"/>
                    <a:pt x="1871" y="537"/>
                    <a:pt x="1918" y="543"/>
                  </a:cubicBezTo>
                  <a:cubicBezTo>
                    <a:pt x="2513" y="617"/>
                    <a:pt x="2934" y="1151"/>
                    <a:pt x="2934" y="1151"/>
                  </a:cubicBezTo>
                  <a:cubicBezTo>
                    <a:pt x="2986" y="1220"/>
                    <a:pt x="3065" y="1257"/>
                    <a:pt x="3146" y="1257"/>
                  </a:cubicBezTo>
                  <a:cubicBezTo>
                    <a:pt x="3201" y="1257"/>
                    <a:pt x="3257" y="1240"/>
                    <a:pt x="3305" y="1203"/>
                  </a:cubicBezTo>
                  <a:cubicBezTo>
                    <a:pt x="3422" y="1116"/>
                    <a:pt x="3446" y="949"/>
                    <a:pt x="3358" y="832"/>
                  </a:cubicBezTo>
                  <a:cubicBezTo>
                    <a:pt x="3358" y="832"/>
                    <a:pt x="2850" y="121"/>
                    <a:pt x="1984" y="14"/>
                  </a:cubicBezTo>
                  <a:cubicBezTo>
                    <a:pt x="1912" y="5"/>
                    <a:pt x="1840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1078249" y="3000098"/>
              <a:ext cx="225844" cy="244695"/>
            </a:xfrm>
            <a:custGeom>
              <a:avLst/>
              <a:gdLst/>
              <a:ahLst/>
              <a:cxnLst/>
              <a:rect l="l" t="t" r="r" b="b"/>
              <a:pathLst>
                <a:path w="5475" h="5932" extrusionOk="0">
                  <a:moveTo>
                    <a:pt x="2422" y="1"/>
                  </a:moveTo>
                  <a:cubicBezTo>
                    <a:pt x="936" y="1"/>
                    <a:pt x="1" y="1043"/>
                    <a:pt x="1" y="3216"/>
                  </a:cubicBezTo>
                  <a:cubicBezTo>
                    <a:pt x="1" y="5387"/>
                    <a:pt x="1362" y="5932"/>
                    <a:pt x="2653" y="5932"/>
                  </a:cubicBezTo>
                  <a:cubicBezTo>
                    <a:pt x="3945" y="5932"/>
                    <a:pt x="5166" y="5421"/>
                    <a:pt x="5318" y="3456"/>
                  </a:cubicBezTo>
                  <a:cubicBezTo>
                    <a:pt x="5475" y="1491"/>
                    <a:pt x="4346" y="1"/>
                    <a:pt x="2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607256" y="2989331"/>
              <a:ext cx="253481" cy="244654"/>
            </a:xfrm>
            <a:custGeom>
              <a:avLst/>
              <a:gdLst/>
              <a:ahLst/>
              <a:cxnLst/>
              <a:rect l="l" t="t" r="r" b="b"/>
              <a:pathLst>
                <a:path w="6145" h="5931" extrusionOk="0">
                  <a:moveTo>
                    <a:pt x="2718" y="1"/>
                  </a:moveTo>
                  <a:cubicBezTo>
                    <a:pt x="1052" y="1"/>
                    <a:pt x="2" y="1043"/>
                    <a:pt x="1" y="3215"/>
                  </a:cubicBezTo>
                  <a:cubicBezTo>
                    <a:pt x="1" y="5387"/>
                    <a:pt x="1530" y="5930"/>
                    <a:pt x="2979" y="5930"/>
                  </a:cubicBezTo>
                  <a:cubicBezTo>
                    <a:pt x="4429" y="5930"/>
                    <a:pt x="5799" y="5421"/>
                    <a:pt x="5973" y="3456"/>
                  </a:cubicBezTo>
                  <a:cubicBezTo>
                    <a:pt x="6145" y="1491"/>
                    <a:pt x="4879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155015" y="3040523"/>
              <a:ext cx="148252" cy="193875"/>
            </a:xfrm>
            <a:custGeom>
              <a:avLst/>
              <a:gdLst/>
              <a:ahLst/>
              <a:cxnLst/>
              <a:rect l="l" t="t" r="r" b="b"/>
              <a:pathLst>
                <a:path w="3594" h="4700" extrusionOk="0">
                  <a:moveTo>
                    <a:pt x="1769" y="0"/>
                  </a:moveTo>
                  <a:cubicBezTo>
                    <a:pt x="1430" y="0"/>
                    <a:pt x="268" y="364"/>
                    <a:pt x="137" y="2129"/>
                  </a:cubicBezTo>
                  <a:cubicBezTo>
                    <a:pt x="1" y="3946"/>
                    <a:pt x="1088" y="4667"/>
                    <a:pt x="1568" y="4696"/>
                  </a:cubicBezTo>
                  <a:cubicBezTo>
                    <a:pt x="1601" y="4699"/>
                    <a:pt x="1634" y="4700"/>
                    <a:pt x="1667" y="4700"/>
                  </a:cubicBezTo>
                  <a:cubicBezTo>
                    <a:pt x="2126" y="4700"/>
                    <a:pt x="2654" y="4496"/>
                    <a:pt x="3001" y="3932"/>
                  </a:cubicBezTo>
                  <a:cubicBezTo>
                    <a:pt x="3374" y="3327"/>
                    <a:pt x="3594" y="2092"/>
                    <a:pt x="3398" y="1279"/>
                  </a:cubicBezTo>
                  <a:cubicBezTo>
                    <a:pt x="3203" y="474"/>
                    <a:pt x="2772" y="1"/>
                    <a:pt x="1821" y="1"/>
                  </a:cubicBezTo>
                  <a:cubicBezTo>
                    <a:pt x="1812" y="1"/>
                    <a:pt x="1804" y="1"/>
                    <a:pt x="1795" y="1"/>
                  </a:cubicBezTo>
                  <a:cubicBezTo>
                    <a:pt x="1787" y="1"/>
                    <a:pt x="1778" y="0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693593" y="3029756"/>
              <a:ext cx="166237" cy="193875"/>
            </a:xfrm>
            <a:custGeom>
              <a:avLst/>
              <a:gdLst/>
              <a:ahLst/>
              <a:cxnLst/>
              <a:rect l="l" t="t" r="r" b="b"/>
              <a:pathLst>
                <a:path w="4030" h="4700" extrusionOk="0">
                  <a:moveTo>
                    <a:pt x="1983" y="0"/>
                  </a:moveTo>
                  <a:cubicBezTo>
                    <a:pt x="1604" y="0"/>
                    <a:pt x="299" y="366"/>
                    <a:pt x="151" y="2129"/>
                  </a:cubicBezTo>
                  <a:cubicBezTo>
                    <a:pt x="0" y="3946"/>
                    <a:pt x="1220" y="4667"/>
                    <a:pt x="1758" y="4696"/>
                  </a:cubicBezTo>
                  <a:cubicBezTo>
                    <a:pt x="1795" y="4699"/>
                    <a:pt x="1832" y="4700"/>
                    <a:pt x="1869" y="4700"/>
                  </a:cubicBezTo>
                  <a:cubicBezTo>
                    <a:pt x="2383" y="4700"/>
                    <a:pt x="2977" y="4496"/>
                    <a:pt x="3366" y="3932"/>
                  </a:cubicBezTo>
                  <a:cubicBezTo>
                    <a:pt x="3783" y="3327"/>
                    <a:pt x="4029" y="2092"/>
                    <a:pt x="3811" y="1279"/>
                  </a:cubicBezTo>
                  <a:cubicBezTo>
                    <a:pt x="3594" y="474"/>
                    <a:pt x="3108" y="1"/>
                    <a:pt x="2040" y="1"/>
                  </a:cubicBezTo>
                  <a:cubicBezTo>
                    <a:pt x="2031" y="1"/>
                    <a:pt x="2021" y="1"/>
                    <a:pt x="2012" y="1"/>
                  </a:cubicBezTo>
                  <a:cubicBezTo>
                    <a:pt x="2003" y="1"/>
                    <a:pt x="1993" y="0"/>
                    <a:pt x="1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687694" y="3043328"/>
              <a:ext cx="78086" cy="91369"/>
            </a:xfrm>
            <a:custGeom>
              <a:avLst/>
              <a:gdLst/>
              <a:ahLst/>
              <a:cxnLst/>
              <a:rect l="l" t="t" r="r" b="b"/>
              <a:pathLst>
                <a:path w="1893" h="2215" extrusionOk="0">
                  <a:moveTo>
                    <a:pt x="933" y="1"/>
                  </a:moveTo>
                  <a:cubicBezTo>
                    <a:pt x="754" y="1"/>
                    <a:pt x="144" y="174"/>
                    <a:pt x="74" y="1005"/>
                  </a:cubicBezTo>
                  <a:cubicBezTo>
                    <a:pt x="1" y="1859"/>
                    <a:pt x="575" y="2199"/>
                    <a:pt x="827" y="2213"/>
                  </a:cubicBezTo>
                  <a:cubicBezTo>
                    <a:pt x="844" y="2214"/>
                    <a:pt x="861" y="2215"/>
                    <a:pt x="878" y="2215"/>
                  </a:cubicBezTo>
                  <a:cubicBezTo>
                    <a:pt x="1118" y="2215"/>
                    <a:pt x="1399" y="2118"/>
                    <a:pt x="1582" y="1853"/>
                  </a:cubicBezTo>
                  <a:cubicBezTo>
                    <a:pt x="1777" y="1570"/>
                    <a:pt x="1893" y="987"/>
                    <a:pt x="1790" y="605"/>
                  </a:cubicBezTo>
                  <a:cubicBezTo>
                    <a:pt x="1689" y="222"/>
                    <a:pt x="1459" y="1"/>
                    <a:pt x="957" y="1"/>
                  </a:cubicBezTo>
                  <a:cubicBezTo>
                    <a:pt x="954" y="1"/>
                    <a:pt x="950" y="1"/>
                    <a:pt x="947" y="1"/>
                  </a:cubicBezTo>
                  <a:cubicBezTo>
                    <a:pt x="943" y="1"/>
                    <a:pt x="938" y="1"/>
                    <a:pt x="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935771" y="3108173"/>
              <a:ext cx="121399" cy="222296"/>
            </a:xfrm>
            <a:custGeom>
              <a:avLst/>
              <a:gdLst/>
              <a:ahLst/>
              <a:cxnLst/>
              <a:rect l="l" t="t" r="r" b="b"/>
              <a:pathLst>
                <a:path w="2943" h="5389" extrusionOk="0">
                  <a:moveTo>
                    <a:pt x="1619" y="1"/>
                  </a:moveTo>
                  <a:cubicBezTo>
                    <a:pt x="1533" y="1"/>
                    <a:pt x="1456" y="58"/>
                    <a:pt x="1432" y="145"/>
                  </a:cubicBezTo>
                  <a:cubicBezTo>
                    <a:pt x="1317" y="576"/>
                    <a:pt x="1235" y="1070"/>
                    <a:pt x="1257" y="1514"/>
                  </a:cubicBezTo>
                  <a:cubicBezTo>
                    <a:pt x="1278" y="1959"/>
                    <a:pt x="1406" y="2385"/>
                    <a:pt x="1776" y="2588"/>
                  </a:cubicBezTo>
                  <a:cubicBezTo>
                    <a:pt x="2033" y="2729"/>
                    <a:pt x="2244" y="2913"/>
                    <a:pt x="2370" y="3138"/>
                  </a:cubicBezTo>
                  <a:cubicBezTo>
                    <a:pt x="2497" y="3364"/>
                    <a:pt x="2546" y="3631"/>
                    <a:pt x="2463" y="3972"/>
                  </a:cubicBezTo>
                  <a:cubicBezTo>
                    <a:pt x="2384" y="4308"/>
                    <a:pt x="2165" y="4641"/>
                    <a:pt x="1812" y="4831"/>
                  </a:cubicBezTo>
                  <a:cubicBezTo>
                    <a:pt x="1621" y="4935"/>
                    <a:pt x="1386" y="5001"/>
                    <a:pt x="1103" y="5001"/>
                  </a:cubicBezTo>
                  <a:cubicBezTo>
                    <a:pt x="865" y="5001"/>
                    <a:pt x="593" y="4954"/>
                    <a:pt x="285" y="4843"/>
                  </a:cubicBezTo>
                  <a:cubicBezTo>
                    <a:pt x="263" y="4835"/>
                    <a:pt x="241" y="4831"/>
                    <a:pt x="219" y="4831"/>
                  </a:cubicBezTo>
                  <a:cubicBezTo>
                    <a:pt x="141" y="4831"/>
                    <a:pt x="68" y="4879"/>
                    <a:pt x="38" y="4957"/>
                  </a:cubicBezTo>
                  <a:lnTo>
                    <a:pt x="38" y="4958"/>
                  </a:lnTo>
                  <a:cubicBezTo>
                    <a:pt x="1" y="5058"/>
                    <a:pt x="52" y="5170"/>
                    <a:pt x="153" y="5207"/>
                  </a:cubicBezTo>
                  <a:cubicBezTo>
                    <a:pt x="499" y="5332"/>
                    <a:pt x="819" y="5388"/>
                    <a:pt x="1108" y="5388"/>
                  </a:cubicBezTo>
                  <a:cubicBezTo>
                    <a:pt x="1449" y="5388"/>
                    <a:pt x="1747" y="5310"/>
                    <a:pt x="1996" y="5176"/>
                  </a:cubicBezTo>
                  <a:cubicBezTo>
                    <a:pt x="2456" y="4927"/>
                    <a:pt x="2737" y="4497"/>
                    <a:pt x="2841" y="4062"/>
                  </a:cubicBezTo>
                  <a:cubicBezTo>
                    <a:pt x="2943" y="3638"/>
                    <a:pt x="2882" y="3257"/>
                    <a:pt x="2711" y="2949"/>
                  </a:cubicBezTo>
                  <a:cubicBezTo>
                    <a:pt x="2540" y="2643"/>
                    <a:pt x="2267" y="2415"/>
                    <a:pt x="1963" y="2248"/>
                  </a:cubicBezTo>
                  <a:cubicBezTo>
                    <a:pt x="1770" y="2142"/>
                    <a:pt x="1664" y="1877"/>
                    <a:pt x="1645" y="1496"/>
                  </a:cubicBezTo>
                  <a:cubicBezTo>
                    <a:pt x="1625" y="1115"/>
                    <a:pt x="1698" y="648"/>
                    <a:pt x="1805" y="245"/>
                  </a:cubicBezTo>
                  <a:cubicBezTo>
                    <a:pt x="1832" y="142"/>
                    <a:pt x="1772" y="36"/>
                    <a:pt x="1670" y="8"/>
                  </a:cubicBezTo>
                  <a:cubicBezTo>
                    <a:pt x="1653" y="3"/>
                    <a:pt x="1636" y="1"/>
                    <a:pt x="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804555" y="3323910"/>
              <a:ext cx="208931" cy="117728"/>
            </a:xfrm>
            <a:custGeom>
              <a:avLst/>
              <a:gdLst/>
              <a:ahLst/>
              <a:cxnLst/>
              <a:rect l="l" t="t" r="r" b="b"/>
              <a:pathLst>
                <a:path w="5065" h="2854" extrusionOk="0">
                  <a:moveTo>
                    <a:pt x="223" y="1"/>
                  </a:moveTo>
                  <a:cubicBezTo>
                    <a:pt x="190" y="1"/>
                    <a:pt x="158" y="10"/>
                    <a:pt x="128" y="27"/>
                  </a:cubicBezTo>
                  <a:cubicBezTo>
                    <a:pt x="34" y="80"/>
                    <a:pt x="1" y="195"/>
                    <a:pt x="51" y="288"/>
                  </a:cubicBezTo>
                  <a:cubicBezTo>
                    <a:pt x="410" y="947"/>
                    <a:pt x="839" y="1588"/>
                    <a:pt x="1339" y="2067"/>
                  </a:cubicBezTo>
                  <a:cubicBezTo>
                    <a:pt x="1827" y="2532"/>
                    <a:pt x="2391" y="2854"/>
                    <a:pt x="3012" y="2854"/>
                  </a:cubicBezTo>
                  <a:cubicBezTo>
                    <a:pt x="3029" y="2854"/>
                    <a:pt x="3046" y="2854"/>
                    <a:pt x="3063" y="2853"/>
                  </a:cubicBezTo>
                  <a:cubicBezTo>
                    <a:pt x="4291" y="2819"/>
                    <a:pt x="4992" y="2005"/>
                    <a:pt x="4992" y="2005"/>
                  </a:cubicBezTo>
                  <a:lnTo>
                    <a:pt x="4993" y="2003"/>
                  </a:lnTo>
                  <a:cubicBezTo>
                    <a:pt x="5064" y="1922"/>
                    <a:pt x="5056" y="1801"/>
                    <a:pt x="4974" y="1730"/>
                  </a:cubicBezTo>
                  <a:lnTo>
                    <a:pt x="4972" y="1727"/>
                  </a:lnTo>
                  <a:cubicBezTo>
                    <a:pt x="4936" y="1697"/>
                    <a:pt x="4892" y="1683"/>
                    <a:pt x="4848" y="1683"/>
                  </a:cubicBezTo>
                  <a:cubicBezTo>
                    <a:pt x="4792" y="1683"/>
                    <a:pt x="4737" y="1706"/>
                    <a:pt x="4699" y="1751"/>
                  </a:cubicBezTo>
                  <a:cubicBezTo>
                    <a:pt x="4699" y="1751"/>
                    <a:pt x="4117" y="2437"/>
                    <a:pt x="3054" y="2467"/>
                  </a:cubicBezTo>
                  <a:cubicBezTo>
                    <a:pt x="3041" y="2467"/>
                    <a:pt x="3027" y="2467"/>
                    <a:pt x="3014" y="2467"/>
                  </a:cubicBezTo>
                  <a:cubicBezTo>
                    <a:pt x="2526" y="2467"/>
                    <a:pt x="2054" y="2211"/>
                    <a:pt x="1609" y="1785"/>
                  </a:cubicBezTo>
                  <a:cubicBezTo>
                    <a:pt x="1152" y="1348"/>
                    <a:pt x="738" y="737"/>
                    <a:pt x="393" y="102"/>
                  </a:cubicBezTo>
                  <a:cubicBezTo>
                    <a:pt x="367" y="57"/>
                    <a:pt x="326" y="23"/>
                    <a:pt x="277" y="9"/>
                  </a:cubicBezTo>
                  <a:cubicBezTo>
                    <a:pt x="259" y="4"/>
                    <a:pt x="24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072103" y="2782545"/>
              <a:ext cx="195855" cy="111334"/>
            </a:xfrm>
            <a:custGeom>
              <a:avLst/>
              <a:gdLst/>
              <a:ahLst/>
              <a:cxnLst/>
              <a:rect l="l" t="t" r="r" b="b"/>
              <a:pathLst>
                <a:path w="4748" h="2699" extrusionOk="0">
                  <a:moveTo>
                    <a:pt x="2281" y="0"/>
                  </a:moveTo>
                  <a:cubicBezTo>
                    <a:pt x="2237" y="0"/>
                    <a:pt x="2193" y="2"/>
                    <a:pt x="2150" y="5"/>
                  </a:cubicBezTo>
                  <a:cubicBezTo>
                    <a:pt x="879" y="60"/>
                    <a:pt x="195" y="685"/>
                    <a:pt x="97" y="857"/>
                  </a:cubicBezTo>
                  <a:cubicBezTo>
                    <a:pt x="0" y="1028"/>
                    <a:pt x="18" y="1386"/>
                    <a:pt x="69" y="2042"/>
                  </a:cubicBezTo>
                  <a:cubicBezTo>
                    <a:pt x="120" y="2699"/>
                    <a:pt x="279" y="2635"/>
                    <a:pt x="470" y="2644"/>
                  </a:cubicBezTo>
                  <a:cubicBezTo>
                    <a:pt x="472" y="2644"/>
                    <a:pt x="473" y="2644"/>
                    <a:pt x="475" y="2644"/>
                  </a:cubicBezTo>
                  <a:cubicBezTo>
                    <a:pt x="667" y="2644"/>
                    <a:pt x="1505" y="2209"/>
                    <a:pt x="2297" y="2209"/>
                  </a:cubicBezTo>
                  <a:cubicBezTo>
                    <a:pt x="2335" y="2209"/>
                    <a:pt x="2373" y="2210"/>
                    <a:pt x="2411" y="2212"/>
                  </a:cubicBezTo>
                  <a:cubicBezTo>
                    <a:pt x="3242" y="2258"/>
                    <a:pt x="3983" y="2604"/>
                    <a:pt x="4193" y="2656"/>
                  </a:cubicBezTo>
                  <a:cubicBezTo>
                    <a:pt x="4246" y="2669"/>
                    <a:pt x="4289" y="2675"/>
                    <a:pt x="4326" y="2675"/>
                  </a:cubicBezTo>
                  <a:cubicBezTo>
                    <a:pt x="4432" y="2675"/>
                    <a:pt x="4479" y="2624"/>
                    <a:pt x="4543" y="2545"/>
                  </a:cubicBezTo>
                  <a:cubicBezTo>
                    <a:pt x="4630" y="2439"/>
                    <a:pt x="4704" y="1873"/>
                    <a:pt x="4745" y="1409"/>
                  </a:cubicBezTo>
                  <a:cubicBezTo>
                    <a:pt x="4748" y="1109"/>
                    <a:pt x="4742" y="787"/>
                    <a:pt x="4616" y="649"/>
                  </a:cubicBezTo>
                  <a:cubicBezTo>
                    <a:pt x="4496" y="516"/>
                    <a:pt x="3839" y="28"/>
                    <a:pt x="2325" y="1"/>
                  </a:cubicBezTo>
                  <a:cubicBezTo>
                    <a:pt x="2311" y="1"/>
                    <a:pt x="2296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623798" y="2783411"/>
              <a:ext cx="215614" cy="111334"/>
            </a:xfrm>
            <a:custGeom>
              <a:avLst/>
              <a:gdLst/>
              <a:ahLst/>
              <a:cxnLst/>
              <a:rect l="l" t="t" r="r" b="b"/>
              <a:pathLst>
                <a:path w="5227" h="2699" extrusionOk="0">
                  <a:moveTo>
                    <a:pt x="2719" y="1"/>
                  </a:moveTo>
                  <a:cubicBezTo>
                    <a:pt x="2702" y="1"/>
                    <a:pt x="2684" y="1"/>
                    <a:pt x="2667" y="1"/>
                  </a:cubicBezTo>
                  <a:cubicBezTo>
                    <a:pt x="1002" y="28"/>
                    <a:pt x="278" y="516"/>
                    <a:pt x="147" y="649"/>
                  </a:cubicBezTo>
                  <a:cubicBezTo>
                    <a:pt x="9" y="787"/>
                    <a:pt x="0" y="1109"/>
                    <a:pt x="6" y="1409"/>
                  </a:cubicBezTo>
                  <a:cubicBezTo>
                    <a:pt x="50" y="1873"/>
                    <a:pt x="133" y="2439"/>
                    <a:pt x="228" y="2545"/>
                  </a:cubicBezTo>
                  <a:cubicBezTo>
                    <a:pt x="299" y="2624"/>
                    <a:pt x="350" y="2675"/>
                    <a:pt x="468" y="2675"/>
                  </a:cubicBezTo>
                  <a:cubicBezTo>
                    <a:pt x="508" y="2675"/>
                    <a:pt x="555" y="2669"/>
                    <a:pt x="614" y="2656"/>
                  </a:cubicBezTo>
                  <a:cubicBezTo>
                    <a:pt x="846" y="2604"/>
                    <a:pt x="1658" y="2259"/>
                    <a:pt x="2574" y="2212"/>
                  </a:cubicBezTo>
                  <a:cubicBezTo>
                    <a:pt x="2616" y="2210"/>
                    <a:pt x="2657" y="2209"/>
                    <a:pt x="2699" y="2209"/>
                  </a:cubicBezTo>
                  <a:cubicBezTo>
                    <a:pt x="3570" y="2209"/>
                    <a:pt x="4492" y="2644"/>
                    <a:pt x="4703" y="2644"/>
                  </a:cubicBezTo>
                  <a:cubicBezTo>
                    <a:pt x="4705" y="2644"/>
                    <a:pt x="4707" y="2644"/>
                    <a:pt x="4708" y="2644"/>
                  </a:cubicBezTo>
                  <a:cubicBezTo>
                    <a:pt x="4919" y="2635"/>
                    <a:pt x="5094" y="2699"/>
                    <a:pt x="5150" y="2043"/>
                  </a:cubicBezTo>
                  <a:cubicBezTo>
                    <a:pt x="5206" y="1387"/>
                    <a:pt x="5226" y="1028"/>
                    <a:pt x="5120" y="858"/>
                  </a:cubicBezTo>
                  <a:cubicBezTo>
                    <a:pt x="5015" y="685"/>
                    <a:pt x="4260" y="60"/>
                    <a:pt x="2863" y="4"/>
                  </a:cubicBezTo>
                  <a:cubicBezTo>
                    <a:pt x="2813" y="2"/>
                    <a:pt x="2766" y="1"/>
                    <a:pt x="2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90353" y="3106069"/>
              <a:ext cx="154688" cy="132578"/>
            </a:xfrm>
            <a:custGeom>
              <a:avLst/>
              <a:gdLst/>
              <a:ahLst/>
              <a:cxnLst/>
              <a:rect l="l" t="t" r="r" b="b"/>
              <a:pathLst>
                <a:path w="3750" h="3214" extrusionOk="0">
                  <a:moveTo>
                    <a:pt x="1440" y="0"/>
                  </a:moveTo>
                  <a:cubicBezTo>
                    <a:pt x="1283" y="0"/>
                    <a:pt x="1132" y="19"/>
                    <a:pt x="994" y="49"/>
                  </a:cubicBezTo>
                  <a:cubicBezTo>
                    <a:pt x="485" y="157"/>
                    <a:pt x="111" y="409"/>
                    <a:pt x="114" y="409"/>
                  </a:cubicBezTo>
                  <a:cubicBezTo>
                    <a:pt x="23" y="468"/>
                    <a:pt x="1" y="588"/>
                    <a:pt x="59" y="677"/>
                  </a:cubicBezTo>
                  <a:cubicBezTo>
                    <a:pt x="96" y="733"/>
                    <a:pt x="157" y="763"/>
                    <a:pt x="219" y="763"/>
                  </a:cubicBezTo>
                  <a:cubicBezTo>
                    <a:pt x="256" y="763"/>
                    <a:pt x="293" y="753"/>
                    <a:pt x="327" y="732"/>
                  </a:cubicBezTo>
                  <a:cubicBezTo>
                    <a:pt x="327" y="732"/>
                    <a:pt x="650" y="520"/>
                    <a:pt x="1077" y="428"/>
                  </a:cubicBezTo>
                  <a:cubicBezTo>
                    <a:pt x="1202" y="402"/>
                    <a:pt x="1333" y="384"/>
                    <a:pt x="1466" y="384"/>
                  </a:cubicBezTo>
                  <a:cubicBezTo>
                    <a:pt x="1790" y="384"/>
                    <a:pt x="2128" y="488"/>
                    <a:pt x="2430" y="821"/>
                  </a:cubicBezTo>
                  <a:cubicBezTo>
                    <a:pt x="3311" y="1786"/>
                    <a:pt x="2827" y="2947"/>
                    <a:pt x="2827" y="2947"/>
                  </a:cubicBezTo>
                  <a:lnTo>
                    <a:pt x="2827" y="2948"/>
                  </a:lnTo>
                  <a:cubicBezTo>
                    <a:pt x="2787" y="3048"/>
                    <a:pt x="2837" y="3161"/>
                    <a:pt x="2935" y="3201"/>
                  </a:cubicBezTo>
                  <a:cubicBezTo>
                    <a:pt x="2958" y="3209"/>
                    <a:pt x="2982" y="3214"/>
                    <a:pt x="3005" y="3214"/>
                  </a:cubicBezTo>
                  <a:cubicBezTo>
                    <a:pt x="3081" y="3214"/>
                    <a:pt x="3154" y="3168"/>
                    <a:pt x="3185" y="3092"/>
                  </a:cubicBezTo>
                  <a:cubicBezTo>
                    <a:pt x="3185" y="3092"/>
                    <a:pt x="3749" y="1692"/>
                    <a:pt x="2717" y="560"/>
                  </a:cubicBezTo>
                  <a:cubicBezTo>
                    <a:pt x="2330" y="136"/>
                    <a:pt x="1862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114938" y="3125745"/>
              <a:ext cx="90172" cy="63113"/>
            </a:xfrm>
            <a:custGeom>
              <a:avLst/>
              <a:gdLst/>
              <a:ahLst/>
              <a:cxnLst/>
              <a:rect l="l" t="t" r="r" b="b"/>
              <a:pathLst>
                <a:path w="2186" h="1530" extrusionOk="0">
                  <a:moveTo>
                    <a:pt x="1530" y="0"/>
                  </a:moveTo>
                  <a:cubicBezTo>
                    <a:pt x="652" y="0"/>
                    <a:pt x="65" y="652"/>
                    <a:pt x="7" y="1321"/>
                  </a:cubicBezTo>
                  <a:cubicBezTo>
                    <a:pt x="0" y="1428"/>
                    <a:pt x="79" y="1522"/>
                    <a:pt x="186" y="1529"/>
                  </a:cubicBezTo>
                  <a:cubicBezTo>
                    <a:pt x="192" y="1529"/>
                    <a:pt x="197" y="1529"/>
                    <a:pt x="202" y="1529"/>
                  </a:cubicBezTo>
                  <a:cubicBezTo>
                    <a:pt x="301" y="1529"/>
                    <a:pt x="386" y="1454"/>
                    <a:pt x="395" y="1354"/>
                  </a:cubicBezTo>
                  <a:cubicBezTo>
                    <a:pt x="434" y="883"/>
                    <a:pt x="813" y="383"/>
                    <a:pt x="1503" y="383"/>
                  </a:cubicBezTo>
                  <a:cubicBezTo>
                    <a:pt x="1632" y="383"/>
                    <a:pt x="1772" y="401"/>
                    <a:pt x="1923" y="439"/>
                  </a:cubicBezTo>
                  <a:cubicBezTo>
                    <a:pt x="1939" y="443"/>
                    <a:pt x="1955" y="445"/>
                    <a:pt x="1970" y="445"/>
                  </a:cubicBezTo>
                  <a:cubicBezTo>
                    <a:pt x="2057" y="445"/>
                    <a:pt x="2136" y="388"/>
                    <a:pt x="2159" y="300"/>
                  </a:cubicBezTo>
                  <a:cubicBezTo>
                    <a:pt x="2186" y="195"/>
                    <a:pt x="2123" y="90"/>
                    <a:pt x="2019" y="64"/>
                  </a:cubicBezTo>
                  <a:cubicBezTo>
                    <a:pt x="1848" y="21"/>
                    <a:pt x="168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1079321" y="2994694"/>
              <a:ext cx="221348" cy="113396"/>
            </a:xfrm>
            <a:custGeom>
              <a:avLst/>
              <a:gdLst/>
              <a:ahLst/>
              <a:cxnLst/>
              <a:rect l="l" t="t" r="r" b="b"/>
              <a:pathLst>
                <a:path w="5366" h="2749" extrusionOk="0">
                  <a:moveTo>
                    <a:pt x="2408" y="0"/>
                  </a:moveTo>
                  <a:cubicBezTo>
                    <a:pt x="2346" y="0"/>
                    <a:pt x="2283" y="2"/>
                    <a:pt x="2219" y="5"/>
                  </a:cubicBezTo>
                  <a:cubicBezTo>
                    <a:pt x="1092" y="57"/>
                    <a:pt x="713" y="613"/>
                    <a:pt x="380" y="1047"/>
                  </a:cubicBezTo>
                  <a:cubicBezTo>
                    <a:pt x="48" y="1479"/>
                    <a:pt x="0" y="2613"/>
                    <a:pt x="0" y="2613"/>
                  </a:cubicBezTo>
                  <a:cubicBezTo>
                    <a:pt x="0" y="2613"/>
                    <a:pt x="406" y="469"/>
                    <a:pt x="1975" y="290"/>
                  </a:cubicBezTo>
                  <a:cubicBezTo>
                    <a:pt x="2133" y="272"/>
                    <a:pt x="2283" y="264"/>
                    <a:pt x="2426" y="264"/>
                  </a:cubicBezTo>
                  <a:cubicBezTo>
                    <a:pt x="3705" y="264"/>
                    <a:pt x="4396" y="927"/>
                    <a:pt x="4718" y="1327"/>
                  </a:cubicBezTo>
                  <a:cubicBezTo>
                    <a:pt x="5076" y="1771"/>
                    <a:pt x="5260" y="2749"/>
                    <a:pt x="5260" y="2749"/>
                  </a:cubicBezTo>
                  <a:cubicBezTo>
                    <a:pt x="5260" y="2749"/>
                    <a:pt x="5365" y="1922"/>
                    <a:pt x="4817" y="1149"/>
                  </a:cubicBezTo>
                  <a:cubicBezTo>
                    <a:pt x="4299" y="421"/>
                    <a:pt x="3450" y="0"/>
                    <a:pt x="2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603296" y="2981329"/>
              <a:ext cx="250841" cy="126720"/>
            </a:xfrm>
            <a:custGeom>
              <a:avLst/>
              <a:gdLst/>
              <a:ahLst/>
              <a:cxnLst/>
              <a:rect l="l" t="t" r="r" b="b"/>
              <a:pathLst>
                <a:path w="6081" h="3072" extrusionOk="0">
                  <a:moveTo>
                    <a:pt x="2745" y="1"/>
                  </a:moveTo>
                  <a:cubicBezTo>
                    <a:pt x="1437" y="1"/>
                    <a:pt x="651" y="760"/>
                    <a:pt x="349" y="1510"/>
                  </a:cubicBezTo>
                  <a:cubicBezTo>
                    <a:pt x="1" y="2370"/>
                    <a:pt x="131" y="3071"/>
                    <a:pt x="131" y="3071"/>
                  </a:cubicBezTo>
                  <a:cubicBezTo>
                    <a:pt x="131" y="3071"/>
                    <a:pt x="181" y="2651"/>
                    <a:pt x="232" y="2420"/>
                  </a:cubicBezTo>
                  <a:cubicBezTo>
                    <a:pt x="284" y="2190"/>
                    <a:pt x="496" y="1354"/>
                    <a:pt x="1106" y="969"/>
                  </a:cubicBezTo>
                  <a:cubicBezTo>
                    <a:pt x="1513" y="710"/>
                    <a:pt x="2169" y="402"/>
                    <a:pt x="2973" y="402"/>
                  </a:cubicBezTo>
                  <a:cubicBezTo>
                    <a:pt x="3369" y="402"/>
                    <a:pt x="3800" y="477"/>
                    <a:pt x="4256" y="669"/>
                  </a:cubicBezTo>
                  <a:cubicBezTo>
                    <a:pt x="5634" y="1251"/>
                    <a:pt x="6055" y="2736"/>
                    <a:pt x="6055" y="2736"/>
                  </a:cubicBezTo>
                  <a:cubicBezTo>
                    <a:pt x="6055" y="2736"/>
                    <a:pt x="6080" y="2119"/>
                    <a:pt x="5921" y="1735"/>
                  </a:cubicBezTo>
                  <a:cubicBezTo>
                    <a:pt x="5758" y="1354"/>
                    <a:pt x="5057" y="339"/>
                    <a:pt x="3371" y="55"/>
                  </a:cubicBezTo>
                  <a:cubicBezTo>
                    <a:pt x="3151" y="18"/>
                    <a:pt x="2942" y="1"/>
                    <a:pt x="2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1144991" y="3069274"/>
              <a:ext cx="78004" cy="91328"/>
            </a:xfrm>
            <a:custGeom>
              <a:avLst/>
              <a:gdLst/>
              <a:ahLst/>
              <a:cxnLst/>
              <a:rect l="l" t="t" r="r" b="b"/>
              <a:pathLst>
                <a:path w="1891" h="2214" extrusionOk="0">
                  <a:moveTo>
                    <a:pt x="930" y="1"/>
                  </a:moveTo>
                  <a:cubicBezTo>
                    <a:pt x="752" y="1"/>
                    <a:pt x="141" y="172"/>
                    <a:pt x="71" y="1004"/>
                  </a:cubicBezTo>
                  <a:cubicBezTo>
                    <a:pt x="1" y="1858"/>
                    <a:pt x="572" y="2198"/>
                    <a:pt x="825" y="2212"/>
                  </a:cubicBezTo>
                  <a:cubicBezTo>
                    <a:pt x="842" y="2213"/>
                    <a:pt x="859" y="2213"/>
                    <a:pt x="876" y="2213"/>
                  </a:cubicBezTo>
                  <a:cubicBezTo>
                    <a:pt x="1118" y="2213"/>
                    <a:pt x="1397" y="2119"/>
                    <a:pt x="1580" y="1852"/>
                  </a:cubicBezTo>
                  <a:cubicBezTo>
                    <a:pt x="1776" y="1569"/>
                    <a:pt x="1890" y="986"/>
                    <a:pt x="1787" y="604"/>
                  </a:cubicBezTo>
                  <a:cubicBezTo>
                    <a:pt x="1686" y="222"/>
                    <a:pt x="1458" y="1"/>
                    <a:pt x="959" y="1"/>
                  </a:cubicBezTo>
                  <a:cubicBezTo>
                    <a:pt x="954" y="1"/>
                    <a:pt x="950" y="1"/>
                    <a:pt x="945" y="1"/>
                  </a:cubicBezTo>
                  <a:cubicBezTo>
                    <a:pt x="940" y="1"/>
                    <a:pt x="935" y="1"/>
                    <a:pt x="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1100359" y="3932141"/>
              <a:ext cx="471157" cy="974078"/>
            </a:xfrm>
            <a:custGeom>
              <a:avLst/>
              <a:gdLst/>
              <a:ahLst/>
              <a:cxnLst/>
              <a:rect l="l" t="t" r="r" b="b"/>
              <a:pathLst>
                <a:path w="11422" h="23614" extrusionOk="0">
                  <a:moveTo>
                    <a:pt x="1197" y="0"/>
                  </a:moveTo>
                  <a:cubicBezTo>
                    <a:pt x="1197" y="0"/>
                    <a:pt x="122" y="2033"/>
                    <a:pt x="60" y="2901"/>
                  </a:cubicBezTo>
                  <a:cubicBezTo>
                    <a:pt x="1" y="3767"/>
                    <a:pt x="372" y="4594"/>
                    <a:pt x="757" y="7091"/>
                  </a:cubicBezTo>
                  <a:cubicBezTo>
                    <a:pt x="794" y="7336"/>
                    <a:pt x="830" y="7592"/>
                    <a:pt x="868" y="7857"/>
                  </a:cubicBezTo>
                  <a:lnTo>
                    <a:pt x="894" y="7825"/>
                  </a:lnTo>
                  <a:cubicBezTo>
                    <a:pt x="1331" y="7353"/>
                    <a:pt x="1793" y="7122"/>
                    <a:pt x="2248" y="7122"/>
                  </a:cubicBezTo>
                  <a:cubicBezTo>
                    <a:pt x="3252" y="7122"/>
                    <a:pt x="4219" y="8246"/>
                    <a:pt x="4793" y="10392"/>
                  </a:cubicBezTo>
                  <a:cubicBezTo>
                    <a:pt x="5390" y="12616"/>
                    <a:pt x="5943" y="19704"/>
                    <a:pt x="6213" y="23602"/>
                  </a:cubicBezTo>
                  <a:cubicBezTo>
                    <a:pt x="6292" y="23610"/>
                    <a:pt x="6371" y="23614"/>
                    <a:pt x="6451" y="23614"/>
                  </a:cubicBezTo>
                  <a:cubicBezTo>
                    <a:pt x="6798" y="23614"/>
                    <a:pt x="7154" y="23540"/>
                    <a:pt x="7518" y="23416"/>
                  </a:cubicBezTo>
                  <a:cubicBezTo>
                    <a:pt x="9367" y="22786"/>
                    <a:pt x="11421" y="19031"/>
                    <a:pt x="10684" y="17346"/>
                  </a:cubicBezTo>
                  <a:cubicBezTo>
                    <a:pt x="9949" y="15660"/>
                    <a:pt x="6852" y="3155"/>
                    <a:pt x="6509" y="2401"/>
                  </a:cubicBezTo>
                  <a:cubicBezTo>
                    <a:pt x="6168" y="1649"/>
                    <a:pt x="3299" y="143"/>
                    <a:pt x="1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903720" y="3824561"/>
              <a:ext cx="659464" cy="2184188"/>
            </a:xfrm>
            <a:custGeom>
              <a:avLst/>
              <a:gdLst/>
              <a:ahLst/>
              <a:cxnLst/>
              <a:rect l="l" t="t" r="r" b="b"/>
              <a:pathLst>
                <a:path w="15987" h="52950" extrusionOk="0">
                  <a:moveTo>
                    <a:pt x="517" y="0"/>
                  </a:moveTo>
                  <a:cubicBezTo>
                    <a:pt x="331" y="0"/>
                    <a:pt x="230" y="55"/>
                    <a:pt x="143" y="220"/>
                  </a:cubicBezTo>
                  <a:cubicBezTo>
                    <a:pt x="1" y="498"/>
                    <a:pt x="389" y="1077"/>
                    <a:pt x="389" y="1077"/>
                  </a:cubicBezTo>
                  <a:cubicBezTo>
                    <a:pt x="389" y="1077"/>
                    <a:pt x="6166" y="7223"/>
                    <a:pt x="7628" y="11248"/>
                  </a:cubicBezTo>
                  <a:cubicBezTo>
                    <a:pt x="9089" y="15272"/>
                    <a:pt x="11021" y="33040"/>
                    <a:pt x="11277" y="39243"/>
                  </a:cubicBezTo>
                  <a:cubicBezTo>
                    <a:pt x="11536" y="45448"/>
                    <a:pt x="11301" y="52656"/>
                    <a:pt x="11703" y="52855"/>
                  </a:cubicBezTo>
                  <a:cubicBezTo>
                    <a:pt x="11836" y="52920"/>
                    <a:pt x="12195" y="52949"/>
                    <a:pt x="12638" y="52949"/>
                  </a:cubicBezTo>
                  <a:cubicBezTo>
                    <a:pt x="13544" y="52949"/>
                    <a:pt x="14801" y="52828"/>
                    <a:pt x="15191" y="52650"/>
                  </a:cubicBezTo>
                  <a:cubicBezTo>
                    <a:pt x="15774" y="52384"/>
                    <a:pt x="15987" y="52457"/>
                    <a:pt x="15731" y="50961"/>
                  </a:cubicBezTo>
                  <a:cubicBezTo>
                    <a:pt x="15476" y="49466"/>
                    <a:pt x="11956" y="21481"/>
                    <a:pt x="11713" y="18450"/>
                  </a:cubicBezTo>
                  <a:cubicBezTo>
                    <a:pt x="11472" y="15418"/>
                    <a:pt x="11339" y="12244"/>
                    <a:pt x="11084" y="11230"/>
                  </a:cubicBezTo>
                  <a:cubicBezTo>
                    <a:pt x="10829" y="10215"/>
                    <a:pt x="7882" y="4238"/>
                    <a:pt x="7168" y="3397"/>
                  </a:cubicBezTo>
                  <a:cubicBezTo>
                    <a:pt x="6454" y="2555"/>
                    <a:pt x="6313" y="2667"/>
                    <a:pt x="5710" y="2236"/>
                  </a:cubicBezTo>
                  <a:cubicBezTo>
                    <a:pt x="5109" y="1803"/>
                    <a:pt x="1593" y="139"/>
                    <a:pt x="1033" y="57"/>
                  </a:cubicBezTo>
                  <a:cubicBezTo>
                    <a:pt x="808" y="25"/>
                    <a:pt x="643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310421" y="3914363"/>
              <a:ext cx="1023949" cy="1113874"/>
            </a:xfrm>
            <a:custGeom>
              <a:avLst/>
              <a:gdLst/>
              <a:ahLst/>
              <a:cxnLst/>
              <a:rect l="l" t="t" r="r" b="b"/>
              <a:pathLst>
                <a:path w="24823" h="27003" extrusionOk="0">
                  <a:moveTo>
                    <a:pt x="17424" y="1"/>
                  </a:moveTo>
                  <a:cubicBezTo>
                    <a:pt x="17424" y="1"/>
                    <a:pt x="4001" y="22"/>
                    <a:pt x="1999" y="1378"/>
                  </a:cubicBezTo>
                  <a:cubicBezTo>
                    <a:pt x="0" y="2736"/>
                    <a:pt x="676" y="3943"/>
                    <a:pt x="1173" y="5417"/>
                  </a:cubicBezTo>
                  <a:cubicBezTo>
                    <a:pt x="1668" y="6888"/>
                    <a:pt x="6806" y="14230"/>
                    <a:pt x="7535" y="15417"/>
                  </a:cubicBezTo>
                  <a:cubicBezTo>
                    <a:pt x="8266" y="16605"/>
                    <a:pt x="9272" y="27003"/>
                    <a:pt x="9272" y="27003"/>
                  </a:cubicBezTo>
                  <a:lnTo>
                    <a:pt x="22871" y="27003"/>
                  </a:lnTo>
                  <a:cubicBezTo>
                    <a:pt x="22871" y="27003"/>
                    <a:pt x="21977" y="23604"/>
                    <a:pt x="22801" y="18223"/>
                  </a:cubicBezTo>
                  <a:cubicBezTo>
                    <a:pt x="23230" y="15430"/>
                    <a:pt x="24822" y="9793"/>
                    <a:pt x="23658" y="7275"/>
                  </a:cubicBezTo>
                  <a:cubicBezTo>
                    <a:pt x="22494" y="4755"/>
                    <a:pt x="17424" y="1"/>
                    <a:pt x="1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1047229" y="4020829"/>
              <a:ext cx="321461" cy="830899"/>
            </a:xfrm>
            <a:custGeom>
              <a:avLst/>
              <a:gdLst/>
              <a:ahLst/>
              <a:cxnLst/>
              <a:rect l="l" t="t" r="r" b="b"/>
              <a:pathLst>
                <a:path w="7793" h="20143" extrusionOk="0">
                  <a:moveTo>
                    <a:pt x="928" y="1"/>
                  </a:moveTo>
                  <a:cubicBezTo>
                    <a:pt x="454" y="1"/>
                    <a:pt x="1" y="548"/>
                    <a:pt x="1" y="548"/>
                  </a:cubicBezTo>
                  <a:cubicBezTo>
                    <a:pt x="1" y="548"/>
                    <a:pt x="2845" y="5478"/>
                    <a:pt x="3495" y="7043"/>
                  </a:cubicBezTo>
                  <a:cubicBezTo>
                    <a:pt x="4146" y="8606"/>
                    <a:pt x="4092" y="8540"/>
                    <a:pt x="4043" y="9447"/>
                  </a:cubicBezTo>
                  <a:cubicBezTo>
                    <a:pt x="3995" y="10353"/>
                    <a:pt x="2884" y="12179"/>
                    <a:pt x="2659" y="12373"/>
                  </a:cubicBezTo>
                  <a:cubicBezTo>
                    <a:pt x="2433" y="12566"/>
                    <a:pt x="3366" y="13163"/>
                    <a:pt x="3198" y="13424"/>
                  </a:cubicBezTo>
                  <a:cubicBezTo>
                    <a:pt x="3028" y="13685"/>
                    <a:pt x="3415" y="20143"/>
                    <a:pt x="3415" y="20143"/>
                  </a:cubicBezTo>
                  <a:lnTo>
                    <a:pt x="7793" y="16735"/>
                  </a:lnTo>
                  <a:cubicBezTo>
                    <a:pt x="7793" y="16735"/>
                    <a:pt x="5293" y="6089"/>
                    <a:pt x="3851" y="3170"/>
                  </a:cubicBezTo>
                  <a:cubicBezTo>
                    <a:pt x="2408" y="250"/>
                    <a:pt x="1815" y="473"/>
                    <a:pt x="1251" y="99"/>
                  </a:cubicBezTo>
                  <a:cubicBezTo>
                    <a:pt x="1146" y="29"/>
                    <a:pt x="1036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875794" y="3930450"/>
              <a:ext cx="241849" cy="1105706"/>
            </a:xfrm>
            <a:custGeom>
              <a:avLst/>
              <a:gdLst/>
              <a:ahLst/>
              <a:cxnLst/>
              <a:rect l="l" t="t" r="r" b="b"/>
              <a:pathLst>
                <a:path w="5863" h="26805" extrusionOk="0">
                  <a:moveTo>
                    <a:pt x="913" y="0"/>
                  </a:moveTo>
                  <a:lnTo>
                    <a:pt x="0" y="258"/>
                  </a:lnTo>
                  <a:cubicBezTo>
                    <a:pt x="0" y="258"/>
                    <a:pt x="3111" y="5892"/>
                    <a:pt x="4233" y="9217"/>
                  </a:cubicBezTo>
                  <a:cubicBezTo>
                    <a:pt x="5356" y="12538"/>
                    <a:pt x="4325" y="26805"/>
                    <a:pt x="4325" y="26805"/>
                  </a:cubicBezTo>
                  <a:lnTo>
                    <a:pt x="5363" y="26656"/>
                  </a:lnTo>
                  <a:cubicBezTo>
                    <a:pt x="5363" y="26656"/>
                    <a:pt x="5862" y="14156"/>
                    <a:pt x="5750" y="11862"/>
                  </a:cubicBezTo>
                  <a:cubicBezTo>
                    <a:pt x="5637" y="9567"/>
                    <a:pt x="913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601523" y="5009921"/>
              <a:ext cx="675056" cy="62947"/>
            </a:xfrm>
            <a:custGeom>
              <a:avLst/>
              <a:gdLst/>
              <a:ahLst/>
              <a:cxnLst/>
              <a:rect l="l" t="t" r="r" b="b"/>
              <a:pathLst>
                <a:path w="16365" h="1526" extrusionOk="0">
                  <a:moveTo>
                    <a:pt x="309" y="1"/>
                  </a:moveTo>
                  <a:cubicBezTo>
                    <a:pt x="140" y="1"/>
                    <a:pt x="0" y="138"/>
                    <a:pt x="0" y="310"/>
                  </a:cubicBezTo>
                  <a:lnTo>
                    <a:pt x="0" y="1217"/>
                  </a:lnTo>
                  <a:cubicBezTo>
                    <a:pt x="0" y="1386"/>
                    <a:pt x="138" y="1526"/>
                    <a:pt x="309" y="1526"/>
                  </a:cubicBezTo>
                  <a:lnTo>
                    <a:pt x="16055" y="1526"/>
                  </a:lnTo>
                  <a:cubicBezTo>
                    <a:pt x="16225" y="1526"/>
                    <a:pt x="16364" y="1389"/>
                    <a:pt x="16364" y="1217"/>
                  </a:cubicBezTo>
                  <a:lnTo>
                    <a:pt x="16364" y="310"/>
                  </a:lnTo>
                  <a:cubicBezTo>
                    <a:pt x="16364" y="138"/>
                    <a:pt x="16225" y="1"/>
                    <a:pt x="16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111473" y="3827531"/>
              <a:ext cx="885349" cy="2275721"/>
            </a:xfrm>
            <a:custGeom>
              <a:avLst/>
              <a:gdLst/>
              <a:ahLst/>
              <a:cxnLst/>
              <a:rect l="l" t="t" r="r" b="b"/>
              <a:pathLst>
                <a:path w="21463" h="55169" extrusionOk="0">
                  <a:moveTo>
                    <a:pt x="12014" y="1"/>
                  </a:moveTo>
                  <a:cubicBezTo>
                    <a:pt x="11866" y="1"/>
                    <a:pt x="11701" y="33"/>
                    <a:pt x="11533" y="125"/>
                  </a:cubicBezTo>
                  <a:cubicBezTo>
                    <a:pt x="10996" y="421"/>
                    <a:pt x="6156" y="3378"/>
                    <a:pt x="5440" y="3838"/>
                  </a:cubicBezTo>
                  <a:cubicBezTo>
                    <a:pt x="4724" y="4300"/>
                    <a:pt x="4499" y="5046"/>
                    <a:pt x="4819" y="6137"/>
                  </a:cubicBezTo>
                  <a:cubicBezTo>
                    <a:pt x="5142" y="7230"/>
                    <a:pt x="10953" y="15949"/>
                    <a:pt x="11340" y="17003"/>
                  </a:cubicBezTo>
                  <a:cubicBezTo>
                    <a:pt x="11725" y="18055"/>
                    <a:pt x="11671" y="18184"/>
                    <a:pt x="10792" y="22536"/>
                  </a:cubicBezTo>
                  <a:cubicBezTo>
                    <a:pt x="9915" y="26888"/>
                    <a:pt x="1049" y="49616"/>
                    <a:pt x="526" y="50806"/>
                  </a:cubicBezTo>
                  <a:cubicBezTo>
                    <a:pt x="1" y="51994"/>
                    <a:pt x="2600" y="54774"/>
                    <a:pt x="9932" y="55123"/>
                  </a:cubicBezTo>
                  <a:cubicBezTo>
                    <a:pt x="10582" y="55154"/>
                    <a:pt x="11194" y="55168"/>
                    <a:pt x="11768" y="55168"/>
                  </a:cubicBezTo>
                  <a:cubicBezTo>
                    <a:pt x="17678" y="55168"/>
                    <a:pt x="19708" y="53669"/>
                    <a:pt x="19915" y="53392"/>
                  </a:cubicBezTo>
                  <a:cubicBezTo>
                    <a:pt x="20143" y="53089"/>
                    <a:pt x="20503" y="43232"/>
                    <a:pt x="20983" y="35771"/>
                  </a:cubicBezTo>
                  <a:cubicBezTo>
                    <a:pt x="21463" y="28312"/>
                    <a:pt x="21142" y="15565"/>
                    <a:pt x="21056" y="14795"/>
                  </a:cubicBezTo>
                  <a:cubicBezTo>
                    <a:pt x="20970" y="14023"/>
                    <a:pt x="20385" y="11800"/>
                    <a:pt x="19548" y="10273"/>
                  </a:cubicBezTo>
                  <a:cubicBezTo>
                    <a:pt x="18713" y="8745"/>
                    <a:pt x="13608" y="2220"/>
                    <a:pt x="13608" y="2220"/>
                  </a:cubicBezTo>
                  <a:lnTo>
                    <a:pt x="12586" y="156"/>
                  </a:lnTo>
                  <a:cubicBezTo>
                    <a:pt x="12586" y="156"/>
                    <a:pt x="12342" y="1"/>
                    <a:pt x="1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115102" y="4033905"/>
              <a:ext cx="803674" cy="2052806"/>
            </a:xfrm>
            <a:custGeom>
              <a:avLst/>
              <a:gdLst/>
              <a:ahLst/>
              <a:cxnLst/>
              <a:rect l="l" t="t" r="r" b="b"/>
              <a:pathLst>
                <a:path w="19483" h="49765" extrusionOk="0">
                  <a:moveTo>
                    <a:pt x="6318" y="1"/>
                  </a:moveTo>
                  <a:cubicBezTo>
                    <a:pt x="6318" y="1"/>
                    <a:pt x="5559" y="242"/>
                    <a:pt x="4659" y="833"/>
                  </a:cubicBezTo>
                  <a:cubicBezTo>
                    <a:pt x="4680" y="932"/>
                    <a:pt x="4706" y="1031"/>
                    <a:pt x="4735" y="1134"/>
                  </a:cubicBezTo>
                  <a:cubicBezTo>
                    <a:pt x="5055" y="2227"/>
                    <a:pt x="10867" y="10946"/>
                    <a:pt x="11253" y="12000"/>
                  </a:cubicBezTo>
                  <a:cubicBezTo>
                    <a:pt x="11640" y="13052"/>
                    <a:pt x="11585" y="13181"/>
                    <a:pt x="10706" y="17533"/>
                  </a:cubicBezTo>
                  <a:cubicBezTo>
                    <a:pt x="9828" y="21885"/>
                    <a:pt x="963" y="44614"/>
                    <a:pt x="439" y="45803"/>
                  </a:cubicBezTo>
                  <a:cubicBezTo>
                    <a:pt x="0" y="46795"/>
                    <a:pt x="1743" y="48896"/>
                    <a:pt x="6596" y="49765"/>
                  </a:cubicBezTo>
                  <a:cubicBezTo>
                    <a:pt x="6456" y="49256"/>
                    <a:pt x="6394" y="48669"/>
                    <a:pt x="6507" y="48034"/>
                  </a:cubicBezTo>
                  <a:cubicBezTo>
                    <a:pt x="6881" y="45944"/>
                    <a:pt x="13024" y="22560"/>
                    <a:pt x="13024" y="22560"/>
                  </a:cubicBezTo>
                  <a:cubicBezTo>
                    <a:pt x="13024" y="22560"/>
                    <a:pt x="13391" y="18780"/>
                    <a:pt x="14738" y="18780"/>
                  </a:cubicBezTo>
                  <a:cubicBezTo>
                    <a:pt x="16082" y="18780"/>
                    <a:pt x="19483" y="18614"/>
                    <a:pt x="19483" y="18614"/>
                  </a:cubicBezTo>
                  <a:lnTo>
                    <a:pt x="14169" y="17154"/>
                  </a:lnTo>
                  <a:lnTo>
                    <a:pt x="14686" y="15578"/>
                  </a:lnTo>
                  <a:lnTo>
                    <a:pt x="18324" y="14984"/>
                  </a:lnTo>
                  <a:lnTo>
                    <a:pt x="14085" y="14710"/>
                  </a:lnTo>
                  <a:cubicBezTo>
                    <a:pt x="14085" y="14710"/>
                    <a:pt x="13642" y="12924"/>
                    <a:pt x="13388" y="11615"/>
                  </a:cubicBezTo>
                  <a:cubicBezTo>
                    <a:pt x="13132" y="10307"/>
                    <a:pt x="10268" y="3579"/>
                    <a:pt x="6092" y="318"/>
                  </a:cubicBezTo>
                  <a:lnTo>
                    <a:pt x="6318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431861" y="3785168"/>
              <a:ext cx="551100" cy="977543"/>
            </a:xfrm>
            <a:custGeom>
              <a:avLst/>
              <a:gdLst/>
              <a:ahLst/>
              <a:cxnLst/>
              <a:rect l="l" t="t" r="r" b="b"/>
              <a:pathLst>
                <a:path w="13360" h="23698" extrusionOk="0">
                  <a:moveTo>
                    <a:pt x="5957" y="1"/>
                  </a:moveTo>
                  <a:cubicBezTo>
                    <a:pt x="5957" y="1"/>
                    <a:pt x="4606" y="624"/>
                    <a:pt x="3068" y="1424"/>
                  </a:cubicBezTo>
                  <a:cubicBezTo>
                    <a:pt x="1531" y="2223"/>
                    <a:pt x="1" y="3085"/>
                    <a:pt x="10" y="3460"/>
                  </a:cubicBezTo>
                  <a:cubicBezTo>
                    <a:pt x="19" y="3837"/>
                    <a:pt x="6073" y="11117"/>
                    <a:pt x="6431" y="11513"/>
                  </a:cubicBezTo>
                  <a:cubicBezTo>
                    <a:pt x="6525" y="11617"/>
                    <a:pt x="6653" y="11654"/>
                    <a:pt x="6799" y="11654"/>
                  </a:cubicBezTo>
                  <a:cubicBezTo>
                    <a:pt x="7183" y="11654"/>
                    <a:pt x="7692" y="11395"/>
                    <a:pt x="8022" y="11395"/>
                  </a:cubicBezTo>
                  <a:cubicBezTo>
                    <a:pt x="8048" y="11395"/>
                    <a:pt x="8072" y="11397"/>
                    <a:pt x="8096" y="11400"/>
                  </a:cubicBezTo>
                  <a:cubicBezTo>
                    <a:pt x="8535" y="11464"/>
                    <a:pt x="8244" y="12094"/>
                    <a:pt x="7925" y="12432"/>
                  </a:cubicBezTo>
                  <a:cubicBezTo>
                    <a:pt x="7605" y="12767"/>
                    <a:pt x="7577" y="13291"/>
                    <a:pt x="7736" y="13854"/>
                  </a:cubicBezTo>
                  <a:cubicBezTo>
                    <a:pt x="7893" y="14415"/>
                    <a:pt x="11170" y="19290"/>
                    <a:pt x="12210" y="21426"/>
                  </a:cubicBezTo>
                  <a:cubicBezTo>
                    <a:pt x="13248" y="23557"/>
                    <a:pt x="13298" y="23697"/>
                    <a:pt x="13298" y="23697"/>
                  </a:cubicBezTo>
                  <a:cubicBezTo>
                    <a:pt x="13298" y="23697"/>
                    <a:pt x="13360" y="17741"/>
                    <a:pt x="13354" y="16167"/>
                  </a:cubicBezTo>
                  <a:cubicBezTo>
                    <a:pt x="13350" y="14594"/>
                    <a:pt x="12479" y="12433"/>
                    <a:pt x="11809" y="11018"/>
                  </a:cubicBezTo>
                  <a:cubicBezTo>
                    <a:pt x="11139" y="9601"/>
                    <a:pt x="8113" y="5377"/>
                    <a:pt x="7221" y="4247"/>
                  </a:cubicBezTo>
                  <a:cubicBezTo>
                    <a:pt x="6328" y="3114"/>
                    <a:pt x="5957" y="1"/>
                    <a:pt x="59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431861" y="3785168"/>
              <a:ext cx="551100" cy="977543"/>
            </a:xfrm>
            <a:custGeom>
              <a:avLst/>
              <a:gdLst/>
              <a:ahLst/>
              <a:cxnLst/>
              <a:rect l="l" t="t" r="r" b="b"/>
              <a:pathLst>
                <a:path w="13360" h="23698" extrusionOk="0">
                  <a:moveTo>
                    <a:pt x="5957" y="1"/>
                  </a:moveTo>
                  <a:cubicBezTo>
                    <a:pt x="5957" y="1"/>
                    <a:pt x="4606" y="624"/>
                    <a:pt x="3068" y="1424"/>
                  </a:cubicBezTo>
                  <a:cubicBezTo>
                    <a:pt x="1531" y="2223"/>
                    <a:pt x="1" y="3085"/>
                    <a:pt x="10" y="3460"/>
                  </a:cubicBezTo>
                  <a:cubicBezTo>
                    <a:pt x="19" y="3837"/>
                    <a:pt x="6073" y="11117"/>
                    <a:pt x="6431" y="11513"/>
                  </a:cubicBezTo>
                  <a:cubicBezTo>
                    <a:pt x="6525" y="11617"/>
                    <a:pt x="6653" y="11654"/>
                    <a:pt x="6799" y="11654"/>
                  </a:cubicBezTo>
                  <a:cubicBezTo>
                    <a:pt x="7183" y="11654"/>
                    <a:pt x="7692" y="11395"/>
                    <a:pt x="8022" y="11395"/>
                  </a:cubicBezTo>
                  <a:cubicBezTo>
                    <a:pt x="8048" y="11395"/>
                    <a:pt x="8072" y="11397"/>
                    <a:pt x="8096" y="11400"/>
                  </a:cubicBezTo>
                  <a:cubicBezTo>
                    <a:pt x="8535" y="11464"/>
                    <a:pt x="8244" y="12094"/>
                    <a:pt x="7925" y="12432"/>
                  </a:cubicBezTo>
                  <a:cubicBezTo>
                    <a:pt x="7605" y="12767"/>
                    <a:pt x="7577" y="13291"/>
                    <a:pt x="7736" y="13854"/>
                  </a:cubicBezTo>
                  <a:cubicBezTo>
                    <a:pt x="7893" y="14415"/>
                    <a:pt x="11170" y="19290"/>
                    <a:pt x="12210" y="21426"/>
                  </a:cubicBezTo>
                  <a:cubicBezTo>
                    <a:pt x="13248" y="23557"/>
                    <a:pt x="13298" y="23697"/>
                    <a:pt x="13298" y="23697"/>
                  </a:cubicBezTo>
                  <a:cubicBezTo>
                    <a:pt x="13298" y="23697"/>
                    <a:pt x="13360" y="17741"/>
                    <a:pt x="13354" y="16167"/>
                  </a:cubicBezTo>
                  <a:cubicBezTo>
                    <a:pt x="13350" y="14594"/>
                    <a:pt x="12479" y="12433"/>
                    <a:pt x="11809" y="11018"/>
                  </a:cubicBezTo>
                  <a:cubicBezTo>
                    <a:pt x="11139" y="9601"/>
                    <a:pt x="8113" y="5377"/>
                    <a:pt x="7221" y="4247"/>
                  </a:cubicBezTo>
                  <a:cubicBezTo>
                    <a:pt x="6328" y="3114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898729" y="3831780"/>
              <a:ext cx="461876" cy="936746"/>
            </a:xfrm>
            <a:custGeom>
              <a:avLst/>
              <a:gdLst/>
              <a:ahLst/>
              <a:cxnLst/>
              <a:rect l="l" t="t" r="r" b="b"/>
              <a:pathLst>
                <a:path w="11197" h="22709" extrusionOk="0">
                  <a:moveTo>
                    <a:pt x="0" y="1"/>
                  </a:moveTo>
                  <a:cubicBezTo>
                    <a:pt x="0" y="1"/>
                    <a:pt x="692" y="1952"/>
                    <a:pt x="1133" y="2361"/>
                  </a:cubicBezTo>
                  <a:cubicBezTo>
                    <a:pt x="1576" y="2770"/>
                    <a:pt x="4172" y="5236"/>
                    <a:pt x="6339" y="8882"/>
                  </a:cubicBezTo>
                  <a:cubicBezTo>
                    <a:pt x="8510" y="12528"/>
                    <a:pt x="9878" y="22708"/>
                    <a:pt x="9878" y="22708"/>
                  </a:cubicBezTo>
                  <a:cubicBezTo>
                    <a:pt x="10381" y="20506"/>
                    <a:pt x="11197" y="12416"/>
                    <a:pt x="11112" y="11824"/>
                  </a:cubicBezTo>
                  <a:cubicBezTo>
                    <a:pt x="11027" y="11231"/>
                    <a:pt x="9855" y="10476"/>
                    <a:pt x="9690" y="10156"/>
                  </a:cubicBezTo>
                  <a:cubicBezTo>
                    <a:pt x="9528" y="9836"/>
                    <a:pt x="10507" y="9537"/>
                    <a:pt x="10711" y="8816"/>
                  </a:cubicBezTo>
                  <a:cubicBezTo>
                    <a:pt x="10916" y="8093"/>
                    <a:pt x="9264" y="5221"/>
                    <a:pt x="7895" y="3621"/>
                  </a:cubicBezTo>
                  <a:cubicBezTo>
                    <a:pt x="6527" y="2023"/>
                    <a:pt x="5251" y="1747"/>
                    <a:pt x="3572" y="876"/>
                  </a:cubicBezTo>
                  <a:cubicBezTo>
                    <a:pt x="1894" y="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898729" y="3831780"/>
              <a:ext cx="461876" cy="936746"/>
            </a:xfrm>
            <a:custGeom>
              <a:avLst/>
              <a:gdLst/>
              <a:ahLst/>
              <a:cxnLst/>
              <a:rect l="l" t="t" r="r" b="b"/>
              <a:pathLst>
                <a:path w="11197" h="22709" extrusionOk="0">
                  <a:moveTo>
                    <a:pt x="0" y="1"/>
                  </a:moveTo>
                  <a:cubicBezTo>
                    <a:pt x="0" y="1"/>
                    <a:pt x="692" y="1952"/>
                    <a:pt x="1133" y="2361"/>
                  </a:cubicBezTo>
                  <a:cubicBezTo>
                    <a:pt x="1576" y="2770"/>
                    <a:pt x="4172" y="5236"/>
                    <a:pt x="6339" y="8882"/>
                  </a:cubicBezTo>
                  <a:cubicBezTo>
                    <a:pt x="8510" y="12528"/>
                    <a:pt x="9878" y="22708"/>
                    <a:pt x="9878" y="22708"/>
                  </a:cubicBezTo>
                  <a:cubicBezTo>
                    <a:pt x="10381" y="20506"/>
                    <a:pt x="11197" y="12416"/>
                    <a:pt x="11112" y="11824"/>
                  </a:cubicBezTo>
                  <a:cubicBezTo>
                    <a:pt x="11027" y="11231"/>
                    <a:pt x="9855" y="10476"/>
                    <a:pt x="9690" y="10156"/>
                  </a:cubicBezTo>
                  <a:cubicBezTo>
                    <a:pt x="9528" y="9836"/>
                    <a:pt x="10507" y="9537"/>
                    <a:pt x="10711" y="8816"/>
                  </a:cubicBezTo>
                  <a:cubicBezTo>
                    <a:pt x="10916" y="8093"/>
                    <a:pt x="9264" y="5221"/>
                    <a:pt x="7895" y="3621"/>
                  </a:cubicBezTo>
                  <a:cubicBezTo>
                    <a:pt x="6527" y="2023"/>
                    <a:pt x="5251" y="1747"/>
                    <a:pt x="3572" y="876"/>
                  </a:cubicBezTo>
                  <a:cubicBezTo>
                    <a:pt x="1894" y="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627056" y="3758438"/>
              <a:ext cx="427680" cy="341055"/>
            </a:xfrm>
            <a:custGeom>
              <a:avLst/>
              <a:gdLst/>
              <a:ahLst/>
              <a:cxnLst/>
              <a:rect l="l" t="t" r="r" b="b"/>
              <a:pathLst>
                <a:path w="10368" h="8268" extrusionOk="0">
                  <a:moveTo>
                    <a:pt x="4586" y="1"/>
                  </a:moveTo>
                  <a:cubicBezTo>
                    <a:pt x="3242" y="1"/>
                    <a:pt x="1601" y="340"/>
                    <a:pt x="910" y="939"/>
                  </a:cubicBezTo>
                  <a:cubicBezTo>
                    <a:pt x="0" y="1731"/>
                    <a:pt x="143" y="3597"/>
                    <a:pt x="1025" y="5084"/>
                  </a:cubicBezTo>
                  <a:cubicBezTo>
                    <a:pt x="1779" y="6463"/>
                    <a:pt x="3712" y="8268"/>
                    <a:pt x="4089" y="8268"/>
                  </a:cubicBezTo>
                  <a:cubicBezTo>
                    <a:pt x="4092" y="8268"/>
                    <a:pt x="4095" y="8268"/>
                    <a:pt x="4098" y="8267"/>
                  </a:cubicBezTo>
                  <a:cubicBezTo>
                    <a:pt x="4452" y="8238"/>
                    <a:pt x="5360" y="6206"/>
                    <a:pt x="5758" y="5645"/>
                  </a:cubicBezTo>
                  <a:cubicBezTo>
                    <a:pt x="6157" y="5087"/>
                    <a:pt x="6667" y="4735"/>
                    <a:pt x="6667" y="4735"/>
                  </a:cubicBezTo>
                  <a:cubicBezTo>
                    <a:pt x="6735" y="4720"/>
                    <a:pt x="6804" y="4713"/>
                    <a:pt x="6875" y="4713"/>
                  </a:cubicBezTo>
                  <a:cubicBezTo>
                    <a:pt x="8184" y="4713"/>
                    <a:pt x="9787" y="7140"/>
                    <a:pt x="10036" y="7140"/>
                  </a:cubicBezTo>
                  <a:cubicBezTo>
                    <a:pt x="10041" y="7140"/>
                    <a:pt x="10046" y="7139"/>
                    <a:pt x="10050" y="7137"/>
                  </a:cubicBezTo>
                  <a:cubicBezTo>
                    <a:pt x="10257" y="7029"/>
                    <a:pt x="10367" y="5244"/>
                    <a:pt x="9481" y="3435"/>
                  </a:cubicBezTo>
                  <a:cubicBezTo>
                    <a:pt x="8697" y="1830"/>
                    <a:pt x="7098" y="403"/>
                    <a:pt x="5743" y="107"/>
                  </a:cubicBezTo>
                  <a:cubicBezTo>
                    <a:pt x="5414" y="35"/>
                    <a:pt x="5015" y="1"/>
                    <a:pt x="4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664470" y="3687488"/>
              <a:ext cx="279840" cy="266970"/>
            </a:xfrm>
            <a:custGeom>
              <a:avLst/>
              <a:gdLst/>
              <a:ahLst/>
              <a:cxnLst/>
              <a:rect l="l" t="t" r="r" b="b"/>
              <a:pathLst>
                <a:path w="6784" h="6472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8" y="344"/>
                    <a:pt x="314" y="799"/>
                    <a:pt x="328" y="1361"/>
                  </a:cubicBezTo>
                  <a:cubicBezTo>
                    <a:pt x="355" y="2435"/>
                    <a:pt x="1" y="3152"/>
                    <a:pt x="1" y="3152"/>
                  </a:cubicBezTo>
                  <a:cubicBezTo>
                    <a:pt x="1" y="3152"/>
                    <a:pt x="241" y="3767"/>
                    <a:pt x="1641" y="5059"/>
                  </a:cubicBezTo>
                  <a:cubicBezTo>
                    <a:pt x="2944" y="6262"/>
                    <a:pt x="4612" y="6472"/>
                    <a:pt x="5375" y="6472"/>
                  </a:cubicBezTo>
                  <a:cubicBezTo>
                    <a:pt x="5434" y="6472"/>
                    <a:pt x="5487" y="6471"/>
                    <a:pt x="5534" y="6469"/>
                  </a:cubicBezTo>
                  <a:cubicBezTo>
                    <a:pt x="6198" y="6440"/>
                    <a:pt x="6784" y="5918"/>
                    <a:pt x="6784" y="5918"/>
                  </a:cubicBezTo>
                  <a:cubicBezTo>
                    <a:pt x="6784" y="5918"/>
                    <a:pt x="6763" y="5645"/>
                    <a:pt x="6723" y="4056"/>
                  </a:cubicBezTo>
                  <a:cubicBezTo>
                    <a:pt x="6695" y="2977"/>
                    <a:pt x="6728" y="1376"/>
                    <a:pt x="6753" y="449"/>
                  </a:cubicBezTo>
                  <a:lnTo>
                    <a:pt x="6753" y="449"/>
                  </a:lnTo>
                  <a:cubicBezTo>
                    <a:pt x="6323" y="482"/>
                    <a:pt x="5893" y="498"/>
                    <a:pt x="5460" y="498"/>
                  </a:cubicBezTo>
                  <a:cubicBezTo>
                    <a:pt x="3839" y="498"/>
                    <a:pt x="2179" y="282"/>
                    <a:pt x="307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677092" y="3687488"/>
              <a:ext cx="265939" cy="157328"/>
            </a:xfrm>
            <a:custGeom>
              <a:avLst/>
              <a:gdLst/>
              <a:ahLst/>
              <a:cxnLst/>
              <a:rect l="l" t="t" r="r" b="b"/>
              <a:pathLst>
                <a:path w="6447" h="3814" extrusionOk="0">
                  <a:moveTo>
                    <a:pt x="1" y="0"/>
                  </a:moveTo>
                  <a:cubicBezTo>
                    <a:pt x="1" y="189"/>
                    <a:pt x="5" y="413"/>
                    <a:pt x="6" y="666"/>
                  </a:cubicBezTo>
                  <a:cubicBezTo>
                    <a:pt x="259" y="975"/>
                    <a:pt x="595" y="1350"/>
                    <a:pt x="1036" y="1783"/>
                  </a:cubicBezTo>
                  <a:cubicBezTo>
                    <a:pt x="2117" y="2840"/>
                    <a:pt x="3800" y="3814"/>
                    <a:pt x="5120" y="3814"/>
                  </a:cubicBezTo>
                  <a:cubicBezTo>
                    <a:pt x="5329" y="3814"/>
                    <a:pt x="5528" y="3789"/>
                    <a:pt x="5715" y="3737"/>
                  </a:cubicBezTo>
                  <a:cubicBezTo>
                    <a:pt x="6017" y="3653"/>
                    <a:pt x="6241" y="3521"/>
                    <a:pt x="6406" y="3369"/>
                  </a:cubicBezTo>
                  <a:cubicBezTo>
                    <a:pt x="6403" y="2372"/>
                    <a:pt x="6427" y="1194"/>
                    <a:pt x="6447" y="449"/>
                  </a:cubicBezTo>
                  <a:lnTo>
                    <a:pt x="6447" y="449"/>
                  </a:lnTo>
                  <a:cubicBezTo>
                    <a:pt x="6017" y="482"/>
                    <a:pt x="5587" y="498"/>
                    <a:pt x="5154" y="498"/>
                  </a:cubicBezTo>
                  <a:cubicBezTo>
                    <a:pt x="3533" y="498"/>
                    <a:pt x="1873" y="282"/>
                    <a:pt x="1" y="0"/>
                  </a:cubicBezTo>
                  <a:close/>
                </a:path>
              </a:pathLst>
            </a:custGeom>
            <a:solidFill>
              <a:srgbClr val="F69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919684" y="4516984"/>
              <a:ext cx="304260" cy="65010"/>
            </a:xfrm>
            <a:custGeom>
              <a:avLst/>
              <a:gdLst/>
              <a:ahLst/>
              <a:cxnLst/>
              <a:rect l="l" t="t" r="r" b="b"/>
              <a:pathLst>
                <a:path w="7376" h="1576" extrusionOk="0">
                  <a:moveTo>
                    <a:pt x="4824" y="1"/>
                  </a:moveTo>
                  <a:cubicBezTo>
                    <a:pt x="4745" y="1"/>
                    <a:pt x="4664" y="2"/>
                    <a:pt x="4581" y="4"/>
                  </a:cubicBezTo>
                  <a:cubicBezTo>
                    <a:pt x="2564" y="59"/>
                    <a:pt x="0" y="1575"/>
                    <a:pt x="0" y="1575"/>
                  </a:cubicBezTo>
                  <a:cubicBezTo>
                    <a:pt x="0" y="1575"/>
                    <a:pt x="3105" y="917"/>
                    <a:pt x="7376" y="575"/>
                  </a:cubicBezTo>
                  <a:cubicBezTo>
                    <a:pt x="7376" y="575"/>
                    <a:pt x="6663" y="1"/>
                    <a:pt x="4824" y="1"/>
                  </a:cubicBezTo>
                  <a:close/>
                </a:path>
              </a:pathLst>
            </a:custGeom>
            <a:solidFill>
              <a:srgbClr val="019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541091" y="5571334"/>
              <a:ext cx="391463" cy="514594"/>
            </a:xfrm>
            <a:custGeom>
              <a:avLst/>
              <a:gdLst/>
              <a:ahLst/>
              <a:cxnLst/>
              <a:rect l="l" t="t" r="r" b="b"/>
              <a:pathLst>
                <a:path w="9490" h="12475" extrusionOk="0">
                  <a:moveTo>
                    <a:pt x="9490" y="1"/>
                  </a:moveTo>
                  <a:cubicBezTo>
                    <a:pt x="9490" y="1"/>
                    <a:pt x="8940" y="1550"/>
                    <a:pt x="8659" y="4085"/>
                  </a:cubicBezTo>
                  <a:cubicBezTo>
                    <a:pt x="8378" y="6619"/>
                    <a:pt x="8130" y="9153"/>
                    <a:pt x="7289" y="10581"/>
                  </a:cubicBezTo>
                  <a:cubicBezTo>
                    <a:pt x="6450" y="12010"/>
                    <a:pt x="1" y="12474"/>
                    <a:pt x="1" y="12474"/>
                  </a:cubicBezTo>
                  <a:cubicBezTo>
                    <a:pt x="1" y="12474"/>
                    <a:pt x="4024" y="12339"/>
                    <a:pt x="5736" y="12097"/>
                  </a:cubicBezTo>
                  <a:cubicBezTo>
                    <a:pt x="7446" y="11856"/>
                    <a:pt x="8865" y="11341"/>
                    <a:pt x="8828" y="10046"/>
                  </a:cubicBezTo>
                  <a:cubicBezTo>
                    <a:pt x="8792" y="8752"/>
                    <a:pt x="9490" y="2"/>
                    <a:pt x="949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100417" y="4002555"/>
              <a:ext cx="471158" cy="1041769"/>
            </a:xfrm>
            <a:custGeom>
              <a:avLst/>
              <a:gdLst/>
              <a:ahLst/>
              <a:cxnLst/>
              <a:rect l="l" t="t" r="r" b="b"/>
              <a:pathLst>
                <a:path w="11422" h="25255" extrusionOk="0">
                  <a:moveTo>
                    <a:pt x="5207" y="0"/>
                  </a:moveTo>
                  <a:cubicBezTo>
                    <a:pt x="5207" y="0"/>
                    <a:pt x="4682" y="683"/>
                    <a:pt x="4366" y="1788"/>
                  </a:cubicBezTo>
                  <a:cubicBezTo>
                    <a:pt x="4053" y="2894"/>
                    <a:pt x="579" y="19104"/>
                    <a:pt x="290" y="20621"/>
                  </a:cubicBezTo>
                  <a:cubicBezTo>
                    <a:pt x="1" y="22138"/>
                    <a:pt x="354" y="23588"/>
                    <a:pt x="1248" y="24298"/>
                  </a:cubicBezTo>
                  <a:cubicBezTo>
                    <a:pt x="2120" y="24990"/>
                    <a:pt x="3386" y="25255"/>
                    <a:pt x="4336" y="25255"/>
                  </a:cubicBezTo>
                  <a:cubicBezTo>
                    <a:pt x="4361" y="25255"/>
                    <a:pt x="4385" y="25254"/>
                    <a:pt x="4410" y="25254"/>
                  </a:cubicBezTo>
                  <a:cubicBezTo>
                    <a:pt x="5368" y="25240"/>
                    <a:pt x="7001" y="24121"/>
                    <a:pt x="7398" y="23491"/>
                  </a:cubicBezTo>
                  <a:cubicBezTo>
                    <a:pt x="7793" y="22858"/>
                    <a:pt x="11386" y="12373"/>
                    <a:pt x="11405" y="11934"/>
                  </a:cubicBezTo>
                  <a:cubicBezTo>
                    <a:pt x="11422" y="11494"/>
                    <a:pt x="11210" y="9715"/>
                    <a:pt x="10507" y="6915"/>
                  </a:cubicBezTo>
                  <a:cubicBezTo>
                    <a:pt x="9805" y="4114"/>
                    <a:pt x="7159" y="686"/>
                    <a:pt x="5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106646" y="4002555"/>
              <a:ext cx="424669" cy="935179"/>
            </a:xfrm>
            <a:custGeom>
              <a:avLst/>
              <a:gdLst/>
              <a:ahLst/>
              <a:cxnLst/>
              <a:rect l="l" t="t" r="r" b="b"/>
              <a:pathLst>
                <a:path w="10295" h="22671" extrusionOk="0">
                  <a:moveTo>
                    <a:pt x="5056" y="0"/>
                  </a:moveTo>
                  <a:cubicBezTo>
                    <a:pt x="5056" y="0"/>
                    <a:pt x="4527" y="680"/>
                    <a:pt x="4214" y="1786"/>
                  </a:cubicBezTo>
                  <a:cubicBezTo>
                    <a:pt x="3899" y="2892"/>
                    <a:pt x="427" y="19103"/>
                    <a:pt x="138" y="20620"/>
                  </a:cubicBezTo>
                  <a:cubicBezTo>
                    <a:pt x="1" y="21342"/>
                    <a:pt x="9" y="22050"/>
                    <a:pt x="152" y="22671"/>
                  </a:cubicBezTo>
                  <a:lnTo>
                    <a:pt x="6591" y="16669"/>
                  </a:lnTo>
                  <a:cubicBezTo>
                    <a:pt x="6591" y="16669"/>
                    <a:pt x="4603" y="16366"/>
                    <a:pt x="4805" y="15395"/>
                  </a:cubicBezTo>
                  <a:cubicBezTo>
                    <a:pt x="5005" y="14426"/>
                    <a:pt x="6192" y="7808"/>
                    <a:pt x="6657" y="6425"/>
                  </a:cubicBezTo>
                  <a:cubicBezTo>
                    <a:pt x="6885" y="5752"/>
                    <a:pt x="7402" y="5294"/>
                    <a:pt x="8080" y="5294"/>
                  </a:cubicBezTo>
                  <a:cubicBezTo>
                    <a:pt x="8712" y="5294"/>
                    <a:pt x="9484" y="5691"/>
                    <a:pt x="10294" y="6681"/>
                  </a:cubicBezTo>
                  <a:cubicBezTo>
                    <a:pt x="9507" y="3928"/>
                    <a:pt x="6953" y="668"/>
                    <a:pt x="5056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643598" y="4479240"/>
              <a:ext cx="319605" cy="312221"/>
            </a:xfrm>
            <a:custGeom>
              <a:avLst/>
              <a:gdLst/>
              <a:ahLst/>
              <a:cxnLst/>
              <a:rect l="l" t="t" r="r" b="b"/>
              <a:pathLst>
                <a:path w="7748" h="7569" extrusionOk="0">
                  <a:moveTo>
                    <a:pt x="5670" y="0"/>
                  </a:moveTo>
                  <a:cubicBezTo>
                    <a:pt x="5185" y="0"/>
                    <a:pt x="4653" y="110"/>
                    <a:pt x="4292" y="240"/>
                  </a:cubicBezTo>
                  <a:cubicBezTo>
                    <a:pt x="3649" y="473"/>
                    <a:pt x="292" y="3152"/>
                    <a:pt x="292" y="3152"/>
                  </a:cubicBezTo>
                  <a:cubicBezTo>
                    <a:pt x="292" y="3152"/>
                    <a:pt x="0" y="4305"/>
                    <a:pt x="500" y="5555"/>
                  </a:cubicBezTo>
                  <a:cubicBezTo>
                    <a:pt x="998" y="6803"/>
                    <a:pt x="1424" y="7481"/>
                    <a:pt x="1997" y="7565"/>
                  </a:cubicBezTo>
                  <a:cubicBezTo>
                    <a:pt x="2011" y="7567"/>
                    <a:pt x="2027" y="7568"/>
                    <a:pt x="2042" y="7568"/>
                  </a:cubicBezTo>
                  <a:cubicBezTo>
                    <a:pt x="2631" y="7568"/>
                    <a:pt x="3765" y="6046"/>
                    <a:pt x="4485" y="5473"/>
                  </a:cubicBezTo>
                  <a:cubicBezTo>
                    <a:pt x="5223" y="4883"/>
                    <a:pt x="6362" y="4206"/>
                    <a:pt x="6795" y="3973"/>
                  </a:cubicBezTo>
                  <a:cubicBezTo>
                    <a:pt x="7226" y="3740"/>
                    <a:pt x="7747" y="2596"/>
                    <a:pt x="7744" y="2016"/>
                  </a:cubicBezTo>
                  <a:cubicBezTo>
                    <a:pt x="7739" y="1434"/>
                    <a:pt x="7099" y="658"/>
                    <a:pt x="6617" y="249"/>
                  </a:cubicBezTo>
                  <a:cubicBezTo>
                    <a:pt x="6403" y="68"/>
                    <a:pt x="6051" y="0"/>
                    <a:pt x="5670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858345" y="4476518"/>
              <a:ext cx="210169" cy="225968"/>
            </a:xfrm>
            <a:custGeom>
              <a:avLst/>
              <a:gdLst/>
              <a:ahLst/>
              <a:cxnLst/>
              <a:rect l="l" t="t" r="r" b="b"/>
              <a:pathLst>
                <a:path w="5095" h="5478" extrusionOk="0">
                  <a:moveTo>
                    <a:pt x="1133" y="1"/>
                  </a:moveTo>
                  <a:cubicBezTo>
                    <a:pt x="860" y="1"/>
                    <a:pt x="599" y="13"/>
                    <a:pt x="401" y="28"/>
                  </a:cubicBezTo>
                  <a:cubicBezTo>
                    <a:pt x="401" y="28"/>
                    <a:pt x="0" y="878"/>
                    <a:pt x="50" y="1281"/>
                  </a:cubicBezTo>
                  <a:cubicBezTo>
                    <a:pt x="97" y="1686"/>
                    <a:pt x="436" y="1817"/>
                    <a:pt x="691" y="2050"/>
                  </a:cubicBezTo>
                  <a:cubicBezTo>
                    <a:pt x="947" y="2286"/>
                    <a:pt x="1709" y="2889"/>
                    <a:pt x="2095" y="3012"/>
                  </a:cubicBezTo>
                  <a:cubicBezTo>
                    <a:pt x="2482" y="3132"/>
                    <a:pt x="2993" y="3651"/>
                    <a:pt x="3217" y="4348"/>
                  </a:cubicBezTo>
                  <a:cubicBezTo>
                    <a:pt x="3440" y="5044"/>
                    <a:pt x="3783" y="5389"/>
                    <a:pt x="4151" y="5470"/>
                  </a:cubicBezTo>
                  <a:cubicBezTo>
                    <a:pt x="4174" y="5475"/>
                    <a:pt x="4199" y="5478"/>
                    <a:pt x="4224" y="5478"/>
                  </a:cubicBezTo>
                  <a:cubicBezTo>
                    <a:pt x="4593" y="5478"/>
                    <a:pt x="5095" y="4923"/>
                    <a:pt x="4868" y="4477"/>
                  </a:cubicBezTo>
                  <a:cubicBezTo>
                    <a:pt x="4626" y="4001"/>
                    <a:pt x="4426" y="2549"/>
                    <a:pt x="4116" y="1971"/>
                  </a:cubicBezTo>
                  <a:cubicBezTo>
                    <a:pt x="3804" y="1393"/>
                    <a:pt x="2864" y="405"/>
                    <a:pt x="2465" y="186"/>
                  </a:cubicBezTo>
                  <a:cubicBezTo>
                    <a:pt x="2205" y="43"/>
                    <a:pt x="1648" y="1"/>
                    <a:pt x="1133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018271" y="4826441"/>
              <a:ext cx="76436" cy="83449"/>
            </a:xfrm>
            <a:custGeom>
              <a:avLst/>
              <a:gdLst/>
              <a:ahLst/>
              <a:cxnLst/>
              <a:rect l="l" t="t" r="r" b="b"/>
              <a:pathLst>
                <a:path w="1853" h="2023" extrusionOk="0">
                  <a:moveTo>
                    <a:pt x="1306" y="1"/>
                  </a:moveTo>
                  <a:cubicBezTo>
                    <a:pt x="1234" y="1"/>
                    <a:pt x="1158" y="8"/>
                    <a:pt x="1078" y="26"/>
                  </a:cubicBezTo>
                  <a:cubicBezTo>
                    <a:pt x="703" y="109"/>
                    <a:pt x="0" y="589"/>
                    <a:pt x="89" y="734"/>
                  </a:cubicBezTo>
                  <a:cubicBezTo>
                    <a:pt x="175" y="877"/>
                    <a:pt x="1552" y="2022"/>
                    <a:pt x="1724" y="2022"/>
                  </a:cubicBezTo>
                  <a:cubicBezTo>
                    <a:pt x="1728" y="2022"/>
                    <a:pt x="1731" y="2022"/>
                    <a:pt x="1734" y="2021"/>
                  </a:cubicBezTo>
                  <a:cubicBezTo>
                    <a:pt x="1853" y="1967"/>
                    <a:pt x="1751" y="95"/>
                    <a:pt x="1751" y="95"/>
                  </a:cubicBezTo>
                  <a:cubicBezTo>
                    <a:pt x="1751" y="95"/>
                    <a:pt x="1566" y="1"/>
                    <a:pt x="1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810041" y="4352809"/>
              <a:ext cx="280459" cy="509396"/>
            </a:xfrm>
            <a:custGeom>
              <a:avLst/>
              <a:gdLst/>
              <a:ahLst/>
              <a:cxnLst/>
              <a:rect l="l" t="t" r="r" b="b"/>
              <a:pathLst>
                <a:path w="6799" h="12349" extrusionOk="0">
                  <a:moveTo>
                    <a:pt x="1081" y="1"/>
                  </a:moveTo>
                  <a:cubicBezTo>
                    <a:pt x="956" y="1"/>
                    <a:pt x="800" y="25"/>
                    <a:pt x="627" y="107"/>
                  </a:cubicBezTo>
                  <a:cubicBezTo>
                    <a:pt x="196" y="309"/>
                    <a:pt x="0" y="773"/>
                    <a:pt x="0" y="773"/>
                  </a:cubicBezTo>
                  <a:lnTo>
                    <a:pt x="5145" y="12184"/>
                  </a:lnTo>
                  <a:cubicBezTo>
                    <a:pt x="5145" y="12184"/>
                    <a:pt x="5349" y="12348"/>
                    <a:pt x="5657" y="12348"/>
                  </a:cubicBezTo>
                  <a:cubicBezTo>
                    <a:pt x="5800" y="12348"/>
                    <a:pt x="5966" y="12313"/>
                    <a:pt x="6144" y="12209"/>
                  </a:cubicBezTo>
                  <a:cubicBezTo>
                    <a:pt x="6634" y="12047"/>
                    <a:pt x="6799" y="11577"/>
                    <a:pt x="6799" y="11577"/>
                  </a:cubicBezTo>
                  <a:lnTo>
                    <a:pt x="1383" y="55"/>
                  </a:lnTo>
                  <a:cubicBezTo>
                    <a:pt x="1383" y="55"/>
                    <a:pt x="1266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834008" y="4518180"/>
              <a:ext cx="165536" cy="248779"/>
            </a:xfrm>
            <a:custGeom>
              <a:avLst/>
              <a:gdLst/>
              <a:ahLst/>
              <a:cxnLst/>
              <a:rect l="l" t="t" r="r" b="b"/>
              <a:pathLst>
                <a:path w="4013" h="6031" extrusionOk="0">
                  <a:moveTo>
                    <a:pt x="634" y="0"/>
                  </a:moveTo>
                  <a:cubicBezTo>
                    <a:pt x="634" y="0"/>
                    <a:pt x="246" y="672"/>
                    <a:pt x="147" y="954"/>
                  </a:cubicBezTo>
                  <a:cubicBezTo>
                    <a:pt x="50" y="1236"/>
                    <a:pt x="0" y="1528"/>
                    <a:pt x="198" y="1680"/>
                  </a:cubicBezTo>
                  <a:cubicBezTo>
                    <a:pt x="395" y="1833"/>
                    <a:pt x="1142" y="2774"/>
                    <a:pt x="1432" y="3217"/>
                  </a:cubicBezTo>
                  <a:cubicBezTo>
                    <a:pt x="1724" y="3660"/>
                    <a:pt x="2349" y="6030"/>
                    <a:pt x="2515" y="6030"/>
                  </a:cubicBezTo>
                  <a:cubicBezTo>
                    <a:pt x="2515" y="6030"/>
                    <a:pt x="2516" y="6030"/>
                    <a:pt x="2516" y="6030"/>
                  </a:cubicBezTo>
                  <a:cubicBezTo>
                    <a:pt x="2681" y="6017"/>
                    <a:pt x="3320" y="5597"/>
                    <a:pt x="3461" y="5096"/>
                  </a:cubicBezTo>
                  <a:cubicBezTo>
                    <a:pt x="3604" y="4595"/>
                    <a:pt x="4013" y="3255"/>
                    <a:pt x="3777" y="2715"/>
                  </a:cubicBezTo>
                  <a:cubicBezTo>
                    <a:pt x="3539" y="2173"/>
                    <a:pt x="2939" y="1219"/>
                    <a:pt x="2491" y="864"/>
                  </a:cubicBezTo>
                  <a:cubicBezTo>
                    <a:pt x="2043" y="511"/>
                    <a:pt x="1379" y="361"/>
                    <a:pt x="634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795810" y="4568753"/>
              <a:ext cx="163474" cy="250057"/>
            </a:xfrm>
            <a:custGeom>
              <a:avLst/>
              <a:gdLst/>
              <a:ahLst/>
              <a:cxnLst/>
              <a:rect l="l" t="t" r="r" b="b"/>
              <a:pathLst>
                <a:path w="3963" h="6062" extrusionOk="0">
                  <a:moveTo>
                    <a:pt x="966" y="0"/>
                  </a:moveTo>
                  <a:cubicBezTo>
                    <a:pt x="745" y="0"/>
                    <a:pt x="494" y="25"/>
                    <a:pt x="225" y="75"/>
                  </a:cubicBezTo>
                  <a:cubicBezTo>
                    <a:pt x="225" y="75"/>
                    <a:pt x="1" y="1017"/>
                    <a:pt x="35" y="1259"/>
                  </a:cubicBezTo>
                  <a:cubicBezTo>
                    <a:pt x="71" y="1498"/>
                    <a:pt x="475" y="1758"/>
                    <a:pt x="698" y="1944"/>
                  </a:cubicBezTo>
                  <a:cubicBezTo>
                    <a:pt x="919" y="2132"/>
                    <a:pt x="2079" y="3440"/>
                    <a:pt x="2138" y="3627"/>
                  </a:cubicBezTo>
                  <a:cubicBezTo>
                    <a:pt x="2200" y="3814"/>
                    <a:pt x="2305" y="5020"/>
                    <a:pt x="2483" y="5406"/>
                  </a:cubicBezTo>
                  <a:cubicBezTo>
                    <a:pt x="2660" y="5792"/>
                    <a:pt x="2880" y="5984"/>
                    <a:pt x="3174" y="6048"/>
                  </a:cubicBezTo>
                  <a:cubicBezTo>
                    <a:pt x="3214" y="6057"/>
                    <a:pt x="3256" y="6062"/>
                    <a:pt x="3298" y="6062"/>
                  </a:cubicBezTo>
                  <a:cubicBezTo>
                    <a:pt x="3562" y="6062"/>
                    <a:pt x="3842" y="5893"/>
                    <a:pt x="3865" y="5634"/>
                  </a:cubicBezTo>
                  <a:cubicBezTo>
                    <a:pt x="3893" y="5335"/>
                    <a:pt x="3733" y="4945"/>
                    <a:pt x="3731" y="4583"/>
                  </a:cubicBezTo>
                  <a:cubicBezTo>
                    <a:pt x="3730" y="4221"/>
                    <a:pt x="3963" y="2469"/>
                    <a:pt x="3613" y="1923"/>
                  </a:cubicBezTo>
                  <a:cubicBezTo>
                    <a:pt x="3261" y="1380"/>
                    <a:pt x="1927" y="264"/>
                    <a:pt x="1645" y="122"/>
                  </a:cubicBezTo>
                  <a:cubicBezTo>
                    <a:pt x="1485" y="41"/>
                    <a:pt x="1250" y="0"/>
                    <a:pt x="966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97365" y="4556708"/>
              <a:ext cx="687803" cy="526309"/>
            </a:xfrm>
            <a:custGeom>
              <a:avLst/>
              <a:gdLst/>
              <a:ahLst/>
              <a:cxnLst/>
              <a:rect l="l" t="t" r="r" b="b"/>
              <a:pathLst>
                <a:path w="16674" h="12759" extrusionOk="0">
                  <a:moveTo>
                    <a:pt x="12729" y="0"/>
                  </a:moveTo>
                  <a:cubicBezTo>
                    <a:pt x="11946" y="0"/>
                    <a:pt x="1844" y="5357"/>
                    <a:pt x="1844" y="5357"/>
                  </a:cubicBezTo>
                  <a:cubicBezTo>
                    <a:pt x="364" y="6600"/>
                    <a:pt x="0" y="9000"/>
                    <a:pt x="413" y="10353"/>
                  </a:cubicBezTo>
                  <a:cubicBezTo>
                    <a:pt x="824" y="11689"/>
                    <a:pt x="1638" y="12759"/>
                    <a:pt x="3214" y="12759"/>
                  </a:cubicBezTo>
                  <a:cubicBezTo>
                    <a:pt x="3235" y="12759"/>
                    <a:pt x="3255" y="12759"/>
                    <a:pt x="3276" y="12758"/>
                  </a:cubicBezTo>
                  <a:cubicBezTo>
                    <a:pt x="4893" y="12731"/>
                    <a:pt x="15755" y="8167"/>
                    <a:pt x="16031" y="7918"/>
                  </a:cubicBezTo>
                  <a:cubicBezTo>
                    <a:pt x="16309" y="7667"/>
                    <a:pt x="16673" y="6058"/>
                    <a:pt x="15682" y="3462"/>
                  </a:cubicBezTo>
                  <a:cubicBezTo>
                    <a:pt x="14690" y="868"/>
                    <a:pt x="13512" y="0"/>
                    <a:pt x="1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776629" y="4613344"/>
              <a:ext cx="143839" cy="192844"/>
            </a:xfrm>
            <a:custGeom>
              <a:avLst/>
              <a:gdLst/>
              <a:ahLst/>
              <a:cxnLst/>
              <a:rect l="l" t="t" r="r" b="b"/>
              <a:pathLst>
                <a:path w="3487" h="4675" extrusionOk="0">
                  <a:moveTo>
                    <a:pt x="951" y="0"/>
                  </a:moveTo>
                  <a:cubicBezTo>
                    <a:pt x="710" y="0"/>
                    <a:pt x="465" y="25"/>
                    <a:pt x="350" y="86"/>
                  </a:cubicBezTo>
                  <a:cubicBezTo>
                    <a:pt x="105" y="217"/>
                    <a:pt x="0" y="1296"/>
                    <a:pt x="628" y="1857"/>
                  </a:cubicBezTo>
                  <a:cubicBezTo>
                    <a:pt x="628" y="1857"/>
                    <a:pt x="960" y="2019"/>
                    <a:pt x="1152" y="2089"/>
                  </a:cubicBezTo>
                  <a:cubicBezTo>
                    <a:pt x="1342" y="2161"/>
                    <a:pt x="1702" y="2627"/>
                    <a:pt x="1757" y="2857"/>
                  </a:cubicBezTo>
                  <a:cubicBezTo>
                    <a:pt x="1812" y="3085"/>
                    <a:pt x="1734" y="4014"/>
                    <a:pt x="2009" y="4320"/>
                  </a:cubicBezTo>
                  <a:cubicBezTo>
                    <a:pt x="2235" y="4573"/>
                    <a:pt x="2474" y="4675"/>
                    <a:pt x="2708" y="4675"/>
                  </a:cubicBezTo>
                  <a:cubicBezTo>
                    <a:pt x="2757" y="4675"/>
                    <a:pt x="2807" y="4670"/>
                    <a:pt x="2856" y="4661"/>
                  </a:cubicBezTo>
                  <a:cubicBezTo>
                    <a:pt x="3134" y="4612"/>
                    <a:pt x="3190" y="4278"/>
                    <a:pt x="3183" y="3963"/>
                  </a:cubicBezTo>
                  <a:cubicBezTo>
                    <a:pt x="3176" y="3647"/>
                    <a:pt x="3487" y="1948"/>
                    <a:pt x="3265" y="1672"/>
                  </a:cubicBezTo>
                  <a:cubicBezTo>
                    <a:pt x="3042" y="1395"/>
                    <a:pt x="1693" y="165"/>
                    <a:pt x="1561" y="77"/>
                  </a:cubicBezTo>
                  <a:cubicBezTo>
                    <a:pt x="1491" y="32"/>
                    <a:pt x="1223" y="0"/>
                    <a:pt x="951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833636" y="4613715"/>
              <a:ext cx="81469" cy="172590"/>
            </a:xfrm>
            <a:custGeom>
              <a:avLst/>
              <a:gdLst/>
              <a:ahLst/>
              <a:cxnLst/>
              <a:rect l="l" t="t" r="r" b="b"/>
              <a:pathLst>
                <a:path w="1975" h="4184" extrusionOk="0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142" y="36"/>
                    <a:pt x="338" y="191"/>
                    <a:pt x="564" y="372"/>
                  </a:cubicBezTo>
                  <a:cubicBezTo>
                    <a:pt x="651" y="441"/>
                    <a:pt x="742" y="513"/>
                    <a:pt x="838" y="585"/>
                  </a:cubicBezTo>
                  <a:cubicBezTo>
                    <a:pt x="925" y="653"/>
                    <a:pt x="1235" y="894"/>
                    <a:pt x="1509" y="1199"/>
                  </a:cubicBezTo>
                  <a:cubicBezTo>
                    <a:pt x="1635" y="1338"/>
                    <a:pt x="1733" y="1471"/>
                    <a:pt x="1804" y="1594"/>
                  </a:cubicBezTo>
                  <a:cubicBezTo>
                    <a:pt x="1886" y="1736"/>
                    <a:pt x="1932" y="1867"/>
                    <a:pt x="1939" y="1982"/>
                  </a:cubicBezTo>
                  <a:cubicBezTo>
                    <a:pt x="1970" y="2468"/>
                    <a:pt x="1724" y="4167"/>
                    <a:pt x="1722" y="4184"/>
                  </a:cubicBezTo>
                  <a:cubicBezTo>
                    <a:pt x="1726" y="4166"/>
                    <a:pt x="1975" y="2468"/>
                    <a:pt x="1941" y="1982"/>
                  </a:cubicBezTo>
                  <a:cubicBezTo>
                    <a:pt x="1934" y="1866"/>
                    <a:pt x="1889" y="1735"/>
                    <a:pt x="1805" y="1592"/>
                  </a:cubicBezTo>
                  <a:cubicBezTo>
                    <a:pt x="1735" y="1468"/>
                    <a:pt x="1635" y="1337"/>
                    <a:pt x="1511" y="1197"/>
                  </a:cubicBezTo>
                  <a:cubicBezTo>
                    <a:pt x="1237" y="892"/>
                    <a:pt x="926" y="650"/>
                    <a:pt x="839" y="583"/>
                  </a:cubicBezTo>
                  <a:cubicBezTo>
                    <a:pt x="742" y="511"/>
                    <a:pt x="651" y="438"/>
                    <a:pt x="565" y="370"/>
                  </a:cubicBezTo>
                  <a:cubicBezTo>
                    <a:pt x="340" y="190"/>
                    <a:pt x="143" y="35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lose/>
                  <a:moveTo>
                    <a:pt x="1723" y="4183"/>
                  </a:moveTo>
                  <a:cubicBezTo>
                    <a:pt x="1723" y="4183"/>
                    <a:pt x="1723" y="4183"/>
                    <a:pt x="1722" y="4184"/>
                  </a:cubicBezTo>
                  <a:cubicBezTo>
                    <a:pt x="1723" y="4184"/>
                    <a:pt x="1723" y="4183"/>
                    <a:pt x="1723" y="4183"/>
                  </a:cubicBezTo>
                  <a:close/>
                </a:path>
              </a:pathLst>
            </a:custGeom>
            <a:solidFill>
              <a:srgbClr val="862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04089" y="4726493"/>
              <a:ext cx="678439" cy="356606"/>
            </a:xfrm>
            <a:custGeom>
              <a:avLst/>
              <a:gdLst/>
              <a:ahLst/>
              <a:cxnLst/>
              <a:rect l="l" t="t" r="r" b="b"/>
              <a:pathLst>
                <a:path w="16447" h="8645" extrusionOk="0">
                  <a:moveTo>
                    <a:pt x="15747" y="1"/>
                  </a:moveTo>
                  <a:cubicBezTo>
                    <a:pt x="14562" y="512"/>
                    <a:pt x="3985" y="5060"/>
                    <a:pt x="2601" y="5198"/>
                  </a:cubicBezTo>
                  <a:cubicBezTo>
                    <a:pt x="2435" y="5215"/>
                    <a:pt x="2273" y="5224"/>
                    <a:pt x="2118" y="5224"/>
                  </a:cubicBezTo>
                  <a:cubicBezTo>
                    <a:pt x="1079" y="5224"/>
                    <a:pt x="325" y="4798"/>
                    <a:pt x="442" y="3085"/>
                  </a:cubicBezTo>
                  <a:lnTo>
                    <a:pt x="442" y="3085"/>
                  </a:lnTo>
                  <a:cubicBezTo>
                    <a:pt x="37" y="4191"/>
                    <a:pt x="1" y="5410"/>
                    <a:pt x="255" y="6238"/>
                  </a:cubicBezTo>
                  <a:cubicBezTo>
                    <a:pt x="666" y="7574"/>
                    <a:pt x="1478" y="8644"/>
                    <a:pt x="3054" y="8644"/>
                  </a:cubicBezTo>
                  <a:cubicBezTo>
                    <a:pt x="3075" y="8644"/>
                    <a:pt x="3095" y="8644"/>
                    <a:pt x="3116" y="8644"/>
                  </a:cubicBezTo>
                  <a:cubicBezTo>
                    <a:pt x="4734" y="8615"/>
                    <a:pt x="15593" y="4053"/>
                    <a:pt x="15871" y="3803"/>
                  </a:cubicBezTo>
                  <a:cubicBezTo>
                    <a:pt x="16122" y="3573"/>
                    <a:pt x="16447" y="2212"/>
                    <a:pt x="15747" y="1"/>
                  </a:cubicBezTo>
                  <a:close/>
                </a:path>
              </a:pathLst>
            </a:custGeom>
            <a:solidFill>
              <a:srgbClr val="D9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370358" y="4025243"/>
              <a:ext cx="206704" cy="435930"/>
            </a:xfrm>
            <a:custGeom>
              <a:avLst/>
              <a:gdLst/>
              <a:ahLst/>
              <a:cxnLst/>
              <a:rect l="l" t="t" r="r" b="b"/>
              <a:pathLst>
                <a:path w="5011" h="10568" extrusionOk="0">
                  <a:moveTo>
                    <a:pt x="0" y="0"/>
                  </a:moveTo>
                  <a:cubicBezTo>
                    <a:pt x="0" y="1"/>
                    <a:pt x="964" y="1321"/>
                    <a:pt x="1781" y="2450"/>
                  </a:cubicBezTo>
                  <a:cubicBezTo>
                    <a:pt x="2598" y="3580"/>
                    <a:pt x="4777" y="6070"/>
                    <a:pt x="4982" y="10568"/>
                  </a:cubicBezTo>
                  <a:cubicBezTo>
                    <a:pt x="4982" y="10568"/>
                    <a:pt x="5010" y="7007"/>
                    <a:pt x="4083" y="5202"/>
                  </a:cubicBezTo>
                  <a:cubicBezTo>
                    <a:pt x="3159" y="340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02109" y="4678313"/>
              <a:ext cx="284584" cy="179314"/>
            </a:xfrm>
            <a:custGeom>
              <a:avLst/>
              <a:gdLst/>
              <a:ahLst/>
              <a:cxnLst/>
              <a:rect l="l" t="t" r="r" b="b"/>
              <a:pathLst>
                <a:path w="6899" h="4347" extrusionOk="0">
                  <a:moveTo>
                    <a:pt x="6898" y="1"/>
                  </a:moveTo>
                  <a:lnTo>
                    <a:pt x="6898" y="1"/>
                  </a:lnTo>
                  <a:cubicBezTo>
                    <a:pt x="6898" y="1"/>
                    <a:pt x="2728" y="1368"/>
                    <a:pt x="1364" y="2031"/>
                  </a:cubicBezTo>
                  <a:cubicBezTo>
                    <a:pt x="1" y="2695"/>
                    <a:pt x="442" y="4346"/>
                    <a:pt x="442" y="4346"/>
                  </a:cubicBezTo>
                  <a:cubicBezTo>
                    <a:pt x="442" y="4346"/>
                    <a:pt x="788" y="3280"/>
                    <a:pt x="1341" y="2892"/>
                  </a:cubicBezTo>
                  <a:cubicBezTo>
                    <a:pt x="1896" y="2505"/>
                    <a:pt x="4185" y="1087"/>
                    <a:pt x="6898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466883" y="4887244"/>
              <a:ext cx="473261" cy="131794"/>
            </a:xfrm>
            <a:custGeom>
              <a:avLst/>
              <a:gdLst/>
              <a:ahLst/>
              <a:cxnLst/>
              <a:rect l="l" t="t" r="r" b="b"/>
              <a:pathLst>
                <a:path w="11473" h="3195" extrusionOk="0">
                  <a:moveTo>
                    <a:pt x="11472" y="1"/>
                  </a:moveTo>
                  <a:lnTo>
                    <a:pt x="11472" y="1"/>
                  </a:lnTo>
                  <a:cubicBezTo>
                    <a:pt x="11472" y="1"/>
                    <a:pt x="11252" y="100"/>
                    <a:pt x="10902" y="249"/>
                  </a:cubicBezTo>
                  <a:lnTo>
                    <a:pt x="10902" y="249"/>
                  </a:lnTo>
                  <a:cubicBezTo>
                    <a:pt x="11294" y="98"/>
                    <a:pt x="11472" y="1"/>
                    <a:pt x="11472" y="1"/>
                  </a:cubicBezTo>
                  <a:close/>
                  <a:moveTo>
                    <a:pt x="10902" y="249"/>
                  </a:moveTo>
                  <a:lnTo>
                    <a:pt x="10902" y="249"/>
                  </a:lnTo>
                  <a:cubicBezTo>
                    <a:pt x="10531" y="392"/>
                    <a:pt x="9969" y="583"/>
                    <a:pt x="9187" y="788"/>
                  </a:cubicBezTo>
                  <a:cubicBezTo>
                    <a:pt x="7984" y="1101"/>
                    <a:pt x="5936" y="1141"/>
                    <a:pt x="4981" y="1141"/>
                  </a:cubicBezTo>
                  <a:cubicBezTo>
                    <a:pt x="4660" y="1141"/>
                    <a:pt x="4462" y="1136"/>
                    <a:pt x="4462" y="1136"/>
                  </a:cubicBezTo>
                  <a:cubicBezTo>
                    <a:pt x="4462" y="1136"/>
                    <a:pt x="1522" y="2567"/>
                    <a:pt x="1" y="3181"/>
                  </a:cubicBezTo>
                  <a:cubicBezTo>
                    <a:pt x="1" y="3181"/>
                    <a:pt x="137" y="3194"/>
                    <a:pt x="365" y="3194"/>
                  </a:cubicBezTo>
                  <a:cubicBezTo>
                    <a:pt x="774" y="3194"/>
                    <a:pt x="1477" y="3150"/>
                    <a:pt x="2226" y="2904"/>
                  </a:cubicBezTo>
                  <a:cubicBezTo>
                    <a:pt x="3395" y="2523"/>
                    <a:pt x="4462" y="1938"/>
                    <a:pt x="4462" y="1938"/>
                  </a:cubicBezTo>
                  <a:cubicBezTo>
                    <a:pt x="4462" y="1938"/>
                    <a:pt x="6000" y="1809"/>
                    <a:pt x="7530" y="1447"/>
                  </a:cubicBezTo>
                  <a:cubicBezTo>
                    <a:pt x="8598" y="1196"/>
                    <a:pt x="10094" y="591"/>
                    <a:pt x="10902" y="249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219571" y="3977516"/>
              <a:ext cx="144952" cy="242138"/>
            </a:xfrm>
            <a:custGeom>
              <a:avLst/>
              <a:gdLst/>
              <a:ahLst/>
              <a:cxnLst/>
              <a:rect l="l" t="t" r="r" b="b"/>
              <a:pathLst>
                <a:path w="3514" h="5870" extrusionOk="0">
                  <a:moveTo>
                    <a:pt x="0" y="1"/>
                  </a:moveTo>
                  <a:lnTo>
                    <a:pt x="0" y="1"/>
                  </a:lnTo>
                  <a:cubicBezTo>
                    <a:pt x="1965" y="2620"/>
                    <a:pt x="2754" y="4433"/>
                    <a:pt x="2796" y="4953"/>
                  </a:cubicBezTo>
                  <a:cubicBezTo>
                    <a:pt x="2840" y="5470"/>
                    <a:pt x="2630" y="5870"/>
                    <a:pt x="2630" y="5870"/>
                  </a:cubicBezTo>
                  <a:cubicBezTo>
                    <a:pt x="2630" y="5870"/>
                    <a:pt x="3513" y="5576"/>
                    <a:pt x="3206" y="4419"/>
                  </a:cubicBezTo>
                  <a:cubicBezTo>
                    <a:pt x="2899" y="326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200201" y="4641971"/>
              <a:ext cx="167846" cy="39518"/>
            </a:xfrm>
            <a:custGeom>
              <a:avLst/>
              <a:gdLst/>
              <a:ahLst/>
              <a:cxnLst/>
              <a:rect l="l" t="t" r="r" b="b"/>
              <a:pathLst>
                <a:path w="4069" h="958" extrusionOk="0">
                  <a:moveTo>
                    <a:pt x="1673" y="1"/>
                  </a:moveTo>
                  <a:cubicBezTo>
                    <a:pt x="1633" y="1"/>
                    <a:pt x="1593" y="2"/>
                    <a:pt x="1553" y="4"/>
                  </a:cubicBezTo>
                  <a:cubicBezTo>
                    <a:pt x="332" y="75"/>
                    <a:pt x="0" y="720"/>
                    <a:pt x="0" y="720"/>
                  </a:cubicBezTo>
                  <a:cubicBezTo>
                    <a:pt x="0" y="720"/>
                    <a:pt x="767" y="507"/>
                    <a:pt x="1779" y="507"/>
                  </a:cubicBezTo>
                  <a:cubicBezTo>
                    <a:pt x="2483" y="507"/>
                    <a:pt x="3305" y="610"/>
                    <a:pt x="4069" y="958"/>
                  </a:cubicBezTo>
                  <a:cubicBezTo>
                    <a:pt x="4069" y="958"/>
                    <a:pt x="2860" y="1"/>
                    <a:pt x="167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853973" y="4569660"/>
              <a:ext cx="99619" cy="186697"/>
            </a:xfrm>
            <a:custGeom>
              <a:avLst/>
              <a:gdLst/>
              <a:ahLst/>
              <a:cxnLst/>
              <a:rect l="l" t="t" r="r" b="b"/>
              <a:pathLst>
                <a:path w="2415" h="4526" extrusionOk="0">
                  <a:moveTo>
                    <a:pt x="2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178" y="29"/>
                    <a:pt x="672" y="361"/>
                    <a:pt x="1177" y="789"/>
                  </a:cubicBezTo>
                  <a:cubicBezTo>
                    <a:pt x="1438" y="1011"/>
                    <a:pt x="1675" y="1238"/>
                    <a:pt x="1863" y="1443"/>
                  </a:cubicBezTo>
                  <a:cubicBezTo>
                    <a:pt x="2077" y="1678"/>
                    <a:pt x="2218" y="1877"/>
                    <a:pt x="2282" y="2034"/>
                  </a:cubicBezTo>
                  <a:cubicBezTo>
                    <a:pt x="2344" y="2186"/>
                    <a:pt x="2383" y="2412"/>
                    <a:pt x="2399" y="2704"/>
                  </a:cubicBezTo>
                  <a:cubicBezTo>
                    <a:pt x="2411" y="2938"/>
                    <a:pt x="2409" y="3216"/>
                    <a:pt x="2392" y="3529"/>
                  </a:cubicBezTo>
                  <a:cubicBezTo>
                    <a:pt x="2362" y="4063"/>
                    <a:pt x="2299" y="4521"/>
                    <a:pt x="2299" y="4525"/>
                  </a:cubicBezTo>
                  <a:cubicBezTo>
                    <a:pt x="2300" y="4521"/>
                    <a:pt x="2363" y="4064"/>
                    <a:pt x="2395" y="3531"/>
                  </a:cubicBezTo>
                  <a:cubicBezTo>
                    <a:pt x="2413" y="3217"/>
                    <a:pt x="2414" y="2941"/>
                    <a:pt x="2402" y="2705"/>
                  </a:cubicBezTo>
                  <a:cubicBezTo>
                    <a:pt x="2387" y="2413"/>
                    <a:pt x="2348" y="2186"/>
                    <a:pt x="2286" y="2034"/>
                  </a:cubicBezTo>
                  <a:cubicBezTo>
                    <a:pt x="2221" y="1877"/>
                    <a:pt x="2080" y="1678"/>
                    <a:pt x="1864" y="1441"/>
                  </a:cubicBezTo>
                  <a:cubicBezTo>
                    <a:pt x="1678" y="1237"/>
                    <a:pt x="1441" y="1010"/>
                    <a:pt x="1178" y="787"/>
                  </a:cubicBezTo>
                  <a:cubicBezTo>
                    <a:pt x="673" y="356"/>
                    <a:pt x="178" y="26"/>
                    <a:pt x="2" y="1"/>
                  </a:cubicBezTo>
                  <a:close/>
                </a:path>
              </a:pathLst>
            </a:custGeom>
            <a:solidFill>
              <a:srgbClr val="862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405361" y="4320098"/>
              <a:ext cx="178530" cy="113726"/>
            </a:xfrm>
            <a:custGeom>
              <a:avLst/>
              <a:gdLst/>
              <a:ahLst/>
              <a:cxnLst/>
              <a:rect l="l" t="t" r="r" b="b"/>
              <a:pathLst>
                <a:path w="4328" h="2757" extrusionOk="0">
                  <a:moveTo>
                    <a:pt x="2414" y="0"/>
                  </a:moveTo>
                  <a:cubicBezTo>
                    <a:pt x="1905" y="0"/>
                    <a:pt x="1419" y="246"/>
                    <a:pt x="1087" y="654"/>
                  </a:cubicBezTo>
                  <a:cubicBezTo>
                    <a:pt x="516" y="1358"/>
                    <a:pt x="1" y="2601"/>
                    <a:pt x="1" y="2601"/>
                  </a:cubicBezTo>
                  <a:lnTo>
                    <a:pt x="3477" y="2756"/>
                  </a:lnTo>
                  <a:cubicBezTo>
                    <a:pt x="3477" y="2756"/>
                    <a:pt x="4328" y="1111"/>
                    <a:pt x="3510" y="420"/>
                  </a:cubicBezTo>
                  <a:cubicBezTo>
                    <a:pt x="3166" y="130"/>
                    <a:pt x="2784" y="0"/>
                    <a:pt x="2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930367" y="4380570"/>
              <a:ext cx="868395" cy="704426"/>
            </a:xfrm>
            <a:custGeom>
              <a:avLst/>
              <a:gdLst/>
              <a:ahLst/>
              <a:cxnLst/>
              <a:rect l="l" t="t" r="r" b="b"/>
              <a:pathLst>
                <a:path w="21052" h="17077" extrusionOk="0">
                  <a:moveTo>
                    <a:pt x="8659" y="1"/>
                  </a:moveTo>
                  <a:lnTo>
                    <a:pt x="1" y="17076"/>
                  </a:lnTo>
                  <a:lnTo>
                    <a:pt x="12633" y="16903"/>
                  </a:lnTo>
                  <a:lnTo>
                    <a:pt x="21052" y="1061"/>
                  </a:lnTo>
                  <a:lnTo>
                    <a:pt x="86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941959" y="4397194"/>
              <a:ext cx="868354" cy="704426"/>
            </a:xfrm>
            <a:custGeom>
              <a:avLst/>
              <a:gdLst/>
              <a:ahLst/>
              <a:cxnLst/>
              <a:rect l="l" t="t" r="r" b="b"/>
              <a:pathLst>
                <a:path w="21051" h="17077" extrusionOk="0">
                  <a:moveTo>
                    <a:pt x="8657" y="0"/>
                  </a:moveTo>
                  <a:lnTo>
                    <a:pt x="1" y="17077"/>
                  </a:lnTo>
                  <a:lnTo>
                    <a:pt x="1" y="17077"/>
                  </a:lnTo>
                  <a:lnTo>
                    <a:pt x="12633" y="16902"/>
                  </a:lnTo>
                  <a:lnTo>
                    <a:pt x="21050" y="1058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930450" y="4380653"/>
              <a:ext cx="368651" cy="720967"/>
            </a:xfrm>
            <a:custGeom>
              <a:avLst/>
              <a:gdLst/>
              <a:ahLst/>
              <a:cxnLst/>
              <a:rect l="l" t="t" r="r" b="b"/>
              <a:pathLst>
                <a:path w="8937" h="17478" extrusionOk="0">
                  <a:moveTo>
                    <a:pt x="8657" y="0"/>
                  </a:moveTo>
                  <a:lnTo>
                    <a:pt x="0" y="17076"/>
                  </a:lnTo>
                  <a:lnTo>
                    <a:pt x="280" y="17478"/>
                  </a:lnTo>
                  <a:lnTo>
                    <a:pt x="8936" y="402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1488068" y="4342661"/>
              <a:ext cx="40508" cy="40466"/>
            </a:xfrm>
            <a:custGeom>
              <a:avLst/>
              <a:gdLst/>
              <a:ahLst/>
              <a:cxnLst/>
              <a:rect l="l" t="t" r="r" b="b"/>
              <a:pathLst>
                <a:path w="982" h="981" extrusionOk="0">
                  <a:moveTo>
                    <a:pt x="492" y="0"/>
                  </a:moveTo>
                  <a:cubicBezTo>
                    <a:pt x="219" y="0"/>
                    <a:pt x="1" y="217"/>
                    <a:pt x="1" y="490"/>
                  </a:cubicBezTo>
                  <a:cubicBezTo>
                    <a:pt x="1" y="762"/>
                    <a:pt x="221" y="981"/>
                    <a:pt x="492" y="981"/>
                  </a:cubicBezTo>
                  <a:cubicBezTo>
                    <a:pt x="763" y="981"/>
                    <a:pt x="981" y="759"/>
                    <a:pt x="981" y="490"/>
                  </a:cubicBezTo>
                  <a:cubicBezTo>
                    <a:pt x="981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1579478" y="4596844"/>
              <a:ext cx="146685" cy="151470"/>
            </a:xfrm>
            <a:custGeom>
              <a:avLst/>
              <a:gdLst/>
              <a:ahLst/>
              <a:cxnLst/>
              <a:rect l="l" t="t" r="r" b="b"/>
              <a:pathLst>
                <a:path w="3556" h="3672" extrusionOk="0">
                  <a:moveTo>
                    <a:pt x="504" y="1"/>
                  </a:moveTo>
                  <a:cubicBezTo>
                    <a:pt x="196" y="1"/>
                    <a:pt x="0" y="584"/>
                    <a:pt x="107" y="874"/>
                  </a:cubicBezTo>
                  <a:cubicBezTo>
                    <a:pt x="226" y="1191"/>
                    <a:pt x="676" y="1340"/>
                    <a:pt x="1174" y="1712"/>
                  </a:cubicBezTo>
                  <a:cubicBezTo>
                    <a:pt x="1674" y="2084"/>
                    <a:pt x="1896" y="2327"/>
                    <a:pt x="1914" y="2700"/>
                  </a:cubicBezTo>
                  <a:cubicBezTo>
                    <a:pt x="1934" y="3072"/>
                    <a:pt x="2171" y="3552"/>
                    <a:pt x="2323" y="3610"/>
                  </a:cubicBezTo>
                  <a:cubicBezTo>
                    <a:pt x="2481" y="3666"/>
                    <a:pt x="2679" y="3672"/>
                    <a:pt x="2679" y="3672"/>
                  </a:cubicBezTo>
                  <a:cubicBezTo>
                    <a:pt x="3235" y="3432"/>
                    <a:pt x="3476" y="3119"/>
                    <a:pt x="3517" y="2670"/>
                  </a:cubicBezTo>
                  <a:cubicBezTo>
                    <a:pt x="3555" y="2218"/>
                    <a:pt x="3365" y="1522"/>
                    <a:pt x="3232" y="1163"/>
                  </a:cubicBezTo>
                  <a:cubicBezTo>
                    <a:pt x="3102" y="805"/>
                    <a:pt x="2747" y="523"/>
                    <a:pt x="2407" y="370"/>
                  </a:cubicBezTo>
                  <a:cubicBezTo>
                    <a:pt x="2067" y="216"/>
                    <a:pt x="958" y="147"/>
                    <a:pt x="595" y="18"/>
                  </a:cubicBezTo>
                  <a:cubicBezTo>
                    <a:pt x="564" y="6"/>
                    <a:pt x="533" y="1"/>
                    <a:pt x="504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1534350" y="4687429"/>
              <a:ext cx="162401" cy="105270"/>
            </a:xfrm>
            <a:custGeom>
              <a:avLst/>
              <a:gdLst/>
              <a:ahLst/>
              <a:cxnLst/>
              <a:rect l="l" t="t" r="r" b="b"/>
              <a:pathLst>
                <a:path w="3937" h="2552" extrusionOk="0">
                  <a:moveTo>
                    <a:pt x="2076" y="1"/>
                  </a:moveTo>
                  <a:cubicBezTo>
                    <a:pt x="1618" y="1"/>
                    <a:pt x="1042" y="105"/>
                    <a:pt x="710" y="105"/>
                  </a:cubicBezTo>
                  <a:cubicBezTo>
                    <a:pt x="693" y="105"/>
                    <a:pt x="676" y="105"/>
                    <a:pt x="661" y="104"/>
                  </a:cubicBezTo>
                  <a:cubicBezTo>
                    <a:pt x="655" y="104"/>
                    <a:pt x="649" y="104"/>
                    <a:pt x="643" y="104"/>
                  </a:cubicBezTo>
                  <a:cubicBezTo>
                    <a:pt x="194" y="104"/>
                    <a:pt x="1" y="729"/>
                    <a:pt x="136" y="1006"/>
                  </a:cubicBezTo>
                  <a:cubicBezTo>
                    <a:pt x="275" y="1287"/>
                    <a:pt x="926" y="1512"/>
                    <a:pt x="1221" y="1525"/>
                  </a:cubicBezTo>
                  <a:cubicBezTo>
                    <a:pt x="1516" y="1539"/>
                    <a:pt x="2136" y="1842"/>
                    <a:pt x="2361" y="2037"/>
                  </a:cubicBezTo>
                  <a:cubicBezTo>
                    <a:pt x="2557" y="2210"/>
                    <a:pt x="2978" y="2551"/>
                    <a:pt x="3210" y="2551"/>
                  </a:cubicBezTo>
                  <a:cubicBezTo>
                    <a:pt x="3243" y="2551"/>
                    <a:pt x="3272" y="2544"/>
                    <a:pt x="3296" y="2529"/>
                  </a:cubicBezTo>
                  <a:cubicBezTo>
                    <a:pt x="3755" y="2177"/>
                    <a:pt x="3937" y="1514"/>
                    <a:pt x="3901" y="1281"/>
                  </a:cubicBezTo>
                  <a:cubicBezTo>
                    <a:pt x="3866" y="1048"/>
                    <a:pt x="3014" y="291"/>
                    <a:pt x="2591" y="83"/>
                  </a:cubicBezTo>
                  <a:cubicBezTo>
                    <a:pt x="2465" y="22"/>
                    <a:pt x="2282" y="1"/>
                    <a:pt x="2076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1489181" y="4778880"/>
              <a:ext cx="149366" cy="87203"/>
            </a:xfrm>
            <a:custGeom>
              <a:avLst/>
              <a:gdLst/>
              <a:ahLst/>
              <a:cxnLst/>
              <a:rect l="l" t="t" r="r" b="b"/>
              <a:pathLst>
                <a:path w="3621" h="2114" extrusionOk="0">
                  <a:moveTo>
                    <a:pt x="920" y="1"/>
                  </a:moveTo>
                  <a:cubicBezTo>
                    <a:pt x="636" y="1"/>
                    <a:pt x="246" y="429"/>
                    <a:pt x="130" y="846"/>
                  </a:cubicBezTo>
                  <a:cubicBezTo>
                    <a:pt x="1" y="1316"/>
                    <a:pt x="628" y="1665"/>
                    <a:pt x="1035" y="1784"/>
                  </a:cubicBezTo>
                  <a:cubicBezTo>
                    <a:pt x="1369" y="1880"/>
                    <a:pt x="2223" y="2114"/>
                    <a:pt x="2710" y="2114"/>
                  </a:cubicBezTo>
                  <a:cubicBezTo>
                    <a:pt x="2817" y="2114"/>
                    <a:pt x="2907" y="2102"/>
                    <a:pt x="2969" y="2076"/>
                  </a:cubicBezTo>
                  <a:cubicBezTo>
                    <a:pt x="3312" y="1929"/>
                    <a:pt x="3621" y="1114"/>
                    <a:pt x="3526" y="695"/>
                  </a:cubicBezTo>
                  <a:cubicBezTo>
                    <a:pt x="3526" y="695"/>
                    <a:pt x="1308" y="157"/>
                    <a:pt x="1025" y="23"/>
                  </a:cubicBezTo>
                  <a:cubicBezTo>
                    <a:pt x="992" y="8"/>
                    <a:pt x="957" y="1"/>
                    <a:pt x="920" y="1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1516076" y="4733835"/>
              <a:ext cx="162236" cy="87203"/>
            </a:xfrm>
            <a:custGeom>
              <a:avLst/>
              <a:gdLst/>
              <a:ahLst/>
              <a:cxnLst/>
              <a:rect l="l" t="t" r="r" b="b"/>
              <a:pathLst>
                <a:path w="3933" h="2114" extrusionOk="0">
                  <a:moveTo>
                    <a:pt x="722" y="0"/>
                  </a:moveTo>
                  <a:cubicBezTo>
                    <a:pt x="429" y="0"/>
                    <a:pt x="56" y="481"/>
                    <a:pt x="29" y="734"/>
                  </a:cubicBezTo>
                  <a:cubicBezTo>
                    <a:pt x="0" y="997"/>
                    <a:pt x="593" y="1599"/>
                    <a:pt x="936" y="1730"/>
                  </a:cubicBezTo>
                  <a:cubicBezTo>
                    <a:pt x="1242" y="1850"/>
                    <a:pt x="2393" y="2113"/>
                    <a:pt x="2957" y="2113"/>
                  </a:cubicBezTo>
                  <a:cubicBezTo>
                    <a:pt x="3019" y="2113"/>
                    <a:pt x="3075" y="2110"/>
                    <a:pt x="3121" y="2103"/>
                  </a:cubicBezTo>
                  <a:cubicBezTo>
                    <a:pt x="3582" y="2031"/>
                    <a:pt x="3932" y="1129"/>
                    <a:pt x="3777" y="753"/>
                  </a:cubicBezTo>
                  <a:cubicBezTo>
                    <a:pt x="3777" y="753"/>
                    <a:pt x="2080" y="418"/>
                    <a:pt x="1741" y="324"/>
                  </a:cubicBezTo>
                  <a:cubicBezTo>
                    <a:pt x="1401" y="226"/>
                    <a:pt x="1051" y="40"/>
                    <a:pt x="754" y="2"/>
                  </a:cubicBezTo>
                  <a:cubicBezTo>
                    <a:pt x="743" y="1"/>
                    <a:pt x="733" y="0"/>
                    <a:pt x="722" y="0"/>
                  </a:cubicBezTo>
                  <a:close/>
                </a:path>
              </a:pathLst>
            </a:custGeom>
            <a:solidFill>
              <a:srgbClr val="FFC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1545364" y="4731154"/>
              <a:ext cx="124699" cy="57214"/>
            </a:xfrm>
            <a:custGeom>
              <a:avLst/>
              <a:gdLst/>
              <a:ahLst/>
              <a:cxnLst/>
              <a:rect l="l" t="t" r="r" b="b"/>
              <a:pathLst>
                <a:path w="3023" h="1387" extrusionOk="0"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4" y="4"/>
                    <a:pt x="1385" y="6"/>
                    <a:pt x="1735" y="22"/>
                  </a:cubicBezTo>
                  <a:cubicBezTo>
                    <a:pt x="2112" y="39"/>
                    <a:pt x="2702" y="617"/>
                    <a:pt x="2816" y="734"/>
                  </a:cubicBezTo>
                  <a:cubicBezTo>
                    <a:pt x="2898" y="815"/>
                    <a:pt x="2954" y="928"/>
                    <a:pt x="2987" y="1072"/>
                  </a:cubicBezTo>
                  <a:cubicBezTo>
                    <a:pt x="3011" y="1163"/>
                    <a:pt x="3021" y="1271"/>
                    <a:pt x="3022" y="1386"/>
                  </a:cubicBezTo>
                  <a:cubicBezTo>
                    <a:pt x="3022" y="1271"/>
                    <a:pt x="3012" y="1165"/>
                    <a:pt x="2988" y="1069"/>
                  </a:cubicBezTo>
                  <a:cubicBezTo>
                    <a:pt x="2956" y="926"/>
                    <a:pt x="2899" y="812"/>
                    <a:pt x="2817" y="730"/>
                  </a:cubicBezTo>
                  <a:cubicBezTo>
                    <a:pt x="2703" y="615"/>
                    <a:pt x="2112" y="36"/>
                    <a:pt x="1735" y="18"/>
                  </a:cubicBezTo>
                  <a:cubicBezTo>
                    <a:pt x="1385" y="1"/>
                    <a:pt x="1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1522470" y="4781396"/>
              <a:ext cx="110633" cy="38197"/>
            </a:xfrm>
            <a:custGeom>
              <a:avLst/>
              <a:gdLst/>
              <a:ahLst/>
              <a:cxnLst/>
              <a:rect l="l" t="t" r="r" b="b"/>
              <a:pathLst>
                <a:path w="2682" h="926" extrusionOk="0">
                  <a:moveTo>
                    <a:pt x="2" y="0"/>
                  </a:move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15" y="5"/>
                    <a:pt x="1204" y="38"/>
                    <a:pt x="1531" y="102"/>
                  </a:cubicBezTo>
                  <a:cubicBezTo>
                    <a:pt x="1866" y="167"/>
                    <a:pt x="2223" y="380"/>
                    <a:pt x="2371" y="500"/>
                  </a:cubicBezTo>
                  <a:cubicBezTo>
                    <a:pt x="2517" y="618"/>
                    <a:pt x="2644" y="841"/>
                    <a:pt x="2681" y="926"/>
                  </a:cubicBezTo>
                  <a:cubicBezTo>
                    <a:pt x="2649" y="838"/>
                    <a:pt x="2519" y="617"/>
                    <a:pt x="2372" y="497"/>
                  </a:cubicBezTo>
                  <a:cubicBezTo>
                    <a:pt x="2224" y="377"/>
                    <a:pt x="1864" y="163"/>
                    <a:pt x="1531" y="98"/>
                  </a:cubicBezTo>
                  <a:cubicBezTo>
                    <a:pt x="1204" y="34"/>
                    <a:pt x="1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1287551" y="4380653"/>
              <a:ext cx="522761" cy="60266"/>
            </a:xfrm>
            <a:custGeom>
              <a:avLst/>
              <a:gdLst/>
              <a:ahLst/>
              <a:cxnLst/>
              <a:rect l="l" t="t" r="r" b="b"/>
              <a:pathLst>
                <a:path w="12673" h="1461" extrusionOk="0">
                  <a:moveTo>
                    <a:pt x="0" y="0"/>
                  </a:moveTo>
                  <a:lnTo>
                    <a:pt x="279" y="402"/>
                  </a:lnTo>
                  <a:lnTo>
                    <a:pt x="12672" y="1461"/>
                  </a:lnTo>
                  <a:lnTo>
                    <a:pt x="12393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930450" y="4380653"/>
              <a:ext cx="368651" cy="720967"/>
            </a:xfrm>
            <a:custGeom>
              <a:avLst/>
              <a:gdLst/>
              <a:ahLst/>
              <a:cxnLst/>
              <a:rect l="l" t="t" r="r" b="b"/>
              <a:pathLst>
                <a:path w="8937" h="17478" extrusionOk="0">
                  <a:moveTo>
                    <a:pt x="8657" y="0"/>
                  </a:moveTo>
                  <a:lnTo>
                    <a:pt x="0" y="17076"/>
                  </a:lnTo>
                  <a:lnTo>
                    <a:pt x="280" y="17478"/>
                  </a:lnTo>
                  <a:lnTo>
                    <a:pt x="8936" y="402"/>
                  </a:lnTo>
                  <a:lnTo>
                    <a:pt x="8657" y="0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1287551" y="4380653"/>
              <a:ext cx="522761" cy="60266"/>
            </a:xfrm>
            <a:custGeom>
              <a:avLst/>
              <a:gdLst/>
              <a:ahLst/>
              <a:cxnLst/>
              <a:rect l="l" t="t" r="r" b="b"/>
              <a:pathLst>
                <a:path w="12673" h="1461" extrusionOk="0">
                  <a:moveTo>
                    <a:pt x="0" y="0"/>
                  </a:moveTo>
                  <a:lnTo>
                    <a:pt x="279" y="402"/>
                  </a:lnTo>
                  <a:lnTo>
                    <a:pt x="12672" y="1461"/>
                  </a:lnTo>
                  <a:lnTo>
                    <a:pt x="12393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1659420" y="4700711"/>
              <a:ext cx="36176" cy="43931"/>
            </a:xfrm>
            <a:custGeom>
              <a:avLst/>
              <a:gdLst/>
              <a:ahLst/>
              <a:cxnLst/>
              <a:rect l="l" t="t" r="r" b="b"/>
              <a:pathLst>
                <a:path w="877" h="1065" extrusionOk="0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107" y="39"/>
                    <a:pt x="242" y="100"/>
                  </a:cubicBezTo>
                  <a:cubicBezTo>
                    <a:pt x="466" y="203"/>
                    <a:pt x="594" y="296"/>
                    <a:pt x="665" y="356"/>
                  </a:cubicBezTo>
                  <a:cubicBezTo>
                    <a:pt x="765" y="443"/>
                    <a:pt x="828" y="565"/>
                    <a:pt x="854" y="723"/>
                  </a:cubicBezTo>
                  <a:cubicBezTo>
                    <a:pt x="874" y="853"/>
                    <a:pt x="864" y="972"/>
                    <a:pt x="858" y="1044"/>
                  </a:cubicBezTo>
                  <a:lnTo>
                    <a:pt x="858" y="1065"/>
                  </a:lnTo>
                  <a:cubicBezTo>
                    <a:pt x="861" y="1058"/>
                    <a:pt x="861" y="1051"/>
                    <a:pt x="862" y="1044"/>
                  </a:cubicBezTo>
                  <a:cubicBezTo>
                    <a:pt x="868" y="972"/>
                    <a:pt x="876" y="852"/>
                    <a:pt x="855" y="723"/>
                  </a:cubicBezTo>
                  <a:cubicBezTo>
                    <a:pt x="831" y="564"/>
                    <a:pt x="768" y="441"/>
                    <a:pt x="666" y="354"/>
                  </a:cubicBezTo>
                  <a:cubicBezTo>
                    <a:pt x="539" y="245"/>
                    <a:pt x="367" y="155"/>
                    <a:pt x="243" y="98"/>
                  </a:cubicBezTo>
                  <a:cubicBezTo>
                    <a:pt x="109" y="36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38"/>
          <p:cNvGrpSpPr/>
          <p:nvPr/>
        </p:nvGrpSpPr>
        <p:grpSpPr>
          <a:xfrm>
            <a:off x="3852425" y="4045830"/>
            <a:ext cx="627242" cy="793451"/>
            <a:chOff x="1864725" y="4055050"/>
            <a:chExt cx="627242" cy="793451"/>
          </a:xfrm>
        </p:grpSpPr>
        <p:sp>
          <p:nvSpPr>
            <p:cNvPr id="2129" name="Google Shape;2129;p38"/>
            <p:cNvSpPr/>
            <p:nvPr/>
          </p:nvSpPr>
          <p:spPr>
            <a:xfrm>
              <a:off x="1864725" y="4076031"/>
              <a:ext cx="627242" cy="772470"/>
            </a:xfrm>
            <a:custGeom>
              <a:avLst/>
              <a:gdLst/>
              <a:ahLst/>
              <a:cxnLst/>
              <a:rect l="l" t="t" r="r" b="b"/>
              <a:pathLst>
                <a:path w="12743" h="15574" extrusionOk="0">
                  <a:moveTo>
                    <a:pt x="4865" y="0"/>
                  </a:moveTo>
                  <a:lnTo>
                    <a:pt x="4865" y="2006"/>
                  </a:lnTo>
                  <a:lnTo>
                    <a:pt x="369" y="12333"/>
                  </a:lnTo>
                  <a:cubicBezTo>
                    <a:pt x="1" y="13178"/>
                    <a:pt x="254" y="14166"/>
                    <a:pt x="983" y="14730"/>
                  </a:cubicBezTo>
                  <a:lnTo>
                    <a:pt x="1615" y="15219"/>
                  </a:lnTo>
                  <a:cubicBezTo>
                    <a:pt x="1913" y="15450"/>
                    <a:pt x="2278" y="15574"/>
                    <a:pt x="2656" y="15574"/>
                  </a:cubicBezTo>
                  <a:lnTo>
                    <a:pt x="10088" y="15574"/>
                  </a:lnTo>
                  <a:cubicBezTo>
                    <a:pt x="10466" y="15574"/>
                    <a:pt x="10831" y="15450"/>
                    <a:pt x="11130" y="15219"/>
                  </a:cubicBezTo>
                  <a:lnTo>
                    <a:pt x="11761" y="14730"/>
                  </a:lnTo>
                  <a:cubicBezTo>
                    <a:pt x="12489" y="14167"/>
                    <a:pt x="12742" y="13178"/>
                    <a:pt x="12375" y="12333"/>
                  </a:cubicBezTo>
                  <a:lnTo>
                    <a:pt x="7878" y="2006"/>
                  </a:lnTo>
                  <a:lnTo>
                    <a:pt x="7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1887758" y="4104411"/>
              <a:ext cx="581184" cy="720912"/>
            </a:xfrm>
            <a:custGeom>
              <a:avLst/>
              <a:gdLst/>
              <a:ahLst/>
              <a:cxnLst/>
              <a:rect l="l" t="t" r="r" b="b"/>
              <a:pathLst>
                <a:path w="12108" h="15019" extrusionOk="0">
                  <a:moveTo>
                    <a:pt x="4825" y="0"/>
                  </a:moveTo>
                  <a:lnTo>
                    <a:pt x="4825" y="1728"/>
                  </a:lnTo>
                  <a:cubicBezTo>
                    <a:pt x="4825" y="1766"/>
                    <a:pt x="4817" y="1805"/>
                    <a:pt x="4803" y="1839"/>
                  </a:cubicBezTo>
                  <a:lnTo>
                    <a:pt x="306" y="12167"/>
                  </a:lnTo>
                  <a:cubicBezTo>
                    <a:pt x="0" y="12868"/>
                    <a:pt x="229" y="13764"/>
                    <a:pt x="835" y="14232"/>
                  </a:cubicBezTo>
                  <a:lnTo>
                    <a:pt x="1468" y="14719"/>
                  </a:lnTo>
                  <a:cubicBezTo>
                    <a:pt x="1713" y="14911"/>
                    <a:pt x="2027" y="15018"/>
                    <a:pt x="2339" y="15018"/>
                  </a:cubicBezTo>
                  <a:lnTo>
                    <a:pt x="9771" y="15018"/>
                  </a:lnTo>
                  <a:cubicBezTo>
                    <a:pt x="10085" y="15018"/>
                    <a:pt x="10396" y="14910"/>
                    <a:pt x="10643" y="14719"/>
                  </a:cubicBezTo>
                  <a:lnTo>
                    <a:pt x="11273" y="14232"/>
                  </a:lnTo>
                  <a:cubicBezTo>
                    <a:pt x="11879" y="13764"/>
                    <a:pt x="12108" y="12868"/>
                    <a:pt x="11802" y="12167"/>
                  </a:cubicBezTo>
                  <a:lnTo>
                    <a:pt x="7307" y="1839"/>
                  </a:lnTo>
                  <a:cubicBezTo>
                    <a:pt x="7292" y="1805"/>
                    <a:pt x="7285" y="1765"/>
                    <a:pt x="7286" y="1728"/>
                  </a:cubicBezTo>
                  <a:lnTo>
                    <a:pt x="7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2181518" y="4104411"/>
              <a:ext cx="179520" cy="369888"/>
            </a:xfrm>
            <a:custGeom>
              <a:avLst/>
              <a:gdLst/>
              <a:ahLst/>
              <a:cxnLst/>
              <a:rect l="l" t="t" r="r" b="b"/>
              <a:pathLst>
                <a:path w="3740" h="7706" extrusionOk="0">
                  <a:moveTo>
                    <a:pt x="1" y="0"/>
                  </a:moveTo>
                  <a:lnTo>
                    <a:pt x="1" y="1692"/>
                  </a:lnTo>
                  <a:cubicBezTo>
                    <a:pt x="1" y="2518"/>
                    <a:pt x="983" y="6929"/>
                    <a:pt x="983" y="6929"/>
                  </a:cubicBezTo>
                  <a:lnTo>
                    <a:pt x="3740" y="7706"/>
                  </a:lnTo>
                  <a:lnTo>
                    <a:pt x="1187" y="1839"/>
                  </a:lnTo>
                  <a:cubicBezTo>
                    <a:pt x="1172" y="1805"/>
                    <a:pt x="1165" y="1765"/>
                    <a:pt x="1165" y="1727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1887806" y="4443819"/>
              <a:ext cx="581280" cy="381504"/>
            </a:xfrm>
            <a:custGeom>
              <a:avLst/>
              <a:gdLst/>
              <a:ahLst/>
              <a:cxnLst/>
              <a:rect l="l" t="t" r="r" b="b"/>
              <a:pathLst>
                <a:path w="12110" h="7948" extrusionOk="0">
                  <a:moveTo>
                    <a:pt x="2524" y="0"/>
                  </a:moveTo>
                  <a:lnTo>
                    <a:pt x="306" y="5096"/>
                  </a:lnTo>
                  <a:cubicBezTo>
                    <a:pt x="0" y="5797"/>
                    <a:pt x="229" y="6693"/>
                    <a:pt x="835" y="7161"/>
                  </a:cubicBezTo>
                  <a:lnTo>
                    <a:pt x="1468" y="7648"/>
                  </a:lnTo>
                  <a:cubicBezTo>
                    <a:pt x="1715" y="7840"/>
                    <a:pt x="2027" y="7947"/>
                    <a:pt x="2339" y="7947"/>
                  </a:cubicBezTo>
                  <a:lnTo>
                    <a:pt x="9773" y="7947"/>
                  </a:lnTo>
                  <a:cubicBezTo>
                    <a:pt x="10085" y="7947"/>
                    <a:pt x="10396" y="7839"/>
                    <a:pt x="10644" y="7648"/>
                  </a:cubicBezTo>
                  <a:lnTo>
                    <a:pt x="11274" y="7161"/>
                  </a:lnTo>
                  <a:cubicBezTo>
                    <a:pt x="11880" y="6693"/>
                    <a:pt x="12109" y="5797"/>
                    <a:pt x="11803" y="5096"/>
                  </a:cubicBezTo>
                  <a:lnTo>
                    <a:pt x="9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2008430" y="4419051"/>
              <a:ext cx="339936" cy="54144"/>
            </a:xfrm>
            <a:custGeom>
              <a:avLst/>
              <a:gdLst/>
              <a:ahLst/>
              <a:cxnLst/>
              <a:rect l="l" t="t" r="r" b="b"/>
              <a:pathLst>
                <a:path w="7082" h="1128" extrusionOk="0">
                  <a:moveTo>
                    <a:pt x="3542" y="1"/>
                  </a:moveTo>
                  <a:cubicBezTo>
                    <a:pt x="1585" y="1"/>
                    <a:pt x="0" y="254"/>
                    <a:pt x="0" y="565"/>
                  </a:cubicBezTo>
                  <a:cubicBezTo>
                    <a:pt x="0" y="876"/>
                    <a:pt x="1585" y="1128"/>
                    <a:pt x="3542" y="1128"/>
                  </a:cubicBezTo>
                  <a:cubicBezTo>
                    <a:pt x="5497" y="1128"/>
                    <a:pt x="7081" y="876"/>
                    <a:pt x="7081" y="565"/>
                  </a:cubicBezTo>
                  <a:cubicBezTo>
                    <a:pt x="7081" y="254"/>
                    <a:pt x="5498" y="1"/>
                    <a:pt x="354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2099904" y="4055050"/>
              <a:ext cx="155888" cy="27429"/>
            </a:xfrm>
            <a:custGeom>
              <a:avLst/>
              <a:gdLst/>
              <a:ahLst/>
              <a:cxnLst/>
              <a:rect l="l" t="t" r="r" b="b"/>
              <a:pathLst>
                <a:path w="3167" h="553" extrusionOk="0">
                  <a:moveTo>
                    <a:pt x="102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451"/>
                  </a:lnTo>
                  <a:cubicBezTo>
                    <a:pt x="1" y="507"/>
                    <a:pt x="46" y="553"/>
                    <a:pt x="102" y="553"/>
                  </a:cubicBezTo>
                  <a:lnTo>
                    <a:pt x="3065" y="553"/>
                  </a:lnTo>
                  <a:cubicBezTo>
                    <a:pt x="3121" y="553"/>
                    <a:pt x="3167" y="507"/>
                    <a:pt x="3167" y="451"/>
                  </a:cubicBezTo>
                  <a:lnTo>
                    <a:pt x="3167" y="102"/>
                  </a:lnTo>
                  <a:cubicBezTo>
                    <a:pt x="3167" y="46"/>
                    <a:pt x="3121" y="0"/>
                    <a:pt x="3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1961726" y="4777995"/>
              <a:ext cx="433248" cy="42240"/>
            </a:xfrm>
            <a:custGeom>
              <a:avLst/>
              <a:gdLst/>
              <a:ahLst/>
              <a:cxnLst/>
              <a:rect l="l" t="t" r="r" b="b"/>
              <a:pathLst>
                <a:path w="9026" h="880" extrusionOk="0">
                  <a:moveTo>
                    <a:pt x="4513" y="1"/>
                  </a:moveTo>
                  <a:cubicBezTo>
                    <a:pt x="2022" y="1"/>
                    <a:pt x="0" y="197"/>
                    <a:pt x="0" y="441"/>
                  </a:cubicBezTo>
                  <a:cubicBezTo>
                    <a:pt x="0" y="682"/>
                    <a:pt x="2021" y="879"/>
                    <a:pt x="4513" y="879"/>
                  </a:cubicBezTo>
                  <a:cubicBezTo>
                    <a:pt x="7005" y="879"/>
                    <a:pt x="9026" y="682"/>
                    <a:pt x="9026" y="441"/>
                  </a:cubicBezTo>
                  <a:cubicBezTo>
                    <a:pt x="9026" y="198"/>
                    <a:pt x="7006" y="1"/>
                    <a:pt x="451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1920110" y="4291659"/>
              <a:ext cx="224976" cy="476448"/>
            </a:xfrm>
            <a:custGeom>
              <a:avLst/>
              <a:gdLst/>
              <a:ahLst/>
              <a:cxnLst/>
              <a:rect l="l" t="t" r="r" b="b"/>
              <a:pathLst>
                <a:path w="4687" h="9926" extrusionOk="0">
                  <a:moveTo>
                    <a:pt x="4687" y="1"/>
                  </a:moveTo>
                  <a:lnTo>
                    <a:pt x="4687" y="1"/>
                  </a:lnTo>
                  <a:cubicBezTo>
                    <a:pt x="4687" y="1"/>
                    <a:pt x="4393" y="222"/>
                    <a:pt x="4097" y="549"/>
                  </a:cubicBezTo>
                  <a:cubicBezTo>
                    <a:pt x="3801" y="878"/>
                    <a:pt x="388" y="7453"/>
                    <a:pt x="194" y="8409"/>
                  </a:cubicBezTo>
                  <a:cubicBezTo>
                    <a:pt x="0" y="9364"/>
                    <a:pt x="892" y="9926"/>
                    <a:pt x="892" y="9926"/>
                  </a:cubicBezTo>
                  <a:cubicBezTo>
                    <a:pt x="892" y="9926"/>
                    <a:pt x="521" y="9164"/>
                    <a:pt x="903" y="8477"/>
                  </a:cubicBezTo>
                  <a:cubicBezTo>
                    <a:pt x="1283" y="7789"/>
                    <a:pt x="4687" y="1"/>
                    <a:pt x="468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2112062" y="4546347"/>
              <a:ext cx="49008" cy="48960"/>
            </a:xfrm>
            <a:custGeom>
              <a:avLst/>
              <a:gdLst/>
              <a:ahLst/>
              <a:cxnLst/>
              <a:rect l="l" t="t" r="r" b="b"/>
              <a:pathLst>
                <a:path w="1021" h="1020" extrusionOk="0">
                  <a:moveTo>
                    <a:pt x="512" y="0"/>
                  </a:moveTo>
                  <a:cubicBezTo>
                    <a:pt x="228" y="0"/>
                    <a:pt x="0" y="229"/>
                    <a:pt x="1" y="511"/>
                  </a:cubicBezTo>
                  <a:cubicBezTo>
                    <a:pt x="1" y="792"/>
                    <a:pt x="229" y="1020"/>
                    <a:pt x="512" y="1020"/>
                  </a:cubicBezTo>
                  <a:cubicBezTo>
                    <a:pt x="793" y="1020"/>
                    <a:pt x="1021" y="792"/>
                    <a:pt x="1021" y="511"/>
                  </a:cubicBezTo>
                  <a:cubicBezTo>
                    <a:pt x="1021" y="229"/>
                    <a:pt x="793" y="0"/>
                    <a:pt x="51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2005214" y="4685883"/>
              <a:ext cx="64848" cy="64848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676" y="0"/>
                  </a:moveTo>
                  <a:cubicBezTo>
                    <a:pt x="302" y="0"/>
                    <a:pt x="1" y="302"/>
                    <a:pt x="1" y="675"/>
                  </a:cubicBezTo>
                  <a:cubicBezTo>
                    <a:pt x="1" y="1049"/>
                    <a:pt x="304" y="1351"/>
                    <a:pt x="676" y="1351"/>
                  </a:cubicBezTo>
                  <a:cubicBezTo>
                    <a:pt x="1049" y="1351"/>
                    <a:pt x="1351" y="1048"/>
                    <a:pt x="1351" y="675"/>
                  </a:cubicBezTo>
                  <a:cubicBezTo>
                    <a:pt x="1351" y="302"/>
                    <a:pt x="1048" y="0"/>
                    <a:pt x="67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032622" y="4573227"/>
              <a:ext cx="35184" cy="35136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65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3" y="732"/>
                    <a:pt x="365" y="732"/>
                  </a:cubicBezTo>
                  <a:cubicBezTo>
                    <a:pt x="569" y="732"/>
                    <a:pt x="732" y="569"/>
                    <a:pt x="732" y="367"/>
                  </a:cubicBezTo>
                  <a:cubicBezTo>
                    <a:pt x="732" y="164"/>
                    <a:pt x="567" y="0"/>
                    <a:pt x="36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2192222" y="4619163"/>
              <a:ext cx="92832" cy="92736"/>
            </a:xfrm>
            <a:custGeom>
              <a:avLst/>
              <a:gdLst/>
              <a:ahLst/>
              <a:cxnLst/>
              <a:rect l="l" t="t" r="r" b="b"/>
              <a:pathLst>
                <a:path w="1934" h="1932" extrusionOk="0">
                  <a:moveTo>
                    <a:pt x="966" y="1"/>
                  </a:moveTo>
                  <a:cubicBezTo>
                    <a:pt x="433" y="1"/>
                    <a:pt x="1" y="433"/>
                    <a:pt x="1" y="966"/>
                  </a:cubicBezTo>
                  <a:cubicBezTo>
                    <a:pt x="1" y="1499"/>
                    <a:pt x="433" y="1932"/>
                    <a:pt x="966" y="1932"/>
                  </a:cubicBezTo>
                  <a:cubicBezTo>
                    <a:pt x="1501" y="1932"/>
                    <a:pt x="1933" y="1499"/>
                    <a:pt x="1933" y="966"/>
                  </a:cubicBezTo>
                  <a:cubicBezTo>
                    <a:pt x="1933" y="433"/>
                    <a:pt x="1501" y="1"/>
                    <a:pt x="9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2213006" y="4482891"/>
              <a:ext cx="73968" cy="73968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70" y="0"/>
                  </a:moveTo>
                  <a:cubicBezTo>
                    <a:pt x="345" y="0"/>
                    <a:pt x="0" y="345"/>
                    <a:pt x="0" y="771"/>
                  </a:cubicBezTo>
                  <a:cubicBezTo>
                    <a:pt x="0" y="1196"/>
                    <a:pt x="345" y="1540"/>
                    <a:pt x="770" y="1540"/>
                  </a:cubicBezTo>
                  <a:cubicBezTo>
                    <a:pt x="1195" y="1540"/>
                    <a:pt x="1540" y="1196"/>
                    <a:pt x="1540" y="771"/>
                  </a:cubicBezTo>
                  <a:cubicBezTo>
                    <a:pt x="1540" y="345"/>
                    <a:pt x="1195" y="0"/>
                    <a:pt x="7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2306750" y="4543275"/>
              <a:ext cx="28656" cy="28656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8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4" y="596"/>
                    <a:pt x="597" y="463"/>
                    <a:pt x="597" y="298"/>
                  </a:cubicBezTo>
                  <a:cubicBezTo>
                    <a:pt x="597" y="134"/>
                    <a:pt x="464" y="0"/>
                    <a:pt x="29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2066414" y="4666251"/>
              <a:ext cx="37968" cy="38016"/>
            </a:xfrm>
            <a:custGeom>
              <a:avLst/>
              <a:gdLst/>
              <a:ahLst/>
              <a:cxnLst/>
              <a:rect l="l" t="t" r="r" b="b"/>
              <a:pathLst>
                <a:path w="791" h="792" extrusionOk="0">
                  <a:moveTo>
                    <a:pt x="395" y="1"/>
                  </a:moveTo>
                  <a:cubicBezTo>
                    <a:pt x="178" y="1"/>
                    <a:pt x="1" y="178"/>
                    <a:pt x="0" y="396"/>
                  </a:cubicBezTo>
                  <a:cubicBezTo>
                    <a:pt x="0" y="616"/>
                    <a:pt x="178" y="792"/>
                    <a:pt x="395" y="792"/>
                  </a:cubicBezTo>
                  <a:cubicBezTo>
                    <a:pt x="614" y="792"/>
                    <a:pt x="791" y="614"/>
                    <a:pt x="791" y="396"/>
                  </a:cubicBezTo>
                  <a:cubicBezTo>
                    <a:pt x="791" y="177"/>
                    <a:pt x="613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2138126" y="4121115"/>
              <a:ext cx="24960" cy="77808"/>
            </a:xfrm>
            <a:custGeom>
              <a:avLst/>
              <a:gdLst/>
              <a:ahLst/>
              <a:cxnLst/>
              <a:rect l="l" t="t" r="r" b="b"/>
              <a:pathLst>
                <a:path w="520" h="1621" extrusionOk="0">
                  <a:moveTo>
                    <a:pt x="202" y="0"/>
                  </a:moveTo>
                  <a:cubicBezTo>
                    <a:pt x="107" y="0"/>
                    <a:pt x="16" y="54"/>
                    <a:pt x="21" y="182"/>
                  </a:cubicBezTo>
                  <a:cubicBezTo>
                    <a:pt x="21" y="182"/>
                    <a:pt x="84" y="1275"/>
                    <a:pt x="21" y="1510"/>
                  </a:cubicBezTo>
                  <a:cubicBezTo>
                    <a:pt x="0" y="1589"/>
                    <a:pt x="39" y="1621"/>
                    <a:pt x="102" y="1621"/>
                  </a:cubicBezTo>
                  <a:cubicBezTo>
                    <a:pt x="224" y="1621"/>
                    <a:pt x="437" y="1497"/>
                    <a:pt x="469" y="1358"/>
                  </a:cubicBezTo>
                  <a:cubicBezTo>
                    <a:pt x="519" y="1148"/>
                    <a:pt x="440" y="298"/>
                    <a:pt x="405" y="131"/>
                  </a:cubicBezTo>
                  <a:cubicBezTo>
                    <a:pt x="388" y="50"/>
                    <a:pt x="29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2010494" y="4717995"/>
              <a:ext cx="38016" cy="37968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6" y="0"/>
                  </a:moveTo>
                  <a:cubicBezTo>
                    <a:pt x="177" y="0"/>
                    <a:pt x="1" y="177"/>
                    <a:pt x="1" y="395"/>
                  </a:cubicBezTo>
                  <a:cubicBezTo>
                    <a:pt x="1" y="614"/>
                    <a:pt x="178" y="790"/>
                    <a:pt x="396" y="790"/>
                  </a:cubicBezTo>
                  <a:cubicBezTo>
                    <a:pt x="614" y="790"/>
                    <a:pt x="792" y="613"/>
                    <a:pt x="792" y="395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2045486" y="4571835"/>
              <a:ext cx="27552" cy="2750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0"/>
                  </a:moveTo>
                  <a:cubicBezTo>
                    <a:pt x="128" y="0"/>
                    <a:pt x="1" y="128"/>
                    <a:pt x="1" y="287"/>
                  </a:cubicBezTo>
                  <a:cubicBezTo>
                    <a:pt x="1" y="444"/>
                    <a:pt x="128" y="573"/>
                    <a:pt x="287" y="573"/>
                  </a:cubicBezTo>
                  <a:cubicBezTo>
                    <a:pt x="445" y="573"/>
                    <a:pt x="573" y="444"/>
                    <a:pt x="573" y="287"/>
                  </a:cubicBezTo>
                  <a:cubicBezTo>
                    <a:pt x="573" y="128"/>
                    <a:pt x="445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2138222" y="4696491"/>
              <a:ext cx="38064" cy="38016"/>
            </a:xfrm>
            <a:custGeom>
              <a:avLst/>
              <a:gdLst/>
              <a:ahLst/>
              <a:cxnLst/>
              <a:rect l="l" t="t" r="r" b="b"/>
              <a:pathLst>
                <a:path w="793" h="792" extrusionOk="0">
                  <a:moveTo>
                    <a:pt x="397" y="0"/>
                  </a:moveTo>
                  <a:cubicBezTo>
                    <a:pt x="179" y="0"/>
                    <a:pt x="3" y="178"/>
                    <a:pt x="1" y="396"/>
                  </a:cubicBezTo>
                  <a:cubicBezTo>
                    <a:pt x="1" y="615"/>
                    <a:pt x="179" y="791"/>
                    <a:pt x="397" y="791"/>
                  </a:cubicBezTo>
                  <a:cubicBezTo>
                    <a:pt x="615" y="791"/>
                    <a:pt x="792" y="614"/>
                    <a:pt x="792" y="396"/>
                  </a:cubicBezTo>
                  <a:cubicBezTo>
                    <a:pt x="792" y="178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2217710" y="4573899"/>
              <a:ext cx="27312" cy="27312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284" y="1"/>
                  </a:moveTo>
                  <a:cubicBezTo>
                    <a:pt x="127" y="1"/>
                    <a:pt x="1" y="129"/>
                    <a:pt x="1" y="285"/>
                  </a:cubicBezTo>
                  <a:cubicBezTo>
                    <a:pt x="1" y="442"/>
                    <a:pt x="127" y="568"/>
                    <a:pt x="284" y="568"/>
                  </a:cubicBezTo>
                  <a:cubicBezTo>
                    <a:pt x="441" y="568"/>
                    <a:pt x="568" y="442"/>
                    <a:pt x="568" y="285"/>
                  </a:cubicBezTo>
                  <a:cubicBezTo>
                    <a:pt x="568" y="129"/>
                    <a:pt x="442" y="1"/>
                    <a:pt x="28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2337230" y="4755339"/>
              <a:ext cx="27312" cy="27264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4" y="0"/>
                  </a:moveTo>
                  <a:cubicBezTo>
                    <a:pt x="127" y="0"/>
                    <a:pt x="1" y="127"/>
                    <a:pt x="1" y="283"/>
                  </a:cubicBezTo>
                  <a:cubicBezTo>
                    <a:pt x="1" y="441"/>
                    <a:pt x="127" y="567"/>
                    <a:pt x="284" y="567"/>
                  </a:cubicBezTo>
                  <a:cubicBezTo>
                    <a:pt x="442" y="567"/>
                    <a:pt x="568" y="441"/>
                    <a:pt x="568" y="283"/>
                  </a:cubicBezTo>
                  <a:cubicBezTo>
                    <a:pt x="568" y="127"/>
                    <a:pt x="442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2260910" y="4475403"/>
              <a:ext cx="140544" cy="282912"/>
            </a:xfrm>
            <a:custGeom>
              <a:avLst/>
              <a:gdLst/>
              <a:ahLst/>
              <a:cxnLst/>
              <a:rect l="l" t="t" r="r" b="b"/>
              <a:pathLst>
                <a:path w="2928" h="5894" extrusionOk="0">
                  <a:moveTo>
                    <a:pt x="1182" y="1"/>
                  </a:moveTo>
                  <a:cubicBezTo>
                    <a:pt x="1182" y="1"/>
                    <a:pt x="669" y="62"/>
                    <a:pt x="335" y="103"/>
                  </a:cubicBezTo>
                  <a:cubicBezTo>
                    <a:pt x="0" y="144"/>
                    <a:pt x="71" y="533"/>
                    <a:pt x="71" y="533"/>
                  </a:cubicBezTo>
                  <a:cubicBezTo>
                    <a:pt x="71" y="533"/>
                    <a:pt x="819" y="3172"/>
                    <a:pt x="898" y="4164"/>
                  </a:cubicBezTo>
                  <a:cubicBezTo>
                    <a:pt x="979" y="5158"/>
                    <a:pt x="445" y="5646"/>
                    <a:pt x="445" y="5646"/>
                  </a:cubicBezTo>
                  <a:lnTo>
                    <a:pt x="2288" y="5893"/>
                  </a:lnTo>
                  <a:cubicBezTo>
                    <a:pt x="2288" y="5893"/>
                    <a:pt x="2928" y="4956"/>
                    <a:pt x="2410" y="3386"/>
                  </a:cubicBezTo>
                  <a:cubicBezTo>
                    <a:pt x="1893" y="1815"/>
                    <a:pt x="1182" y="1"/>
                    <a:pt x="118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934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1"/>
          <p:cNvSpPr txBox="1">
            <a:spLocks noGrp="1"/>
          </p:cNvSpPr>
          <p:nvPr>
            <p:ph type="body" idx="1"/>
          </p:nvPr>
        </p:nvSpPr>
        <p:spPr>
          <a:xfrm>
            <a:off x="2045416" y="913661"/>
            <a:ext cx="4881900" cy="31554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ABC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.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A, B,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. AB, BC, </a:t>
            </a:r>
            <a:r>
              <a:rPr lang="en-US" dirty="0" err="1"/>
              <a:t>dan</a:t>
            </a:r>
            <a:r>
              <a:rPr lang="en-US" dirty="0"/>
              <a:t> AC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. </a:t>
            </a:r>
            <a:r>
              <a:rPr lang="en-US" dirty="0" err="1"/>
              <a:t>Sisi-sisi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sudut-sudut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ABC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.</a:t>
            </a:r>
          </a:p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segita</a:t>
            </a:r>
            <a:r>
              <a:rPr lang="en-US" dirty="0"/>
              <a:t> ABC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∆ABC.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∆ABC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/>
              <a:t>a. </a:t>
            </a:r>
            <a:r>
              <a:rPr lang="en-US" dirty="0" err="1"/>
              <a:t>Sisi</a:t>
            </a:r>
            <a:r>
              <a:rPr lang="en-US" dirty="0"/>
              <a:t> BC </a:t>
            </a:r>
            <a:r>
              <a:rPr lang="en-US" dirty="0" err="1"/>
              <a:t>dihadapkan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A </a:t>
            </a:r>
            <a:r>
              <a:rPr lang="en-US" dirty="0" err="1"/>
              <a:t>ditulis</a:t>
            </a:r>
            <a:r>
              <a:rPr lang="en-US" dirty="0"/>
              <a:t> a.</a:t>
            </a:r>
          </a:p>
          <a:p>
            <a:r>
              <a:rPr lang="en-US" dirty="0"/>
              <a:t>b. </a:t>
            </a:r>
            <a:r>
              <a:rPr lang="en-US" dirty="0" err="1"/>
              <a:t>Sisi</a:t>
            </a:r>
            <a:r>
              <a:rPr lang="en-US" dirty="0"/>
              <a:t> AC yang </a:t>
            </a:r>
            <a:r>
              <a:rPr lang="en-US" dirty="0" err="1"/>
              <a:t>berhadapan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B </a:t>
            </a:r>
            <a:r>
              <a:rPr lang="en-US" dirty="0" err="1"/>
              <a:t>ditulis</a:t>
            </a:r>
            <a:r>
              <a:rPr lang="en-US" dirty="0"/>
              <a:t> b.</a:t>
            </a:r>
          </a:p>
          <a:p>
            <a:r>
              <a:rPr lang="en-US" dirty="0"/>
              <a:t>c. </a:t>
            </a:r>
            <a:r>
              <a:rPr lang="en-US" dirty="0" err="1"/>
              <a:t>Sisi</a:t>
            </a:r>
            <a:r>
              <a:rPr lang="en-US" dirty="0"/>
              <a:t> AB yang </a:t>
            </a:r>
            <a:r>
              <a:rPr lang="en-US" dirty="0" err="1"/>
              <a:t>berhadapan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C </a:t>
            </a:r>
            <a:r>
              <a:rPr lang="en-US" dirty="0" err="1"/>
              <a:t>ditulis</a:t>
            </a:r>
            <a:r>
              <a:rPr lang="en-US" dirty="0"/>
              <a:t> c.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grpSp>
        <p:nvGrpSpPr>
          <p:cNvPr id="2550" name="Google Shape;2550;p41"/>
          <p:cNvGrpSpPr/>
          <p:nvPr/>
        </p:nvGrpSpPr>
        <p:grpSpPr>
          <a:xfrm>
            <a:off x="76195" y="3769916"/>
            <a:ext cx="1571460" cy="1122371"/>
            <a:chOff x="3872880" y="3351026"/>
            <a:chExt cx="1571460" cy="1122371"/>
          </a:xfrm>
        </p:grpSpPr>
        <p:sp>
          <p:nvSpPr>
            <p:cNvPr id="2551" name="Google Shape;2551;p41"/>
            <p:cNvSpPr/>
            <p:nvPr/>
          </p:nvSpPr>
          <p:spPr>
            <a:xfrm>
              <a:off x="3872880" y="3605539"/>
              <a:ext cx="1571419" cy="814234"/>
            </a:xfrm>
            <a:custGeom>
              <a:avLst/>
              <a:gdLst/>
              <a:ahLst/>
              <a:cxnLst/>
              <a:rect l="l" t="t" r="r" b="b"/>
              <a:pathLst>
                <a:path w="38095" h="19739" extrusionOk="0">
                  <a:moveTo>
                    <a:pt x="4549" y="0"/>
                  </a:moveTo>
                  <a:cubicBezTo>
                    <a:pt x="4137" y="116"/>
                    <a:pt x="3144" y="652"/>
                    <a:pt x="2877" y="940"/>
                  </a:cubicBezTo>
                  <a:cubicBezTo>
                    <a:pt x="2111" y="1765"/>
                    <a:pt x="0" y="4454"/>
                    <a:pt x="0" y="6342"/>
                  </a:cubicBezTo>
                  <a:lnTo>
                    <a:pt x="0" y="19739"/>
                  </a:lnTo>
                  <a:lnTo>
                    <a:pt x="38094" y="19739"/>
                  </a:lnTo>
                  <a:lnTo>
                    <a:pt x="38094" y="6342"/>
                  </a:lnTo>
                  <a:cubicBezTo>
                    <a:pt x="38094" y="4453"/>
                    <a:pt x="35986" y="1765"/>
                    <a:pt x="35219" y="940"/>
                  </a:cubicBezTo>
                  <a:cubicBezTo>
                    <a:pt x="34952" y="652"/>
                    <a:pt x="33961" y="116"/>
                    <a:pt x="33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1"/>
            <p:cNvSpPr/>
            <p:nvPr/>
          </p:nvSpPr>
          <p:spPr>
            <a:xfrm>
              <a:off x="4222185" y="3635899"/>
              <a:ext cx="170651" cy="783874"/>
            </a:xfrm>
            <a:custGeom>
              <a:avLst/>
              <a:gdLst/>
              <a:ahLst/>
              <a:cxnLst/>
              <a:rect l="l" t="t" r="r" b="b"/>
              <a:pathLst>
                <a:path w="4137" h="19003" extrusionOk="0">
                  <a:moveTo>
                    <a:pt x="2866" y="0"/>
                  </a:moveTo>
                  <a:cubicBezTo>
                    <a:pt x="2866" y="0"/>
                    <a:pt x="1410" y="1693"/>
                    <a:pt x="642" y="7485"/>
                  </a:cubicBezTo>
                  <a:cubicBezTo>
                    <a:pt x="0" y="12325"/>
                    <a:pt x="185" y="17447"/>
                    <a:pt x="263" y="19003"/>
                  </a:cubicBezTo>
                  <a:lnTo>
                    <a:pt x="3067" y="19003"/>
                  </a:lnTo>
                  <a:lnTo>
                    <a:pt x="4137" y="13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1"/>
            <p:cNvSpPr/>
            <p:nvPr/>
          </p:nvSpPr>
          <p:spPr>
            <a:xfrm>
              <a:off x="4940966" y="3605415"/>
              <a:ext cx="503374" cy="731692"/>
            </a:xfrm>
            <a:custGeom>
              <a:avLst/>
              <a:gdLst/>
              <a:ahLst/>
              <a:cxnLst/>
              <a:rect l="l" t="t" r="r" b="b"/>
              <a:pathLst>
                <a:path w="12203" h="17738" extrusionOk="0">
                  <a:moveTo>
                    <a:pt x="0" y="0"/>
                  </a:moveTo>
                  <a:lnTo>
                    <a:pt x="0" y="3"/>
                  </a:lnTo>
                  <a:lnTo>
                    <a:pt x="346" y="892"/>
                  </a:lnTo>
                  <a:lnTo>
                    <a:pt x="5974" y="1456"/>
                  </a:lnTo>
                  <a:cubicBezTo>
                    <a:pt x="5974" y="1456"/>
                    <a:pt x="8403" y="4684"/>
                    <a:pt x="8787" y="6088"/>
                  </a:cubicBezTo>
                  <a:cubicBezTo>
                    <a:pt x="9169" y="7492"/>
                    <a:pt x="8787" y="17610"/>
                    <a:pt x="8787" y="17610"/>
                  </a:cubicBezTo>
                  <a:lnTo>
                    <a:pt x="12203" y="17737"/>
                  </a:lnTo>
                  <a:lnTo>
                    <a:pt x="12203" y="6345"/>
                  </a:lnTo>
                  <a:cubicBezTo>
                    <a:pt x="12203" y="4457"/>
                    <a:pt x="10095" y="1768"/>
                    <a:pt x="9327" y="941"/>
                  </a:cubicBezTo>
                  <a:cubicBezTo>
                    <a:pt x="9062" y="653"/>
                    <a:pt x="8069" y="117"/>
                    <a:pt x="7656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1"/>
            <p:cNvSpPr/>
            <p:nvPr/>
          </p:nvSpPr>
          <p:spPr>
            <a:xfrm>
              <a:off x="3872921" y="4280595"/>
              <a:ext cx="1571378" cy="139178"/>
            </a:xfrm>
            <a:custGeom>
              <a:avLst/>
              <a:gdLst/>
              <a:ahLst/>
              <a:cxnLst/>
              <a:rect l="l" t="t" r="r" b="b"/>
              <a:pathLst>
                <a:path w="38094" h="3374" extrusionOk="0">
                  <a:moveTo>
                    <a:pt x="1" y="1"/>
                  </a:moveTo>
                  <a:lnTo>
                    <a:pt x="1" y="3374"/>
                  </a:lnTo>
                  <a:lnTo>
                    <a:pt x="38093" y="3374"/>
                  </a:lnTo>
                  <a:lnTo>
                    <a:pt x="38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1"/>
            <p:cNvSpPr/>
            <p:nvPr/>
          </p:nvSpPr>
          <p:spPr>
            <a:xfrm>
              <a:off x="4229569" y="4280595"/>
              <a:ext cx="99495" cy="139178"/>
            </a:xfrm>
            <a:custGeom>
              <a:avLst/>
              <a:gdLst/>
              <a:ahLst/>
              <a:cxnLst/>
              <a:rect l="l" t="t" r="r" b="b"/>
              <a:pathLst>
                <a:path w="2412" h="3374" extrusionOk="0">
                  <a:moveTo>
                    <a:pt x="0" y="1"/>
                  </a:moveTo>
                  <a:lnTo>
                    <a:pt x="130" y="3374"/>
                  </a:lnTo>
                  <a:lnTo>
                    <a:pt x="2411" y="3374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1"/>
            <p:cNvSpPr/>
            <p:nvPr/>
          </p:nvSpPr>
          <p:spPr>
            <a:xfrm>
              <a:off x="5309329" y="4280595"/>
              <a:ext cx="134970" cy="139178"/>
            </a:xfrm>
            <a:custGeom>
              <a:avLst/>
              <a:gdLst/>
              <a:ahLst/>
              <a:cxnLst/>
              <a:rect l="l" t="t" r="r" b="b"/>
              <a:pathLst>
                <a:path w="3272" h="3374" extrusionOk="0">
                  <a:moveTo>
                    <a:pt x="1" y="1"/>
                  </a:moveTo>
                  <a:lnTo>
                    <a:pt x="1" y="3374"/>
                  </a:lnTo>
                  <a:lnTo>
                    <a:pt x="3271" y="3374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1"/>
            <p:cNvSpPr/>
            <p:nvPr/>
          </p:nvSpPr>
          <p:spPr>
            <a:xfrm>
              <a:off x="4257743" y="3666919"/>
              <a:ext cx="786844" cy="806479"/>
            </a:xfrm>
            <a:custGeom>
              <a:avLst/>
              <a:gdLst/>
              <a:ahLst/>
              <a:cxnLst/>
              <a:rect l="l" t="t" r="r" b="b"/>
              <a:pathLst>
                <a:path w="19075" h="19551" extrusionOk="0">
                  <a:moveTo>
                    <a:pt x="16968" y="0"/>
                  </a:moveTo>
                  <a:lnTo>
                    <a:pt x="2076" y="363"/>
                  </a:lnTo>
                  <a:cubicBezTo>
                    <a:pt x="2076" y="363"/>
                    <a:pt x="720" y="5063"/>
                    <a:pt x="360" y="10033"/>
                  </a:cubicBezTo>
                  <a:cubicBezTo>
                    <a:pt x="0" y="15002"/>
                    <a:pt x="210" y="18451"/>
                    <a:pt x="210" y="18451"/>
                  </a:cubicBezTo>
                  <a:cubicBezTo>
                    <a:pt x="210" y="18451"/>
                    <a:pt x="2674" y="19550"/>
                    <a:pt x="9810" y="19550"/>
                  </a:cubicBezTo>
                  <a:cubicBezTo>
                    <a:pt x="16944" y="19550"/>
                    <a:pt x="18901" y="18039"/>
                    <a:pt x="18901" y="18039"/>
                  </a:cubicBezTo>
                  <a:cubicBezTo>
                    <a:pt x="18901" y="18039"/>
                    <a:pt x="19075" y="15062"/>
                    <a:pt x="18838" y="10271"/>
                  </a:cubicBezTo>
                  <a:cubicBezTo>
                    <a:pt x="18602" y="5479"/>
                    <a:pt x="16968" y="0"/>
                    <a:pt x="16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1"/>
            <p:cNvSpPr/>
            <p:nvPr/>
          </p:nvSpPr>
          <p:spPr>
            <a:xfrm>
              <a:off x="4733479" y="3666795"/>
              <a:ext cx="311107" cy="801116"/>
            </a:xfrm>
            <a:custGeom>
              <a:avLst/>
              <a:gdLst/>
              <a:ahLst/>
              <a:cxnLst/>
              <a:rect l="l" t="t" r="r" b="b"/>
              <a:pathLst>
                <a:path w="7542" h="19421" extrusionOk="0">
                  <a:moveTo>
                    <a:pt x="5437" y="1"/>
                  </a:moveTo>
                  <a:lnTo>
                    <a:pt x="1" y="135"/>
                  </a:lnTo>
                  <a:cubicBezTo>
                    <a:pt x="2234" y="6572"/>
                    <a:pt x="1870" y="15950"/>
                    <a:pt x="1639" y="19421"/>
                  </a:cubicBezTo>
                  <a:cubicBezTo>
                    <a:pt x="6050" y="19054"/>
                    <a:pt x="7368" y="18041"/>
                    <a:pt x="7368" y="18041"/>
                  </a:cubicBezTo>
                  <a:cubicBezTo>
                    <a:pt x="7368" y="18041"/>
                    <a:pt x="7542" y="15064"/>
                    <a:pt x="7305" y="10271"/>
                  </a:cubicBezTo>
                  <a:cubicBezTo>
                    <a:pt x="7069" y="5480"/>
                    <a:pt x="5437" y="1"/>
                    <a:pt x="543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1"/>
            <p:cNvSpPr/>
            <p:nvPr/>
          </p:nvSpPr>
          <p:spPr>
            <a:xfrm>
              <a:off x="4087793" y="3538301"/>
              <a:ext cx="1147451" cy="83449"/>
            </a:xfrm>
            <a:custGeom>
              <a:avLst/>
              <a:gdLst/>
              <a:ahLst/>
              <a:cxnLst/>
              <a:rect l="l" t="t" r="r" b="b"/>
              <a:pathLst>
                <a:path w="27817" h="2023" extrusionOk="0">
                  <a:moveTo>
                    <a:pt x="1" y="1"/>
                  </a:moveTo>
                  <a:lnTo>
                    <a:pt x="1" y="2022"/>
                  </a:lnTo>
                  <a:lnTo>
                    <a:pt x="27817" y="2022"/>
                  </a:lnTo>
                  <a:lnTo>
                    <a:pt x="27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1"/>
            <p:cNvSpPr/>
            <p:nvPr/>
          </p:nvSpPr>
          <p:spPr>
            <a:xfrm>
              <a:off x="4071952" y="3351026"/>
              <a:ext cx="1179172" cy="204476"/>
            </a:xfrm>
            <a:custGeom>
              <a:avLst/>
              <a:gdLst/>
              <a:ahLst/>
              <a:cxnLst/>
              <a:rect l="l" t="t" r="r" b="b"/>
              <a:pathLst>
                <a:path w="28586" h="4957" extrusionOk="0">
                  <a:moveTo>
                    <a:pt x="14288" y="0"/>
                  </a:moveTo>
                  <a:cubicBezTo>
                    <a:pt x="7753" y="2"/>
                    <a:pt x="1973" y="2008"/>
                    <a:pt x="1" y="4957"/>
                  </a:cubicBezTo>
                  <a:lnTo>
                    <a:pt x="28586" y="4957"/>
                  </a:lnTo>
                  <a:cubicBezTo>
                    <a:pt x="26612" y="2005"/>
                    <a:pt x="20828" y="0"/>
                    <a:pt x="14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1"/>
            <p:cNvSpPr/>
            <p:nvPr/>
          </p:nvSpPr>
          <p:spPr>
            <a:xfrm>
              <a:off x="4720733" y="3352470"/>
              <a:ext cx="530475" cy="203032"/>
            </a:xfrm>
            <a:custGeom>
              <a:avLst/>
              <a:gdLst/>
              <a:ahLst/>
              <a:cxnLst/>
              <a:rect l="l" t="t" r="r" b="b"/>
              <a:pathLst>
                <a:path w="12860" h="4922" extrusionOk="0">
                  <a:moveTo>
                    <a:pt x="1" y="1"/>
                  </a:moveTo>
                  <a:lnTo>
                    <a:pt x="1" y="1"/>
                  </a:lnTo>
                  <a:cubicBezTo>
                    <a:pt x="2433" y="1745"/>
                    <a:pt x="3153" y="3652"/>
                    <a:pt x="3335" y="4922"/>
                  </a:cubicBezTo>
                  <a:lnTo>
                    <a:pt x="12859" y="4922"/>
                  </a:lnTo>
                  <a:cubicBezTo>
                    <a:pt x="11041" y="2210"/>
                    <a:pt x="5981" y="274"/>
                    <a:pt x="1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1"/>
            <p:cNvSpPr/>
            <p:nvPr/>
          </p:nvSpPr>
          <p:spPr>
            <a:xfrm>
              <a:off x="4344656" y="3619605"/>
              <a:ext cx="613470" cy="336765"/>
            </a:xfrm>
            <a:custGeom>
              <a:avLst/>
              <a:gdLst/>
              <a:ahLst/>
              <a:cxnLst/>
              <a:rect l="l" t="t" r="r" b="b"/>
              <a:pathLst>
                <a:path w="14872" h="8164" extrusionOk="0">
                  <a:moveTo>
                    <a:pt x="7436" y="0"/>
                  </a:moveTo>
                  <a:lnTo>
                    <a:pt x="1" y="16"/>
                  </a:lnTo>
                  <a:lnTo>
                    <a:pt x="1" y="3030"/>
                  </a:lnTo>
                  <a:cubicBezTo>
                    <a:pt x="1" y="3818"/>
                    <a:pt x="292" y="4577"/>
                    <a:pt x="819" y="5163"/>
                  </a:cubicBezTo>
                  <a:lnTo>
                    <a:pt x="2701" y="7254"/>
                  </a:lnTo>
                  <a:cubicBezTo>
                    <a:pt x="3220" y="7832"/>
                    <a:pt x="3961" y="8164"/>
                    <a:pt x="4741" y="8164"/>
                  </a:cubicBezTo>
                  <a:lnTo>
                    <a:pt x="10131" y="8164"/>
                  </a:lnTo>
                  <a:cubicBezTo>
                    <a:pt x="10908" y="8164"/>
                    <a:pt x="11650" y="7832"/>
                    <a:pt x="12171" y="7254"/>
                  </a:cubicBezTo>
                  <a:lnTo>
                    <a:pt x="14053" y="5163"/>
                  </a:lnTo>
                  <a:cubicBezTo>
                    <a:pt x="14578" y="4577"/>
                    <a:pt x="14871" y="3817"/>
                    <a:pt x="14871" y="3030"/>
                  </a:cubicBezTo>
                  <a:lnTo>
                    <a:pt x="14871" y="19"/>
                  </a:lnTo>
                  <a:lnTo>
                    <a:pt x="7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1"/>
            <p:cNvSpPr/>
            <p:nvPr/>
          </p:nvSpPr>
          <p:spPr>
            <a:xfrm>
              <a:off x="4401416" y="3701363"/>
              <a:ext cx="517069" cy="56224"/>
            </a:xfrm>
            <a:custGeom>
              <a:avLst/>
              <a:gdLst/>
              <a:ahLst/>
              <a:cxnLst/>
              <a:rect l="l" t="t" r="r" b="b"/>
              <a:pathLst>
                <a:path w="12535" h="1363" extrusionOk="0">
                  <a:moveTo>
                    <a:pt x="683" y="1"/>
                  </a:moveTo>
                  <a:cubicBezTo>
                    <a:pt x="305" y="1"/>
                    <a:pt x="1" y="305"/>
                    <a:pt x="2" y="682"/>
                  </a:cubicBezTo>
                  <a:cubicBezTo>
                    <a:pt x="2" y="1057"/>
                    <a:pt x="307" y="1362"/>
                    <a:pt x="683" y="1362"/>
                  </a:cubicBezTo>
                  <a:lnTo>
                    <a:pt x="11853" y="1362"/>
                  </a:lnTo>
                  <a:cubicBezTo>
                    <a:pt x="12228" y="1362"/>
                    <a:pt x="12534" y="1057"/>
                    <a:pt x="12534" y="682"/>
                  </a:cubicBezTo>
                  <a:cubicBezTo>
                    <a:pt x="12534" y="305"/>
                    <a:pt x="12228" y="1"/>
                    <a:pt x="1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1"/>
            <p:cNvSpPr/>
            <p:nvPr/>
          </p:nvSpPr>
          <p:spPr>
            <a:xfrm>
              <a:off x="4469025" y="3812284"/>
              <a:ext cx="51109" cy="51109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620" y="1"/>
                  </a:moveTo>
                  <a:cubicBezTo>
                    <a:pt x="279" y="1"/>
                    <a:pt x="1" y="279"/>
                    <a:pt x="1" y="619"/>
                  </a:cubicBezTo>
                  <a:cubicBezTo>
                    <a:pt x="1" y="960"/>
                    <a:pt x="279" y="1238"/>
                    <a:pt x="620" y="1238"/>
                  </a:cubicBezTo>
                  <a:cubicBezTo>
                    <a:pt x="960" y="1238"/>
                    <a:pt x="1238" y="960"/>
                    <a:pt x="1238" y="619"/>
                  </a:cubicBezTo>
                  <a:cubicBezTo>
                    <a:pt x="1238" y="279"/>
                    <a:pt x="960" y="1"/>
                    <a:pt x="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1"/>
            <p:cNvSpPr/>
            <p:nvPr/>
          </p:nvSpPr>
          <p:spPr>
            <a:xfrm>
              <a:off x="4533829" y="3861000"/>
              <a:ext cx="51026" cy="5102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7" y="1"/>
                  </a:moveTo>
                  <a:cubicBezTo>
                    <a:pt x="277" y="1"/>
                    <a:pt x="0" y="279"/>
                    <a:pt x="0" y="619"/>
                  </a:cubicBezTo>
                  <a:cubicBezTo>
                    <a:pt x="0" y="960"/>
                    <a:pt x="275" y="1236"/>
                    <a:pt x="617" y="1236"/>
                  </a:cubicBezTo>
                  <a:cubicBezTo>
                    <a:pt x="960" y="1236"/>
                    <a:pt x="1236" y="960"/>
                    <a:pt x="1236" y="619"/>
                  </a:cubicBezTo>
                  <a:cubicBezTo>
                    <a:pt x="1236" y="277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1"/>
            <p:cNvSpPr/>
            <p:nvPr/>
          </p:nvSpPr>
          <p:spPr>
            <a:xfrm>
              <a:off x="4624249" y="3877294"/>
              <a:ext cx="51026" cy="5102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7" y="1"/>
                  </a:moveTo>
                  <a:cubicBezTo>
                    <a:pt x="277" y="1"/>
                    <a:pt x="1" y="277"/>
                    <a:pt x="1" y="619"/>
                  </a:cubicBezTo>
                  <a:cubicBezTo>
                    <a:pt x="1" y="960"/>
                    <a:pt x="277" y="1236"/>
                    <a:pt x="617" y="1236"/>
                  </a:cubicBezTo>
                  <a:cubicBezTo>
                    <a:pt x="960" y="1236"/>
                    <a:pt x="1237" y="960"/>
                    <a:pt x="1237" y="619"/>
                  </a:cubicBezTo>
                  <a:cubicBezTo>
                    <a:pt x="1237" y="277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1"/>
            <p:cNvSpPr/>
            <p:nvPr/>
          </p:nvSpPr>
          <p:spPr>
            <a:xfrm>
              <a:off x="4709677" y="3861743"/>
              <a:ext cx="51109" cy="51109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619" y="1"/>
                  </a:moveTo>
                  <a:cubicBezTo>
                    <a:pt x="279" y="1"/>
                    <a:pt x="1" y="279"/>
                    <a:pt x="1" y="620"/>
                  </a:cubicBezTo>
                  <a:cubicBezTo>
                    <a:pt x="1" y="960"/>
                    <a:pt x="276" y="1238"/>
                    <a:pt x="619" y="1238"/>
                  </a:cubicBezTo>
                  <a:cubicBezTo>
                    <a:pt x="960" y="1238"/>
                    <a:pt x="1238" y="963"/>
                    <a:pt x="1238" y="620"/>
                  </a:cubicBezTo>
                  <a:cubicBezTo>
                    <a:pt x="1238" y="279"/>
                    <a:pt x="960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1"/>
            <p:cNvSpPr/>
            <p:nvPr/>
          </p:nvSpPr>
          <p:spPr>
            <a:xfrm>
              <a:off x="4774440" y="3810840"/>
              <a:ext cx="51026" cy="51150"/>
            </a:xfrm>
            <a:custGeom>
              <a:avLst/>
              <a:gdLst/>
              <a:ahLst/>
              <a:cxnLst/>
              <a:rect l="l" t="t" r="r" b="b"/>
              <a:pathLst>
                <a:path w="1237" h="1240" extrusionOk="0">
                  <a:moveTo>
                    <a:pt x="618" y="0"/>
                  </a:moveTo>
                  <a:cubicBezTo>
                    <a:pt x="277" y="0"/>
                    <a:pt x="1" y="278"/>
                    <a:pt x="1" y="620"/>
                  </a:cubicBezTo>
                  <a:cubicBezTo>
                    <a:pt x="1" y="963"/>
                    <a:pt x="277" y="1239"/>
                    <a:pt x="618" y="1239"/>
                  </a:cubicBezTo>
                  <a:cubicBezTo>
                    <a:pt x="960" y="1239"/>
                    <a:pt x="1237" y="963"/>
                    <a:pt x="1237" y="620"/>
                  </a:cubicBezTo>
                  <a:cubicBezTo>
                    <a:pt x="1237" y="278"/>
                    <a:pt x="960" y="0"/>
                    <a:pt x="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1"/>
            <p:cNvSpPr/>
            <p:nvPr/>
          </p:nvSpPr>
          <p:spPr>
            <a:xfrm>
              <a:off x="4262899" y="4277419"/>
              <a:ext cx="777397" cy="195855"/>
            </a:xfrm>
            <a:custGeom>
              <a:avLst/>
              <a:gdLst/>
              <a:ahLst/>
              <a:cxnLst/>
              <a:rect l="l" t="t" r="r" b="b"/>
              <a:pathLst>
                <a:path w="18846" h="4748" extrusionOk="0">
                  <a:moveTo>
                    <a:pt x="30" y="0"/>
                  </a:moveTo>
                  <a:cubicBezTo>
                    <a:pt x="1" y="2269"/>
                    <a:pt x="85" y="3648"/>
                    <a:pt x="85" y="3648"/>
                  </a:cubicBezTo>
                  <a:cubicBezTo>
                    <a:pt x="85" y="3648"/>
                    <a:pt x="2549" y="4748"/>
                    <a:pt x="9685" y="4748"/>
                  </a:cubicBezTo>
                  <a:cubicBezTo>
                    <a:pt x="16819" y="4748"/>
                    <a:pt x="18779" y="3235"/>
                    <a:pt x="18779" y="3235"/>
                  </a:cubicBezTo>
                  <a:cubicBezTo>
                    <a:pt x="18779" y="3235"/>
                    <a:pt x="18845" y="2061"/>
                    <a:pt x="18838" y="1"/>
                  </a:cubicBezTo>
                  <a:lnTo>
                    <a:pt x="18838" y="1"/>
                  </a:lnTo>
                  <a:cubicBezTo>
                    <a:pt x="18217" y="268"/>
                    <a:pt x="15420" y="1305"/>
                    <a:pt x="9594" y="1305"/>
                  </a:cubicBezTo>
                  <a:cubicBezTo>
                    <a:pt x="9587" y="1305"/>
                    <a:pt x="9579" y="1305"/>
                    <a:pt x="9571" y="1305"/>
                  </a:cubicBezTo>
                  <a:cubicBezTo>
                    <a:pt x="3734" y="1305"/>
                    <a:pt x="697" y="261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1"/>
            <p:cNvSpPr/>
            <p:nvPr/>
          </p:nvSpPr>
          <p:spPr>
            <a:xfrm>
              <a:off x="4801046" y="4277501"/>
              <a:ext cx="238961" cy="190410"/>
            </a:xfrm>
            <a:custGeom>
              <a:avLst/>
              <a:gdLst/>
              <a:ahLst/>
              <a:cxnLst/>
              <a:rect l="l" t="t" r="r" b="b"/>
              <a:pathLst>
                <a:path w="5793" h="4616" extrusionOk="0">
                  <a:moveTo>
                    <a:pt x="5792" y="1"/>
                  </a:moveTo>
                  <a:cubicBezTo>
                    <a:pt x="5318" y="204"/>
                    <a:pt x="3563" y="860"/>
                    <a:pt x="155" y="1156"/>
                  </a:cubicBezTo>
                  <a:cubicBezTo>
                    <a:pt x="122" y="2574"/>
                    <a:pt x="59" y="3769"/>
                    <a:pt x="1" y="4616"/>
                  </a:cubicBezTo>
                  <a:cubicBezTo>
                    <a:pt x="139" y="4604"/>
                    <a:pt x="274" y="4593"/>
                    <a:pt x="407" y="4580"/>
                  </a:cubicBezTo>
                  <a:cubicBezTo>
                    <a:pt x="1197" y="4504"/>
                    <a:pt x="1881" y="4408"/>
                    <a:pt x="2470" y="4301"/>
                  </a:cubicBezTo>
                  <a:cubicBezTo>
                    <a:pt x="2566" y="4283"/>
                    <a:pt x="2659" y="4266"/>
                    <a:pt x="2749" y="4247"/>
                  </a:cubicBezTo>
                  <a:cubicBezTo>
                    <a:pt x="2752" y="4247"/>
                    <a:pt x="2753" y="4247"/>
                    <a:pt x="2756" y="4246"/>
                  </a:cubicBezTo>
                  <a:cubicBezTo>
                    <a:pt x="2759" y="4246"/>
                    <a:pt x="2760" y="4243"/>
                    <a:pt x="2765" y="4243"/>
                  </a:cubicBezTo>
                  <a:cubicBezTo>
                    <a:pt x="3130" y="4171"/>
                    <a:pt x="3452" y="4097"/>
                    <a:pt x="3741" y="4020"/>
                  </a:cubicBezTo>
                  <a:cubicBezTo>
                    <a:pt x="3744" y="4020"/>
                    <a:pt x="3746" y="4018"/>
                    <a:pt x="3751" y="4018"/>
                  </a:cubicBezTo>
                  <a:cubicBezTo>
                    <a:pt x="3754" y="4016"/>
                    <a:pt x="3758" y="4016"/>
                    <a:pt x="3761" y="4015"/>
                  </a:cubicBezTo>
                  <a:cubicBezTo>
                    <a:pt x="3830" y="3996"/>
                    <a:pt x="3899" y="3978"/>
                    <a:pt x="3964" y="3960"/>
                  </a:cubicBezTo>
                  <a:cubicBezTo>
                    <a:pt x="4168" y="3902"/>
                    <a:pt x="4353" y="3845"/>
                    <a:pt x="4520" y="3789"/>
                  </a:cubicBezTo>
                  <a:cubicBezTo>
                    <a:pt x="4573" y="3771"/>
                    <a:pt x="4627" y="3752"/>
                    <a:pt x="4678" y="3733"/>
                  </a:cubicBezTo>
                  <a:cubicBezTo>
                    <a:pt x="4728" y="3714"/>
                    <a:pt x="4776" y="3696"/>
                    <a:pt x="4824" y="3678"/>
                  </a:cubicBezTo>
                  <a:cubicBezTo>
                    <a:pt x="4909" y="3646"/>
                    <a:pt x="4987" y="3614"/>
                    <a:pt x="5059" y="3584"/>
                  </a:cubicBezTo>
                  <a:lnTo>
                    <a:pt x="5080" y="3573"/>
                  </a:lnTo>
                  <a:cubicBezTo>
                    <a:pt x="5084" y="3573"/>
                    <a:pt x="5085" y="3572"/>
                    <a:pt x="5088" y="3570"/>
                  </a:cubicBezTo>
                  <a:cubicBezTo>
                    <a:pt x="5163" y="3538"/>
                    <a:pt x="5229" y="3508"/>
                    <a:pt x="5290" y="3479"/>
                  </a:cubicBezTo>
                  <a:cubicBezTo>
                    <a:pt x="5352" y="3449"/>
                    <a:pt x="5406" y="3421"/>
                    <a:pt x="5455" y="3395"/>
                  </a:cubicBezTo>
                  <a:cubicBezTo>
                    <a:pt x="5489" y="3378"/>
                    <a:pt x="5514" y="3364"/>
                    <a:pt x="5542" y="3350"/>
                  </a:cubicBezTo>
                  <a:cubicBezTo>
                    <a:pt x="5575" y="3330"/>
                    <a:pt x="5609" y="3311"/>
                    <a:pt x="5634" y="3297"/>
                  </a:cubicBezTo>
                  <a:cubicBezTo>
                    <a:pt x="5648" y="3288"/>
                    <a:pt x="5655" y="3284"/>
                    <a:pt x="5667" y="3277"/>
                  </a:cubicBezTo>
                  <a:cubicBezTo>
                    <a:pt x="5678" y="3270"/>
                    <a:pt x="5677" y="3273"/>
                    <a:pt x="5684" y="3267"/>
                  </a:cubicBezTo>
                  <a:cubicBezTo>
                    <a:pt x="5708" y="3249"/>
                    <a:pt x="5733" y="3233"/>
                    <a:pt x="5733" y="3233"/>
                  </a:cubicBezTo>
                  <a:cubicBezTo>
                    <a:pt x="5733" y="3233"/>
                    <a:pt x="5736" y="3157"/>
                    <a:pt x="5743" y="3026"/>
                  </a:cubicBezTo>
                  <a:lnTo>
                    <a:pt x="5743" y="3016"/>
                  </a:lnTo>
                  <a:cubicBezTo>
                    <a:pt x="5747" y="2934"/>
                    <a:pt x="5751" y="2821"/>
                    <a:pt x="5756" y="2691"/>
                  </a:cubicBezTo>
                  <a:cubicBezTo>
                    <a:pt x="5756" y="2674"/>
                    <a:pt x="5757" y="2645"/>
                    <a:pt x="5757" y="2626"/>
                  </a:cubicBezTo>
                  <a:cubicBezTo>
                    <a:pt x="5761" y="2511"/>
                    <a:pt x="5764" y="2364"/>
                    <a:pt x="5770" y="2214"/>
                  </a:cubicBezTo>
                  <a:cubicBezTo>
                    <a:pt x="5771" y="2120"/>
                    <a:pt x="5775" y="2031"/>
                    <a:pt x="5777" y="1927"/>
                  </a:cubicBezTo>
                  <a:cubicBezTo>
                    <a:pt x="5779" y="1757"/>
                    <a:pt x="5784" y="1573"/>
                    <a:pt x="5785" y="1372"/>
                  </a:cubicBezTo>
                  <a:cubicBezTo>
                    <a:pt x="5787" y="1227"/>
                    <a:pt x="5789" y="1066"/>
                    <a:pt x="5789" y="904"/>
                  </a:cubicBezTo>
                  <a:cubicBezTo>
                    <a:pt x="5789" y="808"/>
                    <a:pt x="5791" y="715"/>
                    <a:pt x="5791" y="613"/>
                  </a:cubicBezTo>
                  <a:cubicBezTo>
                    <a:pt x="5792" y="421"/>
                    <a:pt x="5792" y="217"/>
                    <a:pt x="5792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1"/>
            <p:cNvSpPr/>
            <p:nvPr/>
          </p:nvSpPr>
          <p:spPr>
            <a:xfrm>
              <a:off x="4437139" y="3701363"/>
              <a:ext cx="405281" cy="56265"/>
            </a:xfrm>
            <a:custGeom>
              <a:avLst/>
              <a:gdLst/>
              <a:ahLst/>
              <a:cxnLst/>
              <a:rect l="l" t="t" r="r" b="b"/>
              <a:pathLst>
                <a:path w="9825" h="1364" extrusionOk="0">
                  <a:moveTo>
                    <a:pt x="757" y="1"/>
                  </a:moveTo>
                  <a:lnTo>
                    <a:pt x="1" y="1364"/>
                  </a:lnTo>
                  <a:lnTo>
                    <a:pt x="1715" y="1364"/>
                  </a:lnTo>
                  <a:lnTo>
                    <a:pt x="2515" y="1"/>
                  </a:lnTo>
                  <a:close/>
                  <a:moveTo>
                    <a:pt x="4336" y="1"/>
                  </a:moveTo>
                  <a:lnTo>
                    <a:pt x="3535" y="1364"/>
                  </a:lnTo>
                  <a:lnTo>
                    <a:pt x="4396" y="1364"/>
                  </a:lnTo>
                  <a:lnTo>
                    <a:pt x="5077" y="1"/>
                  </a:lnTo>
                  <a:close/>
                  <a:moveTo>
                    <a:pt x="7144" y="1"/>
                  </a:moveTo>
                  <a:lnTo>
                    <a:pt x="6321" y="1364"/>
                  </a:lnTo>
                  <a:lnTo>
                    <a:pt x="8206" y="1364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41"/>
          <p:cNvGrpSpPr/>
          <p:nvPr/>
        </p:nvGrpSpPr>
        <p:grpSpPr>
          <a:xfrm>
            <a:off x="7023005" y="4402279"/>
            <a:ext cx="536085" cy="436384"/>
            <a:chOff x="5567801" y="3983389"/>
            <a:chExt cx="536085" cy="436384"/>
          </a:xfrm>
        </p:grpSpPr>
        <p:sp>
          <p:nvSpPr>
            <p:cNvPr id="2573" name="Google Shape;2573;p41"/>
            <p:cNvSpPr/>
            <p:nvPr/>
          </p:nvSpPr>
          <p:spPr>
            <a:xfrm>
              <a:off x="5567801" y="4002116"/>
              <a:ext cx="536085" cy="417656"/>
            </a:xfrm>
            <a:custGeom>
              <a:avLst/>
              <a:gdLst/>
              <a:ahLst/>
              <a:cxnLst/>
              <a:rect l="l" t="t" r="r" b="b"/>
              <a:pathLst>
                <a:path w="12996" h="10125" extrusionOk="0">
                  <a:moveTo>
                    <a:pt x="2162" y="1"/>
                  </a:moveTo>
                  <a:lnTo>
                    <a:pt x="314" y="5792"/>
                  </a:lnTo>
                  <a:cubicBezTo>
                    <a:pt x="0" y="6770"/>
                    <a:pt x="116" y="7835"/>
                    <a:pt x="628" y="8727"/>
                  </a:cubicBezTo>
                  <a:lnTo>
                    <a:pt x="1437" y="10125"/>
                  </a:lnTo>
                  <a:lnTo>
                    <a:pt x="11561" y="10125"/>
                  </a:lnTo>
                  <a:lnTo>
                    <a:pt x="12368" y="8727"/>
                  </a:lnTo>
                  <a:cubicBezTo>
                    <a:pt x="12881" y="7835"/>
                    <a:pt x="12996" y="6770"/>
                    <a:pt x="12684" y="5792"/>
                  </a:cubicBezTo>
                  <a:lnTo>
                    <a:pt x="108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1"/>
            <p:cNvSpPr/>
            <p:nvPr/>
          </p:nvSpPr>
          <p:spPr>
            <a:xfrm>
              <a:off x="5587684" y="4021215"/>
              <a:ext cx="496361" cy="379500"/>
            </a:xfrm>
            <a:custGeom>
              <a:avLst/>
              <a:gdLst/>
              <a:ahLst/>
              <a:cxnLst/>
              <a:rect l="l" t="t" r="r" b="b"/>
              <a:pathLst>
                <a:path w="12033" h="9200" extrusionOk="0">
                  <a:moveTo>
                    <a:pt x="2018" y="1"/>
                  </a:moveTo>
                  <a:lnTo>
                    <a:pt x="270" y="5470"/>
                  </a:lnTo>
                  <a:cubicBezTo>
                    <a:pt x="1" y="6313"/>
                    <a:pt x="103" y="7266"/>
                    <a:pt x="546" y="8034"/>
                  </a:cubicBezTo>
                  <a:lnTo>
                    <a:pt x="1223" y="9199"/>
                  </a:lnTo>
                  <a:lnTo>
                    <a:pt x="10812" y="9199"/>
                  </a:lnTo>
                  <a:lnTo>
                    <a:pt x="11489" y="8034"/>
                  </a:lnTo>
                  <a:cubicBezTo>
                    <a:pt x="11932" y="7269"/>
                    <a:pt x="12033" y="6313"/>
                    <a:pt x="11764" y="5470"/>
                  </a:cubicBezTo>
                  <a:lnTo>
                    <a:pt x="1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1"/>
            <p:cNvSpPr/>
            <p:nvPr/>
          </p:nvSpPr>
          <p:spPr>
            <a:xfrm>
              <a:off x="5889180" y="4021215"/>
              <a:ext cx="161246" cy="170775"/>
            </a:xfrm>
            <a:custGeom>
              <a:avLst/>
              <a:gdLst/>
              <a:ahLst/>
              <a:cxnLst/>
              <a:rect l="l" t="t" r="r" b="b"/>
              <a:pathLst>
                <a:path w="3909" h="4140" extrusionOk="0">
                  <a:moveTo>
                    <a:pt x="0" y="1"/>
                  </a:moveTo>
                  <a:cubicBezTo>
                    <a:pt x="625" y="2350"/>
                    <a:pt x="42" y="4140"/>
                    <a:pt x="42" y="4140"/>
                  </a:cubicBezTo>
                  <a:lnTo>
                    <a:pt x="3908" y="375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1"/>
            <p:cNvSpPr/>
            <p:nvPr/>
          </p:nvSpPr>
          <p:spPr>
            <a:xfrm>
              <a:off x="5587766" y="4136096"/>
              <a:ext cx="496279" cy="264619"/>
            </a:xfrm>
            <a:custGeom>
              <a:avLst/>
              <a:gdLst/>
              <a:ahLst/>
              <a:cxnLst/>
              <a:rect l="l" t="t" r="r" b="b"/>
              <a:pathLst>
                <a:path w="12031" h="6415" extrusionOk="0">
                  <a:moveTo>
                    <a:pt x="1128" y="1"/>
                  </a:moveTo>
                  <a:lnTo>
                    <a:pt x="270" y="2685"/>
                  </a:lnTo>
                  <a:cubicBezTo>
                    <a:pt x="0" y="3528"/>
                    <a:pt x="102" y="4481"/>
                    <a:pt x="545" y="5249"/>
                  </a:cubicBezTo>
                  <a:lnTo>
                    <a:pt x="1222" y="6414"/>
                  </a:lnTo>
                  <a:lnTo>
                    <a:pt x="10810" y="6414"/>
                  </a:lnTo>
                  <a:lnTo>
                    <a:pt x="11487" y="5249"/>
                  </a:lnTo>
                  <a:cubicBezTo>
                    <a:pt x="11930" y="4484"/>
                    <a:pt x="12031" y="3528"/>
                    <a:pt x="11762" y="2685"/>
                  </a:cubicBezTo>
                  <a:lnTo>
                    <a:pt x="10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1"/>
            <p:cNvSpPr/>
            <p:nvPr/>
          </p:nvSpPr>
          <p:spPr>
            <a:xfrm>
              <a:off x="5635204" y="4366560"/>
              <a:ext cx="397939" cy="27060"/>
            </a:xfrm>
            <a:custGeom>
              <a:avLst/>
              <a:gdLst/>
              <a:ahLst/>
              <a:cxnLst/>
              <a:rect l="l" t="t" r="r" b="b"/>
              <a:pathLst>
                <a:path w="9647" h="656" extrusionOk="0">
                  <a:moveTo>
                    <a:pt x="4824" y="0"/>
                  </a:moveTo>
                  <a:cubicBezTo>
                    <a:pt x="2159" y="0"/>
                    <a:pt x="0" y="147"/>
                    <a:pt x="0" y="326"/>
                  </a:cubicBezTo>
                  <a:cubicBezTo>
                    <a:pt x="0" y="508"/>
                    <a:pt x="2159" y="655"/>
                    <a:pt x="4824" y="655"/>
                  </a:cubicBezTo>
                  <a:cubicBezTo>
                    <a:pt x="7486" y="655"/>
                    <a:pt x="9646" y="508"/>
                    <a:pt x="9646" y="326"/>
                  </a:cubicBezTo>
                  <a:cubicBezTo>
                    <a:pt x="9646" y="147"/>
                    <a:pt x="7487" y="0"/>
                    <a:pt x="4824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1"/>
            <p:cNvSpPr/>
            <p:nvPr/>
          </p:nvSpPr>
          <p:spPr>
            <a:xfrm>
              <a:off x="5633719" y="3983389"/>
              <a:ext cx="407261" cy="46200"/>
            </a:xfrm>
            <a:custGeom>
              <a:avLst/>
              <a:gdLst/>
              <a:ahLst/>
              <a:cxnLst/>
              <a:rect l="l" t="t" r="r" b="b"/>
              <a:pathLst>
                <a:path w="9873" h="1120" extrusionOk="0">
                  <a:moveTo>
                    <a:pt x="155" y="1"/>
                  </a:moveTo>
                  <a:cubicBezTo>
                    <a:pt x="70" y="1"/>
                    <a:pt x="1" y="70"/>
                    <a:pt x="1" y="154"/>
                  </a:cubicBezTo>
                  <a:lnTo>
                    <a:pt x="1" y="966"/>
                  </a:lnTo>
                  <a:cubicBezTo>
                    <a:pt x="1" y="1050"/>
                    <a:pt x="70" y="1119"/>
                    <a:pt x="155" y="1119"/>
                  </a:cubicBezTo>
                  <a:lnTo>
                    <a:pt x="9720" y="1119"/>
                  </a:lnTo>
                  <a:cubicBezTo>
                    <a:pt x="9805" y="1119"/>
                    <a:pt x="9873" y="1050"/>
                    <a:pt x="9873" y="966"/>
                  </a:cubicBezTo>
                  <a:lnTo>
                    <a:pt x="9873" y="154"/>
                  </a:lnTo>
                  <a:cubicBezTo>
                    <a:pt x="9873" y="70"/>
                    <a:pt x="9805" y="1"/>
                    <a:pt x="9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1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1"/>
            <p:cNvSpPr/>
            <p:nvPr/>
          </p:nvSpPr>
          <p:spPr>
            <a:xfrm>
              <a:off x="5623778" y="4058340"/>
              <a:ext cx="98175" cy="320925"/>
            </a:xfrm>
            <a:custGeom>
              <a:avLst/>
              <a:gdLst/>
              <a:ahLst/>
              <a:cxnLst/>
              <a:rect l="l" t="t" r="r" b="b"/>
              <a:pathLst>
                <a:path w="2380" h="7780" extrusionOk="0">
                  <a:moveTo>
                    <a:pt x="2379" y="1"/>
                  </a:moveTo>
                  <a:cubicBezTo>
                    <a:pt x="2379" y="1"/>
                    <a:pt x="1433" y="1251"/>
                    <a:pt x="1131" y="1897"/>
                  </a:cubicBezTo>
                  <a:cubicBezTo>
                    <a:pt x="829" y="2540"/>
                    <a:pt x="1" y="3796"/>
                    <a:pt x="249" y="5184"/>
                  </a:cubicBezTo>
                  <a:cubicBezTo>
                    <a:pt x="497" y="6571"/>
                    <a:pt x="1578" y="7780"/>
                    <a:pt x="1578" y="7780"/>
                  </a:cubicBezTo>
                  <a:cubicBezTo>
                    <a:pt x="1578" y="7780"/>
                    <a:pt x="358" y="6045"/>
                    <a:pt x="915" y="3838"/>
                  </a:cubicBezTo>
                  <a:cubicBezTo>
                    <a:pt x="1272" y="2426"/>
                    <a:pt x="2379" y="1"/>
                    <a:pt x="237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1"/>
            <p:cNvSpPr/>
            <p:nvPr/>
          </p:nvSpPr>
          <p:spPr>
            <a:xfrm>
              <a:off x="5931544" y="4146161"/>
              <a:ext cx="124410" cy="220316"/>
            </a:xfrm>
            <a:custGeom>
              <a:avLst/>
              <a:gdLst/>
              <a:ahLst/>
              <a:cxnLst/>
              <a:rect l="l" t="t" r="r" b="b"/>
              <a:pathLst>
                <a:path w="3016" h="5341" extrusionOk="0">
                  <a:moveTo>
                    <a:pt x="1641" y="1"/>
                  </a:moveTo>
                  <a:lnTo>
                    <a:pt x="0" y="291"/>
                  </a:lnTo>
                  <a:cubicBezTo>
                    <a:pt x="0" y="291"/>
                    <a:pt x="515" y="2166"/>
                    <a:pt x="642" y="3388"/>
                  </a:cubicBezTo>
                  <a:cubicBezTo>
                    <a:pt x="769" y="4610"/>
                    <a:pt x="311" y="5159"/>
                    <a:pt x="311" y="5159"/>
                  </a:cubicBezTo>
                  <a:cubicBezTo>
                    <a:pt x="311" y="5159"/>
                    <a:pt x="955" y="5335"/>
                    <a:pt x="1439" y="5341"/>
                  </a:cubicBezTo>
                  <a:cubicBezTo>
                    <a:pt x="1445" y="5341"/>
                    <a:pt x="1450" y="5341"/>
                    <a:pt x="1455" y="5341"/>
                  </a:cubicBezTo>
                  <a:cubicBezTo>
                    <a:pt x="1936" y="5341"/>
                    <a:pt x="2404" y="5154"/>
                    <a:pt x="2404" y="5154"/>
                  </a:cubicBezTo>
                  <a:cubicBezTo>
                    <a:pt x="2404" y="5154"/>
                    <a:pt x="3015" y="4029"/>
                    <a:pt x="2881" y="3191"/>
                  </a:cubicBezTo>
                  <a:cubicBezTo>
                    <a:pt x="2747" y="2354"/>
                    <a:pt x="1641" y="1"/>
                    <a:pt x="164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1"/>
            <p:cNvSpPr/>
            <p:nvPr/>
          </p:nvSpPr>
          <p:spPr>
            <a:xfrm>
              <a:off x="5704463" y="4211130"/>
              <a:ext cx="64350" cy="64350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79" y="0"/>
                  </a:moveTo>
                  <a:cubicBezTo>
                    <a:pt x="349" y="0"/>
                    <a:pt x="0" y="349"/>
                    <a:pt x="0" y="779"/>
                  </a:cubicBezTo>
                  <a:cubicBezTo>
                    <a:pt x="0" y="1209"/>
                    <a:pt x="349" y="1559"/>
                    <a:pt x="779" y="1559"/>
                  </a:cubicBezTo>
                  <a:cubicBezTo>
                    <a:pt x="1209" y="1559"/>
                    <a:pt x="1559" y="1209"/>
                    <a:pt x="1559" y="779"/>
                  </a:cubicBezTo>
                  <a:cubicBezTo>
                    <a:pt x="1559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1"/>
            <p:cNvSpPr/>
            <p:nvPr/>
          </p:nvSpPr>
          <p:spPr>
            <a:xfrm>
              <a:off x="5820251" y="4166085"/>
              <a:ext cx="46118" cy="46159"/>
            </a:xfrm>
            <a:custGeom>
              <a:avLst/>
              <a:gdLst/>
              <a:ahLst/>
              <a:cxnLst/>
              <a:rect l="l" t="t" r="r" b="b"/>
              <a:pathLst>
                <a:path w="1118" h="1119" extrusionOk="0">
                  <a:moveTo>
                    <a:pt x="559" y="0"/>
                  </a:moveTo>
                  <a:cubicBezTo>
                    <a:pt x="250" y="0"/>
                    <a:pt x="1" y="251"/>
                    <a:pt x="1" y="559"/>
                  </a:cubicBezTo>
                  <a:cubicBezTo>
                    <a:pt x="1" y="868"/>
                    <a:pt x="250" y="1119"/>
                    <a:pt x="559" y="1119"/>
                  </a:cubicBezTo>
                  <a:cubicBezTo>
                    <a:pt x="868" y="1119"/>
                    <a:pt x="1118" y="868"/>
                    <a:pt x="1118" y="559"/>
                  </a:cubicBezTo>
                  <a:cubicBezTo>
                    <a:pt x="1118" y="251"/>
                    <a:pt x="868" y="0"/>
                    <a:pt x="559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1"/>
            <p:cNvSpPr/>
            <p:nvPr/>
          </p:nvSpPr>
          <p:spPr>
            <a:xfrm>
              <a:off x="5825036" y="4259640"/>
              <a:ext cx="56471" cy="56513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685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2"/>
                    <a:pt x="308" y="1369"/>
                    <a:pt x="685" y="1369"/>
                  </a:cubicBezTo>
                  <a:cubicBezTo>
                    <a:pt x="1063" y="1369"/>
                    <a:pt x="1369" y="1062"/>
                    <a:pt x="1369" y="685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1"/>
            <p:cNvSpPr/>
            <p:nvPr/>
          </p:nvSpPr>
          <p:spPr>
            <a:xfrm>
              <a:off x="5713290" y="4218390"/>
              <a:ext cx="25369" cy="25369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9" y="0"/>
                    <a:pt x="3" y="137"/>
                    <a:pt x="1" y="307"/>
                  </a:cubicBezTo>
                  <a:cubicBezTo>
                    <a:pt x="1" y="476"/>
                    <a:pt x="139" y="614"/>
                    <a:pt x="308" y="614"/>
                  </a:cubicBezTo>
                  <a:cubicBezTo>
                    <a:pt x="477" y="614"/>
                    <a:pt x="614" y="476"/>
                    <a:pt x="614" y="307"/>
                  </a:cubicBezTo>
                  <a:cubicBezTo>
                    <a:pt x="614" y="137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1"/>
            <p:cNvSpPr/>
            <p:nvPr/>
          </p:nvSpPr>
          <p:spPr>
            <a:xfrm>
              <a:off x="5826645" y="4171241"/>
              <a:ext cx="18191" cy="18191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1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2"/>
                    <a:pt x="100" y="441"/>
                    <a:pt x="221" y="441"/>
                  </a:cubicBezTo>
                  <a:cubicBezTo>
                    <a:pt x="342" y="441"/>
                    <a:pt x="441" y="342"/>
                    <a:pt x="441" y="221"/>
                  </a:cubicBezTo>
                  <a:cubicBezTo>
                    <a:pt x="441" y="99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1"/>
            <p:cNvSpPr/>
            <p:nvPr/>
          </p:nvSpPr>
          <p:spPr>
            <a:xfrm>
              <a:off x="5832874" y="4266034"/>
              <a:ext cx="22234" cy="22234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38"/>
                    <a:pt x="269" y="538"/>
                  </a:cubicBezTo>
                  <a:cubicBezTo>
                    <a:pt x="420" y="538"/>
                    <a:pt x="538" y="419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1"/>
            <p:cNvSpPr/>
            <p:nvPr/>
          </p:nvSpPr>
          <p:spPr>
            <a:xfrm>
              <a:off x="5637225" y="4121329"/>
              <a:ext cx="398063" cy="27019"/>
            </a:xfrm>
            <a:custGeom>
              <a:avLst/>
              <a:gdLst/>
              <a:ahLst/>
              <a:cxnLst/>
              <a:rect l="l" t="t" r="r" b="b"/>
              <a:pathLst>
                <a:path w="9650" h="655" extrusionOk="0">
                  <a:moveTo>
                    <a:pt x="4826" y="0"/>
                  </a:moveTo>
                  <a:cubicBezTo>
                    <a:pt x="2161" y="0"/>
                    <a:pt x="1" y="147"/>
                    <a:pt x="1" y="329"/>
                  </a:cubicBezTo>
                  <a:cubicBezTo>
                    <a:pt x="1" y="508"/>
                    <a:pt x="2161" y="655"/>
                    <a:pt x="4826" y="655"/>
                  </a:cubicBezTo>
                  <a:cubicBezTo>
                    <a:pt x="7488" y="655"/>
                    <a:pt x="9649" y="508"/>
                    <a:pt x="9649" y="329"/>
                  </a:cubicBezTo>
                  <a:cubicBezTo>
                    <a:pt x="9649" y="147"/>
                    <a:pt x="7488" y="0"/>
                    <a:pt x="4826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9" name="Google Shape;2589;p41"/>
          <p:cNvGrpSpPr/>
          <p:nvPr/>
        </p:nvGrpSpPr>
        <p:grpSpPr>
          <a:xfrm>
            <a:off x="7711509" y="3936896"/>
            <a:ext cx="1356300" cy="902055"/>
            <a:chOff x="6221820" y="3518006"/>
            <a:chExt cx="1356300" cy="902055"/>
          </a:xfrm>
        </p:grpSpPr>
        <p:sp>
          <p:nvSpPr>
            <p:cNvPr id="2590" name="Google Shape;2590;p41"/>
            <p:cNvSpPr/>
            <p:nvPr/>
          </p:nvSpPr>
          <p:spPr>
            <a:xfrm>
              <a:off x="6406084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5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5" y="14457"/>
                  </a:cubicBezTo>
                  <a:cubicBezTo>
                    <a:pt x="2568" y="14457"/>
                    <a:pt x="3308" y="13716"/>
                    <a:pt x="3308" y="12803"/>
                  </a:cubicBezTo>
                  <a:lnTo>
                    <a:pt x="3308" y="1654"/>
                  </a:lnTo>
                  <a:cubicBezTo>
                    <a:pt x="3308" y="741"/>
                    <a:pt x="2568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1"/>
            <p:cNvSpPr/>
            <p:nvPr/>
          </p:nvSpPr>
          <p:spPr>
            <a:xfrm>
              <a:off x="6416891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0" y="1"/>
                  </a:moveTo>
                  <a:cubicBezTo>
                    <a:pt x="617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7" y="13934"/>
                    <a:pt x="1390" y="13934"/>
                  </a:cubicBezTo>
                  <a:cubicBezTo>
                    <a:pt x="2166" y="13934"/>
                    <a:pt x="2783" y="13319"/>
                    <a:pt x="2783" y="12543"/>
                  </a:cubicBezTo>
                  <a:lnTo>
                    <a:pt x="2783" y="1392"/>
                  </a:lnTo>
                  <a:cubicBezTo>
                    <a:pt x="2783" y="616"/>
                    <a:pt x="2166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1"/>
            <p:cNvSpPr/>
            <p:nvPr/>
          </p:nvSpPr>
          <p:spPr>
            <a:xfrm>
              <a:off x="6468866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49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1"/>
            <p:cNvSpPr/>
            <p:nvPr/>
          </p:nvSpPr>
          <p:spPr>
            <a:xfrm>
              <a:off x="6416891" y="3784811"/>
              <a:ext cx="114799" cy="412376"/>
            </a:xfrm>
            <a:custGeom>
              <a:avLst/>
              <a:gdLst/>
              <a:ahLst/>
              <a:cxnLst/>
              <a:rect l="l" t="t" r="r" b="b"/>
              <a:pathLst>
                <a:path w="2783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7" y="9997"/>
                    <a:pt x="1393" y="9997"/>
                  </a:cubicBezTo>
                  <a:cubicBezTo>
                    <a:pt x="2166" y="9997"/>
                    <a:pt x="2783" y="9381"/>
                    <a:pt x="2783" y="8605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1"/>
            <p:cNvSpPr/>
            <p:nvPr/>
          </p:nvSpPr>
          <p:spPr>
            <a:xfrm>
              <a:off x="6428936" y="3794670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39" y="0"/>
                  </a:moveTo>
                  <a:cubicBezTo>
                    <a:pt x="195" y="0"/>
                    <a:pt x="1" y="198"/>
                    <a:pt x="1" y="439"/>
                  </a:cubicBezTo>
                  <a:cubicBezTo>
                    <a:pt x="1" y="680"/>
                    <a:pt x="198" y="878"/>
                    <a:pt x="439" y="878"/>
                  </a:cubicBezTo>
                  <a:cubicBezTo>
                    <a:pt x="681" y="878"/>
                    <a:pt x="878" y="682"/>
                    <a:pt x="878" y="439"/>
                  </a:cubicBezTo>
                  <a:cubicBezTo>
                    <a:pt x="878" y="198"/>
                    <a:pt x="681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1"/>
            <p:cNvSpPr/>
            <p:nvPr/>
          </p:nvSpPr>
          <p:spPr>
            <a:xfrm>
              <a:off x="6429638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3" y="1"/>
                    <a:pt x="2" y="152"/>
                    <a:pt x="0" y="339"/>
                  </a:cubicBezTo>
                  <a:cubicBezTo>
                    <a:pt x="0" y="526"/>
                    <a:pt x="153" y="678"/>
                    <a:pt x="339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1"/>
            <p:cNvSpPr/>
            <p:nvPr/>
          </p:nvSpPr>
          <p:spPr>
            <a:xfrm>
              <a:off x="6426131" y="3940200"/>
              <a:ext cx="26895" cy="26813"/>
            </a:xfrm>
            <a:custGeom>
              <a:avLst/>
              <a:gdLst/>
              <a:ahLst/>
              <a:cxnLst/>
              <a:rect l="l" t="t" r="r" b="b"/>
              <a:pathLst>
                <a:path w="652" h="650" extrusionOk="0">
                  <a:moveTo>
                    <a:pt x="327" y="1"/>
                  </a:moveTo>
                  <a:cubicBezTo>
                    <a:pt x="148" y="1"/>
                    <a:pt x="1" y="145"/>
                    <a:pt x="2" y="325"/>
                  </a:cubicBezTo>
                  <a:cubicBezTo>
                    <a:pt x="2" y="504"/>
                    <a:pt x="148" y="650"/>
                    <a:pt x="327" y="650"/>
                  </a:cubicBezTo>
                  <a:cubicBezTo>
                    <a:pt x="507" y="650"/>
                    <a:pt x="651" y="504"/>
                    <a:pt x="651" y="325"/>
                  </a:cubicBezTo>
                  <a:cubicBezTo>
                    <a:pt x="651" y="145"/>
                    <a:pt x="507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1"/>
            <p:cNvSpPr/>
            <p:nvPr/>
          </p:nvSpPr>
          <p:spPr>
            <a:xfrm>
              <a:off x="6422955" y="4114234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39" y="0"/>
                  </a:moveTo>
                  <a:cubicBezTo>
                    <a:pt x="196" y="0"/>
                    <a:pt x="0" y="196"/>
                    <a:pt x="0" y="439"/>
                  </a:cubicBezTo>
                  <a:cubicBezTo>
                    <a:pt x="0" y="680"/>
                    <a:pt x="198" y="878"/>
                    <a:pt x="439" y="878"/>
                  </a:cubicBezTo>
                  <a:cubicBezTo>
                    <a:pt x="680" y="878"/>
                    <a:pt x="879" y="683"/>
                    <a:pt x="879" y="439"/>
                  </a:cubicBezTo>
                  <a:cubicBezTo>
                    <a:pt x="879" y="198"/>
                    <a:pt x="683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1"/>
            <p:cNvSpPr/>
            <p:nvPr/>
          </p:nvSpPr>
          <p:spPr>
            <a:xfrm>
              <a:off x="6436279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0" y="569"/>
                    <a:pt x="567" y="442"/>
                    <a:pt x="567" y="284"/>
                  </a:cubicBezTo>
                  <a:cubicBezTo>
                    <a:pt x="567" y="127"/>
                    <a:pt x="440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1"/>
            <p:cNvSpPr/>
            <p:nvPr/>
          </p:nvSpPr>
          <p:spPr>
            <a:xfrm>
              <a:off x="6429225" y="3988050"/>
              <a:ext cx="29205" cy="29122"/>
            </a:xfrm>
            <a:custGeom>
              <a:avLst/>
              <a:gdLst/>
              <a:ahLst/>
              <a:cxnLst/>
              <a:rect l="l" t="t" r="r" b="b"/>
              <a:pathLst>
                <a:path w="708" h="706" extrusionOk="0">
                  <a:moveTo>
                    <a:pt x="355" y="0"/>
                  </a:moveTo>
                  <a:cubicBezTo>
                    <a:pt x="159" y="0"/>
                    <a:pt x="1" y="160"/>
                    <a:pt x="2" y="353"/>
                  </a:cubicBezTo>
                  <a:cubicBezTo>
                    <a:pt x="2" y="548"/>
                    <a:pt x="159" y="706"/>
                    <a:pt x="355" y="706"/>
                  </a:cubicBezTo>
                  <a:cubicBezTo>
                    <a:pt x="548" y="706"/>
                    <a:pt x="707" y="549"/>
                    <a:pt x="707" y="353"/>
                  </a:cubicBezTo>
                  <a:cubicBezTo>
                    <a:pt x="707" y="160"/>
                    <a:pt x="551" y="0"/>
                    <a:pt x="355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1"/>
            <p:cNvSpPr/>
            <p:nvPr/>
          </p:nvSpPr>
          <p:spPr>
            <a:xfrm>
              <a:off x="6438300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5" y="10540"/>
                    <a:pt x="655" y="10540"/>
                  </a:cubicBezTo>
                  <a:cubicBezTo>
                    <a:pt x="655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1"/>
            <p:cNvSpPr/>
            <p:nvPr/>
          </p:nvSpPr>
          <p:spPr>
            <a:xfrm>
              <a:off x="6429926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0" y="9996"/>
                    <a:pt x="2467" y="9380"/>
                    <a:pt x="2467" y="8604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1"/>
            <p:cNvSpPr/>
            <p:nvPr/>
          </p:nvSpPr>
          <p:spPr>
            <a:xfrm>
              <a:off x="6481200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6" y="1"/>
                  </a:moveTo>
                  <a:cubicBezTo>
                    <a:pt x="156" y="1"/>
                    <a:pt x="3" y="154"/>
                    <a:pt x="0" y="345"/>
                  </a:cubicBezTo>
                  <a:cubicBezTo>
                    <a:pt x="0" y="532"/>
                    <a:pt x="156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7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1"/>
            <p:cNvSpPr/>
            <p:nvPr/>
          </p:nvSpPr>
          <p:spPr>
            <a:xfrm>
              <a:off x="6494276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8" y="0"/>
                  </a:moveTo>
                  <a:cubicBezTo>
                    <a:pt x="93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8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1"/>
            <p:cNvSpPr/>
            <p:nvPr/>
          </p:nvSpPr>
          <p:spPr>
            <a:xfrm>
              <a:off x="6396514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1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6463751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2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2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6463751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2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2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6463751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1"/>
                  </a:moveTo>
                  <a:cubicBezTo>
                    <a:pt x="83" y="1"/>
                    <a:pt x="0" y="83"/>
                    <a:pt x="0" y="183"/>
                  </a:cubicBezTo>
                  <a:cubicBezTo>
                    <a:pt x="0" y="283"/>
                    <a:pt x="82" y="365"/>
                    <a:pt x="182" y="365"/>
                  </a:cubicBezTo>
                  <a:lnTo>
                    <a:pt x="1545" y="365"/>
                  </a:lnTo>
                  <a:cubicBezTo>
                    <a:pt x="1645" y="365"/>
                    <a:pt x="1727" y="283"/>
                    <a:pt x="1727" y="183"/>
                  </a:cubicBezTo>
                  <a:cubicBezTo>
                    <a:pt x="1727" y="83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6463751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2" y="0"/>
                  </a:moveTo>
                  <a:cubicBezTo>
                    <a:pt x="83" y="0"/>
                    <a:pt x="0" y="82"/>
                    <a:pt x="0" y="182"/>
                  </a:cubicBezTo>
                  <a:cubicBezTo>
                    <a:pt x="0" y="283"/>
                    <a:pt x="82" y="364"/>
                    <a:pt x="182" y="364"/>
                  </a:cubicBezTo>
                  <a:lnTo>
                    <a:pt x="1545" y="364"/>
                  </a:lnTo>
                  <a:cubicBezTo>
                    <a:pt x="1645" y="364"/>
                    <a:pt x="1727" y="283"/>
                    <a:pt x="1727" y="182"/>
                  </a:cubicBezTo>
                  <a:cubicBezTo>
                    <a:pt x="1727" y="82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6463751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2" y="1"/>
                  </a:moveTo>
                  <a:cubicBezTo>
                    <a:pt x="83" y="1"/>
                    <a:pt x="0" y="81"/>
                    <a:pt x="0" y="181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1"/>
                  </a:cubicBezTo>
                  <a:cubicBezTo>
                    <a:pt x="1727" y="81"/>
                    <a:pt x="1647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6463751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2" y="0"/>
                  </a:moveTo>
                  <a:cubicBezTo>
                    <a:pt x="83" y="0"/>
                    <a:pt x="0" y="81"/>
                    <a:pt x="0" y="182"/>
                  </a:cubicBezTo>
                  <a:cubicBezTo>
                    <a:pt x="0" y="283"/>
                    <a:pt x="82" y="363"/>
                    <a:pt x="182" y="363"/>
                  </a:cubicBezTo>
                  <a:lnTo>
                    <a:pt x="1545" y="363"/>
                  </a:lnTo>
                  <a:cubicBezTo>
                    <a:pt x="1645" y="363"/>
                    <a:pt x="1727" y="283"/>
                    <a:pt x="1727" y="182"/>
                  </a:cubicBezTo>
                  <a:cubicBezTo>
                    <a:pt x="1727" y="81"/>
                    <a:pt x="1647" y="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6415324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1"/>
            <p:cNvSpPr/>
            <p:nvPr/>
          </p:nvSpPr>
          <p:spPr>
            <a:xfrm>
              <a:off x="6457234" y="3845861"/>
              <a:ext cx="29122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6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1"/>
            <p:cNvSpPr/>
            <p:nvPr/>
          </p:nvSpPr>
          <p:spPr>
            <a:xfrm>
              <a:off x="6457028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58"/>
                    <a:pt x="1" y="353"/>
                  </a:cubicBezTo>
                  <a:cubicBezTo>
                    <a:pt x="1" y="546"/>
                    <a:pt x="160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1"/>
            <p:cNvSpPr/>
            <p:nvPr/>
          </p:nvSpPr>
          <p:spPr>
            <a:xfrm>
              <a:off x="6427822" y="3696660"/>
              <a:ext cx="26771" cy="26647"/>
            </a:xfrm>
            <a:custGeom>
              <a:avLst/>
              <a:gdLst/>
              <a:ahLst/>
              <a:cxnLst/>
              <a:rect l="l" t="t" r="r" b="b"/>
              <a:pathLst>
                <a:path w="649" h="646" extrusionOk="0">
                  <a:moveTo>
                    <a:pt x="325" y="0"/>
                  </a:moveTo>
                  <a:cubicBezTo>
                    <a:pt x="145" y="0"/>
                    <a:pt x="1" y="147"/>
                    <a:pt x="2" y="323"/>
                  </a:cubicBezTo>
                  <a:cubicBezTo>
                    <a:pt x="2" y="501"/>
                    <a:pt x="147" y="645"/>
                    <a:pt x="325" y="645"/>
                  </a:cubicBezTo>
                  <a:cubicBezTo>
                    <a:pt x="503" y="645"/>
                    <a:pt x="648" y="501"/>
                    <a:pt x="648" y="323"/>
                  </a:cubicBezTo>
                  <a:cubicBezTo>
                    <a:pt x="648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1"/>
            <p:cNvSpPr/>
            <p:nvPr/>
          </p:nvSpPr>
          <p:spPr>
            <a:xfrm>
              <a:off x="6687986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1" y="0"/>
                    <a:pt x="0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1"/>
            <p:cNvSpPr/>
            <p:nvPr/>
          </p:nvSpPr>
          <p:spPr>
            <a:xfrm>
              <a:off x="6698752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1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1" y="13934"/>
                  </a:cubicBezTo>
                  <a:cubicBezTo>
                    <a:pt x="2167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2" y="616"/>
                    <a:pt x="2167" y="1"/>
                    <a:pt x="1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1"/>
            <p:cNvSpPr/>
            <p:nvPr/>
          </p:nvSpPr>
          <p:spPr>
            <a:xfrm>
              <a:off x="6750769" y="3650171"/>
              <a:ext cx="62782" cy="150191"/>
            </a:xfrm>
            <a:custGeom>
              <a:avLst/>
              <a:gdLst/>
              <a:ahLst/>
              <a:cxnLst/>
              <a:rect l="l" t="t" r="r" b="b"/>
              <a:pathLst>
                <a:path w="1522" h="3641" extrusionOk="0">
                  <a:moveTo>
                    <a:pt x="1327" y="0"/>
                  </a:moveTo>
                  <a:lnTo>
                    <a:pt x="101" y="279"/>
                  </a:lnTo>
                  <a:cubicBezTo>
                    <a:pt x="398" y="1690"/>
                    <a:pt x="0" y="3640"/>
                    <a:pt x="0" y="3640"/>
                  </a:cubicBezTo>
                  <a:lnTo>
                    <a:pt x="1521" y="3623"/>
                  </a:lnTo>
                  <a:lnTo>
                    <a:pt x="1521" y="720"/>
                  </a:lnTo>
                  <a:cubicBezTo>
                    <a:pt x="1521" y="456"/>
                    <a:pt x="1451" y="210"/>
                    <a:pt x="1327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1"/>
            <p:cNvSpPr/>
            <p:nvPr/>
          </p:nvSpPr>
          <p:spPr>
            <a:xfrm>
              <a:off x="6698794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1"/>
            <p:cNvSpPr/>
            <p:nvPr/>
          </p:nvSpPr>
          <p:spPr>
            <a:xfrm>
              <a:off x="6710798" y="3794670"/>
              <a:ext cx="36300" cy="36218"/>
            </a:xfrm>
            <a:custGeom>
              <a:avLst/>
              <a:gdLst/>
              <a:ahLst/>
              <a:cxnLst/>
              <a:rect l="l" t="t" r="r" b="b"/>
              <a:pathLst>
                <a:path w="880" h="878" extrusionOk="0">
                  <a:moveTo>
                    <a:pt x="440" y="0"/>
                  </a:moveTo>
                  <a:cubicBezTo>
                    <a:pt x="196" y="0"/>
                    <a:pt x="0" y="198"/>
                    <a:pt x="0" y="439"/>
                  </a:cubicBezTo>
                  <a:cubicBezTo>
                    <a:pt x="0" y="680"/>
                    <a:pt x="196" y="878"/>
                    <a:pt x="440" y="878"/>
                  </a:cubicBezTo>
                  <a:cubicBezTo>
                    <a:pt x="682" y="878"/>
                    <a:pt x="879" y="682"/>
                    <a:pt x="879" y="439"/>
                  </a:cubicBezTo>
                  <a:cubicBezTo>
                    <a:pt x="879" y="198"/>
                    <a:pt x="682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1"/>
            <p:cNvSpPr/>
            <p:nvPr/>
          </p:nvSpPr>
          <p:spPr>
            <a:xfrm>
              <a:off x="6711581" y="3862733"/>
              <a:ext cx="28009" cy="28009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0" y="1"/>
                  </a:moveTo>
                  <a:cubicBezTo>
                    <a:pt x="153" y="1"/>
                    <a:pt x="1" y="152"/>
                    <a:pt x="1" y="339"/>
                  </a:cubicBezTo>
                  <a:cubicBezTo>
                    <a:pt x="1" y="526"/>
                    <a:pt x="153" y="678"/>
                    <a:pt x="340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1"/>
            <p:cNvSpPr/>
            <p:nvPr/>
          </p:nvSpPr>
          <p:spPr>
            <a:xfrm>
              <a:off x="6708116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0" y="145"/>
                    <a:pt x="0" y="325"/>
                  </a:cubicBezTo>
                  <a:cubicBezTo>
                    <a:pt x="0" y="504"/>
                    <a:pt x="147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5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1"/>
            <p:cNvSpPr/>
            <p:nvPr/>
          </p:nvSpPr>
          <p:spPr>
            <a:xfrm>
              <a:off x="6704857" y="4114234"/>
              <a:ext cx="36218" cy="36218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39" y="0"/>
                  </a:moveTo>
                  <a:cubicBezTo>
                    <a:pt x="198" y="0"/>
                    <a:pt x="0" y="196"/>
                    <a:pt x="0" y="439"/>
                  </a:cubicBezTo>
                  <a:cubicBezTo>
                    <a:pt x="0" y="680"/>
                    <a:pt x="196" y="878"/>
                    <a:pt x="439" y="878"/>
                  </a:cubicBezTo>
                  <a:cubicBezTo>
                    <a:pt x="680" y="878"/>
                    <a:pt x="878" y="683"/>
                    <a:pt x="878" y="439"/>
                  </a:cubicBezTo>
                  <a:cubicBezTo>
                    <a:pt x="878" y="198"/>
                    <a:pt x="680" y="0"/>
                    <a:pt x="43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6718181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6711210" y="3988050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0" y="160"/>
                    <a:pt x="0" y="353"/>
                  </a:cubicBezTo>
                  <a:cubicBezTo>
                    <a:pt x="0" y="548"/>
                    <a:pt x="157" y="706"/>
                    <a:pt x="353" y="706"/>
                  </a:cubicBezTo>
                  <a:cubicBezTo>
                    <a:pt x="546" y="706"/>
                    <a:pt x="705" y="549"/>
                    <a:pt x="705" y="353"/>
                  </a:cubicBezTo>
                  <a:cubicBezTo>
                    <a:pt x="705" y="160"/>
                    <a:pt x="547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6720202" y="3711304"/>
              <a:ext cx="27101" cy="434775"/>
            </a:xfrm>
            <a:custGeom>
              <a:avLst/>
              <a:gdLst/>
              <a:ahLst/>
              <a:cxnLst/>
              <a:rect l="l" t="t" r="r" b="b"/>
              <a:pathLst>
                <a:path w="657" h="10540" extrusionOk="0">
                  <a:moveTo>
                    <a:pt x="353" y="1"/>
                  </a:moveTo>
                  <a:cubicBezTo>
                    <a:pt x="353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7" y="10540"/>
                    <a:pt x="657" y="10540"/>
                  </a:cubicBezTo>
                  <a:cubicBezTo>
                    <a:pt x="657" y="10540"/>
                    <a:pt x="353" y="10332"/>
                    <a:pt x="353" y="8885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6711788" y="3784770"/>
              <a:ext cx="101764" cy="412376"/>
            </a:xfrm>
            <a:custGeom>
              <a:avLst/>
              <a:gdLst/>
              <a:ahLst/>
              <a:cxnLst/>
              <a:rect l="l" t="t" r="r" b="b"/>
              <a:pathLst>
                <a:path w="2467" h="9997" extrusionOk="0">
                  <a:moveTo>
                    <a:pt x="1216" y="0"/>
                  </a:moveTo>
                  <a:lnTo>
                    <a:pt x="1216" y="2"/>
                  </a:lnTo>
                  <a:lnTo>
                    <a:pt x="1216" y="8327"/>
                  </a:lnTo>
                  <a:cubicBezTo>
                    <a:pt x="1216" y="9103"/>
                    <a:pt x="432" y="9392"/>
                    <a:pt x="0" y="9492"/>
                  </a:cubicBezTo>
                  <a:cubicBezTo>
                    <a:pt x="254" y="9801"/>
                    <a:pt x="639" y="9996"/>
                    <a:pt x="1075" y="9996"/>
                  </a:cubicBezTo>
                  <a:cubicBezTo>
                    <a:pt x="1851" y="9996"/>
                    <a:pt x="2466" y="9380"/>
                    <a:pt x="2466" y="8604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1"/>
            <p:cNvSpPr/>
            <p:nvPr/>
          </p:nvSpPr>
          <p:spPr>
            <a:xfrm>
              <a:off x="6763144" y="4046708"/>
              <a:ext cx="28586" cy="28380"/>
            </a:xfrm>
            <a:custGeom>
              <a:avLst/>
              <a:gdLst/>
              <a:ahLst/>
              <a:cxnLst/>
              <a:rect l="l" t="t" r="r" b="b"/>
              <a:pathLst>
                <a:path w="693" h="688" extrusionOk="0">
                  <a:moveTo>
                    <a:pt x="347" y="1"/>
                  </a:moveTo>
                  <a:cubicBezTo>
                    <a:pt x="156" y="1"/>
                    <a:pt x="1" y="154"/>
                    <a:pt x="1" y="345"/>
                  </a:cubicBezTo>
                  <a:cubicBezTo>
                    <a:pt x="1" y="532"/>
                    <a:pt x="156" y="688"/>
                    <a:pt x="347" y="688"/>
                  </a:cubicBezTo>
                  <a:cubicBezTo>
                    <a:pt x="537" y="688"/>
                    <a:pt x="692" y="535"/>
                    <a:pt x="692" y="345"/>
                  </a:cubicBezTo>
                  <a:cubicBezTo>
                    <a:pt x="692" y="154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1"/>
            <p:cNvSpPr/>
            <p:nvPr/>
          </p:nvSpPr>
          <p:spPr>
            <a:xfrm>
              <a:off x="6776179" y="3664774"/>
              <a:ext cx="17119" cy="481511"/>
            </a:xfrm>
            <a:custGeom>
              <a:avLst/>
              <a:gdLst/>
              <a:ahLst/>
              <a:cxnLst/>
              <a:rect l="l" t="t" r="r" b="b"/>
              <a:pathLst>
                <a:path w="415" h="11673" extrusionOk="0">
                  <a:moveTo>
                    <a:pt x="207" y="0"/>
                  </a:moveTo>
                  <a:cubicBezTo>
                    <a:pt x="94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3" y="11672"/>
                    <a:pt x="207" y="11672"/>
                  </a:cubicBezTo>
                  <a:cubicBezTo>
                    <a:pt x="323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3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1"/>
            <p:cNvSpPr/>
            <p:nvPr/>
          </p:nvSpPr>
          <p:spPr>
            <a:xfrm>
              <a:off x="6678416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1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1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1"/>
            <p:cNvSpPr/>
            <p:nvPr/>
          </p:nvSpPr>
          <p:spPr>
            <a:xfrm>
              <a:off x="6745695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1"/>
            <p:cNvSpPr/>
            <p:nvPr/>
          </p:nvSpPr>
          <p:spPr>
            <a:xfrm>
              <a:off x="6745695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1"/>
            <p:cNvSpPr/>
            <p:nvPr/>
          </p:nvSpPr>
          <p:spPr>
            <a:xfrm>
              <a:off x="6745695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1"/>
            <p:cNvSpPr/>
            <p:nvPr/>
          </p:nvSpPr>
          <p:spPr>
            <a:xfrm>
              <a:off x="6745695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1"/>
            <p:cNvSpPr/>
            <p:nvPr/>
          </p:nvSpPr>
          <p:spPr>
            <a:xfrm>
              <a:off x="6745695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7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1"/>
            <p:cNvSpPr/>
            <p:nvPr/>
          </p:nvSpPr>
          <p:spPr>
            <a:xfrm>
              <a:off x="6745695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7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1"/>
            <p:cNvSpPr/>
            <p:nvPr/>
          </p:nvSpPr>
          <p:spPr>
            <a:xfrm>
              <a:off x="6697226" y="3547046"/>
              <a:ext cx="36424" cy="73549"/>
            </a:xfrm>
            <a:custGeom>
              <a:avLst/>
              <a:gdLst/>
              <a:ahLst/>
              <a:cxnLst/>
              <a:rect l="l" t="t" r="r" b="b"/>
              <a:pathLst>
                <a:path w="883" h="1783" extrusionOk="0">
                  <a:moveTo>
                    <a:pt x="583" y="0"/>
                  </a:moveTo>
                  <a:lnTo>
                    <a:pt x="0" y="1743"/>
                  </a:lnTo>
                  <a:lnTo>
                    <a:pt x="623" y="1782"/>
                  </a:lnTo>
                  <a:lnTo>
                    <a:pt x="882" y="11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1"/>
            <p:cNvSpPr/>
            <p:nvPr/>
          </p:nvSpPr>
          <p:spPr>
            <a:xfrm>
              <a:off x="6739136" y="3845861"/>
              <a:ext cx="29205" cy="29164"/>
            </a:xfrm>
            <a:custGeom>
              <a:avLst/>
              <a:gdLst/>
              <a:ahLst/>
              <a:cxnLst/>
              <a:rect l="l" t="t" r="r" b="b"/>
              <a:pathLst>
                <a:path w="708" h="707" extrusionOk="0">
                  <a:moveTo>
                    <a:pt x="354" y="1"/>
                  </a:moveTo>
                  <a:cubicBezTo>
                    <a:pt x="158" y="1"/>
                    <a:pt x="0" y="159"/>
                    <a:pt x="2" y="353"/>
                  </a:cubicBezTo>
                  <a:cubicBezTo>
                    <a:pt x="2" y="547"/>
                    <a:pt x="158" y="706"/>
                    <a:pt x="354" y="706"/>
                  </a:cubicBezTo>
                  <a:cubicBezTo>
                    <a:pt x="548" y="706"/>
                    <a:pt x="707" y="548"/>
                    <a:pt x="707" y="353"/>
                  </a:cubicBezTo>
                  <a:cubicBezTo>
                    <a:pt x="707" y="159"/>
                    <a:pt x="550" y="1"/>
                    <a:pt x="354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1"/>
            <p:cNvSpPr/>
            <p:nvPr/>
          </p:nvSpPr>
          <p:spPr>
            <a:xfrm>
              <a:off x="6738971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9" y="0"/>
                    <a:pt x="0" y="158"/>
                    <a:pt x="0" y="353"/>
                  </a:cubicBezTo>
                  <a:cubicBezTo>
                    <a:pt x="0" y="546"/>
                    <a:pt x="157" y="706"/>
                    <a:pt x="353" y="706"/>
                  </a:cubicBezTo>
                  <a:cubicBezTo>
                    <a:pt x="547" y="706"/>
                    <a:pt x="705" y="549"/>
                    <a:pt x="705" y="353"/>
                  </a:cubicBezTo>
                  <a:cubicBezTo>
                    <a:pt x="705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6709808" y="3696660"/>
              <a:ext cx="26606" cy="26647"/>
            </a:xfrm>
            <a:custGeom>
              <a:avLst/>
              <a:gdLst/>
              <a:ahLst/>
              <a:cxnLst/>
              <a:rect l="l" t="t" r="r" b="b"/>
              <a:pathLst>
                <a:path w="645" h="646" extrusionOk="0">
                  <a:moveTo>
                    <a:pt x="323" y="0"/>
                  </a:moveTo>
                  <a:cubicBezTo>
                    <a:pt x="144" y="0"/>
                    <a:pt x="0" y="147"/>
                    <a:pt x="0" y="323"/>
                  </a:cubicBezTo>
                  <a:cubicBezTo>
                    <a:pt x="0" y="501"/>
                    <a:pt x="144" y="645"/>
                    <a:pt x="323" y="645"/>
                  </a:cubicBezTo>
                  <a:cubicBezTo>
                    <a:pt x="501" y="645"/>
                    <a:pt x="645" y="501"/>
                    <a:pt x="645" y="323"/>
                  </a:cubicBezTo>
                  <a:cubicBezTo>
                    <a:pt x="645" y="144"/>
                    <a:pt x="501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6969889" y="3611644"/>
              <a:ext cx="136496" cy="596351"/>
            </a:xfrm>
            <a:custGeom>
              <a:avLst/>
              <a:gdLst/>
              <a:ahLst/>
              <a:cxnLst/>
              <a:rect l="l" t="t" r="r" b="b"/>
              <a:pathLst>
                <a:path w="3309" h="14457" extrusionOk="0">
                  <a:moveTo>
                    <a:pt x="1654" y="0"/>
                  </a:moveTo>
                  <a:cubicBezTo>
                    <a:pt x="742" y="0"/>
                    <a:pt x="2" y="738"/>
                    <a:pt x="0" y="1652"/>
                  </a:cubicBezTo>
                  <a:lnTo>
                    <a:pt x="0" y="12803"/>
                  </a:lnTo>
                  <a:cubicBezTo>
                    <a:pt x="0" y="13716"/>
                    <a:pt x="741" y="14457"/>
                    <a:pt x="1654" y="14457"/>
                  </a:cubicBezTo>
                  <a:cubicBezTo>
                    <a:pt x="2568" y="14457"/>
                    <a:pt x="3309" y="13716"/>
                    <a:pt x="3309" y="12803"/>
                  </a:cubicBezTo>
                  <a:lnTo>
                    <a:pt x="3309" y="1654"/>
                  </a:lnTo>
                  <a:cubicBezTo>
                    <a:pt x="3309" y="741"/>
                    <a:pt x="2568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1"/>
            <p:cNvSpPr/>
            <p:nvPr/>
          </p:nvSpPr>
          <p:spPr>
            <a:xfrm>
              <a:off x="6980779" y="3622451"/>
              <a:ext cx="114716" cy="574778"/>
            </a:xfrm>
            <a:custGeom>
              <a:avLst/>
              <a:gdLst/>
              <a:ahLst/>
              <a:cxnLst/>
              <a:rect l="l" t="t" r="r" b="b"/>
              <a:pathLst>
                <a:path w="2781" h="13934" extrusionOk="0">
                  <a:moveTo>
                    <a:pt x="1390" y="1"/>
                  </a:moveTo>
                  <a:cubicBezTo>
                    <a:pt x="615" y="1"/>
                    <a:pt x="0" y="616"/>
                    <a:pt x="0" y="1392"/>
                  </a:cubicBezTo>
                  <a:lnTo>
                    <a:pt x="0" y="12543"/>
                  </a:lnTo>
                  <a:cubicBezTo>
                    <a:pt x="0" y="13319"/>
                    <a:pt x="615" y="13934"/>
                    <a:pt x="1390" y="13934"/>
                  </a:cubicBezTo>
                  <a:cubicBezTo>
                    <a:pt x="2166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79" y="616"/>
                    <a:pt x="2164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1"/>
            <p:cNvSpPr/>
            <p:nvPr/>
          </p:nvSpPr>
          <p:spPr>
            <a:xfrm>
              <a:off x="7032630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6" y="0"/>
                  </a:moveTo>
                  <a:lnTo>
                    <a:pt x="102" y="279"/>
                  </a:lnTo>
                  <a:cubicBezTo>
                    <a:pt x="399" y="1690"/>
                    <a:pt x="0" y="3640"/>
                    <a:pt x="0" y="3640"/>
                  </a:cubicBezTo>
                  <a:lnTo>
                    <a:pt x="1522" y="3623"/>
                  </a:lnTo>
                  <a:lnTo>
                    <a:pt x="1522" y="720"/>
                  </a:lnTo>
                  <a:cubicBezTo>
                    <a:pt x="1522" y="456"/>
                    <a:pt x="1452" y="210"/>
                    <a:pt x="1326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1"/>
            <p:cNvSpPr/>
            <p:nvPr/>
          </p:nvSpPr>
          <p:spPr>
            <a:xfrm>
              <a:off x="6980696" y="3784811"/>
              <a:ext cx="114757" cy="412376"/>
            </a:xfrm>
            <a:custGeom>
              <a:avLst/>
              <a:gdLst/>
              <a:ahLst/>
              <a:cxnLst/>
              <a:rect l="l" t="t" r="r" b="b"/>
              <a:pathLst>
                <a:path w="2782" h="9997" extrusionOk="0">
                  <a:moveTo>
                    <a:pt x="1" y="1"/>
                  </a:moveTo>
                  <a:lnTo>
                    <a:pt x="1" y="8605"/>
                  </a:lnTo>
                  <a:cubicBezTo>
                    <a:pt x="1" y="9381"/>
                    <a:pt x="616" y="9997"/>
                    <a:pt x="1392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1"/>
            <p:cNvSpPr/>
            <p:nvPr/>
          </p:nvSpPr>
          <p:spPr>
            <a:xfrm>
              <a:off x="6992700" y="3794711"/>
              <a:ext cx="36218" cy="36259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439" y="1"/>
                  </a:moveTo>
                  <a:cubicBezTo>
                    <a:pt x="196" y="1"/>
                    <a:pt x="0" y="197"/>
                    <a:pt x="0" y="439"/>
                  </a:cubicBezTo>
                  <a:cubicBezTo>
                    <a:pt x="0" y="682"/>
                    <a:pt x="196" y="878"/>
                    <a:pt x="439" y="878"/>
                  </a:cubicBezTo>
                  <a:cubicBezTo>
                    <a:pt x="682" y="878"/>
                    <a:pt x="878" y="682"/>
                    <a:pt x="878" y="439"/>
                  </a:cubicBezTo>
                  <a:cubicBezTo>
                    <a:pt x="878" y="197"/>
                    <a:pt x="682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6993525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0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6990019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4" y="1"/>
                    <a:pt x="0" y="145"/>
                    <a:pt x="0" y="325"/>
                  </a:cubicBezTo>
                  <a:cubicBezTo>
                    <a:pt x="0" y="504"/>
                    <a:pt x="144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6986801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7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4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7000125" y="4049678"/>
              <a:ext cx="23430" cy="23513"/>
            </a:xfrm>
            <a:custGeom>
              <a:avLst/>
              <a:gdLst/>
              <a:ahLst/>
              <a:cxnLst/>
              <a:rect l="l" t="t" r="r" b="b"/>
              <a:pathLst>
                <a:path w="568" h="570" extrusionOk="0">
                  <a:moveTo>
                    <a:pt x="284" y="0"/>
                  </a:moveTo>
                  <a:cubicBezTo>
                    <a:pt x="128" y="0"/>
                    <a:pt x="1" y="127"/>
                    <a:pt x="1" y="284"/>
                  </a:cubicBezTo>
                  <a:cubicBezTo>
                    <a:pt x="1" y="442"/>
                    <a:pt x="128" y="569"/>
                    <a:pt x="284" y="569"/>
                  </a:cubicBezTo>
                  <a:cubicBezTo>
                    <a:pt x="441" y="569"/>
                    <a:pt x="568" y="442"/>
                    <a:pt x="568" y="284"/>
                  </a:cubicBez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6993030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3" y="0"/>
                  </a:moveTo>
                  <a:cubicBezTo>
                    <a:pt x="159" y="0"/>
                    <a:pt x="1" y="160"/>
                    <a:pt x="1" y="353"/>
                  </a:cubicBezTo>
                  <a:cubicBezTo>
                    <a:pt x="1" y="548"/>
                    <a:pt x="159" y="706"/>
                    <a:pt x="353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7002188" y="3711304"/>
              <a:ext cx="26977" cy="434775"/>
            </a:xfrm>
            <a:custGeom>
              <a:avLst/>
              <a:gdLst/>
              <a:ahLst/>
              <a:cxnLst/>
              <a:rect l="l" t="t" r="r" b="b"/>
              <a:pathLst>
                <a:path w="654" h="10540" extrusionOk="0">
                  <a:moveTo>
                    <a:pt x="350" y="1"/>
                  </a:moveTo>
                  <a:cubicBezTo>
                    <a:pt x="350" y="1"/>
                    <a:pt x="0" y="135"/>
                    <a:pt x="0" y="1097"/>
                  </a:cubicBezTo>
                  <a:lnTo>
                    <a:pt x="0" y="9487"/>
                  </a:lnTo>
                  <a:cubicBezTo>
                    <a:pt x="0" y="10441"/>
                    <a:pt x="653" y="10540"/>
                    <a:pt x="653" y="10540"/>
                  </a:cubicBezTo>
                  <a:cubicBezTo>
                    <a:pt x="653" y="10540"/>
                    <a:pt x="350" y="10332"/>
                    <a:pt x="350" y="888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6993731" y="3784770"/>
              <a:ext cx="101723" cy="412376"/>
            </a:xfrm>
            <a:custGeom>
              <a:avLst/>
              <a:gdLst/>
              <a:ahLst/>
              <a:cxnLst/>
              <a:rect l="l" t="t" r="r" b="b"/>
              <a:pathLst>
                <a:path w="2466" h="9997" extrusionOk="0">
                  <a:moveTo>
                    <a:pt x="1215" y="0"/>
                  </a:moveTo>
                  <a:lnTo>
                    <a:pt x="1215" y="2"/>
                  </a:lnTo>
                  <a:lnTo>
                    <a:pt x="1215" y="8327"/>
                  </a:lnTo>
                  <a:cubicBezTo>
                    <a:pt x="1215" y="9103"/>
                    <a:pt x="431" y="9392"/>
                    <a:pt x="1" y="9492"/>
                  </a:cubicBezTo>
                  <a:cubicBezTo>
                    <a:pt x="255" y="9801"/>
                    <a:pt x="640" y="9996"/>
                    <a:pt x="1076" y="9996"/>
                  </a:cubicBezTo>
                  <a:cubicBezTo>
                    <a:pt x="1850" y="9996"/>
                    <a:pt x="2465" y="9380"/>
                    <a:pt x="2465" y="8604"/>
                  </a:cubicBezTo>
                  <a:lnTo>
                    <a:pt x="2465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7045088" y="4046708"/>
              <a:ext cx="28463" cy="28380"/>
            </a:xfrm>
            <a:custGeom>
              <a:avLst/>
              <a:gdLst/>
              <a:ahLst/>
              <a:cxnLst/>
              <a:rect l="l" t="t" r="r" b="b"/>
              <a:pathLst>
                <a:path w="690" h="688" extrusionOk="0">
                  <a:moveTo>
                    <a:pt x="346" y="1"/>
                  </a:moveTo>
                  <a:cubicBezTo>
                    <a:pt x="155" y="1"/>
                    <a:pt x="0" y="154"/>
                    <a:pt x="0" y="345"/>
                  </a:cubicBezTo>
                  <a:cubicBezTo>
                    <a:pt x="0" y="532"/>
                    <a:pt x="155" y="688"/>
                    <a:pt x="346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7058164" y="3664774"/>
              <a:ext cx="17077" cy="481511"/>
            </a:xfrm>
            <a:custGeom>
              <a:avLst/>
              <a:gdLst/>
              <a:ahLst/>
              <a:cxnLst/>
              <a:rect l="l" t="t" r="r" b="b"/>
              <a:pathLst>
                <a:path w="414" h="11673" extrusionOk="0">
                  <a:moveTo>
                    <a:pt x="206" y="0"/>
                  </a:moveTo>
                  <a:cubicBezTo>
                    <a:pt x="92" y="0"/>
                    <a:pt x="0" y="146"/>
                    <a:pt x="0" y="322"/>
                  </a:cubicBezTo>
                  <a:lnTo>
                    <a:pt x="0" y="11349"/>
                  </a:lnTo>
                  <a:cubicBezTo>
                    <a:pt x="0" y="11527"/>
                    <a:pt x="92" y="11672"/>
                    <a:pt x="206" y="11672"/>
                  </a:cubicBezTo>
                  <a:cubicBezTo>
                    <a:pt x="322" y="11672"/>
                    <a:pt x="414" y="11527"/>
                    <a:pt x="414" y="11349"/>
                  </a:cubicBezTo>
                  <a:lnTo>
                    <a:pt x="414" y="322"/>
                  </a:lnTo>
                  <a:cubicBezTo>
                    <a:pt x="414" y="146"/>
                    <a:pt x="322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6960319" y="3527123"/>
              <a:ext cx="163598" cy="130020"/>
            </a:xfrm>
            <a:custGeom>
              <a:avLst/>
              <a:gdLst/>
              <a:ahLst/>
              <a:cxnLst/>
              <a:rect l="l" t="t" r="r" b="b"/>
              <a:pathLst>
                <a:path w="3966" h="3152" extrusionOk="0">
                  <a:moveTo>
                    <a:pt x="983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1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1"/>
            <p:cNvSpPr/>
            <p:nvPr/>
          </p:nvSpPr>
          <p:spPr>
            <a:xfrm>
              <a:off x="7027598" y="3755441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2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1"/>
            <p:cNvSpPr/>
            <p:nvPr/>
          </p:nvSpPr>
          <p:spPr>
            <a:xfrm>
              <a:off x="7027598" y="382214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2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1"/>
            <p:cNvSpPr/>
            <p:nvPr/>
          </p:nvSpPr>
          <p:spPr>
            <a:xfrm>
              <a:off x="7027598" y="388880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8" y="283"/>
                    <a:pt x="1728" y="183"/>
                  </a:cubicBezTo>
                  <a:cubicBezTo>
                    <a:pt x="1728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7027598" y="3955463"/>
              <a:ext cx="71280" cy="15056"/>
            </a:xfrm>
            <a:custGeom>
              <a:avLst/>
              <a:gdLst/>
              <a:ahLst/>
              <a:cxnLst/>
              <a:rect l="l" t="t" r="r" b="b"/>
              <a:pathLst>
                <a:path w="1728" h="365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8" y="283"/>
                    <a:pt x="1728" y="182"/>
                  </a:cubicBezTo>
                  <a:cubicBezTo>
                    <a:pt x="1728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1"/>
            <p:cNvSpPr/>
            <p:nvPr/>
          </p:nvSpPr>
          <p:spPr>
            <a:xfrm>
              <a:off x="7027598" y="4022205"/>
              <a:ext cx="71280" cy="15015"/>
            </a:xfrm>
            <a:custGeom>
              <a:avLst/>
              <a:gdLst/>
              <a:ahLst/>
              <a:cxnLst/>
              <a:rect l="l" t="t" r="r" b="b"/>
              <a:pathLst>
                <a:path w="1728" h="364" extrusionOk="0">
                  <a:moveTo>
                    <a:pt x="183" y="1"/>
                  </a:moveTo>
                  <a:cubicBezTo>
                    <a:pt x="83" y="1"/>
                    <a:pt x="1" y="81"/>
                    <a:pt x="1" y="181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1"/>
                  </a:cubicBezTo>
                  <a:cubicBezTo>
                    <a:pt x="1728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1"/>
            <p:cNvSpPr/>
            <p:nvPr/>
          </p:nvSpPr>
          <p:spPr>
            <a:xfrm>
              <a:off x="7027598" y="4088906"/>
              <a:ext cx="71280" cy="14974"/>
            </a:xfrm>
            <a:custGeom>
              <a:avLst/>
              <a:gdLst/>
              <a:ahLst/>
              <a:cxnLst/>
              <a:rect l="l" t="t" r="r" b="b"/>
              <a:pathLst>
                <a:path w="1728" h="363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3"/>
                    <a:pt x="83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8" y="283"/>
                    <a:pt x="1728" y="182"/>
                  </a:cubicBezTo>
                  <a:cubicBezTo>
                    <a:pt x="1728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1"/>
            <p:cNvSpPr/>
            <p:nvPr/>
          </p:nvSpPr>
          <p:spPr>
            <a:xfrm>
              <a:off x="6979088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4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1"/>
            <p:cNvSpPr/>
            <p:nvPr/>
          </p:nvSpPr>
          <p:spPr>
            <a:xfrm>
              <a:off x="7021080" y="3845861"/>
              <a:ext cx="29164" cy="29164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353" y="1"/>
                  </a:moveTo>
                  <a:cubicBezTo>
                    <a:pt x="157" y="1"/>
                    <a:pt x="1" y="159"/>
                    <a:pt x="1" y="353"/>
                  </a:cubicBezTo>
                  <a:cubicBezTo>
                    <a:pt x="1" y="547"/>
                    <a:pt x="157" y="706"/>
                    <a:pt x="353" y="706"/>
                  </a:cubicBezTo>
                  <a:cubicBezTo>
                    <a:pt x="547" y="706"/>
                    <a:pt x="706" y="548"/>
                    <a:pt x="706" y="353"/>
                  </a:cubicBezTo>
                  <a:cubicBezTo>
                    <a:pt x="706" y="159"/>
                    <a:pt x="548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1"/>
            <p:cNvSpPr/>
            <p:nvPr/>
          </p:nvSpPr>
          <p:spPr>
            <a:xfrm>
              <a:off x="7020874" y="4137788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58" y="0"/>
                    <a:pt x="0" y="158"/>
                    <a:pt x="2" y="353"/>
                  </a:cubicBezTo>
                  <a:cubicBezTo>
                    <a:pt x="2" y="546"/>
                    <a:pt x="158" y="706"/>
                    <a:pt x="354" y="706"/>
                  </a:cubicBezTo>
                  <a:cubicBezTo>
                    <a:pt x="549" y="706"/>
                    <a:pt x="707" y="549"/>
                    <a:pt x="707" y="353"/>
                  </a:cubicBezTo>
                  <a:cubicBezTo>
                    <a:pt x="707" y="158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1"/>
            <p:cNvSpPr/>
            <p:nvPr/>
          </p:nvSpPr>
          <p:spPr>
            <a:xfrm>
              <a:off x="6991710" y="3696660"/>
              <a:ext cx="26689" cy="26647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25" y="0"/>
                  </a:moveTo>
                  <a:cubicBezTo>
                    <a:pt x="144" y="0"/>
                    <a:pt x="0" y="147"/>
                    <a:pt x="2" y="323"/>
                  </a:cubicBezTo>
                  <a:cubicBezTo>
                    <a:pt x="2" y="501"/>
                    <a:pt x="146" y="645"/>
                    <a:pt x="325" y="645"/>
                  </a:cubicBezTo>
                  <a:cubicBezTo>
                    <a:pt x="503" y="645"/>
                    <a:pt x="646" y="501"/>
                    <a:pt x="646" y="323"/>
                  </a:cubicBezTo>
                  <a:cubicBezTo>
                    <a:pt x="646" y="144"/>
                    <a:pt x="503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1"/>
            <p:cNvSpPr/>
            <p:nvPr/>
          </p:nvSpPr>
          <p:spPr>
            <a:xfrm>
              <a:off x="7251833" y="3611644"/>
              <a:ext cx="136414" cy="596351"/>
            </a:xfrm>
            <a:custGeom>
              <a:avLst/>
              <a:gdLst/>
              <a:ahLst/>
              <a:cxnLst/>
              <a:rect l="l" t="t" r="r" b="b"/>
              <a:pathLst>
                <a:path w="3307" h="14457" extrusionOk="0">
                  <a:moveTo>
                    <a:pt x="1653" y="0"/>
                  </a:moveTo>
                  <a:cubicBezTo>
                    <a:pt x="741" y="0"/>
                    <a:pt x="1" y="738"/>
                    <a:pt x="1" y="1652"/>
                  </a:cubicBezTo>
                  <a:lnTo>
                    <a:pt x="1" y="12803"/>
                  </a:lnTo>
                  <a:cubicBezTo>
                    <a:pt x="1" y="13716"/>
                    <a:pt x="739" y="14457"/>
                    <a:pt x="1653" y="14457"/>
                  </a:cubicBezTo>
                  <a:cubicBezTo>
                    <a:pt x="2566" y="14457"/>
                    <a:pt x="3306" y="13716"/>
                    <a:pt x="3306" y="12803"/>
                  </a:cubicBezTo>
                  <a:lnTo>
                    <a:pt x="3306" y="1654"/>
                  </a:lnTo>
                  <a:cubicBezTo>
                    <a:pt x="3306" y="741"/>
                    <a:pt x="2566" y="0"/>
                    <a:pt x="1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1"/>
            <p:cNvSpPr/>
            <p:nvPr/>
          </p:nvSpPr>
          <p:spPr>
            <a:xfrm>
              <a:off x="7262599" y="3622451"/>
              <a:ext cx="114799" cy="574778"/>
            </a:xfrm>
            <a:custGeom>
              <a:avLst/>
              <a:gdLst/>
              <a:ahLst/>
              <a:cxnLst/>
              <a:rect l="l" t="t" r="r" b="b"/>
              <a:pathLst>
                <a:path w="2783" h="13934" extrusionOk="0">
                  <a:moveTo>
                    <a:pt x="1392" y="1"/>
                  </a:moveTo>
                  <a:cubicBezTo>
                    <a:pt x="616" y="1"/>
                    <a:pt x="1" y="616"/>
                    <a:pt x="1" y="1392"/>
                  </a:cubicBezTo>
                  <a:lnTo>
                    <a:pt x="1" y="12543"/>
                  </a:lnTo>
                  <a:cubicBezTo>
                    <a:pt x="1" y="13319"/>
                    <a:pt x="616" y="13934"/>
                    <a:pt x="1392" y="13934"/>
                  </a:cubicBezTo>
                  <a:cubicBezTo>
                    <a:pt x="2168" y="13934"/>
                    <a:pt x="2781" y="13319"/>
                    <a:pt x="2781" y="12543"/>
                  </a:cubicBezTo>
                  <a:lnTo>
                    <a:pt x="2781" y="1392"/>
                  </a:lnTo>
                  <a:cubicBezTo>
                    <a:pt x="2783" y="616"/>
                    <a:pt x="2168" y="1"/>
                    <a:pt x="1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1"/>
            <p:cNvSpPr/>
            <p:nvPr/>
          </p:nvSpPr>
          <p:spPr>
            <a:xfrm>
              <a:off x="7314574" y="3650171"/>
              <a:ext cx="62824" cy="150191"/>
            </a:xfrm>
            <a:custGeom>
              <a:avLst/>
              <a:gdLst/>
              <a:ahLst/>
              <a:cxnLst/>
              <a:rect l="l" t="t" r="r" b="b"/>
              <a:pathLst>
                <a:path w="1523" h="3641" extrusionOk="0">
                  <a:moveTo>
                    <a:pt x="1325" y="0"/>
                  </a:moveTo>
                  <a:lnTo>
                    <a:pt x="99" y="279"/>
                  </a:lnTo>
                  <a:cubicBezTo>
                    <a:pt x="398" y="1690"/>
                    <a:pt x="1" y="3640"/>
                    <a:pt x="1" y="3640"/>
                  </a:cubicBezTo>
                  <a:lnTo>
                    <a:pt x="1523" y="3623"/>
                  </a:lnTo>
                  <a:lnTo>
                    <a:pt x="1523" y="720"/>
                  </a:lnTo>
                  <a:cubicBezTo>
                    <a:pt x="1523" y="456"/>
                    <a:pt x="1451" y="210"/>
                    <a:pt x="1325" y="0"/>
                  </a:cubicBez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1"/>
            <p:cNvSpPr/>
            <p:nvPr/>
          </p:nvSpPr>
          <p:spPr>
            <a:xfrm>
              <a:off x="7262681" y="3784811"/>
              <a:ext cx="114716" cy="412376"/>
            </a:xfrm>
            <a:custGeom>
              <a:avLst/>
              <a:gdLst/>
              <a:ahLst/>
              <a:cxnLst/>
              <a:rect l="l" t="t" r="r" b="b"/>
              <a:pathLst>
                <a:path w="2781" h="9997" extrusionOk="0">
                  <a:moveTo>
                    <a:pt x="0" y="1"/>
                  </a:moveTo>
                  <a:lnTo>
                    <a:pt x="0" y="8605"/>
                  </a:lnTo>
                  <a:cubicBezTo>
                    <a:pt x="0" y="9381"/>
                    <a:pt x="615" y="9997"/>
                    <a:pt x="1390" y="9997"/>
                  </a:cubicBezTo>
                  <a:cubicBezTo>
                    <a:pt x="2166" y="9997"/>
                    <a:pt x="2781" y="9381"/>
                    <a:pt x="2781" y="8605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1"/>
            <p:cNvSpPr/>
            <p:nvPr/>
          </p:nvSpPr>
          <p:spPr>
            <a:xfrm>
              <a:off x="7274602" y="3794670"/>
              <a:ext cx="36341" cy="36218"/>
            </a:xfrm>
            <a:custGeom>
              <a:avLst/>
              <a:gdLst/>
              <a:ahLst/>
              <a:cxnLst/>
              <a:rect l="l" t="t" r="r" b="b"/>
              <a:pathLst>
                <a:path w="881" h="878" extrusionOk="0">
                  <a:moveTo>
                    <a:pt x="441" y="0"/>
                  </a:moveTo>
                  <a:cubicBezTo>
                    <a:pt x="198" y="0"/>
                    <a:pt x="0" y="198"/>
                    <a:pt x="2" y="439"/>
                  </a:cubicBezTo>
                  <a:cubicBezTo>
                    <a:pt x="2" y="680"/>
                    <a:pt x="198" y="878"/>
                    <a:pt x="441" y="878"/>
                  </a:cubicBezTo>
                  <a:cubicBezTo>
                    <a:pt x="683" y="878"/>
                    <a:pt x="881" y="682"/>
                    <a:pt x="881" y="439"/>
                  </a:cubicBezTo>
                  <a:cubicBezTo>
                    <a:pt x="881" y="198"/>
                    <a:pt x="683" y="0"/>
                    <a:pt x="44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1"/>
            <p:cNvSpPr/>
            <p:nvPr/>
          </p:nvSpPr>
          <p:spPr>
            <a:xfrm>
              <a:off x="7275427" y="3862733"/>
              <a:ext cx="27968" cy="28009"/>
            </a:xfrm>
            <a:custGeom>
              <a:avLst/>
              <a:gdLst/>
              <a:ahLst/>
              <a:cxnLst/>
              <a:rect l="l" t="t" r="r" b="b"/>
              <a:pathLst>
                <a:path w="678" h="679" extrusionOk="0">
                  <a:moveTo>
                    <a:pt x="339" y="1"/>
                  </a:moveTo>
                  <a:cubicBezTo>
                    <a:pt x="151" y="1"/>
                    <a:pt x="1" y="152"/>
                    <a:pt x="0" y="339"/>
                  </a:cubicBezTo>
                  <a:cubicBezTo>
                    <a:pt x="0" y="526"/>
                    <a:pt x="151" y="678"/>
                    <a:pt x="339" y="678"/>
                  </a:cubicBezTo>
                  <a:cubicBezTo>
                    <a:pt x="525" y="678"/>
                    <a:pt x="677" y="526"/>
                    <a:pt x="677" y="339"/>
                  </a:cubicBezTo>
                  <a:cubicBezTo>
                    <a:pt x="677" y="152"/>
                    <a:pt x="525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1"/>
            <p:cNvSpPr/>
            <p:nvPr/>
          </p:nvSpPr>
          <p:spPr>
            <a:xfrm>
              <a:off x="7271921" y="3940200"/>
              <a:ext cx="26813" cy="26813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6" y="1"/>
                    <a:pt x="2" y="145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504" y="650"/>
                    <a:pt x="649" y="504"/>
                    <a:pt x="649" y="325"/>
                  </a:cubicBezTo>
                  <a:cubicBezTo>
                    <a:pt x="649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1"/>
            <p:cNvSpPr/>
            <p:nvPr/>
          </p:nvSpPr>
          <p:spPr>
            <a:xfrm>
              <a:off x="7268704" y="4114234"/>
              <a:ext cx="36259" cy="36218"/>
            </a:xfrm>
            <a:custGeom>
              <a:avLst/>
              <a:gdLst/>
              <a:ahLst/>
              <a:cxnLst/>
              <a:rect l="l" t="t" r="r" b="b"/>
              <a:pathLst>
                <a:path w="879" h="878" extrusionOk="0">
                  <a:moveTo>
                    <a:pt x="440" y="0"/>
                  </a:moveTo>
                  <a:cubicBezTo>
                    <a:pt x="198" y="0"/>
                    <a:pt x="1" y="196"/>
                    <a:pt x="1" y="439"/>
                  </a:cubicBezTo>
                  <a:cubicBezTo>
                    <a:pt x="1" y="680"/>
                    <a:pt x="198" y="878"/>
                    <a:pt x="440" y="878"/>
                  </a:cubicBezTo>
                  <a:cubicBezTo>
                    <a:pt x="681" y="878"/>
                    <a:pt x="878" y="683"/>
                    <a:pt x="878" y="439"/>
                  </a:cubicBezTo>
                  <a:cubicBezTo>
                    <a:pt x="878" y="198"/>
                    <a:pt x="681" y="0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1"/>
            <p:cNvSpPr/>
            <p:nvPr/>
          </p:nvSpPr>
          <p:spPr>
            <a:xfrm>
              <a:off x="7281986" y="4049678"/>
              <a:ext cx="23513" cy="23513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1" y="127"/>
                    <a:pt x="1" y="284"/>
                  </a:cubicBezTo>
                  <a:cubicBezTo>
                    <a:pt x="1" y="442"/>
                    <a:pt x="127" y="569"/>
                    <a:pt x="285" y="569"/>
                  </a:cubicBezTo>
                  <a:cubicBezTo>
                    <a:pt x="442" y="569"/>
                    <a:pt x="569" y="442"/>
                    <a:pt x="569" y="284"/>
                  </a:cubicBezTo>
                  <a:cubicBezTo>
                    <a:pt x="569" y="127"/>
                    <a:pt x="442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1"/>
            <p:cNvSpPr/>
            <p:nvPr/>
          </p:nvSpPr>
          <p:spPr>
            <a:xfrm>
              <a:off x="7274933" y="3988050"/>
              <a:ext cx="29164" cy="29122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354" y="0"/>
                  </a:moveTo>
                  <a:cubicBezTo>
                    <a:pt x="160" y="0"/>
                    <a:pt x="1" y="160"/>
                    <a:pt x="1" y="353"/>
                  </a:cubicBezTo>
                  <a:cubicBezTo>
                    <a:pt x="1" y="548"/>
                    <a:pt x="157" y="706"/>
                    <a:pt x="354" y="706"/>
                  </a:cubicBezTo>
                  <a:cubicBezTo>
                    <a:pt x="548" y="706"/>
                    <a:pt x="706" y="549"/>
                    <a:pt x="706" y="353"/>
                  </a:cubicBezTo>
                  <a:cubicBezTo>
                    <a:pt x="706" y="160"/>
                    <a:pt x="550" y="0"/>
                    <a:pt x="354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1"/>
            <p:cNvSpPr/>
            <p:nvPr/>
          </p:nvSpPr>
          <p:spPr>
            <a:xfrm>
              <a:off x="7284008" y="3711304"/>
              <a:ext cx="27060" cy="434775"/>
            </a:xfrm>
            <a:custGeom>
              <a:avLst/>
              <a:gdLst/>
              <a:ahLst/>
              <a:cxnLst/>
              <a:rect l="l" t="t" r="r" b="b"/>
              <a:pathLst>
                <a:path w="656" h="10540" extrusionOk="0">
                  <a:moveTo>
                    <a:pt x="352" y="1"/>
                  </a:moveTo>
                  <a:cubicBezTo>
                    <a:pt x="352" y="1"/>
                    <a:pt x="1" y="135"/>
                    <a:pt x="1" y="1097"/>
                  </a:cubicBezTo>
                  <a:lnTo>
                    <a:pt x="1" y="9487"/>
                  </a:lnTo>
                  <a:cubicBezTo>
                    <a:pt x="1" y="10441"/>
                    <a:pt x="656" y="10540"/>
                    <a:pt x="656" y="10540"/>
                  </a:cubicBezTo>
                  <a:cubicBezTo>
                    <a:pt x="656" y="10540"/>
                    <a:pt x="352" y="10332"/>
                    <a:pt x="352" y="8885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1"/>
            <p:cNvSpPr/>
            <p:nvPr/>
          </p:nvSpPr>
          <p:spPr>
            <a:xfrm>
              <a:off x="7275592" y="3784770"/>
              <a:ext cx="101805" cy="412376"/>
            </a:xfrm>
            <a:custGeom>
              <a:avLst/>
              <a:gdLst/>
              <a:ahLst/>
              <a:cxnLst/>
              <a:rect l="l" t="t" r="r" b="b"/>
              <a:pathLst>
                <a:path w="2468" h="9997" extrusionOk="0">
                  <a:moveTo>
                    <a:pt x="1218" y="0"/>
                  </a:moveTo>
                  <a:lnTo>
                    <a:pt x="1218" y="2"/>
                  </a:lnTo>
                  <a:lnTo>
                    <a:pt x="1218" y="8327"/>
                  </a:lnTo>
                  <a:cubicBezTo>
                    <a:pt x="1218" y="9103"/>
                    <a:pt x="433" y="9392"/>
                    <a:pt x="0" y="9492"/>
                  </a:cubicBezTo>
                  <a:cubicBezTo>
                    <a:pt x="254" y="9801"/>
                    <a:pt x="641" y="9996"/>
                    <a:pt x="1077" y="9996"/>
                  </a:cubicBezTo>
                  <a:cubicBezTo>
                    <a:pt x="1853" y="9996"/>
                    <a:pt x="2468" y="9380"/>
                    <a:pt x="2468" y="8604"/>
                  </a:cubicBezTo>
                  <a:lnTo>
                    <a:pt x="2468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1"/>
            <p:cNvSpPr/>
            <p:nvPr/>
          </p:nvSpPr>
          <p:spPr>
            <a:xfrm>
              <a:off x="7327031" y="4046708"/>
              <a:ext cx="28504" cy="2838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5" y="1"/>
                  </a:moveTo>
                  <a:cubicBezTo>
                    <a:pt x="154" y="1"/>
                    <a:pt x="0" y="154"/>
                    <a:pt x="0" y="345"/>
                  </a:cubicBezTo>
                  <a:cubicBezTo>
                    <a:pt x="0" y="532"/>
                    <a:pt x="154" y="688"/>
                    <a:pt x="345" y="688"/>
                  </a:cubicBezTo>
                  <a:cubicBezTo>
                    <a:pt x="535" y="688"/>
                    <a:pt x="690" y="535"/>
                    <a:pt x="690" y="345"/>
                  </a:cubicBezTo>
                  <a:cubicBezTo>
                    <a:pt x="690" y="154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1"/>
            <p:cNvSpPr/>
            <p:nvPr/>
          </p:nvSpPr>
          <p:spPr>
            <a:xfrm>
              <a:off x="7340066" y="3664774"/>
              <a:ext cx="17036" cy="481511"/>
            </a:xfrm>
            <a:custGeom>
              <a:avLst/>
              <a:gdLst/>
              <a:ahLst/>
              <a:cxnLst/>
              <a:rect l="l" t="t" r="r" b="b"/>
              <a:pathLst>
                <a:path w="413" h="11673" extrusionOk="0">
                  <a:moveTo>
                    <a:pt x="207" y="0"/>
                  </a:moveTo>
                  <a:cubicBezTo>
                    <a:pt x="92" y="0"/>
                    <a:pt x="1" y="146"/>
                    <a:pt x="1" y="322"/>
                  </a:cubicBezTo>
                  <a:lnTo>
                    <a:pt x="1" y="11349"/>
                  </a:lnTo>
                  <a:cubicBezTo>
                    <a:pt x="1" y="11527"/>
                    <a:pt x="92" y="11672"/>
                    <a:pt x="207" y="11672"/>
                  </a:cubicBezTo>
                  <a:cubicBezTo>
                    <a:pt x="321" y="11672"/>
                    <a:pt x="412" y="11527"/>
                    <a:pt x="412" y="11349"/>
                  </a:cubicBezTo>
                  <a:lnTo>
                    <a:pt x="412" y="322"/>
                  </a:lnTo>
                  <a:cubicBezTo>
                    <a:pt x="412" y="146"/>
                    <a:pt x="321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1"/>
            <p:cNvSpPr/>
            <p:nvPr/>
          </p:nvSpPr>
          <p:spPr>
            <a:xfrm>
              <a:off x="7242180" y="3527123"/>
              <a:ext cx="163556" cy="130020"/>
            </a:xfrm>
            <a:custGeom>
              <a:avLst/>
              <a:gdLst/>
              <a:ahLst/>
              <a:cxnLst/>
              <a:rect l="l" t="t" r="r" b="b"/>
              <a:pathLst>
                <a:path w="3965" h="3152" extrusionOk="0">
                  <a:moveTo>
                    <a:pt x="984" y="1"/>
                  </a:moveTo>
                  <a:lnTo>
                    <a:pt x="1" y="2790"/>
                  </a:lnTo>
                  <a:lnTo>
                    <a:pt x="1983" y="3151"/>
                  </a:lnTo>
                  <a:lnTo>
                    <a:pt x="3965" y="279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1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1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1"/>
            <p:cNvSpPr/>
            <p:nvPr/>
          </p:nvSpPr>
          <p:spPr>
            <a:xfrm>
              <a:off x="7309500" y="3755441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2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2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1"/>
            <p:cNvSpPr/>
            <p:nvPr/>
          </p:nvSpPr>
          <p:spPr>
            <a:xfrm>
              <a:off x="7309500" y="382214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2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2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1"/>
            <p:cNvSpPr/>
            <p:nvPr/>
          </p:nvSpPr>
          <p:spPr>
            <a:xfrm>
              <a:off x="7309500" y="388880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1"/>
                  </a:moveTo>
                  <a:cubicBezTo>
                    <a:pt x="81" y="1"/>
                    <a:pt x="1" y="83"/>
                    <a:pt x="1" y="183"/>
                  </a:cubicBezTo>
                  <a:cubicBezTo>
                    <a:pt x="1" y="283"/>
                    <a:pt x="81" y="365"/>
                    <a:pt x="183" y="365"/>
                  </a:cubicBezTo>
                  <a:lnTo>
                    <a:pt x="1546" y="365"/>
                  </a:lnTo>
                  <a:cubicBezTo>
                    <a:pt x="1646" y="365"/>
                    <a:pt x="1726" y="283"/>
                    <a:pt x="1726" y="183"/>
                  </a:cubicBezTo>
                  <a:cubicBezTo>
                    <a:pt x="1726" y="83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1"/>
            <p:cNvSpPr/>
            <p:nvPr/>
          </p:nvSpPr>
          <p:spPr>
            <a:xfrm>
              <a:off x="7309500" y="3955463"/>
              <a:ext cx="71239" cy="15056"/>
            </a:xfrm>
            <a:custGeom>
              <a:avLst/>
              <a:gdLst/>
              <a:ahLst/>
              <a:cxnLst/>
              <a:rect l="l" t="t" r="r" b="b"/>
              <a:pathLst>
                <a:path w="1727" h="365" extrusionOk="0">
                  <a:moveTo>
                    <a:pt x="183" y="0"/>
                  </a:moveTo>
                  <a:cubicBezTo>
                    <a:pt x="81" y="0"/>
                    <a:pt x="1" y="82"/>
                    <a:pt x="1" y="182"/>
                  </a:cubicBezTo>
                  <a:cubicBezTo>
                    <a:pt x="1" y="283"/>
                    <a:pt x="81" y="364"/>
                    <a:pt x="183" y="364"/>
                  </a:cubicBezTo>
                  <a:lnTo>
                    <a:pt x="1546" y="364"/>
                  </a:lnTo>
                  <a:cubicBezTo>
                    <a:pt x="1646" y="364"/>
                    <a:pt x="1726" y="283"/>
                    <a:pt x="1726" y="182"/>
                  </a:cubicBezTo>
                  <a:cubicBezTo>
                    <a:pt x="1726" y="82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1"/>
            <p:cNvSpPr/>
            <p:nvPr/>
          </p:nvSpPr>
          <p:spPr>
            <a:xfrm>
              <a:off x="7309500" y="4022205"/>
              <a:ext cx="71239" cy="15015"/>
            </a:xfrm>
            <a:custGeom>
              <a:avLst/>
              <a:gdLst/>
              <a:ahLst/>
              <a:cxnLst/>
              <a:rect l="l" t="t" r="r" b="b"/>
              <a:pathLst>
                <a:path w="1727" h="364" extrusionOk="0">
                  <a:moveTo>
                    <a:pt x="183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1"/>
                  </a:cubicBezTo>
                  <a:cubicBezTo>
                    <a:pt x="1726" y="81"/>
                    <a:pt x="1646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1"/>
            <p:cNvSpPr/>
            <p:nvPr/>
          </p:nvSpPr>
          <p:spPr>
            <a:xfrm>
              <a:off x="7309500" y="4088906"/>
              <a:ext cx="71239" cy="14974"/>
            </a:xfrm>
            <a:custGeom>
              <a:avLst/>
              <a:gdLst/>
              <a:ahLst/>
              <a:cxnLst/>
              <a:rect l="l" t="t" r="r" b="b"/>
              <a:pathLst>
                <a:path w="1727" h="363" extrusionOk="0">
                  <a:moveTo>
                    <a:pt x="18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83"/>
                    <a:pt x="81" y="363"/>
                    <a:pt x="183" y="363"/>
                  </a:cubicBezTo>
                  <a:lnTo>
                    <a:pt x="1546" y="363"/>
                  </a:lnTo>
                  <a:cubicBezTo>
                    <a:pt x="1646" y="363"/>
                    <a:pt x="1726" y="283"/>
                    <a:pt x="1726" y="182"/>
                  </a:cubicBezTo>
                  <a:cubicBezTo>
                    <a:pt x="1726" y="81"/>
                    <a:pt x="1646" y="0"/>
                    <a:pt x="1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1"/>
            <p:cNvSpPr/>
            <p:nvPr/>
          </p:nvSpPr>
          <p:spPr>
            <a:xfrm>
              <a:off x="7260990" y="3547046"/>
              <a:ext cx="36382" cy="73549"/>
            </a:xfrm>
            <a:custGeom>
              <a:avLst/>
              <a:gdLst/>
              <a:ahLst/>
              <a:cxnLst/>
              <a:rect l="l" t="t" r="r" b="b"/>
              <a:pathLst>
                <a:path w="882" h="1783" extrusionOk="0">
                  <a:moveTo>
                    <a:pt x="584" y="0"/>
                  </a:moveTo>
                  <a:lnTo>
                    <a:pt x="0" y="1743"/>
                  </a:lnTo>
                  <a:lnTo>
                    <a:pt x="622" y="1782"/>
                  </a:lnTo>
                  <a:lnTo>
                    <a:pt x="882" y="11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1"/>
            <p:cNvSpPr/>
            <p:nvPr/>
          </p:nvSpPr>
          <p:spPr>
            <a:xfrm>
              <a:off x="7302941" y="3845861"/>
              <a:ext cx="29123" cy="29164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7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9"/>
                    <a:pt x="549" y="1"/>
                    <a:pt x="353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1"/>
            <p:cNvSpPr/>
            <p:nvPr/>
          </p:nvSpPr>
          <p:spPr>
            <a:xfrm>
              <a:off x="7302818" y="4137788"/>
              <a:ext cx="29123" cy="29122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0"/>
                  </a:moveTo>
                  <a:cubicBezTo>
                    <a:pt x="157" y="0"/>
                    <a:pt x="1" y="158"/>
                    <a:pt x="1" y="353"/>
                  </a:cubicBezTo>
                  <a:cubicBezTo>
                    <a:pt x="1" y="546"/>
                    <a:pt x="157" y="706"/>
                    <a:pt x="353" y="706"/>
                  </a:cubicBezTo>
                  <a:cubicBezTo>
                    <a:pt x="547" y="706"/>
                    <a:pt x="706" y="549"/>
                    <a:pt x="706" y="353"/>
                  </a:cubicBezTo>
                  <a:cubicBezTo>
                    <a:pt x="706" y="158"/>
                    <a:pt x="549" y="0"/>
                    <a:pt x="35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1"/>
            <p:cNvSpPr/>
            <p:nvPr/>
          </p:nvSpPr>
          <p:spPr>
            <a:xfrm>
              <a:off x="7273654" y="3696660"/>
              <a:ext cx="26648" cy="26647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22" y="0"/>
                  </a:moveTo>
                  <a:cubicBezTo>
                    <a:pt x="145" y="0"/>
                    <a:pt x="1" y="147"/>
                    <a:pt x="1" y="323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2" y="645"/>
                    <a:pt x="646" y="501"/>
                    <a:pt x="646" y="323"/>
                  </a:cubicBezTo>
                  <a:cubicBezTo>
                    <a:pt x="646" y="144"/>
                    <a:pt x="50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1"/>
            <p:cNvSpPr/>
            <p:nvPr/>
          </p:nvSpPr>
          <p:spPr>
            <a:xfrm>
              <a:off x="6279818" y="3935828"/>
              <a:ext cx="55853" cy="389111"/>
            </a:xfrm>
            <a:custGeom>
              <a:avLst/>
              <a:gdLst/>
              <a:ahLst/>
              <a:cxnLst/>
              <a:rect l="l" t="t" r="r" b="b"/>
              <a:pathLst>
                <a:path w="1354" h="9433" extrusionOk="0">
                  <a:moveTo>
                    <a:pt x="678" y="1"/>
                  </a:moveTo>
                  <a:cubicBezTo>
                    <a:pt x="304" y="1"/>
                    <a:pt x="1" y="304"/>
                    <a:pt x="1" y="677"/>
                  </a:cubicBezTo>
                  <a:lnTo>
                    <a:pt x="1" y="8757"/>
                  </a:lnTo>
                  <a:cubicBezTo>
                    <a:pt x="1" y="9129"/>
                    <a:pt x="304" y="9432"/>
                    <a:pt x="678" y="9432"/>
                  </a:cubicBezTo>
                  <a:cubicBezTo>
                    <a:pt x="1051" y="9432"/>
                    <a:pt x="1354" y="9130"/>
                    <a:pt x="1354" y="8757"/>
                  </a:cubicBezTo>
                  <a:lnTo>
                    <a:pt x="1354" y="677"/>
                  </a:lnTo>
                  <a:cubicBezTo>
                    <a:pt x="1354" y="304"/>
                    <a:pt x="1052" y="1"/>
                    <a:pt x="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1"/>
            <p:cNvSpPr/>
            <p:nvPr/>
          </p:nvSpPr>
          <p:spPr>
            <a:xfrm>
              <a:off x="7469261" y="3952121"/>
              <a:ext cx="55852" cy="381810"/>
            </a:xfrm>
            <a:custGeom>
              <a:avLst/>
              <a:gdLst/>
              <a:ahLst/>
              <a:cxnLst/>
              <a:rect l="l" t="t" r="r" b="b"/>
              <a:pathLst>
                <a:path w="1354" h="9256" extrusionOk="0">
                  <a:moveTo>
                    <a:pt x="676" y="1"/>
                  </a:moveTo>
                  <a:cubicBezTo>
                    <a:pt x="302" y="1"/>
                    <a:pt x="1" y="304"/>
                    <a:pt x="1" y="678"/>
                  </a:cubicBezTo>
                  <a:lnTo>
                    <a:pt x="1" y="8579"/>
                  </a:lnTo>
                  <a:cubicBezTo>
                    <a:pt x="1" y="8953"/>
                    <a:pt x="302" y="9256"/>
                    <a:pt x="676" y="9256"/>
                  </a:cubicBezTo>
                  <a:cubicBezTo>
                    <a:pt x="1050" y="9256"/>
                    <a:pt x="1354" y="8953"/>
                    <a:pt x="1354" y="8579"/>
                  </a:cubicBezTo>
                  <a:lnTo>
                    <a:pt x="1354" y="678"/>
                  </a:lnTo>
                  <a:cubicBezTo>
                    <a:pt x="1354" y="304"/>
                    <a:pt x="1050" y="1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1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4029"/>
                  </a:lnTo>
                  <a:cubicBezTo>
                    <a:pt x="1" y="4465"/>
                    <a:pt x="353" y="4818"/>
                    <a:pt x="789" y="4818"/>
                  </a:cubicBezTo>
                  <a:lnTo>
                    <a:pt x="31912" y="4818"/>
                  </a:lnTo>
                  <a:cubicBezTo>
                    <a:pt x="32348" y="4818"/>
                    <a:pt x="32701" y="4465"/>
                    <a:pt x="32701" y="4029"/>
                  </a:cubicBezTo>
                  <a:lnTo>
                    <a:pt x="32701" y="789"/>
                  </a:lnTo>
                  <a:cubicBezTo>
                    <a:pt x="32701" y="353"/>
                    <a:pt x="32348" y="0"/>
                    <a:pt x="31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1"/>
            <p:cNvSpPr/>
            <p:nvPr/>
          </p:nvSpPr>
          <p:spPr>
            <a:xfrm>
              <a:off x="6277961" y="4257784"/>
              <a:ext cx="1036530" cy="55316"/>
            </a:xfrm>
            <a:custGeom>
              <a:avLst/>
              <a:gdLst/>
              <a:ahLst/>
              <a:cxnLst/>
              <a:rect l="l" t="t" r="r" b="b"/>
              <a:pathLst>
                <a:path w="25128" h="1341" extrusionOk="0">
                  <a:moveTo>
                    <a:pt x="672" y="1"/>
                  </a:moveTo>
                  <a:cubicBezTo>
                    <a:pt x="303" y="1"/>
                    <a:pt x="1" y="301"/>
                    <a:pt x="1" y="671"/>
                  </a:cubicBezTo>
                  <a:cubicBezTo>
                    <a:pt x="1" y="1042"/>
                    <a:pt x="303" y="1341"/>
                    <a:pt x="672" y="1341"/>
                  </a:cubicBezTo>
                  <a:lnTo>
                    <a:pt x="24456" y="1341"/>
                  </a:lnTo>
                  <a:cubicBezTo>
                    <a:pt x="24826" y="1341"/>
                    <a:pt x="25128" y="1042"/>
                    <a:pt x="25128" y="671"/>
                  </a:cubicBezTo>
                  <a:cubicBezTo>
                    <a:pt x="25128" y="301"/>
                    <a:pt x="24826" y="1"/>
                    <a:pt x="2445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1"/>
            <p:cNvSpPr/>
            <p:nvPr/>
          </p:nvSpPr>
          <p:spPr>
            <a:xfrm>
              <a:off x="6229204" y="4221319"/>
              <a:ext cx="1348916" cy="198743"/>
            </a:xfrm>
            <a:custGeom>
              <a:avLst/>
              <a:gdLst/>
              <a:ahLst/>
              <a:cxnLst/>
              <a:rect l="l" t="t" r="r" b="b"/>
              <a:pathLst>
                <a:path w="32701" h="4818" extrusionOk="0">
                  <a:moveTo>
                    <a:pt x="31574" y="0"/>
                  </a:moveTo>
                  <a:lnTo>
                    <a:pt x="31574" y="2905"/>
                  </a:lnTo>
                  <a:cubicBezTo>
                    <a:pt x="31574" y="3342"/>
                    <a:pt x="31222" y="3692"/>
                    <a:pt x="30785" y="3692"/>
                  </a:cubicBezTo>
                  <a:lnTo>
                    <a:pt x="1" y="3692"/>
                  </a:lnTo>
                  <a:lnTo>
                    <a:pt x="1" y="4029"/>
                  </a:lnTo>
                  <a:cubicBezTo>
                    <a:pt x="1" y="4467"/>
                    <a:pt x="352" y="4818"/>
                    <a:pt x="789" y="4818"/>
                  </a:cubicBezTo>
                  <a:lnTo>
                    <a:pt x="31912" y="4818"/>
                  </a:lnTo>
                  <a:cubicBezTo>
                    <a:pt x="32350" y="4818"/>
                    <a:pt x="32701" y="4467"/>
                    <a:pt x="32701" y="4029"/>
                  </a:cubicBezTo>
                  <a:lnTo>
                    <a:pt x="32701" y="789"/>
                  </a:lnTo>
                  <a:cubicBezTo>
                    <a:pt x="32701" y="351"/>
                    <a:pt x="32350" y="0"/>
                    <a:pt x="31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1"/>
            <p:cNvSpPr/>
            <p:nvPr/>
          </p:nvSpPr>
          <p:spPr>
            <a:xfrm>
              <a:off x="6385747" y="3627938"/>
              <a:ext cx="185501" cy="52181"/>
            </a:xfrm>
            <a:custGeom>
              <a:avLst/>
              <a:gdLst/>
              <a:ahLst/>
              <a:cxnLst/>
              <a:rect l="l" t="t" r="r" b="b"/>
              <a:pathLst>
                <a:path w="4497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5" y="1264"/>
                    <a:pt x="4497" y="1102"/>
                    <a:pt x="4497" y="900"/>
                  </a:cubicBezTo>
                  <a:lnTo>
                    <a:pt x="4497" y="363"/>
                  </a:lnTo>
                  <a:cubicBezTo>
                    <a:pt x="4497" y="162"/>
                    <a:pt x="4335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1"/>
            <p:cNvSpPr/>
            <p:nvPr/>
          </p:nvSpPr>
          <p:spPr>
            <a:xfrm>
              <a:off x="6667650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5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5" y="1264"/>
                  </a:cubicBezTo>
                  <a:lnTo>
                    <a:pt x="4133" y="1264"/>
                  </a:lnTo>
                  <a:cubicBezTo>
                    <a:pt x="4333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1"/>
            <p:cNvSpPr/>
            <p:nvPr/>
          </p:nvSpPr>
          <p:spPr>
            <a:xfrm>
              <a:off x="6949552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1" y="162"/>
                    <a:pt x="1" y="363"/>
                  </a:cubicBezTo>
                  <a:lnTo>
                    <a:pt x="1" y="900"/>
                  </a:lnTo>
                  <a:cubicBezTo>
                    <a:pt x="1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4" y="1264"/>
                    <a:pt x="4496" y="1102"/>
                    <a:pt x="4496" y="900"/>
                  </a:cubicBezTo>
                  <a:lnTo>
                    <a:pt x="4496" y="363"/>
                  </a:lnTo>
                  <a:cubicBezTo>
                    <a:pt x="4496" y="162"/>
                    <a:pt x="4334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1"/>
            <p:cNvSpPr/>
            <p:nvPr/>
          </p:nvSpPr>
          <p:spPr>
            <a:xfrm>
              <a:off x="7231538" y="3627938"/>
              <a:ext cx="185460" cy="52181"/>
            </a:xfrm>
            <a:custGeom>
              <a:avLst/>
              <a:gdLst/>
              <a:ahLst/>
              <a:cxnLst/>
              <a:rect l="l" t="t" r="r" b="b"/>
              <a:pathLst>
                <a:path w="4496" h="1265" extrusionOk="0">
                  <a:moveTo>
                    <a:pt x="363" y="0"/>
                  </a:moveTo>
                  <a:cubicBezTo>
                    <a:pt x="163" y="0"/>
                    <a:pt x="0" y="162"/>
                    <a:pt x="0" y="363"/>
                  </a:cubicBezTo>
                  <a:lnTo>
                    <a:pt x="0" y="900"/>
                  </a:lnTo>
                  <a:cubicBezTo>
                    <a:pt x="0" y="1102"/>
                    <a:pt x="163" y="1264"/>
                    <a:pt x="363" y="1264"/>
                  </a:cubicBezTo>
                  <a:lnTo>
                    <a:pt x="4133" y="1264"/>
                  </a:lnTo>
                  <a:cubicBezTo>
                    <a:pt x="4333" y="1264"/>
                    <a:pt x="4495" y="1102"/>
                    <a:pt x="4495" y="900"/>
                  </a:cubicBezTo>
                  <a:lnTo>
                    <a:pt x="4495" y="363"/>
                  </a:lnTo>
                  <a:cubicBezTo>
                    <a:pt x="4495" y="162"/>
                    <a:pt x="4333" y="0"/>
                    <a:pt x="4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1"/>
            <p:cNvSpPr/>
            <p:nvPr/>
          </p:nvSpPr>
          <p:spPr>
            <a:xfrm>
              <a:off x="6436980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49" y="0"/>
                    <a:pt x="0" y="99"/>
                    <a:pt x="0" y="222"/>
                  </a:cubicBezTo>
                  <a:cubicBezTo>
                    <a:pt x="0" y="344"/>
                    <a:pt x="449" y="445"/>
                    <a:pt x="1002" y="445"/>
                  </a:cubicBezTo>
                  <a:cubicBezTo>
                    <a:pt x="1555" y="445"/>
                    <a:pt x="2004" y="344"/>
                    <a:pt x="2004" y="222"/>
                  </a:cubicBezTo>
                  <a:cubicBezTo>
                    <a:pt x="2004" y="99"/>
                    <a:pt x="1555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1"/>
            <p:cNvSpPr/>
            <p:nvPr/>
          </p:nvSpPr>
          <p:spPr>
            <a:xfrm>
              <a:off x="6718883" y="3518006"/>
              <a:ext cx="82665" cy="18356"/>
            </a:xfrm>
            <a:custGeom>
              <a:avLst/>
              <a:gdLst/>
              <a:ahLst/>
              <a:cxnLst/>
              <a:rect l="l" t="t" r="r" b="b"/>
              <a:pathLst>
                <a:path w="2004" h="445" extrusionOk="0">
                  <a:moveTo>
                    <a:pt x="1002" y="0"/>
                  </a:moveTo>
                  <a:cubicBezTo>
                    <a:pt x="450" y="0"/>
                    <a:pt x="2" y="99"/>
                    <a:pt x="0" y="222"/>
                  </a:cubicBezTo>
                  <a:cubicBezTo>
                    <a:pt x="0" y="346"/>
                    <a:pt x="450" y="445"/>
                    <a:pt x="1002" y="445"/>
                  </a:cubicBezTo>
                  <a:cubicBezTo>
                    <a:pt x="1556" y="445"/>
                    <a:pt x="2004" y="346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1"/>
            <p:cNvSpPr/>
            <p:nvPr/>
          </p:nvSpPr>
          <p:spPr>
            <a:xfrm>
              <a:off x="7000826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2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2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1"/>
            <p:cNvSpPr/>
            <p:nvPr/>
          </p:nvSpPr>
          <p:spPr>
            <a:xfrm>
              <a:off x="7282729" y="3518006"/>
              <a:ext cx="82706" cy="18356"/>
            </a:xfrm>
            <a:custGeom>
              <a:avLst/>
              <a:gdLst/>
              <a:ahLst/>
              <a:cxnLst/>
              <a:rect l="l" t="t" r="r" b="b"/>
              <a:pathLst>
                <a:path w="2005" h="445" extrusionOk="0">
                  <a:moveTo>
                    <a:pt x="1003" y="0"/>
                  </a:moveTo>
                  <a:cubicBezTo>
                    <a:pt x="449" y="0"/>
                    <a:pt x="1" y="99"/>
                    <a:pt x="1" y="222"/>
                  </a:cubicBezTo>
                  <a:cubicBezTo>
                    <a:pt x="1" y="344"/>
                    <a:pt x="449" y="445"/>
                    <a:pt x="1003" y="445"/>
                  </a:cubicBezTo>
                  <a:cubicBezTo>
                    <a:pt x="1556" y="445"/>
                    <a:pt x="2004" y="344"/>
                    <a:pt x="2004" y="222"/>
                  </a:cubicBezTo>
                  <a:cubicBezTo>
                    <a:pt x="2004" y="99"/>
                    <a:pt x="1556" y="0"/>
                    <a:pt x="100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1"/>
            <p:cNvSpPr/>
            <p:nvPr/>
          </p:nvSpPr>
          <p:spPr>
            <a:xfrm>
              <a:off x="6221820" y="3876263"/>
              <a:ext cx="1344214" cy="112118"/>
            </a:xfrm>
            <a:custGeom>
              <a:avLst/>
              <a:gdLst/>
              <a:ahLst/>
              <a:cxnLst/>
              <a:rect l="l" t="t" r="r" b="b"/>
              <a:pathLst>
                <a:path w="32587" h="2718" extrusionOk="0">
                  <a:moveTo>
                    <a:pt x="789" y="0"/>
                  </a:moveTo>
                  <a:cubicBezTo>
                    <a:pt x="353" y="0"/>
                    <a:pt x="0" y="353"/>
                    <a:pt x="0" y="789"/>
                  </a:cubicBezTo>
                  <a:lnTo>
                    <a:pt x="0" y="1930"/>
                  </a:lnTo>
                  <a:cubicBezTo>
                    <a:pt x="0" y="2365"/>
                    <a:pt x="353" y="2717"/>
                    <a:pt x="789" y="2717"/>
                  </a:cubicBezTo>
                  <a:lnTo>
                    <a:pt x="31799" y="2717"/>
                  </a:lnTo>
                  <a:cubicBezTo>
                    <a:pt x="32234" y="2717"/>
                    <a:pt x="32586" y="2365"/>
                    <a:pt x="32586" y="1930"/>
                  </a:cubicBezTo>
                  <a:lnTo>
                    <a:pt x="32586" y="789"/>
                  </a:lnTo>
                  <a:cubicBezTo>
                    <a:pt x="32586" y="353"/>
                    <a:pt x="32234" y="0"/>
                    <a:pt x="3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1"/>
            <p:cNvSpPr/>
            <p:nvPr/>
          </p:nvSpPr>
          <p:spPr>
            <a:xfrm>
              <a:off x="6271031" y="3894536"/>
              <a:ext cx="680831" cy="27803"/>
            </a:xfrm>
            <a:custGeom>
              <a:avLst/>
              <a:gdLst/>
              <a:ahLst/>
              <a:cxnLst/>
              <a:rect l="l" t="t" r="r" b="b"/>
              <a:pathLst>
                <a:path w="16505" h="674" extrusionOk="0">
                  <a:moveTo>
                    <a:pt x="338" y="0"/>
                  </a:moveTo>
                  <a:cubicBezTo>
                    <a:pt x="150" y="0"/>
                    <a:pt x="1" y="151"/>
                    <a:pt x="1" y="337"/>
                  </a:cubicBezTo>
                  <a:cubicBezTo>
                    <a:pt x="1" y="522"/>
                    <a:pt x="150" y="673"/>
                    <a:pt x="338" y="673"/>
                  </a:cubicBezTo>
                  <a:lnTo>
                    <a:pt x="16166" y="673"/>
                  </a:lnTo>
                  <a:cubicBezTo>
                    <a:pt x="16352" y="673"/>
                    <a:pt x="16505" y="524"/>
                    <a:pt x="16505" y="337"/>
                  </a:cubicBezTo>
                  <a:cubicBezTo>
                    <a:pt x="16505" y="151"/>
                    <a:pt x="16352" y="0"/>
                    <a:pt x="16166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1"/>
            <p:cNvSpPr/>
            <p:nvPr/>
          </p:nvSpPr>
          <p:spPr>
            <a:xfrm>
              <a:off x="6221820" y="3876180"/>
              <a:ext cx="1344214" cy="112200"/>
            </a:xfrm>
            <a:custGeom>
              <a:avLst/>
              <a:gdLst/>
              <a:ahLst/>
              <a:cxnLst/>
              <a:rect l="l" t="t" r="r" b="b"/>
              <a:pathLst>
                <a:path w="32587" h="2720" extrusionOk="0">
                  <a:moveTo>
                    <a:pt x="31462" y="1"/>
                  </a:moveTo>
                  <a:lnTo>
                    <a:pt x="31462" y="2"/>
                  </a:lnTo>
                  <a:lnTo>
                    <a:pt x="31462" y="806"/>
                  </a:lnTo>
                  <a:cubicBezTo>
                    <a:pt x="31462" y="1244"/>
                    <a:pt x="31111" y="1595"/>
                    <a:pt x="30673" y="1595"/>
                  </a:cubicBezTo>
                  <a:lnTo>
                    <a:pt x="0" y="1595"/>
                  </a:lnTo>
                  <a:lnTo>
                    <a:pt x="0" y="1932"/>
                  </a:lnTo>
                  <a:cubicBezTo>
                    <a:pt x="0" y="2370"/>
                    <a:pt x="353" y="2719"/>
                    <a:pt x="789" y="2719"/>
                  </a:cubicBezTo>
                  <a:lnTo>
                    <a:pt x="31799" y="2719"/>
                  </a:lnTo>
                  <a:cubicBezTo>
                    <a:pt x="32236" y="2719"/>
                    <a:pt x="32586" y="2370"/>
                    <a:pt x="32586" y="1932"/>
                  </a:cubicBezTo>
                  <a:lnTo>
                    <a:pt x="32586" y="789"/>
                  </a:lnTo>
                  <a:cubicBezTo>
                    <a:pt x="32586" y="352"/>
                    <a:pt x="32236" y="1"/>
                    <a:pt x="3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</a:t>
            </a:r>
            <a:r>
              <a:rPr lang="en" dirty="0" smtClean="0"/>
              <a:t>enis-jenis Segitiga</a:t>
            </a:r>
            <a:endParaRPr dirty="0"/>
          </a:p>
        </p:txBody>
      </p:sp>
      <p:sp>
        <p:nvSpPr>
          <p:cNvPr id="2369" name="Google Shape;2369;p40"/>
          <p:cNvSpPr txBox="1">
            <a:spLocks noGrp="1"/>
          </p:cNvSpPr>
          <p:nvPr>
            <p:ph type="body" idx="1"/>
          </p:nvPr>
        </p:nvSpPr>
        <p:spPr>
          <a:xfrm>
            <a:off x="1169564" y="1392079"/>
            <a:ext cx="3402436" cy="169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indent="0">
              <a:buNone/>
            </a:pPr>
            <a:r>
              <a:rPr lang="en-US" sz="1200" b="1" dirty="0"/>
              <a:t>a. </a:t>
            </a:r>
            <a:r>
              <a:rPr lang="en-US" sz="1200" b="1" dirty="0" err="1"/>
              <a:t>Jenis</a:t>
            </a:r>
            <a:r>
              <a:rPr lang="en-US" sz="1200" b="1" dirty="0"/>
              <a:t> </a:t>
            </a:r>
            <a:r>
              <a:rPr lang="en-US" sz="1200" b="1" dirty="0" err="1"/>
              <a:t>Segitiga</a:t>
            </a:r>
            <a:r>
              <a:rPr lang="en-US" sz="1200" b="1" dirty="0"/>
              <a:t> </a:t>
            </a:r>
            <a:r>
              <a:rPr lang="en-US" sz="1200" b="1" dirty="0" err="1"/>
              <a:t>Ditinjau</a:t>
            </a:r>
            <a:r>
              <a:rPr lang="en-US" sz="1200" b="1" dirty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</a:t>
            </a:r>
            <a:r>
              <a:rPr lang="en-US" sz="1200" b="1" dirty="0" err="1"/>
              <a:t>Panjang</a:t>
            </a:r>
            <a:r>
              <a:rPr lang="en-US" sz="1200" b="1" dirty="0"/>
              <a:t> </a:t>
            </a:r>
            <a:r>
              <a:rPr lang="en-US" sz="1200" b="1" dirty="0" err="1" smtClean="0"/>
              <a:t>Sisi-sisinya</a:t>
            </a:r>
            <a:endParaRPr lang="en-US" sz="1200" b="1" dirty="0" smtClean="0"/>
          </a:p>
          <a:p>
            <a:pPr marL="152400" indent="0">
              <a:buNone/>
            </a:pPr>
            <a:endParaRPr lang="en-US" sz="1200" dirty="0"/>
          </a:p>
          <a:p>
            <a:pPr marL="152400" indent="0">
              <a:buNone/>
            </a:pPr>
            <a:r>
              <a:rPr lang="en-US" sz="1200" dirty="0" err="1"/>
              <a:t>Penanaman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yang </a:t>
            </a:r>
            <a:r>
              <a:rPr lang="en-US" sz="1200" dirty="0" err="1"/>
              <a:t>ditinjau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sisi-sisinya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: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kaki,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sisi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sembarang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0" name="Google Shape;2370;p40"/>
          <p:cNvSpPr txBox="1">
            <a:spLocks noGrp="1"/>
          </p:cNvSpPr>
          <p:nvPr>
            <p:ph type="body" idx="2"/>
          </p:nvPr>
        </p:nvSpPr>
        <p:spPr>
          <a:xfrm>
            <a:off x="4701006" y="1392079"/>
            <a:ext cx="3722994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b="1" dirty="0"/>
              <a:t>b. </a:t>
            </a:r>
            <a:r>
              <a:rPr lang="en-US" sz="1200" b="1" dirty="0" err="1"/>
              <a:t>Jenis</a:t>
            </a:r>
            <a:r>
              <a:rPr lang="en-US" sz="1200" b="1" dirty="0"/>
              <a:t> </a:t>
            </a:r>
            <a:r>
              <a:rPr lang="en-US" sz="1200" b="1" dirty="0" err="1"/>
              <a:t>Segitiga</a:t>
            </a:r>
            <a:r>
              <a:rPr lang="en-US" sz="1200" b="1" dirty="0"/>
              <a:t> </a:t>
            </a:r>
            <a:r>
              <a:rPr lang="en-US" sz="1200" b="1" dirty="0" err="1"/>
              <a:t>Ditinjau</a:t>
            </a:r>
            <a:r>
              <a:rPr lang="en-US" sz="1200" b="1" dirty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</a:t>
            </a:r>
            <a:r>
              <a:rPr lang="en-US" sz="1200" b="1" dirty="0" err="1"/>
              <a:t>Sudut-Sudutnya</a:t>
            </a:r>
            <a:endParaRPr lang="en-US" sz="1200" dirty="0"/>
          </a:p>
          <a:p>
            <a:pPr marL="152400" indent="0">
              <a:buNone/>
            </a:pPr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ditinjau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ukuran-ukuran</a:t>
            </a:r>
            <a:r>
              <a:rPr lang="en-US" sz="1200" dirty="0"/>
              <a:t> </a:t>
            </a:r>
            <a:r>
              <a:rPr lang="en-US" sz="1200" dirty="0" err="1"/>
              <a:t>sudut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mengikuti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ukuran</a:t>
            </a:r>
            <a:r>
              <a:rPr lang="en-US" sz="1200" dirty="0"/>
              <a:t> </a:t>
            </a:r>
            <a:r>
              <a:rPr lang="en-US" sz="1200" dirty="0" err="1"/>
              <a:t>sudutnya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:</a:t>
            </a:r>
          </a:p>
          <a:p>
            <a:r>
              <a:rPr lang="en-US" sz="1200" dirty="0"/>
              <a:t>1) </a:t>
            </a:r>
            <a:r>
              <a:rPr lang="en-US" sz="1200" dirty="0" err="1"/>
              <a:t>Segitiga</a:t>
            </a:r>
            <a:r>
              <a:rPr lang="en-US" sz="1200" dirty="0"/>
              <a:t> yang </a:t>
            </a:r>
            <a:r>
              <a:rPr lang="en-US" sz="1200" dirty="0" err="1"/>
              <a:t>ketiga</a:t>
            </a:r>
            <a:r>
              <a:rPr lang="en-US" sz="1200" dirty="0"/>
              <a:t> </a:t>
            </a:r>
            <a:r>
              <a:rPr lang="en-US" sz="1200" dirty="0" err="1"/>
              <a:t>sudutnya</a:t>
            </a:r>
            <a:r>
              <a:rPr lang="en-US" sz="1200" dirty="0"/>
              <a:t> </a:t>
            </a:r>
            <a:r>
              <a:rPr lang="en-US" sz="1200" dirty="0" err="1"/>
              <a:t>lancip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lancip</a:t>
            </a:r>
            <a:r>
              <a:rPr lang="en-US" sz="1200" dirty="0"/>
              <a:t>.</a:t>
            </a:r>
          </a:p>
          <a:p>
            <a:r>
              <a:rPr lang="en-US" sz="1200" dirty="0"/>
              <a:t>2) </a:t>
            </a:r>
            <a:r>
              <a:rPr lang="en-US" sz="1200" dirty="0" err="1"/>
              <a:t>Segitiga</a:t>
            </a:r>
            <a:r>
              <a:rPr lang="en-US" sz="1200" dirty="0"/>
              <a:t> yang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sudutnya</a:t>
            </a:r>
            <a:r>
              <a:rPr lang="en-US" sz="1200" dirty="0"/>
              <a:t> </a:t>
            </a:r>
            <a:r>
              <a:rPr lang="en-US" sz="1200" dirty="0" err="1"/>
              <a:t>siku-siku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siku-siku</a:t>
            </a:r>
            <a:r>
              <a:rPr lang="en-US" sz="1200" dirty="0"/>
              <a:t>.</a:t>
            </a:r>
          </a:p>
          <a:p>
            <a:r>
              <a:rPr lang="en-US" sz="1200" dirty="0"/>
              <a:t>3) </a:t>
            </a:r>
            <a:r>
              <a:rPr lang="en-US" sz="1200" dirty="0" err="1"/>
              <a:t>Segitiga</a:t>
            </a:r>
            <a:r>
              <a:rPr lang="en-US" sz="1200" dirty="0"/>
              <a:t> yang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sudutnya</a:t>
            </a:r>
            <a:r>
              <a:rPr lang="en-US" sz="1200" dirty="0"/>
              <a:t> </a:t>
            </a:r>
            <a:r>
              <a:rPr lang="en-US" sz="1200" dirty="0" err="1"/>
              <a:t>tumpul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tumpul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71" name="Google Shape;2371;p40"/>
          <p:cNvGrpSpPr/>
          <p:nvPr/>
        </p:nvGrpSpPr>
        <p:grpSpPr>
          <a:xfrm>
            <a:off x="6961761" y="4239900"/>
            <a:ext cx="1297734" cy="599381"/>
            <a:chOff x="7770058" y="4239900"/>
            <a:chExt cx="1297734" cy="599381"/>
          </a:xfrm>
        </p:grpSpPr>
        <p:grpSp>
          <p:nvGrpSpPr>
            <p:cNvPr id="2372" name="Google Shape;2372;p40"/>
            <p:cNvGrpSpPr/>
            <p:nvPr/>
          </p:nvGrpSpPr>
          <p:grpSpPr>
            <a:xfrm>
              <a:off x="7770058" y="4239900"/>
              <a:ext cx="422736" cy="599381"/>
              <a:chOff x="7434833" y="4143608"/>
              <a:chExt cx="422736" cy="599381"/>
            </a:xfrm>
          </p:grpSpPr>
          <p:sp>
            <p:nvSpPr>
              <p:cNvPr id="2373" name="Google Shape;2373;p40"/>
              <p:cNvSpPr/>
              <p:nvPr/>
            </p:nvSpPr>
            <p:spPr>
              <a:xfrm>
                <a:off x="7434833" y="4203032"/>
                <a:ext cx="422736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5" y="2080"/>
                      <a:pt x="1266" y="2194"/>
                    </a:cubicBezTo>
                    <a:cubicBezTo>
                      <a:pt x="525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0" y="12930"/>
                    </a:cubicBezTo>
                    <a:lnTo>
                      <a:pt x="8183" y="12930"/>
                    </a:lnTo>
                    <a:cubicBezTo>
                      <a:pt x="9259" y="12930"/>
                      <a:pt x="10123" y="12064"/>
                      <a:pt x="10123" y="10988"/>
                    </a:cubicBezTo>
                    <a:lnTo>
                      <a:pt x="10123" y="4015"/>
                    </a:lnTo>
                    <a:cubicBezTo>
                      <a:pt x="10123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0"/>
              <p:cNvSpPr/>
              <p:nvPr/>
            </p:nvSpPr>
            <p:spPr>
              <a:xfrm>
                <a:off x="7453040" y="4221240"/>
                <a:ext cx="386322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4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3" y="12055"/>
                      <a:pt x="1503" y="12055"/>
                    </a:cubicBezTo>
                    <a:lnTo>
                      <a:pt x="7743" y="12055"/>
                    </a:lnTo>
                    <a:cubicBezTo>
                      <a:pt x="8586" y="12055"/>
                      <a:pt x="9250" y="11392"/>
                      <a:pt x="9250" y="10552"/>
                    </a:cubicBezTo>
                    <a:lnTo>
                      <a:pt x="9250" y="3579"/>
                    </a:lnTo>
                    <a:cubicBezTo>
                      <a:pt x="9250" y="2924"/>
                      <a:pt x="8838" y="2379"/>
                      <a:pt x="8265" y="2167"/>
                    </a:cubicBezTo>
                    <a:cubicBezTo>
                      <a:pt x="7824" y="2006"/>
                      <a:pt x="7399" y="1617"/>
                      <a:pt x="7399" y="1043"/>
                    </a:cubicBezTo>
                    <a:lnTo>
                      <a:pt x="73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0"/>
              <p:cNvSpPr/>
              <p:nvPr/>
            </p:nvSpPr>
            <p:spPr>
              <a:xfrm>
                <a:off x="7670401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29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5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0"/>
              <p:cNvSpPr/>
              <p:nvPr/>
            </p:nvSpPr>
            <p:spPr>
              <a:xfrm>
                <a:off x="745299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2" y="7482"/>
                      <a:pt x="1503" y="7482"/>
                    </a:cubicBezTo>
                    <a:lnTo>
                      <a:pt x="7744" y="7482"/>
                    </a:lnTo>
                    <a:cubicBezTo>
                      <a:pt x="8587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0"/>
              <p:cNvSpPr/>
              <p:nvPr/>
            </p:nvSpPr>
            <p:spPr>
              <a:xfrm>
                <a:off x="7470538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5" y="0"/>
                    </a:moveTo>
                    <a:lnTo>
                      <a:pt x="6245" y="1"/>
                    </a:lnTo>
                    <a:lnTo>
                      <a:pt x="6245" y="3561"/>
                    </a:lnTo>
                    <a:cubicBezTo>
                      <a:pt x="6245" y="5891"/>
                      <a:pt x="2797" y="7063"/>
                      <a:pt x="682" y="7063"/>
                    </a:cubicBezTo>
                    <a:cubicBezTo>
                      <a:pt x="533" y="7063"/>
                      <a:pt x="390" y="7057"/>
                      <a:pt x="256" y="7045"/>
                    </a:cubicBezTo>
                    <a:cubicBezTo>
                      <a:pt x="166" y="7037"/>
                      <a:pt x="82" y="7032"/>
                      <a:pt x="1" y="7030"/>
                    </a:cubicBezTo>
                    <a:lnTo>
                      <a:pt x="1" y="7030"/>
                    </a:lnTo>
                    <a:cubicBezTo>
                      <a:pt x="271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7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0"/>
              <p:cNvSpPr/>
              <p:nvPr/>
            </p:nvSpPr>
            <p:spPr>
              <a:xfrm>
                <a:off x="7452915" y="4392873"/>
                <a:ext cx="386489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937" extrusionOk="0">
                    <a:moveTo>
                      <a:pt x="4628" y="1"/>
                    </a:moveTo>
                    <a:cubicBezTo>
                      <a:pt x="2072" y="1"/>
                      <a:pt x="1" y="210"/>
                      <a:pt x="2" y="469"/>
                    </a:cubicBezTo>
                    <a:cubicBezTo>
                      <a:pt x="2" y="728"/>
                      <a:pt x="2073" y="936"/>
                      <a:pt x="4628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0"/>
              <p:cNvSpPr/>
              <p:nvPr/>
            </p:nvSpPr>
            <p:spPr>
              <a:xfrm>
                <a:off x="7452915" y="4392873"/>
                <a:ext cx="386489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937" extrusionOk="0">
                    <a:moveTo>
                      <a:pt x="4628" y="1"/>
                    </a:moveTo>
                    <a:cubicBezTo>
                      <a:pt x="2072" y="1"/>
                      <a:pt x="1" y="210"/>
                      <a:pt x="2" y="469"/>
                    </a:cubicBezTo>
                    <a:cubicBezTo>
                      <a:pt x="2" y="728"/>
                      <a:pt x="2073" y="936"/>
                      <a:pt x="4628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8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0"/>
              <p:cNvSpPr/>
              <p:nvPr/>
            </p:nvSpPr>
            <p:spPr>
              <a:xfrm>
                <a:off x="7490290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9" y="7948"/>
                      <a:pt x="887" y="7948"/>
                    </a:cubicBezTo>
                    <a:lnTo>
                      <a:pt x="6627" y="7948"/>
                    </a:lnTo>
                    <a:cubicBezTo>
                      <a:pt x="7118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8" y="1"/>
                      <a:pt x="66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0"/>
              <p:cNvSpPr/>
              <p:nvPr/>
            </p:nvSpPr>
            <p:spPr>
              <a:xfrm>
                <a:off x="7482857" y="4143608"/>
                <a:ext cx="326647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1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2" y="2308"/>
                      <a:pt x="7822" y="2035"/>
                    </a:cubicBezTo>
                    <a:lnTo>
                      <a:pt x="7822" y="494"/>
                    </a:lnTo>
                    <a:cubicBezTo>
                      <a:pt x="7822" y="221"/>
                      <a:pt x="7600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0"/>
              <p:cNvSpPr/>
              <p:nvPr/>
            </p:nvSpPr>
            <p:spPr>
              <a:xfrm>
                <a:off x="751877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2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2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0"/>
              <p:cNvSpPr/>
              <p:nvPr/>
            </p:nvSpPr>
            <p:spPr>
              <a:xfrm>
                <a:off x="751877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7"/>
                      <a:pt x="1" y="169"/>
                    </a:cubicBezTo>
                    <a:cubicBezTo>
                      <a:pt x="1" y="263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3"/>
                      <a:pt x="6152" y="169"/>
                    </a:cubicBezTo>
                    <a:cubicBezTo>
                      <a:pt x="6152" y="76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0"/>
              <p:cNvSpPr/>
              <p:nvPr/>
            </p:nvSpPr>
            <p:spPr>
              <a:xfrm>
                <a:off x="751877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0"/>
                    </a:moveTo>
                    <a:cubicBezTo>
                      <a:pt x="76" y="0"/>
                      <a:pt x="1" y="75"/>
                      <a:pt x="1" y="168"/>
                    </a:cubicBezTo>
                    <a:cubicBezTo>
                      <a:pt x="1" y="261"/>
                      <a:pt x="76" y="337"/>
                      <a:pt x="169" y="337"/>
                    </a:cubicBezTo>
                    <a:lnTo>
                      <a:pt x="5984" y="337"/>
                    </a:lnTo>
                    <a:cubicBezTo>
                      <a:pt x="6076" y="337"/>
                      <a:pt x="6152" y="261"/>
                      <a:pt x="6152" y="168"/>
                    </a:cubicBezTo>
                    <a:cubicBezTo>
                      <a:pt x="6152" y="75"/>
                      <a:pt x="6076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0"/>
              <p:cNvSpPr/>
              <p:nvPr/>
            </p:nvSpPr>
            <p:spPr>
              <a:xfrm>
                <a:off x="751877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69" y="1"/>
                    </a:moveTo>
                    <a:cubicBezTo>
                      <a:pt x="76" y="1"/>
                      <a:pt x="1" y="77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7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0"/>
              <p:cNvSpPr/>
              <p:nvPr/>
            </p:nvSpPr>
            <p:spPr>
              <a:xfrm>
                <a:off x="751877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5"/>
                      <a:pt x="1" y="169"/>
                    </a:cubicBezTo>
                    <a:cubicBezTo>
                      <a:pt x="1" y="262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2"/>
                      <a:pt x="6152" y="169"/>
                    </a:cubicBezTo>
                    <a:cubicBezTo>
                      <a:pt x="6152" y="75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0"/>
              <p:cNvSpPr/>
              <p:nvPr/>
            </p:nvSpPr>
            <p:spPr>
              <a:xfrm>
                <a:off x="751877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69" y="1"/>
                    </a:moveTo>
                    <a:cubicBezTo>
                      <a:pt x="76" y="1"/>
                      <a:pt x="1" y="76"/>
                      <a:pt x="1" y="170"/>
                    </a:cubicBezTo>
                    <a:cubicBezTo>
                      <a:pt x="1" y="263"/>
                      <a:pt x="76" y="338"/>
                      <a:pt x="169" y="338"/>
                    </a:cubicBezTo>
                    <a:lnTo>
                      <a:pt x="5984" y="338"/>
                    </a:lnTo>
                    <a:cubicBezTo>
                      <a:pt x="6076" y="338"/>
                      <a:pt x="6152" y="263"/>
                      <a:pt x="6152" y="170"/>
                    </a:cubicBezTo>
                    <a:cubicBezTo>
                      <a:pt x="6152" y="76"/>
                      <a:pt x="6076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0"/>
              <p:cNvSpPr/>
              <p:nvPr/>
            </p:nvSpPr>
            <p:spPr>
              <a:xfrm>
                <a:off x="7482941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7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6" y="2334"/>
                      <a:pt x="237" y="2528"/>
                      <a:pt x="492" y="2528"/>
                    </a:cubicBezTo>
                    <a:lnTo>
                      <a:pt x="7326" y="2528"/>
                    </a:lnTo>
                    <a:cubicBezTo>
                      <a:pt x="7600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600" y="1"/>
                      <a:pt x="7326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0"/>
              <p:cNvSpPr/>
              <p:nvPr/>
            </p:nvSpPr>
            <p:spPr>
              <a:xfrm>
                <a:off x="7491000" y="4178394"/>
                <a:ext cx="35914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112" extrusionOk="0">
                    <a:moveTo>
                      <a:pt x="266" y="0"/>
                    </a:moveTo>
                    <a:cubicBezTo>
                      <a:pt x="155" y="0"/>
                      <a:pt x="65" y="127"/>
                      <a:pt x="60" y="217"/>
                    </a:cubicBezTo>
                    <a:cubicBezTo>
                      <a:pt x="70" y="717"/>
                      <a:pt x="0" y="1024"/>
                      <a:pt x="258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6" y="1112"/>
                      <a:pt x="860" y="1058"/>
                      <a:pt x="802" y="928"/>
                    </a:cubicBezTo>
                    <a:cubicBezTo>
                      <a:pt x="718" y="745"/>
                      <a:pt x="590" y="303"/>
                      <a:pt x="422" y="92"/>
                    </a:cubicBezTo>
                    <a:cubicBezTo>
                      <a:pt x="370" y="26"/>
                      <a:pt x="316" y="0"/>
                      <a:pt x="266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0"/>
              <p:cNvSpPr/>
              <p:nvPr/>
            </p:nvSpPr>
            <p:spPr>
              <a:xfrm>
                <a:off x="7500396" y="4152085"/>
                <a:ext cx="27854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7" y="247"/>
                      <a:pt x="608" y="80"/>
                    </a:cubicBezTo>
                    <a:cubicBezTo>
                      <a:pt x="588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0"/>
              <p:cNvSpPr/>
              <p:nvPr/>
            </p:nvSpPr>
            <p:spPr>
              <a:xfrm>
                <a:off x="7540235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7" y="1"/>
                    </a:moveTo>
                    <a:cubicBezTo>
                      <a:pt x="54" y="1"/>
                      <a:pt x="1" y="41"/>
                      <a:pt x="13" y="117"/>
                    </a:cubicBezTo>
                    <a:cubicBezTo>
                      <a:pt x="4" y="415"/>
                      <a:pt x="13" y="1076"/>
                      <a:pt x="33" y="1346"/>
                    </a:cubicBezTo>
                    <a:cubicBezTo>
                      <a:pt x="51" y="1583"/>
                      <a:pt x="238" y="1641"/>
                      <a:pt x="349" y="1641"/>
                    </a:cubicBezTo>
                    <a:cubicBezTo>
                      <a:pt x="365" y="1641"/>
                      <a:pt x="378" y="1640"/>
                      <a:pt x="390" y="1638"/>
                    </a:cubicBezTo>
                    <a:cubicBezTo>
                      <a:pt x="489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7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0"/>
              <p:cNvSpPr/>
              <p:nvPr/>
            </p:nvSpPr>
            <p:spPr>
              <a:xfrm>
                <a:off x="7558860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3" y="27"/>
                      <a:pt x="90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1" y="814"/>
                      <a:pt x="1005" y="504"/>
                      <a:pt x="1032" y="316"/>
                    </a:cubicBezTo>
                    <a:cubicBezTo>
                      <a:pt x="1052" y="167"/>
                      <a:pt x="604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0"/>
              <p:cNvSpPr/>
              <p:nvPr/>
            </p:nvSpPr>
            <p:spPr>
              <a:xfrm>
                <a:off x="7549589" y="4385565"/>
                <a:ext cx="254527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4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0"/>
              <p:cNvSpPr/>
              <p:nvPr/>
            </p:nvSpPr>
            <p:spPr>
              <a:xfrm>
                <a:off x="7527081" y="4375585"/>
                <a:ext cx="34076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194" extrusionOk="0">
                    <a:moveTo>
                      <a:pt x="140" y="0"/>
                    </a:moveTo>
                    <a:cubicBezTo>
                      <a:pt x="62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2" y="7193"/>
                      <a:pt x="140" y="7193"/>
                    </a:cubicBezTo>
                    <a:lnTo>
                      <a:pt x="675" y="7193"/>
                    </a:lnTo>
                    <a:cubicBezTo>
                      <a:pt x="753" y="7193"/>
                      <a:pt x="815" y="7131"/>
                      <a:pt x="815" y="7053"/>
                    </a:cubicBezTo>
                    <a:lnTo>
                      <a:pt x="815" y="140"/>
                    </a:lnTo>
                    <a:cubicBezTo>
                      <a:pt x="815" y="62"/>
                      <a:pt x="752" y="0"/>
                      <a:pt x="675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0"/>
              <p:cNvSpPr/>
              <p:nvPr/>
            </p:nvSpPr>
            <p:spPr>
              <a:xfrm>
                <a:off x="7490666" y="4329440"/>
                <a:ext cx="42762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4" y="9168"/>
                      <a:pt x="805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0"/>
              <p:cNvSpPr/>
              <p:nvPr/>
            </p:nvSpPr>
            <p:spPr>
              <a:xfrm>
                <a:off x="7524533" y="4259659"/>
                <a:ext cx="36707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164" extrusionOk="0">
                    <a:moveTo>
                      <a:pt x="543" y="1"/>
                    </a:moveTo>
                    <a:cubicBezTo>
                      <a:pt x="465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6" y="1164"/>
                      <a:pt x="411" y="1121"/>
                      <a:pt x="612" y="770"/>
                    </a:cubicBezTo>
                    <a:cubicBezTo>
                      <a:pt x="878" y="307"/>
                      <a:pt x="543" y="1"/>
                      <a:pt x="543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0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0"/>
              <p:cNvSpPr/>
              <p:nvPr/>
            </p:nvSpPr>
            <p:spPr>
              <a:xfrm>
                <a:off x="7724355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0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0"/>
              <p:cNvSpPr/>
              <p:nvPr/>
            </p:nvSpPr>
            <p:spPr>
              <a:xfrm>
                <a:off x="771391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" name="Google Shape;2401;p40"/>
            <p:cNvGrpSpPr/>
            <p:nvPr/>
          </p:nvGrpSpPr>
          <p:grpSpPr>
            <a:xfrm>
              <a:off x="8207494" y="4239900"/>
              <a:ext cx="422820" cy="599381"/>
              <a:chOff x="7865128" y="4143608"/>
              <a:chExt cx="422820" cy="599381"/>
            </a:xfrm>
          </p:grpSpPr>
          <p:sp>
            <p:nvSpPr>
              <p:cNvPr id="2402" name="Google Shape;2402;p40"/>
              <p:cNvSpPr/>
              <p:nvPr/>
            </p:nvSpPr>
            <p:spPr>
              <a:xfrm>
                <a:off x="7865128" y="4203032"/>
                <a:ext cx="422820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5" h="12930" extrusionOk="0">
                    <a:moveTo>
                      <a:pt x="1849" y="0"/>
                    </a:moveTo>
                    <a:lnTo>
                      <a:pt x="1849" y="1479"/>
                    </a:lnTo>
                    <a:cubicBezTo>
                      <a:pt x="1849" y="1809"/>
                      <a:pt x="1576" y="2080"/>
                      <a:pt x="1268" y="2194"/>
                    </a:cubicBezTo>
                    <a:cubicBezTo>
                      <a:pt x="526" y="2466"/>
                      <a:pt x="0" y="3178"/>
                      <a:pt x="0" y="4015"/>
                    </a:cubicBezTo>
                    <a:lnTo>
                      <a:pt x="0" y="10988"/>
                    </a:lnTo>
                    <a:cubicBezTo>
                      <a:pt x="0" y="12064"/>
                      <a:pt x="866" y="12930"/>
                      <a:pt x="1942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7" y="2466"/>
                      <a:pt x="8857" y="2194"/>
                    </a:cubicBezTo>
                    <a:cubicBezTo>
                      <a:pt x="8550" y="2081"/>
                      <a:pt x="8275" y="1810"/>
                      <a:pt x="8275" y="1479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0"/>
              <p:cNvSpPr/>
              <p:nvPr/>
            </p:nvSpPr>
            <p:spPr>
              <a:xfrm>
                <a:off x="7883419" y="4221240"/>
                <a:ext cx="386238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2055" extrusionOk="0">
                    <a:moveTo>
                      <a:pt x="1847" y="1"/>
                    </a:moveTo>
                    <a:lnTo>
                      <a:pt x="1847" y="1043"/>
                    </a:lnTo>
                    <a:cubicBezTo>
                      <a:pt x="1847" y="1616"/>
                      <a:pt x="1422" y="2006"/>
                      <a:pt x="981" y="2167"/>
                    </a:cubicBezTo>
                    <a:cubicBezTo>
                      <a:pt x="408" y="2379"/>
                      <a:pt x="0" y="2923"/>
                      <a:pt x="0" y="3579"/>
                    </a:cubicBezTo>
                    <a:lnTo>
                      <a:pt x="0" y="10552"/>
                    </a:lnTo>
                    <a:cubicBezTo>
                      <a:pt x="0" y="11393"/>
                      <a:pt x="662" y="12055"/>
                      <a:pt x="1502" y="12055"/>
                    </a:cubicBezTo>
                    <a:lnTo>
                      <a:pt x="7743" y="12055"/>
                    </a:lnTo>
                    <a:cubicBezTo>
                      <a:pt x="8584" y="12055"/>
                      <a:pt x="9249" y="11392"/>
                      <a:pt x="9249" y="10552"/>
                    </a:cubicBezTo>
                    <a:lnTo>
                      <a:pt x="9249" y="3579"/>
                    </a:lnTo>
                    <a:cubicBezTo>
                      <a:pt x="9249" y="2924"/>
                      <a:pt x="8838" y="2379"/>
                      <a:pt x="8263" y="2167"/>
                    </a:cubicBezTo>
                    <a:cubicBezTo>
                      <a:pt x="7823" y="2006"/>
                      <a:pt x="7397" y="1617"/>
                      <a:pt x="7397" y="1043"/>
                    </a:cubicBezTo>
                    <a:lnTo>
                      <a:pt x="7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0"/>
              <p:cNvSpPr/>
              <p:nvPr/>
            </p:nvSpPr>
            <p:spPr>
              <a:xfrm>
                <a:off x="8100738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7" y="0"/>
                    </a:moveTo>
                    <a:cubicBezTo>
                      <a:pt x="469" y="37"/>
                      <a:pt x="0" y="105"/>
                      <a:pt x="0" y="105"/>
                    </a:cubicBezTo>
                    <a:lnTo>
                      <a:pt x="0" y="1702"/>
                    </a:lnTo>
                    <a:cubicBezTo>
                      <a:pt x="0" y="2340"/>
                      <a:pt x="653" y="2485"/>
                      <a:pt x="1030" y="3321"/>
                    </a:cubicBezTo>
                    <a:cubicBezTo>
                      <a:pt x="1405" y="4157"/>
                      <a:pt x="1226" y="5119"/>
                      <a:pt x="1226" y="5119"/>
                    </a:cubicBezTo>
                    <a:lnTo>
                      <a:pt x="4047" y="5349"/>
                    </a:lnTo>
                    <a:lnTo>
                      <a:pt x="4047" y="3579"/>
                    </a:lnTo>
                    <a:cubicBezTo>
                      <a:pt x="4047" y="2925"/>
                      <a:pt x="3635" y="2378"/>
                      <a:pt x="3061" y="2168"/>
                    </a:cubicBezTo>
                    <a:cubicBezTo>
                      <a:pt x="2621" y="2005"/>
                      <a:pt x="2193" y="1615"/>
                      <a:pt x="2193" y="1043"/>
                    </a:cubicBezTo>
                    <a:lnTo>
                      <a:pt x="2193" y="1"/>
                    </a:lnTo>
                    <a:lnTo>
                      <a:pt x="1097" y="1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0"/>
              <p:cNvSpPr/>
              <p:nvPr/>
            </p:nvSpPr>
            <p:spPr>
              <a:xfrm>
                <a:off x="7883419" y="4412250"/>
                <a:ext cx="386280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0" h="7482" extrusionOk="0">
                    <a:moveTo>
                      <a:pt x="0" y="0"/>
                    </a:moveTo>
                    <a:lnTo>
                      <a:pt x="0" y="5978"/>
                    </a:lnTo>
                    <a:cubicBezTo>
                      <a:pt x="0" y="6819"/>
                      <a:pt x="661" y="7482"/>
                      <a:pt x="1502" y="7482"/>
                    </a:cubicBezTo>
                    <a:lnTo>
                      <a:pt x="7744" y="7482"/>
                    </a:lnTo>
                    <a:cubicBezTo>
                      <a:pt x="8585" y="7482"/>
                      <a:pt x="9250" y="6818"/>
                      <a:pt x="9250" y="5978"/>
                    </a:cubicBezTo>
                    <a:lnTo>
                      <a:pt x="9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0"/>
              <p:cNvSpPr/>
              <p:nvPr/>
            </p:nvSpPr>
            <p:spPr>
              <a:xfrm>
                <a:off x="7900958" y="4412208"/>
                <a:ext cx="368783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7482" extrusionOk="0">
                    <a:moveTo>
                      <a:pt x="6244" y="0"/>
                    </a:moveTo>
                    <a:lnTo>
                      <a:pt x="6244" y="1"/>
                    </a:lnTo>
                    <a:lnTo>
                      <a:pt x="6244" y="3561"/>
                    </a:lnTo>
                    <a:cubicBezTo>
                      <a:pt x="6244" y="5891"/>
                      <a:pt x="2796" y="7063"/>
                      <a:pt x="682" y="7063"/>
                    </a:cubicBezTo>
                    <a:cubicBezTo>
                      <a:pt x="532" y="7063"/>
                      <a:pt x="390" y="7057"/>
                      <a:pt x="255" y="7045"/>
                    </a:cubicBezTo>
                    <a:cubicBezTo>
                      <a:pt x="164" y="7037"/>
                      <a:pt x="80" y="7032"/>
                      <a:pt x="0" y="7030"/>
                    </a:cubicBezTo>
                    <a:lnTo>
                      <a:pt x="0" y="7030"/>
                    </a:lnTo>
                    <a:cubicBezTo>
                      <a:pt x="271" y="7310"/>
                      <a:pt x="653" y="7482"/>
                      <a:pt x="1082" y="7482"/>
                    </a:cubicBezTo>
                    <a:lnTo>
                      <a:pt x="7324" y="7482"/>
                    </a:lnTo>
                    <a:cubicBezTo>
                      <a:pt x="8165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0"/>
              <p:cNvSpPr/>
              <p:nvPr/>
            </p:nvSpPr>
            <p:spPr>
              <a:xfrm>
                <a:off x="7883252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3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0"/>
              <p:cNvSpPr/>
              <p:nvPr/>
            </p:nvSpPr>
            <p:spPr>
              <a:xfrm>
                <a:off x="7883252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3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3" y="936"/>
                      <a:pt x="9254" y="727"/>
                      <a:pt x="9254" y="469"/>
                    </a:cubicBezTo>
                    <a:cubicBezTo>
                      <a:pt x="9254" y="209"/>
                      <a:pt x="7183" y="1"/>
                      <a:pt x="4627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0"/>
              <p:cNvSpPr/>
              <p:nvPr/>
            </p:nvSpPr>
            <p:spPr>
              <a:xfrm>
                <a:off x="7920669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8" y="1"/>
                    </a:moveTo>
                    <a:cubicBezTo>
                      <a:pt x="399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8" y="7948"/>
                    </a:cubicBezTo>
                    <a:lnTo>
                      <a:pt x="6628" y="7948"/>
                    </a:lnTo>
                    <a:cubicBezTo>
                      <a:pt x="7117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0"/>
              <p:cNvSpPr/>
              <p:nvPr/>
            </p:nvSpPr>
            <p:spPr>
              <a:xfrm>
                <a:off x="7913152" y="4143608"/>
                <a:ext cx="326730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2529" extrusionOk="0">
                    <a:moveTo>
                      <a:pt x="494" y="1"/>
                    </a:moveTo>
                    <a:cubicBezTo>
                      <a:pt x="222" y="1"/>
                      <a:pt x="2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0"/>
              <p:cNvSpPr/>
              <p:nvPr/>
            </p:nvSpPr>
            <p:spPr>
              <a:xfrm>
                <a:off x="7949107" y="4390034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2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0"/>
              <p:cNvSpPr/>
              <p:nvPr/>
            </p:nvSpPr>
            <p:spPr>
              <a:xfrm>
                <a:off x="7949107" y="4441232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3"/>
                      <a:pt x="6153" y="169"/>
                    </a:cubicBezTo>
                    <a:cubicBezTo>
                      <a:pt x="6153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0"/>
              <p:cNvSpPr/>
              <p:nvPr/>
            </p:nvSpPr>
            <p:spPr>
              <a:xfrm>
                <a:off x="7949107" y="4492513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0"/>
                    </a:moveTo>
                    <a:cubicBezTo>
                      <a:pt x="77" y="0"/>
                      <a:pt x="0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3" y="261"/>
                      <a:pt x="6153" y="168"/>
                    </a:cubicBezTo>
                    <a:cubicBezTo>
                      <a:pt x="6153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0"/>
              <p:cNvSpPr/>
              <p:nvPr/>
            </p:nvSpPr>
            <p:spPr>
              <a:xfrm>
                <a:off x="7949107" y="4543669"/>
                <a:ext cx="256991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9" extrusionOk="0">
                    <a:moveTo>
                      <a:pt x="170" y="1"/>
                    </a:moveTo>
                    <a:cubicBezTo>
                      <a:pt x="77" y="1"/>
                      <a:pt x="0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0"/>
              <p:cNvSpPr/>
              <p:nvPr/>
            </p:nvSpPr>
            <p:spPr>
              <a:xfrm>
                <a:off x="7949107" y="4594908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2"/>
                      <a:pt x="6153" y="169"/>
                    </a:cubicBezTo>
                    <a:cubicBezTo>
                      <a:pt x="6153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0"/>
              <p:cNvSpPr/>
              <p:nvPr/>
            </p:nvSpPr>
            <p:spPr>
              <a:xfrm>
                <a:off x="7949107" y="4646106"/>
                <a:ext cx="256991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38" extrusionOk="0">
                    <a:moveTo>
                      <a:pt x="170" y="1"/>
                    </a:moveTo>
                    <a:cubicBezTo>
                      <a:pt x="77" y="1"/>
                      <a:pt x="0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3" y="263"/>
                      <a:pt x="6153" y="170"/>
                    </a:cubicBezTo>
                    <a:cubicBezTo>
                      <a:pt x="6153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0"/>
              <p:cNvSpPr/>
              <p:nvPr/>
            </p:nvSpPr>
            <p:spPr>
              <a:xfrm>
                <a:off x="7913277" y="4143608"/>
                <a:ext cx="326605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2528" extrusionOk="0">
                    <a:moveTo>
                      <a:pt x="5946" y="1"/>
                    </a:moveTo>
                    <a:cubicBezTo>
                      <a:pt x="6001" y="1131"/>
                      <a:pt x="5824" y="2085"/>
                      <a:pt x="5824" y="2085"/>
                    </a:cubicBezTo>
                    <a:lnTo>
                      <a:pt x="1" y="2085"/>
                    </a:lnTo>
                    <a:cubicBezTo>
                      <a:pt x="24" y="2334"/>
                      <a:pt x="235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0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67" y="0"/>
                      <a:pt x="0" y="167"/>
                      <a:pt x="0" y="374"/>
                    </a:cubicBezTo>
                    <a:cubicBezTo>
                      <a:pt x="0" y="581"/>
                      <a:pt x="168" y="748"/>
                      <a:pt x="375" y="748"/>
                    </a:cubicBezTo>
                    <a:cubicBezTo>
                      <a:pt x="581" y="748"/>
                      <a:pt x="748" y="579"/>
                      <a:pt x="748" y="374"/>
                    </a:cubicBezTo>
                    <a:cubicBezTo>
                      <a:pt x="748" y="167"/>
                      <a:pt x="581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0"/>
              <p:cNvSpPr/>
              <p:nvPr/>
            </p:nvSpPr>
            <p:spPr>
              <a:xfrm>
                <a:off x="8154734" y="4164530"/>
                <a:ext cx="21548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17" extrusionOk="0">
                    <a:moveTo>
                      <a:pt x="257" y="0"/>
                    </a:moveTo>
                    <a:cubicBezTo>
                      <a:pt x="115" y="0"/>
                      <a:pt x="0" y="116"/>
                      <a:pt x="0" y="259"/>
                    </a:cubicBezTo>
                    <a:cubicBezTo>
                      <a:pt x="0" y="402"/>
                      <a:pt x="115" y="517"/>
                      <a:pt x="257" y="517"/>
                    </a:cubicBezTo>
                    <a:cubicBezTo>
                      <a:pt x="401" y="517"/>
                      <a:pt x="516" y="402"/>
                      <a:pt x="516" y="259"/>
                    </a:cubicBezTo>
                    <a:cubicBezTo>
                      <a:pt x="516" y="117"/>
                      <a:pt x="401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0"/>
              <p:cNvSpPr/>
              <p:nvPr/>
            </p:nvSpPr>
            <p:spPr>
              <a:xfrm>
                <a:off x="7921379" y="4178394"/>
                <a:ext cx="35955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112" extrusionOk="0">
                    <a:moveTo>
                      <a:pt x="265" y="0"/>
                    </a:moveTo>
                    <a:cubicBezTo>
                      <a:pt x="155" y="0"/>
                      <a:pt x="65" y="127"/>
                      <a:pt x="61" y="217"/>
                    </a:cubicBezTo>
                    <a:cubicBezTo>
                      <a:pt x="69" y="717"/>
                      <a:pt x="1" y="1024"/>
                      <a:pt x="259" y="1084"/>
                    </a:cubicBezTo>
                    <a:cubicBezTo>
                      <a:pt x="336" y="1102"/>
                      <a:pt x="423" y="1112"/>
                      <a:pt x="505" y="1112"/>
                    </a:cubicBezTo>
                    <a:cubicBezTo>
                      <a:pt x="697" y="1112"/>
                      <a:pt x="860" y="1058"/>
                      <a:pt x="802" y="928"/>
                    </a:cubicBezTo>
                    <a:cubicBezTo>
                      <a:pt x="717" y="745"/>
                      <a:pt x="591" y="303"/>
                      <a:pt x="422" y="92"/>
                    </a:cubicBezTo>
                    <a:cubicBezTo>
                      <a:pt x="369" y="26"/>
                      <a:pt x="315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0"/>
              <p:cNvSpPr/>
              <p:nvPr/>
            </p:nvSpPr>
            <p:spPr>
              <a:xfrm>
                <a:off x="7930733" y="4152085"/>
                <a:ext cx="27937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45" extrusionOk="0">
                    <a:moveTo>
                      <a:pt x="461" y="1"/>
                    </a:moveTo>
                    <a:cubicBezTo>
                      <a:pt x="307" y="1"/>
                      <a:pt x="84" y="109"/>
                      <a:pt x="18" y="224"/>
                    </a:cubicBezTo>
                    <a:cubicBezTo>
                      <a:pt x="1" y="407"/>
                      <a:pt x="127" y="492"/>
                      <a:pt x="296" y="540"/>
                    </a:cubicBezTo>
                    <a:cubicBezTo>
                      <a:pt x="308" y="543"/>
                      <a:pt x="319" y="545"/>
                      <a:pt x="331" y="545"/>
                    </a:cubicBezTo>
                    <a:cubicBezTo>
                      <a:pt x="493" y="545"/>
                      <a:pt x="668" y="247"/>
                      <a:pt x="609" y="80"/>
                    </a:cubicBezTo>
                    <a:cubicBezTo>
                      <a:pt x="589" y="24"/>
                      <a:pt x="532" y="1"/>
                      <a:pt x="461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0"/>
              <p:cNvSpPr/>
              <p:nvPr/>
            </p:nvSpPr>
            <p:spPr>
              <a:xfrm>
                <a:off x="7970572" y="4153046"/>
                <a:ext cx="2042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42" extrusionOk="0">
                    <a:moveTo>
                      <a:pt x="116" y="1"/>
                    </a:moveTo>
                    <a:cubicBezTo>
                      <a:pt x="53" y="1"/>
                      <a:pt x="0" y="41"/>
                      <a:pt x="13" y="117"/>
                    </a:cubicBezTo>
                    <a:cubicBezTo>
                      <a:pt x="4" y="415"/>
                      <a:pt x="13" y="1076"/>
                      <a:pt x="34" y="1346"/>
                    </a:cubicBezTo>
                    <a:cubicBezTo>
                      <a:pt x="50" y="1583"/>
                      <a:pt x="238" y="1641"/>
                      <a:pt x="349" y="1641"/>
                    </a:cubicBezTo>
                    <a:cubicBezTo>
                      <a:pt x="364" y="1641"/>
                      <a:pt x="378" y="1640"/>
                      <a:pt x="390" y="1638"/>
                    </a:cubicBezTo>
                    <a:cubicBezTo>
                      <a:pt x="488" y="1623"/>
                      <a:pt x="337" y="239"/>
                      <a:pt x="267" y="97"/>
                    </a:cubicBezTo>
                    <a:cubicBezTo>
                      <a:pt x="234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0"/>
              <p:cNvSpPr/>
              <p:nvPr/>
            </p:nvSpPr>
            <p:spPr>
              <a:xfrm>
                <a:off x="7989197" y="4150498"/>
                <a:ext cx="44015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2" y="93"/>
                    </a:cubicBezTo>
                    <a:cubicBezTo>
                      <a:pt x="112" y="412"/>
                      <a:pt x="1" y="720"/>
                      <a:pt x="169" y="802"/>
                    </a:cubicBezTo>
                    <a:cubicBezTo>
                      <a:pt x="185" y="810"/>
                      <a:pt x="207" y="814"/>
                      <a:pt x="232" y="814"/>
                    </a:cubicBezTo>
                    <a:cubicBezTo>
                      <a:pt x="462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0"/>
              <p:cNvSpPr/>
              <p:nvPr/>
            </p:nvSpPr>
            <p:spPr>
              <a:xfrm>
                <a:off x="7979885" y="4385565"/>
                <a:ext cx="254569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7306" extrusionOk="0">
                    <a:moveTo>
                      <a:pt x="6061" y="1"/>
                    </a:moveTo>
                    <a:cubicBezTo>
                      <a:pt x="6073" y="1717"/>
                      <a:pt x="5775" y="4687"/>
                      <a:pt x="3705" y="5804"/>
                    </a:cubicBezTo>
                    <a:cubicBezTo>
                      <a:pt x="1954" y="6750"/>
                      <a:pt x="721" y="7142"/>
                      <a:pt x="1" y="7306"/>
                    </a:cubicBezTo>
                    <a:lnTo>
                      <a:pt x="5210" y="7306"/>
                    </a:lnTo>
                    <a:cubicBezTo>
                      <a:pt x="5701" y="7306"/>
                      <a:pt x="6095" y="6911"/>
                      <a:pt x="6095" y="6419"/>
                    </a:cubicBezTo>
                    <a:lnTo>
                      <a:pt x="6095" y="244"/>
                    </a:lnTo>
                    <a:cubicBezTo>
                      <a:pt x="6095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0"/>
              <p:cNvSpPr/>
              <p:nvPr/>
            </p:nvSpPr>
            <p:spPr>
              <a:xfrm>
                <a:off x="7957376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0" y="0"/>
                    </a:moveTo>
                    <a:cubicBezTo>
                      <a:pt x="65" y="0"/>
                      <a:pt x="0" y="62"/>
                      <a:pt x="0" y="140"/>
                    </a:cubicBezTo>
                    <a:lnTo>
                      <a:pt x="0" y="7053"/>
                    </a:lnTo>
                    <a:cubicBezTo>
                      <a:pt x="0" y="7131"/>
                      <a:pt x="63" y="7193"/>
                      <a:pt x="140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2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0"/>
              <p:cNvSpPr/>
              <p:nvPr/>
            </p:nvSpPr>
            <p:spPr>
              <a:xfrm>
                <a:off x="7921086" y="4329440"/>
                <a:ext cx="42720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169" extrusionOk="0">
                    <a:moveTo>
                      <a:pt x="576" y="1"/>
                    </a:moveTo>
                    <a:cubicBezTo>
                      <a:pt x="576" y="1"/>
                      <a:pt x="0" y="451"/>
                      <a:pt x="0" y="1420"/>
                    </a:cubicBezTo>
                    <a:lnTo>
                      <a:pt x="0" y="8377"/>
                    </a:lnTo>
                    <a:cubicBezTo>
                      <a:pt x="0" y="9065"/>
                      <a:pt x="504" y="9168"/>
                      <a:pt x="804" y="9168"/>
                    </a:cubicBezTo>
                    <a:cubicBezTo>
                      <a:pt x="932" y="9168"/>
                      <a:pt x="1023" y="9150"/>
                      <a:pt x="1023" y="9150"/>
                    </a:cubicBezTo>
                    <a:cubicBezTo>
                      <a:pt x="1023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0"/>
              <p:cNvSpPr/>
              <p:nvPr/>
            </p:nvSpPr>
            <p:spPr>
              <a:xfrm>
                <a:off x="7954912" y="4259659"/>
                <a:ext cx="36624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4" extrusionOk="0">
                    <a:moveTo>
                      <a:pt x="542" y="1"/>
                    </a:moveTo>
                    <a:cubicBezTo>
                      <a:pt x="463" y="745"/>
                      <a:pt x="0" y="1159"/>
                      <a:pt x="0" y="1159"/>
                    </a:cubicBezTo>
                    <a:cubicBezTo>
                      <a:pt x="0" y="1159"/>
                      <a:pt x="21" y="1164"/>
                      <a:pt x="56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0"/>
              <p:cNvSpPr/>
              <p:nvPr/>
            </p:nvSpPr>
            <p:spPr>
              <a:xfrm>
                <a:off x="815473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0"/>
              <p:cNvSpPr/>
              <p:nvPr/>
            </p:nvSpPr>
            <p:spPr>
              <a:xfrm>
                <a:off x="8144335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" name="Google Shape;2430;p40"/>
            <p:cNvGrpSpPr/>
            <p:nvPr/>
          </p:nvGrpSpPr>
          <p:grpSpPr>
            <a:xfrm>
              <a:off x="8645014" y="4239900"/>
              <a:ext cx="422778" cy="599381"/>
              <a:chOff x="8309789" y="4143608"/>
              <a:chExt cx="422778" cy="599381"/>
            </a:xfrm>
          </p:grpSpPr>
          <p:sp>
            <p:nvSpPr>
              <p:cNvPr id="2431" name="Google Shape;2431;p40"/>
              <p:cNvSpPr/>
              <p:nvPr/>
            </p:nvSpPr>
            <p:spPr>
              <a:xfrm>
                <a:off x="8309789" y="4203032"/>
                <a:ext cx="422778" cy="539957"/>
              </a:xfrm>
              <a:custGeom>
                <a:avLst/>
                <a:gdLst/>
                <a:ahLst/>
                <a:cxnLst/>
                <a:rect l="l" t="t" r="r" b="b"/>
                <a:pathLst>
                  <a:path w="10124" h="12930" extrusionOk="0">
                    <a:moveTo>
                      <a:pt x="1851" y="0"/>
                    </a:moveTo>
                    <a:lnTo>
                      <a:pt x="1851" y="1479"/>
                    </a:lnTo>
                    <a:cubicBezTo>
                      <a:pt x="1851" y="1809"/>
                      <a:pt x="1576" y="2080"/>
                      <a:pt x="1268" y="2194"/>
                    </a:cubicBezTo>
                    <a:cubicBezTo>
                      <a:pt x="527" y="2466"/>
                      <a:pt x="1" y="3178"/>
                      <a:pt x="1" y="4015"/>
                    </a:cubicBezTo>
                    <a:lnTo>
                      <a:pt x="1" y="10988"/>
                    </a:lnTo>
                    <a:cubicBezTo>
                      <a:pt x="1" y="12064"/>
                      <a:pt x="867" y="12930"/>
                      <a:pt x="1941" y="12930"/>
                    </a:cubicBezTo>
                    <a:lnTo>
                      <a:pt x="8183" y="12930"/>
                    </a:lnTo>
                    <a:cubicBezTo>
                      <a:pt x="9259" y="12930"/>
                      <a:pt x="10124" y="12064"/>
                      <a:pt x="10124" y="10988"/>
                    </a:cubicBezTo>
                    <a:lnTo>
                      <a:pt x="10124" y="4015"/>
                    </a:lnTo>
                    <a:cubicBezTo>
                      <a:pt x="10124" y="3176"/>
                      <a:pt x="9598" y="2466"/>
                      <a:pt x="8858" y="2194"/>
                    </a:cubicBezTo>
                    <a:cubicBezTo>
                      <a:pt x="8551" y="2081"/>
                      <a:pt x="8276" y="1810"/>
                      <a:pt x="8276" y="1479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0"/>
              <p:cNvSpPr/>
              <p:nvPr/>
            </p:nvSpPr>
            <p:spPr>
              <a:xfrm>
                <a:off x="8328079" y="4221240"/>
                <a:ext cx="386364" cy="503417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12055" extrusionOk="0">
                    <a:moveTo>
                      <a:pt x="1849" y="1"/>
                    </a:moveTo>
                    <a:lnTo>
                      <a:pt x="1849" y="1043"/>
                    </a:lnTo>
                    <a:cubicBezTo>
                      <a:pt x="1849" y="1616"/>
                      <a:pt x="1423" y="2006"/>
                      <a:pt x="983" y="2167"/>
                    </a:cubicBezTo>
                    <a:cubicBezTo>
                      <a:pt x="409" y="2379"/>
                      <a:pt x="1" y="2923"/>
                      <a:pt x="1" y="3579"/>
                    </a:cubicBezTo>
                    <a:lnTo>
                      <a:pt x="1" y="10552"/>
                    </a:lnTo>
                    <a:cubicBezTo>
                      <a:pt x="1" y="11393"/>
                      <a:pt x="662" y="12055"/>
                      <a:pt x="1503" y="12055"/>
                    </a:cubicBezTo>
                    <a:lnTo>
                      <a:pt x="7745" y="12055"/>
                    </a:lnTo>
                    <a:cubicBezTo>
                      <a:pt x="8586" y="12055"/>
                      <a:pt x="9251" y="11392"/>
                      <a:pt x="9251" y="10552"/>
                    </a:cubicBezTo>
                    <a:lnTo>
                      <a:pt x="9251" y="3579"/>
                    </a:lnTo>
                    <a:cubicBezTo>
                      <a:pt x="9251" y="2924"/>
                      <a:pt x="8841" y="2379"/>
                      <a:pt x="8266" y="2167"/>
                    </a:cubicBezTo>
                    <a:cubicBezTo>
                      <a:pt x="7825" y="2006"/>
                      <a:pt x="7400" y="1617"/>
                      <a:pt x="7400" y="1043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0"/>
              <p:cNvSpPr/>
              <p:nvPr/>
            </p:nvSpPr>
            <p:spPr>
              <a:xfrm>
                <a:off x="8545440" y="4221365"/>
                <a:ext cx="169003" cy="223416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5350" extrusionOk="0">
                    <a:moveTo>
                      <a:pt x="1098" y="0"/>
                    </a:moveTo>
                    <a:cubicBezTo>
                      <a:pt x="468" y="37"/>
                      <a:pt x="1" y="105"/>
                      <a:pt x="1" y="105"/>
                    </a:cubicBezTo>
                    <a:lnTo>
                      <a:pt x="1" y="1702"/>
                    </a:lnTo>
                    <a:cubicBezTo>
                      <a:pt x="1" y="2340"/>
                      <a:pt x="654" y="2485"/>
                      <a:pt x="1030" y="3321"/>
                    </a:cubicBezTo>
                    <a:cubicBezTo>
                      <a:pt x="1406" y="4157"/>
                      <a:pt x="1225" y="5119"/>
                      <a:pt x="1225" y="5119"/>
                    </a:cubicBezTo>
                    <a:lnTo>
                      <a:pt x="4046" y="5349"/>
                    </a:lnTo>
                    <a:lnTo>
                      <a:pt x="4046" y="3579"/>
                    </a:lnTo>
                    <a:cubicBezTo>
                      <a:pt x="4046" y="2925"/>
                      <a:pt x="3636" y="2378"/>
                      <a:pt x="3061" y="2168"/>
                    </a:cubicBezTo>
                    <a:cubicBezTo>
                      <a:pt x="2620" y="2005"/>
                      <a:pt x="2194" y="1615"/>
                      <a:pt x="2194" y="1043"/>
                    </a:cubicBezTo>
                    <a:lnTo>
                      <a:pt x="2194" y="1"/>
                    </a:lnTo>
                    <a:lnTo>
                      <a:pt x="1098" y="1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rgbClr val="27459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0"/>
              <p:cNvSpPr/>
              <p:nvPr/>
            </p:nvSpPr>
            <p:spPr>
              <a:xfrm>
                <a:off x="8328079" y="4412250"/>
                <a:ext cx="38636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7482" extrusionOk="0">
                    <a:moveTo>
                      <a:pt x="1" y="0"/>
                    </a:moveTo>
                    <a:lnTo>
                      <a:pt x="1" y="5978"/>
                    </a:lnTo>
                    <a:cubicBezTo>
                      <a:pt x="1" y="6819"/>
                      <a:pt x="663" y="7482"/>
                      <a:pt x="1503" y="7482"/>
                    </a:cubicBezTo>
                    <a:lnTo>
                      <a:pt x="7745" y="7482"/>
                    </a:lnTo>
                    <a:cubicBezTo>
                      <a:pt x="8586" y="7482"/>
                      <a:pt x="9251" y="6818"/>
                      <a:pt x="9251" y="5978"/>
                    </a:cubicBezTo>
                    <a:lnTo>
                      <a:pt x="9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0"/>
              <p:cNvSpPr/>
              <p:nvPr/>
            </p:nvSpPr>
            <p:spPr>
              <a:xfrm>
                <a:off x="8345619" y="4412208"/>
                <a:ext cx="368824" cy="312448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7482" extrusionOk="0">
                    <a:moveTo>
                      <a:pt x="6246" y="0"/>
                    </a:moveTo>
                    <a:lnTo>
                      <a:pt x="6246" y="1"/>
                    </a:lnTo>
                    <a:lnTo>
                      <a:pt x="6246" y="3561"/>
                    </a:lnTo>
                    <a:cubicBezTo>
                      <a:pt x="6246" y="5891"/>
                      <a:pt x="2797" y="7063"/>
                      <a:pt x="683" y="7063"/>
                    </a:cubicBezTo>
                    <a:cubicBezTo>
                      <a:pt x="534" y="7063"/>
                      <a:pt x="391" y="7057"/>
                      <a:pt x="257" y="7045"/>
                    </a:cubicBezTo>
                    <a:cubicBezTo>
                      <a:pt x="166" y="7037"/>
                      <a:pt x="83" y="7032"/>
                      <a:pt x="1" y="7030"/>
                    </a:cubicBezTo>
                    <a:lnTo>
                      <a:pt x="1" y="7030"/>
                    </a:lnTo>
                    <a:cubicBezTo>
                      <a:pt x="273" y="7310"/>
                      <a:pt x="654" y="7482"/>
                      <a:pt x="1083" y="7482"/>
                    </a:cubicBezTo>
                    <a:lnTo>
                      <a:pt x="7325" y="7482"/>
                    </a:lnTo>
                    <a:cubicBezTo>
                      <a:pt x="8166" y="7482"/>
                      <a:pt x="8831" y="6818"/>
                      <a:pt x="8831" y="5978"/>
                    </a:cubicBezTo>
                    <a:lnTo>
                      <a:pt x="8831" y="0"/>
                    </a:ln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0"/>
              <p:cNvSpPr/>
              <p:nvPr/>
            </p:nvSpPr>
            <p:spPr>
              <a:xfrm>
                <a:off x="8327996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2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2" y="936"/>
                      <a:pt x="9253" y="727"/>
                      <a:pt x="9253" y="469"/>
                    </a:cubicBezTo>
                    <a:cubicBezTo>
                      <a:pt x="9253" y="209"/>
                      <a:pt x="7182" y="1"/>
                      <a:pt x="4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0"/>
              <p:cNvSpPr/>
              <p:nvPr/>
            </p:nvSpPr>
            <p:spPr>
              <a:xfrm>
                <a:off x="8327996" y="4392873"/>
                <a:ext cx="386447" cy="39129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937" extrusionOk="0">
                    <a:moveTo>
                      <a:pt x="4627" y="1"/>
                    </a:moveTo>
                    <a:cubicBezTo>
                      <a:pt x="2072" y="1"/>
                      <a:pt x="1" y="210"/>
                      <a:pt x="1" y="469"/>
                    </a:cubicBezTo>
                    <a:cubicBezTo>
                      <a:pt x="1" y="728"/>
                      <a:pt x="2072" y="936"/>
                      <a:pt x="4627" y="936"/>
                    </a:cubicBezTo>
                    <a:cubicBezTo>
                      <a:pt x="7182" y="936"/>
                      <a:pt x="9253" y="727"/>
                      <a:pt x="9253" y="469"/>
                    </a:cubicBezTo>
                    <a:cubicBezTo>
                      <a:pt x="9253" y="209"/>
                      <a:pt x="7182" y="1"/>
                      <a:pt x="4627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0"/>
              <p:cNvSpPr/>
              <p:nvPr/>
            </p:nvSpPr>
            <p:spPr>
              <a:xfrm>
                <a:off x="8365413" y="4358756"/>
                <a:ext cx="313826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7948" extrusionOk="0">
                    <a:moveTo>
                      <a:pt x="887" y="1"/>
                    </a:moveTo>
                    <a:cubicBezTo>
                      <a:pt x="397" y="1"/>
                      <a:pt x="1" y="398"/>
                      <a:pt x="1" y="887"/>
                    </a:cubicBezTo>
                    <a:lnTo>
                      <a:pt x="1" y="7061"/>
                    </a:lnTo>
                    <a:cubicBezTo>
                      <a:pt x="1" y="7551"/>
                      <a:pt x="397" y="7948"/>
                      <a:pt x="887" y="7948"/>
                    </a:cubicBezTo>
                    <a:lnTo>
                      <a:pt x="6627" y="7948"/>
                    </a:lnTo>
                    <a:cubicBezTo>
                      <a:pt x="7116" y="7948"/>
                      <a:pt x="7514" y="7551"/>
                      <a:pt x="7514" y="7061"/>
                    </a:cubicBezTo>
                    <a:lnTo>
                      <a:pt x="7514" y="887"/>
                    </a:lnTo>
                    <a:cubicBezTo>
                      <a:pt x="7514" y="398"/>
                      <a:pt x="7117" y="1"/>
                      <a:pt x="66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0"/>
              <p:cNvSpPr/>
              <p:nvPr/>
            </p:nvSpPr>
            <p:spPr>
              <a:xfrm>
                <a:off x="8357938" y="4143608"/>
                <a:ext cx="326688" cy="105611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2529" extrusionOk="0">
                    <a:moveTo>
                      <a:pt x="494" y="1"/>
                    </a:moveTo>
                    <a:cubicBezTo>
                      <a:pt x="221" y="1"/>
                      <a:pt x="0" y="220"/>
                      <a:pt x="0" y="494"/>
                    </a:cubicBezTo>
                    <a:lnTo>
                      <a:pt x="0" y="2035"/>
                    </a:lnTo>
                    <a:cubicBezTo>
                      <a:pt x="0" y="2308"/>
                      <a:pt x="222" y="2529"/>
                      <a:pt x="494" y="2529"/>
                    </a:cubicBezTo>
                    <a:lnTo>
                      <a:pt x="7328" y="2529"/>
                    </a:lnTo>
                    <a:cubicBezTo>
                      <a:pt x="7602" y="2529"/>
                      <a:pt x="7823" y="2308"/>
                      <a:pt x="7823" y="2035"/>
                    </a:cubicBezTo>
                    <a:lnTo>
                      <a:pt x="7823" y="494"/>
                    </a:lnTo>
                    <a:cubicBezTo>
                      <a:pt x="7823" y="221"/>
                      <a:pt x="7601" y="1"/>
                      <a:pt x="7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0"/>
              <p:cNvSpPr/>
              <p:nvPr/>
            </p:nvSpPr>
            <p:spPr>
              <a:xfrm>
                <a:off x="8393851" y="4390034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2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0"/>
              <p:cNvSpPr/>
              <p:nvPr/>
            </p:nvSpPr>
            <p:spPr>
              <a:xfrm>
                <a:off x="8393851" y="4441232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7"/>
                      <a:pt x="1" y="169"/>
                    </a:cubicBezTo>
                    <a:cubicBezTo>
                      <a:pt x="1" y="263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3"/>
                      <a:pt x="6152" y="169"/>
                    </a:cubicBezTo>
                    <a:cubicBezTo>
                      <a:pt x="6152" y="76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0"/>
              <p:cNvSpPr/>
              <p:nvPr/>
            </p:nvSpPr>
            <p:spPr>
              <a:xfrm>
                <a:off x="8393851" y="4492513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1"/>
                      <a:pt x="77" y="337"/>
                      <a:pt x="170" y="337"/>
                    </a:cubicBezTo>
                    <a:lnTo>
                      <a:pt x="5984" y="337"/>
                    </a:lnTo>
                    <a:cubicBezTo>
                      <a:pt x="6077" y="337"/>
                      <a:pt x="6152" y="261"/>
                      <a:pt x="6152" y="168"/>
                    </a:cubicBezTo>
                    <a:cubicBezTo>
                      <a:pt x="6152" y="75"/>
                      <a:pt x="6077" y="0"/>
                      <a:pt x="5984" y="0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0"/>
              <p:cNvSpPr/>
              <p:nvPr/>
            </p:nvSpPr>
            <p:spPr>
              <a:xfrm>
                <a:off x="8393851" y="4543669"/>
                <a:ext cx="256908" cy="1415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9" extrusionOk="0">
                    <a:moveTo>
                      <a:pt x="170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7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0"/>
              <p:cNvSpPr/>
              <p:nvPr/>
            </p:nvSpPr>
            <p:spPr>
              <a:xfrm>
                <a:off x="8393851" y="4594908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5"/>
                      <a:pt x="1" y="169"/>
                    </a:cubicBezTo>
                    <a:cubicBezTo>
                      <a:pt x="1" y="262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2"/>
                      <a:pt x="6152" y="169"/>
                    </a:cubicBezTo>
                    <a:cubicBezTo>
                      <a:pt x="6152" y="75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0"/>
              <p:cNvSpPr/>
              <p:nvPr/>
            </p:nvSpPr>
            <p:spPr>
              <a:xfrm>
                <a:off x="8393851" y="4646106"/>
                <a:ext cx="256908" cy="1411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338" extrusionOk="0">
                    <a:moveTo>
                      <a:pt x="170" y="1"/>
                    </a:moveTo>
                    <a:cubicBezTo>
                      <a:pt x="77" y="1"/>
                      <a:pt x="1" y="76"/>
                      <a:pt x="1" y="170"/>
                    </a:cubicBezTo>
                    <a:cubicBezTo>
                      <a:pt x="1" y="263"/>
                      <a:pt x="77" y="338"/>
                      <a:pt x="170" y="338"/>
                    </a:cubicBezTo>
                    <a:lnTo>
                      <a:pt x="5984" y="338"/>
                    </a:lnTo>
                    <a:cubicBezTo>
                      <a:pt x="6077" y="338"/>
                      <a:pt x="6152" y="263"/>
                      <a:pt x="6152" y="170"/>
                    </a:cubicBezTo>
                    <a:cubicBezTo>
                      <a:pt x="6152" y="76"/>
                      <a:pt x="6077" y="1"/>
                      <a:pt x="5984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0"/>
              <p:cNvSpPr/>
              <p:nvPr/>
            </p:nvSpPr>
            <p:spPr>
              <a:xfrm>
                <a:off x="8358063" y="4143608"/>
                <a:ext cx="326563" cy="1055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528" extrusionOk="0">
                    <a:moveTo>
                      <a:pt x="5946" y="1"/>
                    </a:moveTo>
                    <a:cubicBezTo>
                      <a:pt x="6001" y="1131"/>
                      <a:pt x="5823" y="2085"/>
                      <a:pt x="5823" y="2085"/>
                    </a:cubicBezTo>
                    <a:lnTo>
                      <a:pt x="0" y="2085"/>
                    </a:lnTo>
                    <a:cubicBezTo>
                      <a:pt x="24" y="2334"/>
                      <a:pt x="236" y="2528"/>
                      <a:pt x="491" y="2528"/>
                    </a:cubicBezTo>
                    <a:lnTo>
                      <a:pt x="7325" y="2528"/>
                    </a:lnTo>
                    <a:cubicBezTo>
                      <a:pt x="7599" y="2528"/>
                      <a:pt x="7820" y="2308"/>
                      <a:pt x="7820" y="2034"/>
                    </a:cubicBezTo>
                    <a:lnTo>
                      <a:pt x="7820" y="494"/>
                    </a:lnTo>
                    <a:cubicBezTo>
                      <a:pt x="7820" y="220"/>
                      <a:pt x="7599" y="1"/>
                      <a:pt x="7325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0"/>
              <p:cNvSpPr/>
              <p:nvPr/>
            </p:nvSpPr>
            <p:spPr>
              <a:xfrm>
                <a:off x="8588996" y="4192342"/>
                <a:ext cx="31320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8" extrusionOk="0">
                    <a:moveTo>
                      <a:pt x="376" y="0"/>
                    </a:moveTo>
                    <a:cubicBezTo>
                      <a:pt x="169" y="0"/>
                      <a:pt x="1" y="167"/>
                      <a:pt x="3" y="374"/>
                    </a:cubicBezTo>
                    <a:cubicBezTo>
                      <a:pt x="3" y="581"/>
                      <a:pt x="170" y="748"/>
                      <a:pt x="376" y="748"/>
                    </a:cubicBezTo>
                    <a:cubicBezTo>
                      <a:pt x="582" y="748"/>
                      <a:pt x="750" y="579"/>
                      <a:pt x="750" y="374"/>
                    </a:cubicBezTo>
                    <a:cubicBezTo>
                      <a:pt x="750" y="167"/>
                      <a:pt x="582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0"/>
              <p:cNvSpPr/>
              <p:nvPr/>
            </p:nvSpPr>
            <p:spPr>
              <a:xfrm>
                <a:off x="8599394" y="4164530"/>
                <a:ext cx="21673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17" extrusionOk="0">
                    <a:moveTo>
                      <a:pt x="260" y="0"/>
                    </a:moveTo>
                    <a:cubicBezTo>
                      <a:pt x="118" y="0"/>
                      <a:pt x="1" y="116"/>
                      <a:pt x="3" y="259"/>
                    </a:cubicBezTo>
                    <a:cubicBezTo>
                      <a:pt x="3" y="402"/>
                      <a:pt x="118" y="517"/>
                      <a:pt x="260" y="517"/>
                    </a:cubicBezTo>
                    <a:cubicBezTo>
                      <a:pt x="403" y="517"/>
                      <a:pt x="518" y="402"/>
                      <a:pt x="518" y="259"/>
                    </a:cubicBezTo>
                    <a:cubicBezTo>
                      <a:pt x="518" y="117"/>
                      <a:pt x="403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0"/>
              <p:cNvSpPr/>
              <p:nvPr/>
            </p:nvSpPr>
            <p:spPr>
              <a:xfrm>
                <a:off x="8366123" y="4178394"/>
                <a:ext cx="35872" cy="4643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112" extrusionOk="0">
                    <a:moveTo>
                      <a:pt x="265" y="0"/>
                    </a:moveTo>
                    <a:cubicBezTo>
                      <a:pt x="154" y="0"/>
                      <a:pt x="64" y="127"/>
                      <a:pt x="59" y="217"/>
                    </a:cubicBezTo>
                    <a:cubicBezTo>
                      <a:pt x="69" y="717"/>
                      <a:pt x="0" y="1024"/>
                      <a:pt x="256" y="1084"/>
                    </a:cubicBezTo>
                    <a:cubicBezTo>
                      <a:pt x="334" y="1102"/>
                      <a:pt x="421" y="1112"/>
                      <a:pt x="503" y="1112"/>
                    </a:cubicBezTo>
                    <a:cubicBezTo>
                      <a:pt x="695" y="1112"/>
                      <a:pt x="859" y="1058"/>
                      <a:pt x="800" y="928"/>
                    </a:cubicBezTo>
                    <a:cubicBezTo>
                      <a:pt x="716" y="745"/>
                      <a:pt x="590" y="303"/>
                      <a:pt x="421" y="92"/>
                    </a:cubicBezTo>
                    <a:cubicBezTo>
                      <a:pt x="368" y="26"/>
                      <a:pt x="314" y="0"/>
                      <a:pt x="26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0"/>
              <p:cNvSpPr/>
              <p:nvPr/>
            </p:nvSpPr>
            <p:spPr>
              <a:xfrm>
                <a:off x="8375477" y="4152085"/>
                <a:ext cx="27896" cy="2275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45" extrusionOk="0">
                    <a:moveTo>
                      <a:pt x="462" y="1"/>
                    </a:moveTo>
                    <a:cubicBezTo>
                      <a:pt x="307" y="1"/>
                      <a:pt x="84" y="109"/>
                      <a:pt x="17" y="224"/>
                    </a:cubicBezTo>
                    <a:cubicBezTo>
                      <a:pt x="0" y="407"/>
                      <a:pt x="126" y="492"/>
                      <a:pt x="296" y="540"/>
                    </a:cubicBezTo>
                    <a:cubicBezTo>
                      <a:pt x="307" y="543"/>
                      <a:pt x="319" y="545"/>
                      <a:pt x="331" y="545"/>
                    </a:cubicBezTo>
                    <a:cubicBezTo>
                      <a:pt x="492" y="545"/>
                      <a:pt x="668" y="247"/>
                      <a:pt x="610" y="80"/>
                    </a:cubicBezTo>
                    <a:cubicBezTo>
                      <a:pt x="590" y="24"/>
                      <a:pt x="533" y="1"/>
                      <a:pt x="462" y="1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0"/>
              <p:cNvSpPr/>
              <p:nvPr/>
            </p:nvSpPr>
            <p:spPr>
              <a:xfrm>
                <a:off x="8415316" y="4153046"/>
                <a:ext cx="2037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642" extrusionOk="0">
                    <a:moveTo>
                      <a:pt x="116" y="1"/>
                    </a:moveTo>
                    <a:cubicBezTo>
                      <a:pt x="54" y="1"/>
                      <a:pt x="0" y="41"/>
                      <a:pt x="12" y="117"/>
                    </a:cubicBezTo>
                    <a:cubicBezTo>
                      <a:pt x="3" y="415"/>
                      <a:pt x="12" y="1076"/>
                      <a:pt x="32" y="1346"/>
                    </a:cubicBezTo>
                    <a:cubicBezTo>
                      <a:pt x="50" y="1583"/>
                      <a:pt x="237" y="1641"/>
                      <a:pt x="348" y="1641"/>
                    </a:cubicBezTo>
                    <a:cubicBezTo>
                      <a:pt x="364" y="1641"/>
                      <a:pt x="377" y="1640"/>
                      <a:pt x="389" y="1638"/>
                    </a:cubicBezTo>
                    <a:cubicBezTo>
                      <a:pt x="488" y="1623"/>
                      <a:pt x="336" y="239"/>
                      <a:pt x="265" y="97"/>
                    </a:cubicBezTo>
                    <a:cubicBezTo>
                      <a:pt x="233" y="31"/>
                      <a:pt x="171" y="1"/>
                      <a:pt x="116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0"/>
              <p:cNvSpPr/>
              <p:nvPr/>
            </p:nvSpPr>
            <p:spPr>
              <a:xfrm>
                <a:off x="8433941" y="4150498"/>
                <a:ext cx="43973" cy="3403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15" extrusionOk="0">
                    <a:moveTo>
                      <a:pt x="318" y="1"/>
                    </a:moveTo>
                    <a:cubicBezTo>
                      <a:pt x="203" y="1"/>
                      <a:pt x="114" y="27"/>
                      <a:pt x="91" y="93"/>
                    </a:cubicBezTo>
                    <a:cubicBezTo>
                      <a:pt x="110" y="412"/>
                      <a:pt x="0" y="720"/>
                      <a:pt x="167" y="802"/>
                    </a:cubicBezTo>
                    <a:cubicBezTo>
                      <a:pt x="184" y="810"/>
                      <a:pt x="205" y="814"/>
                      <a:pt x="231" y="814"/>
                    </a:cubicBezTo>
                    <a:cubicBezTo>
                      <a:pt x="460" y="814"/>
                      <a:pt x="1005" y="504"/>
                      <a:pt x="1032" y="316"/>
                    </a:cubicBezTo>
                    <a:cubicBezTo>
                      <a:pt x="1053" y="167"/>
                      <a:pt x="605" y="1"/>
                      <a:pt x="318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0"/>
              <p:cNvSpPr/>
              <p:nvPr/>
            </p:nvSpPr>
            <p:spPr>
              <a:xfrm>
                <a:off x="8424629" y="4385565"/>
                <a:ext cx="254611" cy="305099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7306" extrusionOk="0">
                    <a:moveTo>
                      <a:pt x="6061" y="1"/>
                    </a:moveTo>
                    <a:cubicBezTo>
                      <a:pt x="6072" y="1717"/>
                      <a:pt x="5775" y="4687"/>
                      <a:pt x="3704" y="5804"/>
                    </a:cubicBezTo>
                    <a:cubicBezTo>
                      <a:pt x="1954" y="6750"/>
                      <a:pt x="721" y="7142"/>
                      <a:pt x="0" y="7306"/>
                    </a:cubicBezTo>
                    <a:lnTo>
                      <a:pt x="5209" y="7306"/>
                    </a:lnTo>
                    <a:cubicBezTo>
                      <a:pt x="5700" y="7306"/>
                      <a:pt x="6094" y="6911"/>
                      <a:pt x="6094" y="6419"/>
                    </a:cubicBezTo>
                    <a:lnTo>
                      <a:pt x="6094" y="244"/>
                    </a:lnTo>
                    <a:cubicBezTo>
                      <a:pt x="6096" y="160"/>
                      <a:pt x="6083" y="78"/>
                      <a:pt x="6061" y="1"/>
                    </a:cubicBezTo>
                    <a:close/>
                  </a:path>
                </a:pathLst>
              </a:custGeom>
              <a:solidFill>
                <a:srgbClr val="F05083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0"/>
              <p:cNvSpPr/>
              <p:nvPr/>
            </p:nvSpPr>
            <p:spPr>
              <a:xfrm>
                <a:off x="8402078" y="4375585"/>
                <a:ext cx="34118" cy="30042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94" extrusionOk="0">
                    <a:moveTo>
                      <a:pt x="141" y="0"/>
                    </a:moveTo>
                    <a:cubicBezTo>
                      <a:pt x="64" y="0"/>
                      <a:pt x="2" y="62"/>
                      <a:pt x="1" y="140"/>
                    </a:cubicBezTo>
                    <a:lnTo>
                      <a:pt x="1" y="7053"/>
                    </a:lnTo>
                    <a:cubicBezTo>
                      <a:pt x="1" y="7131"/>
                      <a:pt x="64" y="7193"/>
                      <a:pt x="141" y="7193"/>
                    </a:cubicBezTo>
                    <a:lnTo>
                      <a:pt x="676" y="7193"/>
                    </a:lnTo>
                    <a:cubicBezTo>
                      <a:pt x="754" y="7193"/>
                      <a:pt x="816" y="7131"/>
                      <a:pt x="816" y="7053"/>
                    </a:cubicBezTo>
                    <a:lnTo>
                      <a:pt x="816" y="140"/>
                    </a:lnTo>
                    <a:cubicBezTo>
                      <a:pt x="816" y="62"/>
                      <a:pt x="753" y="0"/>
                      <a:pt x="676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0"/>
              <p:cNvSpPr/>
              <p:nvPr/>
            </p:nvSpPr>
            <p:spPr>
              <a:xfrm>
                <a:off x="8365747" y="4329440"/>
                <a:ext cx="42804" cy="382897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9169" extrusionOk="0">
                    <a:moveTo>
                      <a:pt x="576" y="1"/>
                    </a:moveTo>
                    <a:cubicBezTo>
                      <a:pt x="576" y="1"/>
                      <a:pt x="1" y="451"/>
                      <a:pt x="1" y="1420"/>
                    </a:cubicBezTo>
                    <a:lnTo>
                      <a:pt x="1" y="8377"/>
                    </a:lnTo>
                    <a:cubicBezTo>
                      <a:pt x="1" y="9065"/>
                      <a:pt x="505" y="9168"/>
                      <a:pt x="806" y="9168"/>
                    </a:cubicBezTo>
                    <a:cubicBezTo>
                      <a:pt x="933" y="9168"/>
                      <a:pt x="1024" y="9150"/>
                      <a:pt x="1024" y="9150"/>
                    </a:cubicBezTo>
                    <a:cubicBezTo>
                      <a:pt x="1024" y="9150"/>
                      <a:pt x="576" y="8706"/>
                      <a:pt x="576" y="8002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0"/>
              <p:cNvSpPr/>
              <p:nvPr/>
            </p:nvSpPr>
            <p:spPr>
              <a:xfrm>
                <a:off x="8399614" y="4259659"/>
                <a:ext cx="36665" cy="48609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64" extrusionOk="0">
                    <a:moveTo>
                      <a:pt x="542" y="1"/>
                    </a:moveTo>
                    <a:cubicBezTo>
                      <a:pt x="464" y="745"/>
                      <a:pt x="1" y="1159"/>
                      <a:pt x="1" y="1159"/>
                    </a:cubicBezTo>
                    <a:cubicBezTo>
                      <a:pt x="1" y="1159"/>
                      <a:pt x="22" y="1164"/>
                      <a:pt x="57" y="1164"/>
                    </a:cubicBezTo>
                    <a:cubicBezTo>
                      <a:pt x="165" y="1164"/>
                      <a:pt x="410" y="1121"/>
                      <a:pt x="611" y="770"/>
                    </a:cubicBezTo>
                    <a:cubicBezTo>
                      <a:pt x="877" y="307"/>
                      <a:pt x="542" y="1"/>
                      <a:pt x="542" y="1"/>
                    </a:cubicBezTo>
                    <a:close/>
                  </a:path>
                </a:pathLst>
              </a:custGeom>
              <a:solidFill>
                <a:srgbClr val="FFFFFF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8599394" y="4164530"/>
                <a:ext cx="21632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59" y="0"/>
                    </a:moveTo>
                    <a:cubicBezTo>
                      <a:pt x="116" y="0"/>
                      <a:pt x="1" y="116"/>
                      <a:pt x="1" y="259"/>
                    </a:cubicBezTo>
                    <a:cubicBezTo>
                      <a:pt x="1" y="402"/>
                      <a:pt x="116" y="517"/>
                      <a:pt x="259" y="517"/>
                    </a:cubicBezTo>
                    <a:cubicBezTo>
                      <a:pt x="401" y="517"/>
                      <a:pt x="517" y="402"/>
                      <a:pt x="517" y="259"/>
                    </a:cubicBezTo>
                    <a:cubicBezTo>
                      <a:pt x="517" y="117"/>
                      <a:pt x="401" y="0"/>
                      <a:pt x="259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8588996" y="4192342"/>
                <a:ext cx="31278" cy="3123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0"/>
                    </a:moveTo>
                    <a:cubicBezTo>
                      <a:pt x="170" y="0"/>
                      <a:pt x="1" y="167"/>
                      <a:pt x="1" y="374"/>
                    </a:cubicBezTo>
                    <a:cubicBezTo>
                      <a:pt x="1" y="581"/>
                      <a:pt x="170" y="748"/>
                      <a:pt x="375" y="748"/>
                    </a:cubicBezTo>
                    <a:cubicBezTo>
                      <a:pt x="582" y="748"/>
                      <a:pt x="749" y="579"/>
                      <a:pt x="749" y="374"/>
                    </a:cubicBezTo>
                    <a:cubicBezTo>
                      <a:pt x="749" y="167"/>
                      <a:pt x="582" y="0"/>
                      <a:pt x="375" y="0"/>
                    </a:cubicBezTo>
                    <a:close/>
                  </a:path>
                </a:pathLst>
              </a:custGeom>
              <a:solidFill>
                <a:srgbClr val="274590">
                  <a:alpha val="31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9" name="Google Shape;2459;p40"/>
          <p:cNvGrpSpPr/>
          <p:nvPr/>
        </p:nvGrpSpPr>
        <p:grpSpPr>
          <a:xfrm>
            <a:off x="76200" y="3798956"/>
            <a:ext cx="781288" cy="1040325"/>
            <a:chOff x="5160995" y="431578"/>
            <a:chExt cx="781288" cy="1040325"/>
          </a:xfrm>
        </p:grpSpPr>
        <p:sp>
          <p:nvSpPr>
            <p:cNvPr id="2460" name="Google Shape;2460;p40"/>
            <p:cNvSpPr/>
            <p:nvPr/>
          </p:nvSpPr>
          <p:spPr>
            <a:xfrm>
              <a:off x="5160995" y="431578"/>
              <a:ext cx="258369" cy="1040325"/>
            </a:xfrm>
            <a:custGeom>
              <a:avLst/>
              <a:gdLst/>
              <a:ahLst/>
              <a:cxnLst/>
              <a:rect l="l" t="t" r="r" b="b"/>
              <a:pathLst>
                <a:path w="6187" h="24912" extrusionOk="0">
                  <a:moveTo>
                    <a:pt x="226" y="0"/>
                  </a:moveTo>
                  <a:cubicBezTo>
                    <a:pt x="102" y="0"/>
                    <a:pt x="0" y="102"/>
                    <a:pt x="0" y="224"/>
                  </a:cubicBezTo>
                  <a:lnTo>
                    <a:pt x="0" y="24687"/>
                  </a:lnTo>
                  <a:cubicBezTo>
                    <a:pt x="0" y="24812"/>
                    <a:pt x="102" y="24911"/>
                    <a:pt x="226" y="24911"/>
                  </a:cubicBezTo>
                  <a:lnTo>
                    <a:pt x="5963" y="24911"/>
                  </a:lnTo>
                  <a:cubicBezTo>
                    <a:pt x="6087" y="24911"/>
                    <a:pt x="6187" y="24811"/>
                    <a:pt x="6187" y="24687"/>
                  </a:cubicBezTo>
                  <a:lnTo>
                    <a:pt x="6187" y="224"/>
                  </a:lnTo>
                  <a:cubicBezTo>
                    <a:pt x="6187" y="100"/>
                    <a:pt x="6087" y="0"/>
                    <a:pt x="5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0"/>
            <p:cNvSpPr/>
            <p:nvPr/>
          </p:nvSpPr>
          <p:spPr>
            <a:xfrm>
              <a:off x="5331418" y="431578"/>
              <a:ext cx="87905" cy="1040325"/>
            </a:xfrm>
            <a:custGeom>
              <a:avLst/>
              <a:gdLst/>
              <a:ahLst/>
              <a:cxnLst/>
              <a:rect l="l" t="t" r="r" b="b"/>
              <a:pathLst>
                <a:path w="2105" h="24912" extrusionOk="0">
                  <a:moveTo>
                    <a:pt x="0" y="0"/>
                  </a:moveTo>
                  <a:lnTo>
                    <a:pt x="0" y="24911"/>
                  </a:lnTo>
                  <a:lnTo>
                    <a:pt x="1882" y="24911"/>
                  </a:lnTo>
                  <a:cubicBezTo>
                    <a:pt x="2006" y="24911"/>
                    <a:pt x="2105" y="24812"/>
                    <a:pt x="2105" y="24687"/>
                  </a:cubicBezTo>
                  <a:lnTo>
                    <a:pt x="2105" y="224"/>
                  </a:lnTo>
                  <a:cubicBezTo>
                    <a:pt x="2105" y="100"/>
                    <a:pt x="2005" y="0"/>
                    <a:pt x="1882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5176571" y="502403"/>
              <a:ext cx="227174" cy="909658"/>
            </a:xfrm>
            <a:custGeom>
              <a:avLst/>
              <a:gdLst/>
              <a:ahLst/>
              <a:cxnLst/>
              <a:rect l="l" t="t" r="r" b="b"/>
              <a:pathLst>
                <a:path w="5440" h="21783" extrusionOk="0">
                  <a:moveTo>
                    <a:pt x="226" y="1"/>
                  </a:moveTo>
                  <a:cubicBezTo>
                    <a:pt x="101" y="1"/>
                    <a:pt x="1" y="101"/>
                    <a:pt x="1" y="226"/>
                  </a:cubicBezTo>
                  <a:lnTo>
                    <a:pt x="1" y="2083"/>
                  </a:lnTo>
                  <a:cubicBezTo>
                    <a:pt x="1" y="2208"/>
                    <a:pt x="101" y="2307"/>
                    <a:pt x="226" y="2307"/>
                  </a:cubicBezTo>
                  <a:lnTo>
                    <a:pt x="5215" y="2307"/>
                  </a:lnTo>
                  <a:cubicBezTo>
                    <a:pt x="5340" y="2307"/>
                    <a:pt x="5439" y="2208"/>
                    <a:pt x="5439" y="2083"/>
                  </a:cubicBezTo>
                  <a:lnTo>
                    <a:pt x="5439" y="226"/>
                  </a:lnTo>
                  <a:cubicBezTo>
                    <a:pt x="5439" y="101"/>
                    <a:pt x="5340" y="1"/>
                    <a:pt x="5215" y="1"/>
                  </a:cubicBezTo>
                  <a:close/>
                  <a:moveTo>
                    <a:pt x="2239" y="4810"/>
                  </a:moveTo>
                  <a:cubicBezTo>
                    <a:pt x="1483" y="4810"/>
                    <a:pt x="875" y="5417"/>
                    <a:pt x="875" y="6173"/>
                  </a:cubicBezTo>
                  <a:lnTo>
                    <a:pt x="875" y="16183"/>
                  </a:lnTo>
                  <a:cubicBezTo>
                    <a:pt x="875" y="16939"/>
                    <a:pt x="1483" y="17547"/>
                    <a:pt x="2239" y="17547"/>
                  </a:cubicBezTo>
                  <a:lnTo>
                    <a:pt x="3202" y="17547"/>
                  </a:lnTo>
                  <a:cubicBezTo>
                    <a:pt x="3957" y="17547"/>
                    <a:pt x="4566" y="16939"/>
                    <a:pt x="4566" y="16183"/>
                  </a:cubicBezTo>
                  <a:lnTo>
                    <a:pt x="4566" y="6173"/>
                  </a:lnTo>
                  <a:cubicBezTo>
                    <a:pt x="4566" y="5417"/>
                    <a:pt x="3956" y="4810"/>
                    <a:pt x="3202" y="4810"/>
                  </a:cubicBezTo>
                  <a:close/>
                  <a:moveTo>
                    <a:pt x="363" y="19460"/>
                  </a:moveTo>
                  <a:cubicBezTo>
                    <a:pt x="238" y="19460"/>
                    <a:pt x="139" y="19560"/>
                    <a:pt x="139" y="19684"/>
                  </a:cubicBezTo>
                  <a:lnTo>
                    <a:pt x="139" y="21557"/>
                  </a:lnTo>
                  <a:cubicBezTo>
                    <a:pt x="139" y="21682"/>
                    <a:pt x="239" y="21782"/>
                    <a:pt x="363" y="21782"/>
                  </a:cubicBezTo>
                  <a:lnTo>
                    <a:pt x="5079" y="21782"/>
                  </a:lnTo>
                  <a:cubicBezTo>
                    <a:pt x="5204" y="21782"/>
                    <a:pt x="5303" y="21683"/>
                    <a:pt x="5303" y="21557"/>
                  </a:cubicBezTo>
                  <a:lnTo>
                    <a:pt x="5303" y="19684"/>
                  </a:lnTo>
                  <a:cubicBezTo>
                    <a:pt x="5303" y="19560"/>
                    <a:pt x="5204" y="19460"/>
                    <a:pt x="5079" y="19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0"/>
            <p:cNvSpPr/>
            <p:nvPr/>
          </p:nvSpPr>
          <p:spPr>
            <a:xfrm>
              <a:off x="5331418" y="502403"/>
              <a:ext cx="72328" cy="909616"/>
            </a:xfrm>
            <a:custGeom>
              <a:avLst/>
              <a:gdLst/>
              <a:ahLst/>
              <a:cxnLst/>
              <a:rect l="l" t="t" r="r" b="b"/>
              <a:pathLst>
                <a:path w="1732" h="21782" extrusionOk="0">
                  <a:moveTo>
                    <a:pt x="0" y="1"/>
                  </a:moveTo>
                  <a:lnTo>
                    <a:pt x="0" y="2306"/>
                  </a:lnTo>
                  <a:lnTo>
                    <a:pt x="1507" y="2306"/>
                  </a:lnTo>
                  <a:cubicBezTo>
                    <a:pt x="1632" y="2306"/>
                    <a:pt x="1731" y="2207"/>
                    <a:pt x="1731" y="2082"/>
                  </a:cubicBezTo>
                  <a:lnTo>
                    <a:pt x="1731" y="226"/>
                  </a:lnTo>
                  <a:cubicBezTo>
                    <a:pt x="1731" y="101"/>
                    <a:pt x="1632" y="1"/>
                    <a:pt x="1507" y="1"/>
                  </a:cubicBezTo>
                  <a:close/>
                  <a:moveTo>
                    <a:pt x="0" y="4908"/>
                  </a:moveTo>
                  <a:lnTo>
                    <a:pt x="0" y="17448"/>
                  </a:lnTo>
                  <a:cubicBezTo>
                    <a:pt x="503" y="17247"/>
                    <a:pt x="858" y="16759"/>
                    <a:pt x="858" y="16183"/>
                  </a:cubicBezTo>
                  <a:lnTo>
                    <a:pt x="858" y="6173"/>
                  </a:lnTo>
                  <a:cubicBezTo>
                    <a:pt x="858" y="5598"/>
                    <a:pt x="503" y="5108"/>
                    <a:pt x="0" y="4908"/>
                  </a:cubicBezTo>
                  <a:close/>
                  <a:moveTo>
                    <a:pt x="0" y="19459"/>
                  </a:moveTo>
                  <a:lnTo>
                    <a:pt x="0" y="19460"/>
                  </a:lnTo>
                  <a:lnTo>
                    <a:pt x="0" y="21781"/>
                  </a:lnTo>
                  <a:lnTo>
                    <a:pt x="1369" y="21781"/>
                  </a:lnTo>
                  <a:cubicBezTo>
                    <a:pt x="1494" y="21781"/>
                    <a:pt x="1594" y="21681"/>
                    <a:pt x="1594" y="21556"/>
                  </a:cubicBezTo>
                  <a:lnTo>
                    <a:pt x="1594" y="19683"/>
                  </a:lnTo>
                  <a:cubicBezTo>
                    <a:pt x="1594" y="19559"/>
                    <a:pt x="1494" y="19459"/>
                    <a:pt x="1369" y="19459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0"/>
            <p:cNvSpPr/>
            <p:nvPr/>
          </p:nvSpPr>
          <p:spPr>
            <a:xfrm>
              <a:off x="5181499" y="637831"/>
              <a:ext cx="23970" cy="602555"/>
            </a:xfrm>
            <a:custGeom>
              <a:avLst/>
              <a:gdLst/>
              <a:ahLst/>
              <a:cxnLst/>
              <a:rect l="l" t="t" r="r" b="b"/>
              <a:pathLst>
                <a:path w="574" h="14429" extrusionOk="0">
                  <a:moveTo>
                    <a:pt x="214" y="1"/>
                  </a:moveTo>
                  <a:cubicBezTo>
                    <a:pt x="95" y="1"/>
                    <a:pt x="0" y="96"/>
                    <a:pt x="1" y="213"/>
                  </a:cubicBezTo>
                  <a:lnTo>
                    <a:pt x="1" y="14216"/>
                  </a:lnTo>
                  <a:cubicBezTo>
                    <a:pt x="1" y="14333"/>
                    <a:pt x="95" y="14428"/>
                    <a:pt x="214" y="14428"/>
                  </a:cubicBezTo>
                  <a:lnTo>
                    <a:pt x="361" y="14428"/>
                  </a:lnTo>
                  <a:cubicBezTo>
                    <a:pt x="479" y="14428"/>
                    <a:pt x="573" y="14334"/>
                    <a:pt x="573" y="14216"/>
                  </a:cubicBezTo>
                  <a:lnTo>
                    <a:pt x="573" y="213"/>
                  </a:lnTo>
                  <a:cubicBezTo>
                    <a:pt x="573" y="96"/>
                    <a:pt x="479" y="1"/>
                    <a:pt x="36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5288029" y="1249865"/>
              <a:ext cx="62389" cy="42637"/>
            </a:xfrm>
            <a:custGeom>
              <a:avLst/>
              <a:gdLst/>
              <a:ahLst/>
              <a:cxnLst/>
              <a:rect l="l" t="t" r="r" b="b"/>
              <a:pathLst>
                <a:path w="1494" h="1021" extrusionOk="0">
                  <a:moveTo>
                    <a:pt x="968" y="0"/>
                  </a:moveTo>
                  <a:cubicBezTo>
                    <a:pt x="633" y="0"/>
                    <a:pt x="204" y="188"/>
                    <a:pt x="28" y="592"/>
                  </a:cubicBezTo>
                  <a:cubicBezTo>
                    <a:pt x="0" y="850"/>
                    <a:pt x="188" y="1021"/>
                    <a:pt x="540" y="1021"/>
                  </a:cubicBezTo>
                  <a:cubicBezTo>
                    <a:pt x="648" y="1021"/>
                    <a:pt x="771" y="1005"/>
                    <a:pt x="909" y="970"/>
                  </a:cubicBezTo>
                  <a:cubicBezTo>
                    <a:pt x="1494" y="823"/>
                    <a:pt x="1468" y="690"/>
                    <a:pt x="1412" y="266"/>
                  </a:cubicBezTo>
                  <a:cubicBezTo>
                    <a:pt x="1389" y="92"/>
                    <a:pt x="120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>
              <a:off x="5265896" y="624175"/>
              <a:ext cx="69155" cy="46270"/>
            </a:xfrm>
            <a:custGeom>
              <a:avLst/>
              <a:gdLst/>
              <a:ahLst/>
              <a:cxnLst/>
              <a:rect l="l" t="t" r="r" b="b"/>
              <a:pathLst>
                <a:path w="1656" h="1108" extrusionOk="0">
                  <a:moveTo>
                    <a:pt x="819" y="1"/>
                  </a:moveTo>
                  <a:cubicBezTo>
                    <a:pt x="799" y="1"/>
                    <a:pt x="780" y="1"/>
                    <a:pt x="760" y="3"/>
                  </a:cubicBezTo>
                  <a:cubicBezTo>
                    <a:pt x="0" y="416"/>
                    <a:pt x="275" y="888"/>
                    <a:pt x="537" y="1045"/>
                  </a:cubicBezTo>
                  <a:cubicBezTo>
                    <a:pt x="608" y="1087"/>
                    <a:pt x="686" y="1108"/>
                    <a:pt x="767" y="1108"/>
                  </a:cubicBezTo>
                  <a:cubicBezTo>
                    <a:pt x="989" y="1108"/>
                    <a:pt x="1236" y="954"/>
                    <a:pt x="1418" y="661"/>
                  </a:cubicBezTo>
                  <a:cubicBezTo>
                    <a:pt x="1655" y="280"/>
                    <a:pt x="1199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>
              <a:off x="5302269" y="659003"/>
              <a:ext cx="47690" cy="44349"/>
            </a:xfrm>
            <a:custGeom>
              <a:avLst/>
              <a:gdLst/>
              <a:ahLst/>
              <a:cxnLst/>
              <a:rect l="l" t="t" r="r" b="b"/>
              <a:pathLst>
                <a:path w="1142" h="1062" extrusionOk="0">
                  <a:moveTo>
                    <a:pt x="877" y="0"/>
                  </a:moveTo>
                  <a:cubicBezTo>
                    <a:pt x="820" y="0"/>
                    <a:pt x="752" y="32"/>
                    <a:pt x="671" y="107"/>
                  </a:cubicBezTo>
                  <a:cubicBezTo>
                    <a:pt x="83" y="533"/>
                    <a:pt x="0" y="751"/>
                    <a:pt x="329" y="925"/>
                  </a:cubicBezTo>
                  <a:cubicBezTo>
                    <a:pt x="479" y="1003"/>
                    <a:pt x="651" y="1062"/>
                    <a:pt x="796" y="1062"/>
                  </a:cubicBezTo>
                  <a:cubicBezTo>
                    <a:pt x="969" y="1062"/>
                    <a:pt x="1105" y="977"/>
                    <a:pt x="1120" y="741"/>
                  </a:cubicBezTo>
                  <a:cubicBezTo>
                    <a:pt x="1141" y="401"/>
                    <a:pt x="1079" y="0"/>
                    <a:pt x="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5295128" y="441475"/>
              <a:ext cx="51490" cy="40549"/>
            </a:xfrm>
            <a:custGeom>
              <a:avLst/>
              <a:gdLst/>
              <a:ahLst/>
              <a:cxnLst/>
              <a:rect l="l" t="t" r="r" b="b"/>
              <a:pathLst>
                <a:path w="1233" h="971" extrusionOk="0">
                  <a:moveTo>
                    <a:pt x="583" y="0"/>
                  </a:moveTo>
                  <a:cubicBezTo>
                    <a:pt x="297" y="0"/>
                    <a:pt x="1" y="365"/>
                    <a:pt x="45" y="696"/>
                  </a:cubicBezTo>
                  <a:cubicBezTo>
                    <a:pt x="287" y="879"/>
                    <a:pt x="471" y="970"/>
                    <a:pt x="621" y="970"/>
                  </a:cubicBezTo>
                  <a:cubicBezTo>
                    <a:pt x="782" y="970"/>
                    <a:pt x="904" y="865"/>
                    <a:pt x="1017" y="658"/>
                  </a:cubicBezTo>
                  <a:cubicBezTo>
                    <a:pt x="1232" y="257"/>
                    <a:pt x="987" y="110"/>
                    <a:pt x="676" y="14"/>
                  </a:cubicBezTo>
                  <a:cubicBezTo>
                    <a:pt x="646" y="5"/>
                    <a:pt x="614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>
              <a:off x="5271910" y="467116"/>
              <a:ext cx="33116" cy="27228"/>
            </a:xfrm>
            <a:custGeom>
              <a:avLst/>
              <a:gdLst/>
              <a:ahLst/>
              <a:cxnLst/>
              <a:rect l="l" t="t" r="r" b="b"/>
              <a:pathLst>
                <a:path w="793" h="652" extrusionOk="0">
                  <a:moveTo>
                    <a:pt x="278" y="1"/>
                  </a:moveTo>
                  <a:cubicBezTo>
                    <a:pt x="186" y="1"/>
                    <a:pt x="99" y="62"/>
                    <a:pt x="29" y="145"/>
                  </a:cubicBezTo>
                  <a:cubicBezTo>
                    <a:pt x="0" y="484"/>
                    <a:pt x="165" y="652"/>
                    <a:pt x="417" y="652"/>
                  </a:cubicBezTo>
                  <a:cubicBezTo>
                    <a:pt x="443" y="652"/>
                    <a:pt x="469" y="650"/>
                    <a:pt x="496" y="647"/>
                  </a:cubicBezTo>
                  <a:cubicBezTo>
                    <a:pt x="793" y="609"/>
                    <a:pt x="722" y="474"/>
                    <a:pt x="541" y="190"/>
                  </a:cubicBezTo>
                  <a:cubicBezTo>
                    <a:pt x="454" y="53"/>
                    <a:pt x="364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0"/>
            <p:cNvSpPr/>
            <p:nvPr/>
          </p:nvSpPr>
          <p:spPr>
            <a:xfrm>
              <a:off x="5315089" y="482483"/>
              <a:ext cx="30735" cy="17080"/>
            </a:xfrm>
            <a:custGeom>
              <a:avLst/>
              <a:gdLst/>
              <a:ahLst/>
              <a:cxnLst/>
              <a:rect l="l" t="t" r="r" b="b"/>
              <a:pathLst>
                <a:path w="736" h="409" extrusionOk="0">
                  <a:moveTo>
                    <a:pt x="474" y="0"/>
                  </a:moveTo>
                  <a:cubicBezTo>
                    <a:pt x="470" y="0"/>
                    <a:pt x="466" y="0"/>
                    <a:pt x="462" y="1"/>
                  </a:cubicBezTo>
                  <a:cubicBezTo>
                    <a:pt x="146" y="139"/>
                    <a:pt x="0" y="191"/>
                    <a:pt x="166" y="293"/>
                  </a:cubicBezTo>
                  <a:cubicBezTo>
                    <a:pt x="269" y="355"/>
                    <a:pt x="383" y="409"/>
                    <a:pt x="479" y="409"/>
                  </a:cubicBezTo>
                  <a:cubicBezTo>
                    <a:pt x="539" y="409"/>
                    <a:pt x="592" y="388"/>
                    <a:pt x="633" y="337"/>
                  </a:cubicBezTo>
                  <a:cubicBezTo>
                    <a:pt x="736" y="204"/>
                    <a:pt x="628" y="0"/>
                    <a:pt x="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0"/>
            <p:cNvSpPr/>
            <p:nvPr/>
          </p:nvSpPr>
          <p:spPr>
            <a:xfrm>
              <a:off x="5303397" y="507331"/>
              <a:ext cx="32823" cy="32322"/>
            </a:xfrm>
            <a:custGeom>
              <a:avLst/>
              <a:gdLst/>
              <a:ahLst/>
              <a:cxnLst/>
              <a:rect l="l" t="t" r="r" b="b"/>
              <a:pathLst>
                <a:path w="786" h="774" extrusionOk="0">
                  <a:moveTo>
                    <a:pt x="420" y="0"/>
                  </a:moveTo>
                  <a:cubicBezTo>
                    <a:pt x="255" y="0"/>
                    <a:pt x="90" y="71"/>
                    <a:pt x="58" y="231"/>
                  </a:cubicBezTo>
                  <a:cubicBezTo>
                    <a:pt x="0" y="529"/>
                    <a:pt x="152" y="697"/>
                    <a:pt x="360" y="745"/>
                  </a:cubicBezTo>
                  <a:cubicBezTo>
                    <a:pt x="433" y="762"/>
                    <a:pt x="492" y="773"/>
                    <a:pt x="540" y="773"/>
                  </a:cubicBezTo>
                  <a:cubicBezTo>
                    <a:pt x="632" y="773"/>
                    <a:pt x="686" y="733"/>
                    <a:pt x="725" y="615"/>
                  </a:cubicBezTo>
                  <a:cubicBezTo>
                    <a:pt x="785" y="435"/>
                    <a:pt x="783" y="212"/>
                    <a:pt x="759" y="144"/>
                  </a:cubicBezTo>
                  <a:cubicBezTo>
                    <a:pt x="702" y="52"/>
                    <a:pt x="561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0"/>
            <p:cNvSpPr/>
            <p:nvPr/>
          </p:nvSpPr>
          <p:spPr>
            <a:xfrm>
              <a:off x="5310746" y="573604"/>
              <a:ext cx="33074" cy="20629"/>
            </a:xfrm>
            <a:custGeom>
              <a:avLst/>
              <a:gdLst/>
              <a:ahLst/>
              <a:cxnLst/>
              <a:rect l="l" t="t" r="r" b="b"/>
              <a:pathLst>
                <a:path w="792" h="494" extrusionOk="0">
                  <a:moveTo>
                    <a:pt x="448" y="0"/>
                  </a:moveTo>
                  <a:cubicBezTo>
                    <a:pt x="343" y="0"/>
                    <a:pt x="240" y="26"/>
                    <a:pt x="182" y="63"/>
                  </a:cubicBezTo>
                  <a:cubicBezTo>
                    <a:pt x="1" y="134"/>
                    <a:pt x="99" y="435"/>
                    <a:pt x="314" y="458"/>
                  </a:cubicBezTo>
                  <a:cubicBezTo>
                    <a:pt x="420" y="470"/>
                    <a:pt x="527" y="494"/>
                    <a:pt x="606" y="494"/>
                  </a:cubicBezTo>
                  <a:cubicBezTo>
                    <a:pt x="688" y="494"/>
                    <a:pt x="741" y="468"/>
                    <a:pt x="734" y="378"/>
                  </a:cubicBezTo>
                  <a:cubicBezTo>
                    <a:pt x="722" y="200"/>
                    <a:pt x="792" y="98"/>
                    <a:pt x="645" y="36"/>
                  </a:cubicBezTo>
                  <a:cubicBezTo>
                    <a:pt x="586" y="11"/>
                    <a:pt x="517" y="0"/>
                    <a:pt x="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0"/>
            <p:cNvSpPr/>
            <p:nvPr/>
          </p:nvSpPr>
          <p:spPr>
            <a:xfrm>
              <a:off x="5191689" y="521571"/>
              <a:ext cx="197065" cy="15284"/>
            </a:xfrm>
            <a:custGeom>
              <a:avLst/>
              <a:gdLst/>
              <a:ahLst/>
              <a:cxnLst/>
              <a:rect l="l" t="t" r="r" b="b"/>
              <a:pathLst>
                <a:path w="4719" h="366" extrusionOk="0">
                  <a:moveTo>
                    <a:pt x="183" y="0"/>
                  </a:moveTo>
                  <a:cubicBezTo>
                    <a:pt x="83" y="0"/>
                    <a:pt x="1" y="81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4536" y="365"/>
                  </a:lnTo>
                  <a:cubicBezTo>
                    <a:pt x="4636" y="365"/>
                    <a:pt x="4718" y="283"/>
                    <a:pt x="4718" y="183"/>
                  </a:cubicBezTo>
                  <a:cubicBezTo>
                    <a:pt x="4718" y="81"/>
                    <a:pt x="4636" y="0"/>
                    <a:pt x="4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0"/>
            <p:cNvSpPr/>
            <p:nvPr/>
          </p:nvSpPr>
          <p:spPr>
            <a:xfrm>
              <a:off x="5191689" y="1339065"/>
              <a:ext cx="197065" cy="15326"/>
            </a:xfrm>
            <a:custGeom>
              <a:avLst/>
              <a:gdLst/>
              <a:ahLst/>
              <a:cxnLst/>
              <a:rect l="l" t="t" r="r" b="b"/>
              <a:pathLst>
                <a:path w="4719" h="367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5"/>
                    <a:pt x="83" y="367"/>
                    <a:pt x="183" y="367"/>
                  </a:cubicBezTo>
                  <a:lnTo>
                    <a:pt x="4536" y="367"/>
                  </a:lnTo>
                  <a:cubicBezTo>
                    <a:pt x="4636" y="367"/>
                    <a:pt x="4718" y="285"/>
                    <a:pt x="4718" y="183"/>
                  </a:cubicBezTo>
                  <a:cubicBezTo>
                    <a:pt x="4718" y="83"/>
                    <a:pt x="4636" y="1"/>
                    <a:pt x="4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0"/>
            <p:cNvSpPr/>
            <p:nvPr/>
          </p:nvSpPr>
          <p:spPr>
            <a:xfrm>
              <a:off x="5191689" y="552933"/>
              <a:ext cx="197065" cy="15326"/>
            </a:xfrm>
            <a:custGeom>
              <a:avLst/>
              <a:gdLst/>
              <a:ahLst/>
              <a:cxnLst/>
              <a:rect l="l" t="t" r="r" b="b"/>
              <a:pathLst>
                <a:path w="4719" h="367" extrusionOk="0">
                  <a:moveTo>
                    <a:pt x="183" y="1"/>
                  </a:moveTo>
                  <a:cubicBezTo>
                    <a:pt x="83" y="1"/>
                    <a:pt x="1" y="82"/>
                    <a:pt x="1" y="183"/>
                  </a:cubicBezTo>
                  <a:cubicBezTo>
                    <a:pt x="1" y="284"/>
                    <a:pt x="83" y="366"/>
                    <a:pt x="183" y="366"/>
                  </a:cubicBezTo>
                  <a:lnTo>
                    <a:pt x="4536" y="366"/>
                  </a:lnTo>
                  <a:cubicBezTo>
                    <a:pt x="4636" y="366"/>
                    <a:pt x="4718" y="284"/>
                    <a:pt x="4718" y="183"/>
                  </a:cubicBezTo>
                  <a:cubicBezTo>
                    <a:pt x="4718" y="82"/>
                    <a:pt x="4636" y="1"/>
                    <a:pt x="4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0"/>
            <p:cNvSpPr/>
            <p:nvPr/>
          </p:nvSpPr>
          <p:spPr>
            <a:xfrm>
              <a:off x="5191689" y="1370426"/>
              <a:ext cx="197065" cy="15284"/>
            </a:xfrm>
            <a:custGeom>
              <a:avLst/>
              <a:gdLst/>
              <a:ahLst/>
              <a:cxnLst/>
              <a:rect l="l" t="t" r="r" b="b"/>
              <a:pathLst>
                <a:path w="4719" h="366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4"/>
                    <a:pt x="83" y="366"/>
                    <a:pt x="183" y="366"/>
                  </a:cubicBezTo>
                  <a:lnTo>
                    <a:pt x="4536" y="366"/>
                  </a:lnTo>
                  <a:cubicBezTo>
                    <a:pt x="4636" y="366"/>
                    <a:pt x="4718" y="285"/>
                    <a:pt x="4718" y="183"/>
                  </a:cubicBezTo>
                  <a:cubicBezTo>
                    <a:pt x="4718" y="83"/>
                    <a:pt x="4636" y="1"/>
                    <a:pt x="4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0"/>
            <p:cNvSpPr/>
            <p:nvPr/>
          </p:nvSpPr>
          <p:spPr>
            <a:xfrm>
              <a:off x="5230609" y="779105"/>
              <a:ext cx="25849" cy="367572"/>
            </a:xfrm>
            <a:custGeom>
              <a:avLst/>
              <a:gdLst/>
              <a:ahLst/>
              <a:cxnLst/>
              <a:rect l="l" t="t" r="r" b="b"/>
              <a:pathLst>
                <a:path w="619" h="8802" extrusionOk="0">
                  <a:moveTo>
                    <a:pt x="183" y="1"/>
                  </a:moveTo>
                  <a:cubicBezTo>
                    <a:pt x="83" y="1"/>
                    <a:pt x="1" y="82"/>
                    <a:pt x="0" y="183"/>
                  </a:cubicBezTo>
                  <a:lnTo>
                    <a:pt x="0" y="8619"/>
                  </a:lnTo>
                  <a:cubicBezTo>
                    <a:pt x="0" y="8720"/>
                    <a:pt x="81" y="8801"/>
                    <a:pt x="183" y="8801"/>
                  </a:cubicBezTo>
                  <a:lnTo>
                    <a:pt x="436" y="8801"/>
                  </a:lnTo>
                  <a:cubicBezTo>
                    <a:pt x="536" y="8801"/>
                    <a:pt x="618" y="8720"/>
                    <a:pt x="618" y="8619"/>
                  </a:cubicBezTo>
                  <a:lnTo>
                    <a:pt x="618" y="183"/>
                  </a:lnTo>
                  <a:cubicBezTo>
                    <a:pt x="618" y="82"/>
                    <a:pt x="536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>
              <a:off x="5281097" y="779105"/>
              <a:ext cx="25849" cy="367572"/>
            </a:xfrm>
            <a:custGeom>
              <a:avLst/>
              <a:gdLst/>
              <a:ahLst/>
              <a:cxnLst/>
              <a:rect l="l" t="t" r="r" b="b"/>
              <a:pathLst>
                <a:path w="619" h="8802" extrusionOk="0">
                  <a:moveTo>
                    <a:pt x="183" y="1"/>
                  </a:moveTo>
                  <a:cubicBezTo>
                    <a:pt x="82" y="1"/>
                    <a:pt x="0" y="82"/>
                    <a:pt x="0" y="183"/>
                  </a:cubicBezTo>
                  <a:lnTo>
                    <a:pt x="0" y="8619"/>
                  </a:lnTo>
                  <a:cubicBezTo>
                    <a:pt x="0" y="8720"/>
                    <a:pt x="82" y="8801"/>
                    <a:pt x="183" y="8801"/>
                  </a:cubicBezTo>
                  <a:lnTo>
                    <a:pt x="436" y="8801"/>
                  </a:lnTo>
                  <a:cubicBezTo>
                    <a:pt x="536" y="8801"/>
                    <a:pt x="618" y="8720"/>
                    <a:pt x="618" y="8619"/>
                  </a:cubicBezTo>
                  <a:lnTo>
                    <a:pt x="618" y="183"/>
                  </a:lnTo>
                  <a:cubicBezTo>
                    <a:pt x="618" y="82"/>
                    <a:pt x="536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0"/>
            <p:cNvSpPr/>
            <p:nvPr/>
          </p:nvSpPr>
          <p:spPr>
            <a:xfrm>
              <a:off x="5331543" y="779105"/>
              <a:ext cx="25849" cy="367572"/>
            </a:xfrm>
            <a:custGeom>
              <a:avLst/>
              <a:gdLst/>
              <a:ahLst/>
              <a:cxnLst/>
              <a:rect l="l" t="t" r="r" b="b"/>
              <a:pathLst>
                <a:path w="619" h="8802" extrusionOk="0">
                  <a:moveTo>
                    <a:pt x="183" y="1"/>
                  </a:moveTo>
                  <a:cubicBezTo>
                    <a:pt x="82" y="1"/>
                    <a:pt x="0" y="82"/>
                    <a:pt x="0" y="183"/>
                  </a:cubicBezTo>
                  <a:lnTo>
                    <a:pt x="0" y="8619"/>
                  </a:lnTo>
                  <a:cubicBezTo>
                    <a:pt x="0" y="8720"/>
                    <a:pt x="82" y="8801"/>
                    <a:pt x="183" y="8801"/>
                  </a:cubicBezTo>
                  <a:lnTo>
                    <a:pt x="436" y="8801"/>
                  </a:lnTo>
                  <a:cubicBezTo>
                    <a:pt x="537" y="8801"/>
                    <a:pt x="619" y="8720"/>
                    <a:pt x="619" y="8619"/>
                  </a:cubicBezTo>
                  <a:lnTo>
                    <a:pt x="619" y="183"/>
                  </a:lnTo>
                  <a:cubicBezTo>
                    <a:pt x="619" y="82"/>
                    <a:pt x="53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0"/>
            <p:cNvSpPr/>
            <p:nvPr/>
          </p:nvSpPr>
          <p:spPr>
            <a:xfrm>
              <a:off x="5416984" y="431578"/>
              <a:ext cx="258369" cy="1040325"/>
            </a:xfrm>
            <a:custGeom>
              <a:avLst/>
              <a:gdLst/>
              <a:ahLst/>
              <a:cxnLst/>
              <a:rect l="l" t="t" r="r" b="b"/>
              <a:pathLst>
                <a:path w="6187" h="24912" extrusionOk="0">
                  <a:moveTo>
                    <a:pt x="226" y="0"/>
                  </a:moveTo>
                  <a:cubicBezTo>
                    <a:pt x="101" y="0"/>
                    <a:pt x="2" y="102"/>
                    <a:pt x="1" y="224"/>
                  </a:cubicBezTo>
                  <a:lnTo>
                    <a:pt x="1" y="24687"/>
                  </a:lnTo>
                  <a:cubicBezTo>
                    <a:pt x="1" y="24812"/>
                    <a:pt x="101" y="24911"/>
                    <a:pt x="226" y="24911"/>
                  </a:cubicBezTo>
                  <a:lnTo>
                    <a:pt x="5963" y="24911"/>
                  </a:lnTo>
                  <a:cubicBezTo>
                    <a:pt x="6087" y="24911"/>
                    <a:pt x="6187" y="24811"/>
                    <a:pt x="6187" y="24687"/>
                  </a:cubicBezTo>
                  <a:lnTo>
                    <a:pt x="6187" y="224"/>
                  </a:lnTo>
                  <a:cubicBezTo>
                    <a:pt x="6187" y="100"/>
                    <a:pt x="6086" y="0"/>
                    <a:pt x="5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0"/>
            <p:cNvSpPr/>
            <p:nvPr/>
          </p:nvSpPr>
          <p:spPr>
            <a:xfrm>
              <a:off x="5587448" y="431578"/>
              <a:ext cx="87863" cy="1040325"/>
            </a:xfrm>
            <a:custGeom>
              <a:avLst/>
              <a:gdLst/>
              <a:ahLst/>
              <a:cxnLst/>
              <a:rect l="l" t="t" r="r" b="b"/>
              <a:pathLst>
                <a:path w="2104" h="24912" extrusionOk="0">
                  <a:moveTo>
                    <a:pt x="0" y="0"/>
                  </a:moveTo>
                  <a:lnTo>
                    <a:pt x="0" y="24911"/>
                  </a:lnTo>
                  <a:lnTo>
                    <a:pt x="1880" y="24911"/>
                  </a:lnTo>
                  <a:cubicBezTo>
                    <a:pt x="2004" y="24911"/>
                    <a:pt x="2104" y="24812"/>
                    <a:pt x="2104" y="24687"/>
                  </a:cubicBezTo>
                  <a:lnTo>
                    <a:pt x="2104" y="224"/>
                  </a:lnTo>
                  <a:cubicBezTo>
                    <a:pt x="2104" y="100"/>
                    <a:pt x="2004" y="0"/>
                    <a:pt x="1880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0"/>
            <p:cNvSpPr/>
            <p:nvPr/>
          </p:nvSpPr>
          <p:spPr>
            <a:xfrm>
              <a:off x="5432644" y="502403"/>
              <a:ext cx="227091" cy="909658"/>
            </a:xfrm>
            <a:custGeom>
              <a:avLst/>
              <a:gdLst/>
              <a:ahLst/>
              <a:cxnLst/>
              <a:rect l="l" t="t" r="r" b="b"/>
              <a:pathLst>
                <a:path w="5438" h="21783" extrusionOk="0">
                  <a:moveTo>
                    <a:pt x="224" y="1"/>
                  </a:moveTo>
                  <a:cubicBezTo>
                    <a:pt x="100" y="1"/>
                    <a:pt x="1" y="101"/>
                    <a:pt x="1" y="226"/>
                  </a:cubicBezTo>
                  <a:lnTo>
                    <a:pt x="1" y="2083"/>
                  </a:lnTo>
                  <a:cubicBezTo>
                    <a:pt x="1" y="2208"/>
                    <a:pt x="101" y="2307"/>
                    <a:pt x="224" y="2307"/>
                  </a:cubicBezTo>
                  <a:lnTo>
                    <a:pt x="5213" y="2307"/>
                  </a:lnTo>
                  <a:cubicBezTo>
                    <a:pt x="5338" y="2307"/>
                    <a:pt x="5437" y="2208"/>
                    <a:pt x="5437" y="2083"/>
                  </a:cubicBezTo>
                  <a:lnTo>
                    <a:pt x="5437" y="226"/>
                  </a:lnTo>
                  <a:cubicBezTo>
                    <a:pt x="5437" y="101"/>
                    <a:pt x="5338" y="1"/>
                    <a:pt x="5213" y="1"/>
                  </a:cubicBezTo>
                  <a:close/>
                  <a:moveTo>
                    <a:pt x="2237" y="4810"/>
                  </a:moveTo>
                  <a:cubicBezTo>
                    <a:pt x="1481" y="4810"/>
                    <a:pt x="873" y="5417"/>
                    <a:pt x="873" y="6173"/>
                  </a:cubicBezTo>
                  <a:lnTo>
                    <a:pt x="873" y="16183"/>
                  </a:lnTo>
                  <a:cubicBezTo>
                    <a:pt x="873" y="16939"/>
                    <a:pt x="1481" y="17547"/>
                    <a:pt x="2237" y="17547"/>
                  </a:cubicBezTo>
                  <a:lnTo>
                    <a:pt x="3200" y="17547"/>
                  </a:lnTo>
                  <a:cubicBezTo>
                    <a:pt x="3956" y="17547"/>
                    <a:pt x="4564" y="16939"/>
                    <a:pt x="4564" y="16183"/>
                  </a:cubicBezTo>
                  <a:lnTo>
                    <a:pt x="4564" y="6173"/>
                  </a:lnTo>
                  <a:cubicBezTo>
                    <a:pt x="4564" y="5417"/>
                    <a:pt x="3956" y="4810"/>
                    <a:pt x="3200" y="4810"/>
                  </a:cubicBezTo>
                  <a:close/>
                  <a:moveTo>
                    <a:pt x="361" y="19460"/>
                  </a:moveTo>
                  <a:cubicBezTo>
                    <a:pt x="236" y="19460"/>
                    <a:pt x="137" y="19560"/>
                    <a:pt x="137" y="19684"/>
                  </a:cubicBezTo>
                  <a:lnTo>
                    <a:pt x="137" y="21557"/>
                  </a:lnTo>
                  <a:cubicBezTo>
                    <a:pt x="137" y="21682"/>
                    <a:pt x="238" y="21782"/>
                    <a:pt x="361" y="21782"/>
                  </a:cubicBezTo>
                  <a:lnTo>
                    <a:pt x="5076" y="21782"/>
                  </a:lnTo>
                  <a:cubicBezTo>
                    <a:pt x="5201" y="21782"/>
                    <a:pt x="5300" y="21683"/>
                    <a:pt x="5300" y="21557"/>
                  </a:cubicBezTo>
                  <a:lnTo>
                    <a:pt x="5300" y="19684"/>
                  </a:lnTo>
                  <a:cubicBezTo>
                    <a:pt x="5300" y="19560"/>
                    <a:pt x="5200" y="19460"/>
                    <a:pt x="5076" y="19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0"/>
            <p:cNvSpPr/>
            <p:nvPr/>
          </p:nvSpPr>
          <p:spPr>
            <a:xfrm>
              <a:off x="5587448" y="502403"/>
              <a:ext cx="72287" cy="909616"/>
            </a:xfrm>
            <a:custGeom>
              <a:avLst/>
              <a:gdLst/>
              <a:ahLst/>
              <a:cxnLst/>
              <a:rect l="l" t="t" r="r" b="b"/>
              <a:pathLst>
                <a:path w="1731" h="21782" extrusionOk="0">
                  <a:moveTo>
                    <a:pt x="0" y="1"/>
                  </a:moveTo>
                  <a:lnTo>
                    <a:pt x="0" y="2306"/>
                  </a:lnTo>
                  <a:lnTo>
                    <a:pt x="1506" y="2306"/>
                  </a:lnTo>
                  <a:cubicBezTo>
                    <a:pt x="1631" y="2306"/>
                    <a:pt x="1730" y="2207"/>
                    <a:pt x="1730" y="2082"/>
                  </a:cubicBezTo>
                  <a:lnTo>
                    <a:pt x="1730" y="226"/>
                  </a:lnTo>
                  <a:cubicBezTo>
                    <a:pt x="1730" y="101"/>
                    <a:pt x="1631" y="1"/>
                    <a:pt x="1506" y="1"/>
                  </a:cubicBezTo>
                  <a:close/>
                  <a:moveTo>
                    <a:pt x="0" y="4908"/>
                  </a:moveTo>
                  <a:lnTo>
                    <a:pt x="0" y="17448"/>
                  </a:lnTo>
                  <a:cubicBezTo>
                    <a:pt x="503" y="17247"/>
                    <a:pt x="857" y="16759"/>
                    <a:pt x="857" y="16183"/>
                  </a:cubicBezTo>
                  <a:lnTo>
                    <a:pt x="857" y="6173"/>
                  </a:lnTo>
                  <a:cubicBezTo>
                    <a:pt x="857" y="5598"/>
                    <a:pt x="503" y="5108"/>
                    <a:pt x="0" y="4908"/>
                  </a:cubicBezTo>
                  <a:close/>
                  <a:moveTo>
                    <a:pt x="0" y="19459"/>
                  </a:moveTo>
                  <a:lnTo>
                    <a:pt x="0" y="19460"/>
                  </a:lnTo>
                  <a:lnTo>
                    <a:pt x="0" y="21781"/>
                  </a:lnTo>
                  <a:lnTo>
                    <a:pt x="1369" y="21781"/>
                  </a:lnTo>
                  <a:cubicBezTo>
                    <a:pt x="1494" y="21781"/>
                    <a:pt x="1593" y="21681"/>
                    <a:pt x="1593" y="21556"/>
                  </a:cubicBezTo>
                  <a:lnTo>
                    <a:pt x="1593" y="19683"/>
                  </a:lnTo>
                  <a:cubicBezTo>
                    <a:pt x="1593" y="19559"/>
                    <a:pt x="1493" y="19459"/>
                    <a:pt x="1369" y="19459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0"/>
            <p:cNvSpPr/>
            <p:nvPr/>
          </p:nvSpPr>
          <p:spPr>
            <a:xfrm>
              <a:off x="5437488" y="637831"/>
              <a:ext cx="23928" cy="602555"/>
            </a:xfrm>
            <a:custGeom>
              <a:avLst/>
              <a:gdLst/>
              <a:ahLst/>
              <a:cxnLst/>
              <a:rect l="l" t="t" r="r" b="b"/>
              <a:pathLst>
                <a:path w="573" h="14429" extrusionOk="0">
                  <a:moveTo>
                    <a:pt x="213" y="1"/>
                  </a:moveTo>
                  <a:cubicBezTo>
                    <a:pt x="94" y="1"/>
                    <a:pt x="0" y="96"/>
                    <a:pt x="0" y="213"/>
                  </a:cubicBezTo>
                  <a:lnTo>
                    <a:pt x="0" y="14216"/>
                  </a:lnTo>
                  <a:cubicBezTo>
                    <a:pt x="0" y="14333"/>
                    <a:pt x="94" y="14428"/>
                    <a:pt x="213" y="14428"/>
                  </a:cubicBezTo>
                  <a:lnTo>
                    <a:pt x="361" y="14428"/>
                  </a:lnTo>
                  <a:cubicBezTo>
                    <a:pt x="477" y="14428"/>
                    <a:pt x="573" y="14334"/>
                    <a:pt x="573" y="14216"/>
                  </a:cubicBezTo>
                  <a:lnTo>
                    <a:pt x="573" y="213"/>
                  </a:lnTo>
                  <a:cubicBezTo>
                    <a:pt x="573" y="96"/>
                    <a:pt x="478" y="1"/>
                    <a:pt x="36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0"/>
            <p:cNvSpPr/>
            <p:nvPr/>
          </p:nvSpPr>
          <p:spPr>
            <a:xfrm>
              <a:off x="5544059" y="1249865"/>
              <a:ext cx="62306" cy="42637"/>
            </a:xfrm>
            <a:custGeom>
              <a:avLst/>
              <a:gdLst/>
              <a:ahLst/>
              <a:cxnLst/>
              <a:rect l="l" t="t" r="r" b="b"/>
              <a:pathLst>
                <a:path w="1492" h="1021" extrusionOk="0">
                  <a:moveTo>
                    <a:pt x="966" y="0"/>
                  </a:moveTo>
                  <a:cubicBezTo>
                    <a:pt x="632" y="0"/>
                    <a:pt x="203" y="188"/>
                    <a:pt x="28" y="592"/>
                  </a:cubicBezTo>
                  <a:cubicBezTo>
                    <a:pt x="1" y="850"/>
                    <a:pt x="188" y="1021"/>
                    <a:pt x="539" y="1021"/>
                  </a:cubicBezTo>
                  <a:cubicBezTo>
                    <a:pt x="647" y="1021"/>
                    <a:pt x="771" y="1005"/>
                    <a:pt x="908" y="970"/>
                  </a:cubicBezTo>
                  <a:cubicBezTo>
                    <a:pt x="1492" y="823"/>
                    <a:pt x="1467" y="690"/>
                    <a:pt x="1411" y="266"/>
                  </a:cubicBezTo>
                  <a:cubicBezTo>
                    <a:pt x="1387" y="92"/>
                    <a:pt x="1200" y="0"/>
                    <a:pt x="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0"/>
            <p:cNvSpPr/>
            <p:nvPr/>
          </p:nvSpPr>
          <p:spPr>
            <a:xfrm>
              <a:off x="5521885" y="624175"/>
              <a:ext cx="69113" cy="46270"/>
            </a:xfrm>
            <a:custGeom>
              <a:avLst/>
              <a:gdLst/>
              <a:ahLst/>
              <a:cxnLst/>
              <a:rect l="l" t="t" r="r" b="b"/>
              <a:pathLst>
                <a:path w="1655" h="1108" extrusionOk="0">
                  <a:moveTo>
                    <a:pt x="820" y="1"/>
                  </a:moveTo>
                  <a:cubicBezTo>
                    <a:pt x="800" y="1"/>
                    <a:pt x="781" y="1"/>
                    <a:pt x="762" y="3"/>
                  </a:cubicBezTo>
                  <a:cubicBezTo>
                    <a:pt x="0" y="416"/>
                    <a:pt x="275" y="888"/>
                    <a:pt x="539" y="1045"/>
                  </a:cubicBezTo>
                  <a:cubicBezTo>
                    <a:pt x="609" y="1087"/>
                    <a:pt x="687" y="1108"/>
                    <a:pt x="768" y="1108"/>
                  </a:cubicBezTo>
                  <a:cubicBezTo>
                    <a:pt x="990" y="1108"/>
                    <a:pt x="1236" y="954"/>
                    <a:pt x="1418" y="661"/>
                  </a:cubicBezTo>
                  <a:cubicBezTo>
                    <a:pt x="1655" y="280"/>
                    <a:pt x="1198" y="1"/>
                    <a:pt x="8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0"/>
            <p:cNvSpPr/>
            <p:nvPr/>
          </p:nvSpPr>
          <p:spPr>
            <a:xfrm>
              <a:off x="5558258" y="659003"/>
              <a:ext cx="47648" cy="44349"/>
            </a:xfrm>
            <a:custGeom>
              <a:avLst/>
              <a:gdLst/>
              <a:ahLst/>
              <a:cxnLst/>
              <a:rect l="l" t="t" r="r" b="b"/>
              <a:pathLst>
                <a:path w="1141" h="1062" extrusionOk="0">
                  <a:moveTo>
                    <a:pt x="877" y="0"/>
                  </a:moveTo>
                  <a:cubicBezTo>
                    <a:pt x="820" y="0"/>
                    <a:pt x="752" y="32"/>
                    <a:pt x="671" y="107"/>
                  </a:cubicBezTo>
                  <a:cubicBezTo>
                    <a:pt x="83" y="533"/>
                    <a:pt x="0" y="751"/>
                    <a:pt x="328" y="925"/>
                  </a:cubicBezTo>
                  <a:cubicBezTo>
                    <a:pt x="478" y="1003"/>
                    <a:pt x="650" y="1062"/>
                    <a:pt x="795" y="1062"/>
                  </a:cubicBezTo>
                  <a:cubicBezTo>
                    <a:pt x="968" y="1062"/>
                    <a:pt x="1104" y="977"/>
                    <a:pt x="1119" y="741"/>
                  </a:cubicBezTo>
                  <a:cubicBezTo>
                    <a:pt x="1141" y="401"/>
                    <a:pt x="1079" y="0"/>
                    <a:pt x="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0"/>
            <p:cNvSpPr/>
            <p:nvPr/>
          </p:nvSpPr>
          <p:spPr>
            <a:xfrm>
              <a:off x="5551159" y="441475"/>
              <a:ext cx="51448" cy="40549"/>
            </a:xfrm>
            <a:custGeom>
              <a:avLst/>
              <a:gdLst/>
              <a:ahLst/>
              <a:cxnLst/>
              <a:rect l="l" t="t" r="r" b="b"/>
              <a:pathLst>
                <a:path w="1232" h="971" extrusionOk="0">
                  <a:moveTo>
                    <a:pt x="582" y="0"/>
                  </a:moveTo>
                  <a:cubicBezTo>
                    <a:pt x="295" y="0"/>
                    <a:pt x="0" y="365"/>
                    <a:pt x="45" y="696"/>
                  </a:cubicBezTo>
                  <a:cubicBezTo>
                    <a:pt x="286" y="879"/>
                    <a:pt x="470" y="970"/>
                    <a:pt x="620" y="970"/>
                  </a:cubicBezTo>
                  <a:cubicBezTo>
                    <a:pt x="781" y="970"/>
                    <a:pt x="903" y="865"/>
                    <a:pt x="1016" y="658"/>
                  </a:cubicBezTo>
                  <a:cubicBezTo>
                    <a:pt x="1231" y="257"/>
                    <a:pt x="986" y="110"/>
                    <a:pt x="676" y="14"/>
                  </a:cubicBezTo>
                  <a:cubicBezTo>
                    <a:pt x="645" y="5"/>
                    <a:pt x="613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0"/>
            <p:cNvSpPr/>
            <p:nvPr/>
          </p:nvSpPr>
          <p:spPr>
            <a:xfrm>
              <a:off x="5527898" y="467116"/>
              <a:ext cx="33199" cy="27228"/>
            </a:xfrm>
            <a:custGeom>
              <a:avLst/>
              <a:gdLst/>
              <a:ahLst/>
              <a:cxnLst/>
              <a:rect l="l" t="t" r="r" b="b"/>
              <a:pathLst>
                <a:path w="795" h="652" extrusionOk="0">
                  <a:moveTo>
                    <a:pt x="278" y="1"/>
                  </a:moveTo>
                  <a:cubicBezTo>
                    <a:pt x="185" y="1"/>
                    <a:pt x="99" y="62"/>
                    <a:pt x="30" y="145"/>
                  </a:cubicBezTo>
                  <a:cubicBezTo>
                    <a:pt x="0" y="484"/>
                    <a:pt x="165" y="652"/>
                    <a:pt x="419" y="652"/>
                  </a:cubicBezTo>
                  <a:cubicBezTo>
                    <a:pt x="444" y="652"/>
                    <a:pt x="471" y="650"/>
                    <a:pt x="498" y="647"/>
                  </a:cubicBezTo>
                  <a:cubicBezTo>
                    <a:pt x="795" y="609"/>
                    <a:pt x="723" y="474"/>
                    <a:pt x="542" y="190"/>
                  </a:cubicBezTo>
                  <a:cubicBezTo>
                    <a:pt x="454" y="53"/>
                    <a:pt x="363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0"/>
            <p:cNvSpPr/>
            <p:nvPr/>
          </p:nvSpPr>
          <p:spPr>
            <a:xfrm>
              <a:off x="5571078" y="482483"/>
              <a:ext cx="30819" cy="17080"/>
            </a:xfrm>
            <a:custGeom>
              <a:avLst/>
              <a:gdLst/>
              <a:ahLst/>
              <a:cxnLst/>
              <a:rect l="l" t="t" r="r" b="b"/>
              <a:pathLst>
                <a:path w="738" h="409" extrusionOk="0">
                  <a:moveTo>
                    <a:pt x="473" y="0"/>
                  </a:moveTo>
                  <a:cubicBezTo>
                    <a:pt x="469" y="0"/>
                    <a:pt x="465" y="0"/>
                    <a:pt x="461" y="1"/>
                  </a:cubicBezTo>
                  <a:cubicBezTo>
                    <a:pt x="145" y="139"/>
                    <a:pt x="0" y="191"/>
                    <a:pt x="166" y="293"/>
                  </a:cubicBezTo>
                  <a:cubicBezTo>
                    <a:pt x="269" y="355"/>
                    <a:pt x="383" y="409"/>
                    <a:pt x="480" y="409"/>
                  </a:cubicBezTo>
                  <a:cubicBezTo>
                    <a:pt x="540" y="409"/>
                    <a:pt x="593" y="388"/>
                    <a:pt x="633" y="337"/>
                  </a:cubicBezTo>
                  <a:cubicBezTo>
                    <a:pt x="737" y="204"/>
                    <a:pt x="629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0"/>
            <p:cNvSpPr/>
            <p:nvPr/>
          </p:nvSpPr>
          <p:spPr>
            <a:xfrm>
              <a:off x="5559427" y="507331"/>
              <a:ext cx="32823" cy="32322"/>
            </a:xfrm>
            <a:custGeom>
              <a:avLst/>
              <a:gdLst/>
              <a:ahLst/>
              <a:cxnLst/>
              <a:rect l="l" t="t" r="r" b="b"/>
              <a:pathLst>
                <a:path w="786" h="774" extrusionOk="0">
                  <a:moveTo>
                    <a:pt x="420" y="0"/>
                  </a:moveTo>
                  <a:cubicBezTo>
                    <a:pt x="254" y="0"/>
                    <a:pt x="89" y="71"/>
                    <a:pt x="58" y="231"/>
                  </a:cubicBezTo>
                  <a:cubicBezTo>
                    <a:pt x="0" y="529"/>
                    <a:pt x="151" y="697"/>
                    <a:pt x="360" y="745"/>
                  </a:cubicBezTo>
                  <a:cubicBezTo>
                    <a:pt x="433" y="762"/>
                    <a:pt x="491" y="773"/>
                    <a:pt x="540" y="773"/>
                  </a:cubicBezTo>
                  <a:cubicBezTo>
                    <a:pt x="631" y="773"/>
                    <a:pt x="685" y="733"/>
                    <a:pt x="724" y="615"/>
                  </a:cubicBezTo>
                  <a:cubicBezTo>
                    <a:pt x="786" y="435"/>
                    <a:pt x="781" y="212"/>
                    <a:pt x="760" y="144"/>
                  </a:cubicBezTo>
                  <a:cubicBezTo>
                    <a:pt x="701" y="52"/>
                    <a:pt x="560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0"/>
            <p:cNvSpPr/>
            <p:nvPr/>
          </p:nvSpPr>
          <p:spPr>
            <a:xfrm>
              <a:off x="5566693" y="573604"/>
              <a:ext cx="33157" cy="20629"/>
            </a:xfrm>
            <a:custGeom>
              <a:avLst/>
              <a:gdLst/>
              <a:ahLst/>
              <a:cxnLst/>
              <a:rect l="l" t="t" r="r" b="b"/>
              <a:pathLst>
                <a:path w="794" h="494" extrusionOk="0">
                  <a:moveTo>
                    <a:pt x="449" y="0"/>
                  </a:moveTo>
                  <a:cubicBezTo>
                    <a:pt x="344" y="0"/>
                    <a:pt x="241" y="26"/>
                    <a:pt x="182" y="63"/>
                  </a:cubicBezTo>
                  <a:cubicBezTo>
                    <a:pt x="1" y="134"/>
                    <a:pt x="99" y="435"/>
                    <a:pt x="314" y="458"/>
                  </a:cubicBezTo>
                  <a:cubicBezTo>
                    <a:pt x="420" y="470"/>
                    <a:pt x="527" y="494"/>
                    <a:pt x="606" y="494"/>
                  </a:cubicBezTo>
                  <a:cubicBezTo>
                    <a:pt x="688" y="494"/>
                    <a:pt x="741" y="468"/>
                    <a:pt x="734" y="378"/>
                  </a:cubicBezTo>
                  <a:cubicBezTo>
                    <a:pt x="723" y="200"/>
                    <a:pt x="793" y="98"/>
                    <a:pt x="644" y="36"/>
                  </a:cubicBezTo>
                  <a:cubicBezTo>
                    <a:pt x="585" y="11"/>
                    <a:pt x="517" y="0"/>
                    <a:pt x="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0"/>
            <p:cNvSpPr/>
            <p:nvPr/>
          </p:nvSpPr>
          <p:spPr>
            <a:xfrm>
              <a:off x="5447636" y="521571"/>
              <a:ext cx="197065" cy="15284"/>
            </a:xfrm>
            <a:custGeom>
              <a:avLst/>
              <a:gdLst/>
              <a:ahLst/>
              <a:cxnLst/>
              <a:rect l="l" t="t" r="r" b="b"/>
              <a:pathLst>
                <a:path w="4719" h="366" extrusionOk="0">
                  <a:moveTo>
                    <a:pt x="183" y="0"/>
                  </a:moveTo>
                  <a:cubicBezTo>
                    <a:pt x="83" y="0"/>
                    <a:pt x="1" y="81"/>
                    <a:pt x="1" y="183"/>
                  </a:cubicBezTo>
                  <a:cubicBezTo>
                    <a:pt x="1" y="283"/>
                    <a:pt x="83" y="365"/>
                    <a:pt x="183" y="365"/>
                  </a:cubicBezTo>
                  <a:lnTo>
                    <a:pt x="4536" y="365"/>
                  </a:lnTo>
                  <a:cubicBezTo>
                    <a:pt x="4637" y="365"/>
                    <a:pt x="4718" y="283"/>
                    <a:pt x="4718" y="183"/>
                  </a:cubicBezTo>
                  <a:cubicBezTo>
                    <a:pt x="4718" y="81"/>
                    <a:pt x="4637" y="0"/>
                    <a:pt x="4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0"/>
            <p:cNvSpPr/>
            <p:nvPr/>
          </p:nvSpPr>
          <p:spPr>
            <a:xfrm>
              <a:off x="5447636" y="1339065"/>
              <a:ext cx="197065" cy="15326"/>
            </a:xfrm>
            <a:custGeom>
              <a:avLst/>
              <a:gdLst/>
              <a:ahLst/>
              <a:cxnLst/>
              <a:rect l="l" t="t" r="r" b="b"/>
              <a:pathLst>
                <a:path w="4719" h="367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5"/>
                    <a:pt x="83" y="367"/>
                    <a:pt x="183" y="367"/>
                  </a:cubicBezTo>
                  <a:lnTo>
                    <a:pt x="4536" y="367"/>
                  </a:lnTo>
                  <a:cubicBezTo>
                    <a:pt x="4637" y="367"/>
                    <a:pt x="4718" y="285"/>
                    <a:pt x="4718" y="183"/>
                  </a:cubicBezTo>
                  <a:cubicBezTo>
                    <a:pt x="4718" y="83"/>
                    <a:pt x="4637" y="1"/>
                    <a:pt x="4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0"/>
            <p:cNvSpPr/>
            <p:nvPr/>
          </p:nvSpPr>
          <p:spPr>
            <a:xfrm>
              <a:off x="5447636" y="552933"/>
              <a:ext cx="197065" cy="15326"/>
            </a:xfrm>
            <a:custGeom>
              <a:avLst/>
              <a:gdLst/>
              <a:ahLst/>
              <a:cxnLst/>
              <a:rect l="l" t="t" r="r" b="b"/>
              <a:pathLst>
                <a:path w="4719" h="367" extrusionOk="0">
                  <a:moveTo>
                    <a:pt x="183" y="1"/>
                  </a:moveTo>
                  <a:cubicBezTo>
                    <a:pt x="83" y="1"/>
                    <a:pt x="1" y="82"/>
                    <a:pt x="1" y="183"/>
                  </a:cubicBezTo>
                  <a:cubicBezTo>
                    <a:pt x="1" y="284"/>
                    <a:pt x="83" y="366"/>
                    <a:pt x="183" y="366"/>
                  </a:cubicBezTo>
                  <a:lnTo>
                    <a:pt x="4536" y="366"/>
                  </a:lnTo>
                  <a:cubicBezTo>
                    <a:pt x="4637" y="366"/>
                    <a:pt x="4718" y="284"/>
                    <a:pt x="4718" y="183"/>
                  </a:cubicBezTo>
                  <a:cubicBezTo>
                    <a:pt x="4718" y="82"/>
                    <a:pt x="4637" y="1"/>
                    <a:pt x="4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0"/>
            <p:cNvSpPr/>
            <p:nvPr/>
          </p:nvSpPr>
          <p:spPr>
            <a:xfrm>
              <a:off x="5447636" y="1370426"/>
              <a:ext cx="197065" cy="15284"/>
            </a:xfrm>
            <a:custGeom>
              <a:avLst/>
              <a:gdLst/>
              <a:ahLst/>
              <a:cxnLst/>
              <a:rect l="l" t="t" r="r" b="b"/>
              <a:pathLst>
                <a:path w="4719" h="366" extrusionOk="0">
                  <a:moveTo>
                    <a:pt x="183" y="1"/>
                  </a:moveTo>
                  <a:cubicBezTo>
                    <a:pt x="83" y="1"/>
                    <a:pt x="1" y="83"/>
                    <a:pt x="1" y="183"/>
                  </a:cubicBezTo>
                  <a:cubicBezTo>
                    <a:pt x="1" y="284"/>
                    <a:pt x="83" y="366"/>
                    <a:pt x="183" y="366"/>
                  </a:cubicBezTo>
                  <a:lnTo>
                    <a:pt x="4536" y="366"/>
                  </a:lnTo>
                  <a:cubicBezTo>
                    <a:pt x="4637" y="366"/>
                    <a:pt x="4718" y="285"/>
                    <a:pt x="4718" y="183"/>
                  </a:cubicBezTo>
                  <a:cubicBezTo>
                    <a:pt x="4718" y="83"/>
                    <a:pt x="4637" y="1"/>
                    <a:pt x="4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>
              <a:off x="5486598" y="779105"/>
              <a:ext cx="25849" cy="367572"/>
            </a:xfrm>
            <a:custGeom>
              <a:avLst/>
              <a:gdLst/>
              <a:ahLst/>
              <a:cxnLst/>
              <a:rect l="l" t="t" r="r" b="b"/>
              <a:pathLst>
                <a:path w="619" h="8802" extrusionOk="0">
                  <a:moveTo>
                    <a:pt x="183" y="1"/>
                  </a:moveTo>
                  <a:cubicBezTo>
                    <a:pt x="82" y="1"/>
                    <a:pt x="1" y="82"/>
                    <a:pt x="0" y="183"/>
                  </a:cubicBezTo>
                  <a:lnTo>
                    <a:pt x="0" y="8619"/>
                  </a:lnTo>
                  <a:cubicBezTo>
                    <a:pt x="0" y="8720"/>
                    <a:pt x="82" y="8801"/>
                    <a:pt x="183" y="8801"/>
                  </a:cubicBezTo>
                  <a:lnTo>
                    <a:pt x="436" y="8801"/>
                  </a:lnTo>
                  <a:cubicBezTo>
                    <a:pt x="536" y="8801"/>
                    <a:pt x="618" y="8720"/>
                    <a:pt x="618" y="8619"/>
                  </a:cubicBezTo>
                  <a:lnTo>
                    <a:pt x="618" y="183"/>
                  </a:lnTo>
                  <a:cubicBezTo>
                    <a:pt x="618" y="82"/>
                    <a:pt x="536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5537044" y="779105"/>
              <a:ext cx="25808" cy="367572"/>
            </a:xfrm>
            <a:custGeom>
              <a:avLst/>
              <a:gdLst/>
              <a:ahLst/>
              <a:cxnLst/>
              <a:rect l="l" t="t" r="r" b="b"/>
              <a:pathLst>
                <a:path w="618" h="8802" extrusionOk="0">
                  <a:moveTo>
                    <a:pt x="183" y="1"/>
                  </a:moveTo>
                  <a:cubicBezTo>
                    <a:pt x="83" y="1"/>
                    <a:pt x="1" y="82"/>
                    <a:pt x="0" y="183"/>
                  </a:cubicBezTo>
                  <a:lnTo>
                    <a:pt x="0" y="8619"/>
                  </a:lnTo>
                  <a:cubicBezTo>
                    <a:pt x="0" y="8720"/>
                    <a:pt x="82" y="8801"/>
                    <a:pt x="183" y="8801"/>
                  </a:cubicBezTo>
                  <a:lnTo>
                    <a:pt x="435" y="8801"/>
                  </a:lnTo>
                  <a:cubicBezTo>
                    <a:pt x="535" y="8801"/>
                    <a:pt x="617" y="8720"/>
                    <a:pt x="617" y="8619"/>
                  </a:cubicBezTo>
                  <a:lnTo>
                    <a:pt x="617" y="183"/>
                  </a:lnTo>
                  <a:cubicBezTo>
                    <a:pt x="617" y="82"/>
                    <a:pt x="535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5587532" y="779105"/>
              <a:ext cx="25808" cy="367572"/>
            </a:xfrm>
            <a:custGeom>
              <a:avLst/>
              <a:gdLst/>
              <a:ahLst/>
              <a:cxnLst/>
              <a:rect l="l" t="t" r="r" b="b"/>
              <a:pathLst>
                <a:path w="618" h="8802" extrusionOk="0">
                  <a:moveTo>
                    <a:pt x="183" y="1"/>
                  </a:moveTo>
                  <a:cubicBezTo>
                    <a:pt x="82" y="1"/>
                    <a:pt x="1" y="82"/>
                    <a:pt x="1" y="183"/>
                  </a:cubicBezTo>
                  <a:lnTo>
                    <a:pt x="1" y="8619"/>
                  </a:lnTo>
                  <a:cubicBezTo>
                    <a:pt x="1" y="8720"/>
                    <a:pt x="82" y="8801"/>
                    <a:pt x="183" y="8801"/>
                  </a:cubicBezTo>
                  <a:lnTo>
                    <a:pt x="435" y="8801"/>
                  </a:lnTo>
                  <a:cubicBezTo>
                    <a:pt x="536" y="8801"/>
                    <a:pt x="618" y="8720"/>
                    <a:pt x="618" y="8619"/>
                  </a:cubicBezTo>
                  <a:lnTo>
                    <a:pt x="618" y="183"/>
                  </a:lnTo>
                  <a:cubicBezTo>
                    <a:pt x="618" y="82"/>
                    <a:pt x="536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>
              <a:off x="5683914" y="431578"/>
              <a:ext cx="258369" cy="1040325"/>
            </a:xfrm>
            <a:custGeom>
              <a:avLst/>
              <a:gdLst/>
              <a:ahLst/>
              <a:cxnLst/>
              <a:rect l="l" t="t" r="r" b="b"/>
              <a:pathLst>
                <a:path w="6187" h="24912" extrusionOk="0">
                  <a:moveTo>
                    <a:pt x="224" y="0"/>
                  </a:moveTo>
                  <a:cubicBezTo>
                    <a:pt x="100" y="0"/>
                    <a:pt x="0" y="102"/>
                    <a:pt x="0" y="224"/>
                  </a:cubicBezTo>
                  <a:lnTo>
                    <a:pt x="0" y="24687"/>
                  </a:lnTo>
                  <a:cubicBezTo>
                    <a:pt x="0" y="24812"/>
                    <a:pt x="101" y="24911"/>
                    <a:pt x="224" y="24911"/>
                  </a:cubicBezTo>
                  <a:lnTo>
                    <a:pt x="5962" y="24911"/>
                  </a:lnTo>
                  <a:cubicBezTo>
                    <a:pt x="6086" y="24911"/>
                    <a:pt x="6186" y="24811"/>
                    <a:pt x="6186" y="24687"/>
                  </a:cubicBezTo>
                  <a:lnTo>
                    <a:pt x="6186" y="224"/>
                  </a:lnTo>
                  <a:cubicBezTo>
                    <a:pt x="6186" y="100"/>
                    <a:pt x="6086" y="0"/>
                    <a:pt x="5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>
              <a:off x="5854295" y="431578"/>
              <a:ext cx="87947" cy="1040325"/>
            </a:xfrm>
            <a:custGeom>
              <a:avLst/>
              <a:gdLst/>
              <a:ahLst/>
              <a:cxnLst/>
              <a:rect l="l" t="t" r="r" b="b"/>
              <a:pathLst>
                <a:path w="2106" h="24912" extrusionOk="0">
                  <a:moveTo>
                    <a:pt x="1" y="0"/>
                  </a:moveTo>
                  <a:lnTo>
                    <a:pt x="1" y="24911"/>
                  </a:lnTo>
                  <a:lnTo>
                    <a:pt x="1880" y="24911"/>
                  </a:lnTo>
                  <a:cubicBezTo>
                    <a:pt x="2006" y="24911"/>
                    <a:pt x="2105" y="24812"/>
                    <a:pt x="2105" y="24687"/>
                  </a:cubicBezTo>
                  <a:lnTo>
                    <a:pt x="2105" y="224"/>
                  </a:lnTo>
                  <a:cubicBezTo>
                    <a:pt x="2105" y="100"/>
                    <a:pt x="2004" y="0"/>
                    <a:pt x="1880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5699490" y="502403"/>
              <a:ext cx="227091" cy="909658"/>
            </a:xfrm>
            <a:custGeom>
              <a:avLst/>
              <a:gdLst/>
              <a:ahLst/>
              <a:cxnLst/>
              <a:rect l="l" t="t" r="r" b="b"/>
              <a:pathLst>
                <a:path w="5438" h="21783" extrusionOk="0">
                  <a:moveTo>
                    <a:pt x="224" y="1"/>
                  </a:moveTo>
                  <a:cubicBezTo>
                    <a:pt x="100" y="1"/>
                    <a:pt x="0" y="101"/>
                    <a:pt x="0" y="226"/>
                  </a:cubicBezTo>
                  <a:lnTo>
                    <a:pt x="0" y="2083"/>
                  </a:lnTo>
                  <a:cubicBezTo>
                    <a:pt x="0" y="2208"/>
                    <a:pt x="100" y="2307"/>
                    <a:pt x="224" y="2307"/>
                  </a:cubicBezTo>
                  <a:lnTo>
                    <a:pt x="5215" y="2307"/>
                  </a:lnTo>
                  <a:cubicBezTo>
                    <a:pt x="5339" y="2307"/>
                    <a:pt x="5438" y="2208"/>
                    <a:pt x="5438" y="2083"/>
                  </a:cubicBezTo>
                  <a:lnTo>
                    <a:pt x="5438" y="226"/>
                  </a:lnTo>
                  <a:cubicBezTo>
                    <a:pt x="5438" y="101"/>
                    <a:pt x="5337" y="1"/>
                    <a:pt x="5215" y="1"/>
                  </a:cubicBezTo>
                  <a:close/>
                  <a:moveTo>
                    <a:pt x="2238" y="4810"/>
                  </a:moveTo>
                  <a:cubicBezTo>
                    <a:pt x="1482" y="4810"/>
                    <a:pt x="874" y="5417"/>
                    <a:pt x="874" y="6173"/>
                  </a:cubicBezTo>
                  <a:lnTo>
                    <a:pt x="874" y="16183"/>
                  </a:lnTo>
                  <a:cubicBezTo>
                    <a:pt x="874" y="16939"/>
                    <a:pt x="1482" y="17547"/>
                    <a:pt x="2238" y="17547"/>
                  </a:cubicBezTo>
                  <a:lnTo>
                    <a:pt x="3201" y="17547"/>
                  </a:lnTo>
                  <a:cubicBezTo>
                    <a:pt x="3957" y="17547"/>
                    <a:pt x="4564" y="16939"/>
                    <a:pt x="4564" y="16183"/>
                  </a:cubicBezTo>
                  <a:lnTo>
                    <a:pt x="4564" y="6173"/>
                  </a:lnTo>
                  <a:cubicBezTo>
                    <a:pt x="4564" y="5417"/>
                    <a:pt x="3957" y="4810"/>
                    <a:pt x="3201" y="4810"/>
                  </a:cubicBezTo>
                  <a:close/>
                  <a:moveTo>
                    <a:pt x="362" y="19460"/>
                  </a:moveTo>
                  <a:cubicBezTo>
                    <a:pt x="238" y="19460"/>
                    <a:pt x="138" y="19560"/>
                    <a:pt x="138" y="19684"/>
                  </a:cubicBezTo>
                  <a:lnTo>
                    <a:pt x="138" y="21557"/>
                  </a:lnTo>
                  <a:cubicBezTo>
                    <a:pt x="138" y="21682"/>
                    <a:pt x="239" y="21782"/>
                    <a:pt x="362" y="21782"/>
                  </a:cubicBezTo>
                  <a:lnTo>
                    <a:pt x="5078" y="21782"/>
                  </a:lnTo>
                  <a:cubicBezTo>
                    <a:pt x="5202" y="21782"/>
                    <a:pt x="5302" y="21683"/>
                    <a:pt x="5302" y="21557"/>
                  </a:cubicBezTo>
                  <a:lnTo>
                    <a:pt x="5302" y="19684"/>
                  </a:lnTo>
                  <a:cubicBezTo>
                    <a:pt x="5302" y="19560"/>
                    <a:pt x="5202" y="19460"/>
                    <a:pt x="5078" y="19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5854295" y="502403"/>
              <a:ext cx="72287" cy="909616"/>
            </a:xfrm>
            <a:custGeom>
              <a:avLst/>
              <a:gdLst/>
              <a:ahLst/>
              <a:cxnLst/>
              <a:rect l="l" t="t" r="r" b="b"/>
              <a:pathLst>
                <a:path w="1731" h="21782" extrusionOk="0">
                  <a:moveTo>
                    <a:pt x="1" y="1"/>
                  </a:moveTo>
                  <a:lnTo>
                    <a:pt x="1" y="2306"/>
                  </a:lnTo>
                  <a:lnTo>
                    <a:pt x="1508" y="2306"/>
                  </a:lnTo>
                  <a:cubicBezTo>
                    <a:pt x="1632" y="2306"/>
                    <a:pt x="1731" y="2207"/>
                    <a:pt x="1731" y="2082"/>
                  </a:cubicBezTo>
                  <a:lnTo>
                    <a:pt x="1731" y="226"/>
                  </a:lnTo>
                  <a:cubicBezTo>
                    <a:pt x="1731" y="101"/>
                    <a:pt x="1630" y="1"/>
                    <a:pt x="1508" y="1"/>
                  </a:cubicBezTo>
                  <a:close/>
                  <a:moveTo>
                    <a:pt x="1" y="4908"/>
                  </a:moveTo>
                  <a:lnTo>
                    <a:pt x="1" y="17448"/>
                  </a:lnTo>
                  <a:cubicBezTo>
                    <a:pt x="504" y="17247"/>
                    <a:pt x="856" y="16759"/>
                    <a:pt x="856" y="16183"/>
                  </a:cubicBezTo>
                  <a:lnTo>
                    <a:pt x="856" y="6173"/>
                  </a:lnTo>
                  <a:cubicBezTo>
                    <a:pt x="857" y="5598"/>
                    <a:pt x="504" y="5108"/>
                    <a:pt x="1" y="4908"/>
                  </a:cubicBezTo>
                  <a:close/>
                  <a:moveTo>
                    <a:pt x="1" y="19459"/>
                  </a:moveTo>
                  <a:lnTo>
                    <a:pt x="1" y="19460"/>
                  </a:lnTo>
                  <a:lnTo>
                    <a:pt x="1" y="21781"/>
                  </a:lnTo>
                  <a:lnTo>
                    <a:pt x="1370" y="21781"/>
                  </a:lnTo>
                  <a:cubicBezTo>
                    <a:pt x="1494" y="21781"/>
                    <a:pt x="1594" y="21681"/>
                    <a:pt x="1594" y="21556"/>
                  </a:cubicBezTo>
                  <a:lnTo>
                    <a:pt x="1594" y="19683"/>
                  </a:lnTo>
                  <a:cubicBezTo>
                    <a:pt x="1594" y="19559"/>
                    <a:pt x="1494" y="19459"/>
                    <a:pt x="1370" y="19459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5704334" y="637831"/>
              <a:ext cx="23970" cy="602555"/>
            </a:xfrm>
            <a:custGeom>
              <a:avLst/>
              <a:gdLst/>
              <a:ahLst/>
              <a:cxnLst/>
              <a:rect l="l" t="t" r="r" b="b"/>
              <a:pathLst>
                <a:path w="574" h="14429" extrusionOk="0">
                  <a:moveTo>
                    <a:pt x="214" y="1"/>
                  </a:moveTo>
                  <a:cubicBezTo>
                    <a:pt x="97" y="1"/>
                    <a:pt x="1" y="96"/>
                    <a:pt x="2" y="213"/>
                  </a:cubicBezTo>
                  <a:lnTo>
                    <a:pt x="2" y="14216"/>
                  </a:lnTo>
                  <a:cubicBezTo>
                    <a:pt x="2" y="14333"/>
                    <a:pt x="96" y="14428"/>
                    <a:pt x="214" y="14428"/>
                  </a:cubicBezTo>
                  <a:lnTo>
                    <a:pt x="361" y="14428"/>
                  </a:lnTo>
                  <a:cubicBezTo>
                    <a:pt x="479" y="14428"/>
                    <a:pt x="574" y="14334"/>
                    <a:pt x="574" y="14216"/>
                  </a:cubicBezTo>
                  <a:lnTo>
                    <a:pt x="574" y="213"/>
                  </a:lnTo>
                  <a:cubicBezTo>
                    <a:pt x="574" y="96"/>
                    <a:pt x="480" y="1"/>
                    <a:pt x="36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5810906" y="1249865"/>
              <a:ext cx="62348" cy="42637"/>
            </a:xfrm>
            <a:custGeom>
              <a:avLst/>
              <a:gdLst/>
              <a:ahLst/>
              <a:cxnLst/>
              <a:rect l="l" t="t" r="r" b="b"/>
              <a:pathLst>
                <a:path w="1493" h="1021" extrusionOk="0">
                  <a:moveTo>
                    <a:pt x="968" y="0"/>
                  </a:moveTo>
                  <a:cubicBezTo>
                    <a:pt x="633" y="0"/>
                    <a:pt x="204" y="188"/>
                    <a:pt x="29" y="592"/>
                  </a:cubicBezTo>
                  <a:cubicBezTo>
                    <a:pt x="1" y="850"/>
                    <a:pt x="189" y="1021"/>
                    <a:pt x="540" y="1021"/>
                  </a:cubicBezTo>
                  <a:cubicBezTo>
                    <a:pt x="648" y="1021"/>
                    <a:pt x="772" y="1005"/>
                    <a:pt x="909" y="970"/>
                  </a:cubicBezTo>
                  <a:cubicBezTo>
                    <a:pt x="1492" y="823"/>
                    <a:pt x="1467" y="690"/>
                    <a:pt x="1412" y="266"/>
                  </a:cubicBezTo>
                  <a:cubicBezTo>
                    <a:pt x="1389" y="92"/>
                    <a:pt x="120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5788731" y="624175"/>
              <a:ext cx="69238" cy="46270"/>
            </a:xfrm>
            <a:custGeom>
              <a:avLst/>
              <a:gdLst/>
              <a:ahLst/>
              <a:cxnLst/>
              <a:rect l="l" t="t" r="r" b="b"/>
              <a:pathLst>
                <a:path w="1658" h="1108" extrusionOk="0">
                  <a:moveTo>
                    <a:pt x="821" y="1"/>
                  </a:moveTo>
                  <a:cubicBezTo>
                    <a:pt x="801" y="1"/>
                    <a:pt x="781" y="1"/>
                    <a:pt x="762" y="3"/>
                  </a:cubicBezTo>
                  <a:cubicBezTo>
                    <a:pt x="1" y="416"/>
                    <a:pt x="276" y="888"/>
                    <a:pt x="539" y="1045"/>
                  </a:cubicBezTo>
                  <a:cubicBezTo>
                    <a:pt x="610" y="1087"/>
                    <a:pt x="688" y="1108"/>
                    <a:pt x="769" y="1108"/>
                  </a:cubicBezTo>
                  <a:cubicBezTo>
                    <a:pt x="991" y="1108"/>
                    <a:pt x="1237" y="954"/>
                    <a:pt x="1419" y="661"/>
                  </a:cubicBezTo>
                  <a:cubicBezTo>
                    <a:pt x="1657" y="280"/>
                    <a:pt x="1200" y="1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5825104" y="659003"/>
              <a:ext cx="47732" cy="44349"/>
            </a:xfrm>
            <a:custGeom>
              <a:avLst/>
              <a:gdLst/>
              <a:ahLst/>
              <a:cxnLst/>
              <a:rect l="l" t="t" r="r" b="b"/>
              <a:pathLst>
                <a:path w="1143" h="1062" extrusionOk="0">
                  <a:moveTo>
                    <a:pt x="878" y="0"/>
                  </a:moveTo>
                  <a:cubicBezTo>
                    <a:pt x="821" y="0"/>
                    <a:pt x="753" y="32"/>
                    <a:pt x="673" y="107"/>
                  </a:cubicBezTo>
                  <a:cubicBezTo>
                    <a:pt x="86" y="533"/>
                    <a:pt x="1" y="751"/>
                    <a:pt x="331" y="925"/>
                  </a:cubicBezTo>
                  <a:cubicBezTo>
                    <a:pt x="480" y="1003"/>
                    <a:pt x="652" y="1062"/>
                    <a:pt x="797" y="1062"/>
                  </a:cubicBezTo>
                  <a:cubicBezTo>
                    <a:pt x="970" y="1062"/>
                    <a:pt x="1106" y="977"/>
                    <a:pt x="1121" y="741"/>
                  </a:cubicBezTo>
                  <a:cubicBezTo>
                    <a:pt x="1143" y="401"/>
                    <a:pt x="1080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5818047" y="441475"/>
              <a:ext cx="51448" cy="40549"/>
            </a:xfrm>
            <a:custGeom>
              <a:avLst/>
              <a:gdLst/>
              <a:ahLst/>
              <a:cxnLst/>
              <a:rect l="l" t="t" r="r" b="b"/>
              <a:pathLst>
                <a:path w="1232" h="971" extrusionOk="0">
                  <a:moveTo>
                    <a:pt x="582" y="0"/>
                  </a:moveTo>
                  <a:cubicBezTo>
                    <a:pt x="296" y="0"/>
                    <a:pt x="0" y="365"/>
                    <a:pt x="44" y="696"/>
                  </a:cubicBezTo>
                  <a:cubicBezTo>
                    <a:pt x="286" y="879"/>
                    <a:pt x="470" y="970"/>
                    <a:pt x="620" y="970"/>
                  </a:cubicBezTo>
                  <a:cubicBezTo>
                    <a:pt x="782" y="970"/>
                    <a:pt x="903" y="865"/>
                    <a:pt x="1015" y="658"/>
                  </a:cubicBezTo>
                  <a:cubicBezTo>
                    <a:pt x="1232" y="257"/>
                    <a:pt x="986" y="110"/>
                    <a:pt x="676" y="14"/>
                  </a:cubicBezTo>
                  <a:cubicBezTo>
                    <a:pt x="645" y="5"/>
                    <a:pt x="614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5794787" y="467116"/>
              <a:ext cx="33157" cy="27228"/>
            </a:xfrm>
            <a:custGeom>
              <a:avLst/>
              <a:gdLst/>
              <a:ahLst/>
              <a:cxnLst/>
              <a:rect l="l" t="t" r="r" b="b"/>
              <a:pathLst>
                <a:path w="794" h="652" extrusionOk="0">
                  <a:moveTo>
                    <a:pt x="278" y="1"/>
                  </a:moveTo>
                  <a:cubicBezTo>
                    <a:pt x="186" y="1"/>
                    <a:pt x="99" y="62"/>
                    <a:pt x="30" y="145"/>
                  </a:cubicBezTo>
                  <a:cubicBezTo>
                    <a:pt x="1" y="484"/>
                    <a:pt x="166" y="652"/>
                    <a:pt x="418" y="652"/>
                  </a:cubicBezTo>
                  <a:cubicBezTo>
                    <a:pt x="443" y="652"/>
                    <a:pt x="470" y="650"/>
                    <a:pt x="497" y="647"/>
                  </a:cubicBezTo>
                  <a:cubicBezTo>
                    <a:pt x="793" y="609"/>
                    <a:pt x="722" y="474"/>
                    <a:pt x="540" y="190"/>
                  </a:cubicBezTo>
                  <a:cubicBezTo>
                    <a:pt x="454" y="53"/>
                    <a:pt x="363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5837966" y="482483"/>
              <a:ext cx="30777" cy="17080"/>
            </a:xfrm>
            <a:custGeom>
              <a:avLst/>
              <a:gdLst/>
              <a:ahLst/>
              <a:cxnLst/>
              <a:rect l="l" t="t" r="r" b="b"/>
              <a:pathLst>
                <a:path w="737" h="409" extrusionOk="0">
                  <a:moveTo>
                    <a:pt x="473" y="0"/>
                  </a:moveTo>
                  <a:cubicBezTo>
                    <a:pt x="469" y="0"/>
                    <a:pt x="465" y="0"/>
                    <a:pt x="460" y="1"/>
                  </a:cubicBezTo>
                  <a:cubicBezTo>
                    <a:pt x="144" y="139"/>
                    <a:pt x="1" y="191"/>
                    <a:pt x="167" y="293"/>
                  </a:cubicBezTo>
                  <a:cubicBezTo>
                    <a:pt x="269" y="355"/>
                    <a:pt x="383" y="409"/>
                    <a:pt x="479" y="409"/>
                  </a:cubicBezTo>
                  <a:cubicBezTo>
                    <a:pt x="539" y="409"/>
                    <a:pt x="592" y="388"/>
                    <a:pt x="631" y="337"/>
                  </a:cubicBezTo>
                  <a:cubicBezTo>
                    <a:pt x="736" y="204"/>
                    <a:pt x="629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5826315" y="507331"/>
              <a:ext cx="32782" cy="32322"/>
            </a:xfrm>
            <a:custGeom>
              <a:avLst/>
              <a:gdLst/>
              <a:ahLst/>
              <a:cxnLst/>
              <a:rect l="l" t="t" r="r" b="b"/>
              <a:pathLst>
                <a:path w="785" h="774" extrusionOk="0">
                  <a:moveTo>
                    <a:pt x="420" y="0"/>
                  </a:moveTo>
                  <a:cubicBezTo>
                    <a:pt x="255" y="0"/>
                    <a:pt x="89" y="71"/>
                    <a:pt x="58" y="231"/>
                  </a:cubicBezTo>
                  <a:cubicBezTo>
                    <a:pt x="1" y="529"/>
                    <a:pt x="151" y="697"/>
                    <a:pt x="360" y="745"/>
                  </a:cubicBezTo>
                  <a:cubicBezTo>
                    <a:pt x="432" y="762"/>
                    <a:pt x="491" y="773"/>
                    <a:pt x="539" y="773"/>
                  </a:cubicBezTo>
                  <a:cubicBezTo>
                    <a:pt x="631" y="773"/>
                    <a:pt x="685" y="733"/>
                    <a:pt x="724" y="615"/>
                  </a:cubicBezTo>
                  <a:cubicBezTo>
                    <a:pt x="785" y="435"/>
                    <a:pt x="783" y="212"/>
                    <a:pt x="759" y="144"/>
                  </a:cubicBezTo>
                  <a:cubicBezTo>
                    <a:pt x="702" y="52"/>
                    <a:pt x="561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5833582" y="573604"/>
              <a:ext cx="33116" cy="20629"/>
            </a:xfrm>
            <a:custGeom>
              <a:avLst/>
              <a:gdLst/>
              <a:ahLst/>
              <a:cxnLst/>
              <a:rect l="l" t="t" r="r" b="b"/>
              <a:pathLst>
                <a:path w="793" h="494" extrusionOk="0">
                  <a:moveTo>
                    <a:pt x="449" y="0"/>
                  </a:moveTo>
                  <a:cubicBezTo>
                    <a:pt x="344" y="0"/>
                    <a:pt x="241" y="26"/>
                    <a:pt x="182" y="63"/>
                  </a:cubicBezTo>
                  <a:cubicBezTo>
                    <a:pt x="0" y="134"/>
                    <a:pt x="99" y="435"/>
                    <a:pt x="314" y="458"/>
                  </a:cubicBezTo>
                  <a:cubicBezTo>
                    <a:pt x="420" y="470"/>
                    <a:pt x="526" y="494"/>
                    <a:pt x="605" y="494"/>
                  </a:cubicBezTo>
                  <a:cubicBezTo>
                    <a:pt x="687" y="494"/>
                    <a:pt x="740" y="468"/>
                    <a:pt x="734" y="378"/>
                  </a:cubicBezTo>
                  <a:cubicBezTo>
                    <a:pt x="723" y="200"/>
                    <a:pt x="792" y="98"/>
                    <a:pt x="645" y="36"/>
                  </a:cubicBezTo>
                  <a:cubicBezTo>
                    <a:pt x="586" y="11"/>
                    <a:pt x="517" y="0"/>
                    <a:pt x="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5714566" y="521571"/>
              <a:ext cx="196982" cy="15284"/>
            </a:xfrm>
            <a:custGeom>
              <a:avLst/>
              <a:gdLst/>
              <a:ahLst/>
              <a:cxnLst/>
              <a:rect l="l" t="t" r="r" b="b"/>
              <a:pathLst>
                <a:path w="4717" h="366" extrusionOk="0">
                  <a:moveTo>
                    <a:pt x="183" y="0"/>
                  </a:moveTo>
                  <a:cubicBezTo>
                    <a:pt x="83" y="0"/>
                    <a:pt x="1" y="81"/>
                    <a:pt x="0" y="183"/>
                  </a:cubicBezTo>
                  <a:cubicBezTo>
                    <a:pt x="0" y="283"/>
                    <a:pt x="81" y="365"/>
                    <a:pt x="183" y="365"/>
                  </a:cubicBezTo>
                  <a:lnTo>
                    <a:pt x="4534" y="365"/>
                  </a:lnTo>
                  <a:cubicBezTo>
                    <a:pt x="4636" y="365"/>
                    <a:pt x="4717" y="283"/>
                    <a:pt x="4717" y="183"/>
                  </a:cubicBezTo>
                  <a:cubicBezTo>
                    <a:pt x="4717" y="81"/>
                    <a:pt x="4636" y="0"/>
                    <a:pt x="4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0"/>
            <p:cNvSpPr/>
            <p:nvPr/>
          </p:nvSpPr>
          <p:spPr>
            <a:xfrm>
              <a:off x="5714566" y="1339065"/>
              <a:ext cx="196982" cy="15326"/>
            </a:xfrm>
            <a:custGeom>
              <a:avLst/>
              <a:gdLst/>
              <a:ahLst/>
              <a:cxnLst/>
              <a:rect l="l" t="t" r="r" b="b"/>
              <a:pathLst>
                <a:path w="4717" h="367" extrusionOk="0">
                  <a:moveTo>
                    <a:pt x="183" y="1"/>
                  </a:moveTo>
                  <a:cubicBezTo>
                    <a:pt x="83" y="1"/>
                    <a:pt x="1" y="83"/>
                    <a:pt x="0" y="183"/>
                  </a:cubicBezTo>
                  <a:cubicBezTo>
                    <a:pt x="0" y="285"/>
                    <a:pt x="81" y="367"/>
                    <a:pt x="183" y="367"/>
                  </a:cubicBezTo>
                  <a:lnTo>
                    <a:pt x="4534" y="367"/>
                  </a:lnTo>
                  <a:cubicBezTo>
                    <a:pt x="4636" y="367"/>
                    <a:pt x="4717" y="285"/>
                    <a:pt x="4717" y="183"/>
                  </a:cubicBezTo>
                  <a:cubicBezTo>
                    <a:pt x="4717" y="83"/>
                    <a:pt x="4636" y="1"/>
                    <a:pt x="4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0"/>
            <p:cNvSpPr/>
            <p:nvPr/>
          </p:nvSpPr>
          <p:spPr>
            <a:xfrm>
              <a:off x="5714566" y="552933"/>
              <a:ext cx="196982" cy="15326"/>
            </a:xfrm>
            <a:custGeom>
              <a:avLst/>
              <a:gdLst/>
              <a:ahLst/>
              <a:cxnLst/>
              <a:rect l="l" t="t" r="r" b="b"/>
              <a:pathLst>
                <a:path w="4717" h="367" extrusionOk="0">
                  <a:moveTo>
                    <a:pt x="183" y="1"/>
                  </a:moveTo>
                  <a:cubicBezTo>
                    <a:pt x="83" y="1"/>
                    <a:pt x="1" y="82"/>
                    <a:pt x="0" y="183"/>
                  </a:cubicBezTo>
                  <a:cubicBezTo>
                    <a:pt x="0" y="284"/>
                    <a:pt x="81" y="366"/>
                    <a:pt x="183" y="366"/>
                  </a:cubicBezTo>
                  <a:lnTo>
                    <a:pt x="4534" y="366"/>
                  </a:lnTo>
                  <a:cubicBezTo>
                    <a:pt x="4636" y="366"/>
                    <a:pt x="4717" y="284"/>
                    <a:pt x="4717" y="183"/>
                  </a:cubicBezTo>
                  <a:cubicBezTo>
                    <a:pt x="4717" y="82"/>
                    <a:pt x="4636" y="1"/>
                    <a:pt x="4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0"/>
            <p:cNvSpPr/>
            <p:nvPr/>
          </p:nvSpPr>
          <p:spPr>
            <a:xfrm>
              <a:off x="5714566" y="1370426"/>
              <a:ext cx="196982" cy="15284"/>
            </a:xfrm>
            <a:custGeom>
              <a:avLst/>
              <a:gdLst/>
              <a:ahLst/>
              <a:cxnLst/>
              <a:rect l="l" t="t" r="r" b="b"/>
              <a:pathLst>
                <a:path w="4717" h="366" extrusionOk="0">
                  <a:moveTo>
                    <a:pt x="183" y="1"/>
                  </a:moveTo>
                  <a:cubicBezTo>
                    <a:pt x="83" y="1"/>
                    <a:pt x="1" y="83"/>
                    <a:pt x="0" y="183"/>
                  </a:cubicBezTo>
                  <a:cubicBezTo>
                    <a:pt x="0" y="284"/>
                    <a:pt x="81" y="366"/>
                    <a:pt x="183" y="366"/>
                  </a:cubicBezTo>
                  <a:lnTo>
                    <a:pt x="4534" y="366"/>
                  </a:lnTo>
                  <a:cubicBezTo>
                    <a:pt x="4636" y="366"/>
                    <a:pt x="4717" y="285"/>
                    <a:pt x="4717" y="183"/>
                  </a:cubicBezTo>
                  <a:cubicBezTo>
                    <a:pt x="4717" y="83"/>
                    <a:pt x="4636" y="1"/>
                    <a:pt x="4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5753444" y="779105"/>
              <a:ext cx="25808" cy="367572"/>
            </a:xfrm>
            <a:custGeom>
              <a:avLst/>
              <a:gdLst/>
              <a:ahLst/>
              <a:cxnLst/>
              <a:rect l="l" t="t" r="r" b="b"/>
              <a:pathLst>
                <a:path w="618" h="8802" extrusionOk="0">
                  <a:moveTo>
                    <a:pt x="184" y="1"/>
                  </a:moveTo>
                  <a:cubicBezTo>
                    <a:pt x="84" y="1"/>
                    <a:pt x="3" y="82"/>
                    <a:pt x="1" y="183"/>
                  </a:cubicBezTo>
                  <a:lnTo>
                    <a:pt x="1" y="8619"/>
                  </a:lnTo>
                  <a:cubicBezTo>
                    <a:pt x="1" y="8720"/>
                    <a:pt x="82" y="8801"/>
                    <a:pt x="184" y="8801"/>
                  </a:cubicBezTo>
                  <a:lnTo>
                    <a:pt x="435" y="8801"/>
                  </a:lnTo>
                  <a:cubicBezTo>
                    <a:pt x="537" y="8801"/>
                    <a:pt x="618" y="8720"/>
                    <a:pt x="618" y="8619"/>
                  </a:cubicBezTo>
                  <a:lnTo>
                    <a:pt x="618" y="183"/>
                  </a:lnTo>
                  <a:cubicBezTo>
                    <a:pt x="618" y="82"/>
                    <a:pt x="536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5803932" y="779105"/>
              <a:ext cx="25849" cy="367572"/>
            </a:xfrm>
            <a:custGeom>
              <a:avLst/>
              <a:gdLst/>
              <a:ahLst/>
              <a:cxnLst/>
              <a:rect l="l" t="t" r="r" b="b"/>
              <a:pathLst>
                <a:path w="619" h="8802" extrusionOk="0">
                  <a:moveTo>
                    <a:pt x="184" y="1"/>
                  </a:moveTo>
                  <a:cubicBezTo>
                    <a:pt x="83" y="1"/>
                    <a:pt x="1" y="82"/>
                    <a:pt x="1" y="183"/>
                  </a:cubicBezTo>
                  <a:lnTo>
                    <a:pt x="1" y="8619"/>
                  </a:lnTo>
                  <a:cubicBezTo>
                    <a:pt x="1" y="8720"/>
                    <a:pt x="83" y="8801"/>
                    <a:pt x="184" y="8801"/>
                  </a:cubicBezTo>
                  <a:lnTo>
                    <a:pt x="435" y="8801"/>
                  </a:lnTo>
                  <a:cubicBezTo>
                    <a:pt x="537" y="8801"/>
                    <a:pt x="619" y="8720"/>
                    <a:pt x="619" y="8619"/>
                  </a:cubicBezTo>
                  <a:lnTo>
                    <a:pt x="619" y="183"/>
                  </a:lnTo>
                  <a:cubicBezTo>
                    <a:pt x="619" y="82"/>
                    <a:pt x="537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5854420" y="779105"/>
              <a:ext cx="25891" cy="367572"/>
            </a:xfrm>
            <a:custGeom>
              <a:avLst/>
              <a:gdLst/>
              <a:ahLst/>
              <a:cxnLst/>
              <a:rect l="l" t="t" r="r" b="b"/>
              <a:pathLst>
                <a:path w="620" h="8802" extrusionOk="0">
                  <a:moveTo>
                    <a:pt x="184" y="1"/>
                  </a:moveTo>
                  <a:cubicBezTo>
                    <a:pt x="82" y="1"/>
                    <a:pt x="1" y="82"/>
                    <a:pt x="1" y="183"/>
                  </a:cubicBezTo>
                  <a:lnTo>
                    <a:pt x="1" y="8619"/>
                  </a:lnTo>
                  <a:cubicBezTo>
                    <a:pt x="1" y="8720"/>
                    <a:pt x="82" y="8801"/>
                    <a:pt x="184" y="8801"/>
                  </a:cubicBezTo>
                  <a:lnTo>
                    <a:pt x="437" y="8801"/>
                  </a:lnTo>
                  <a:cubicBezTo>
                    <a:pt x="537" y="8801"/>
                    <a:pt x="619" y="8720"/>
                    <a:pt x="619" y="8619"/>
                  </a:cubicBezTo>
                  <a:lnTo>
                    <a:pt x="619" y="183"/>
                  </a:lnTo>
                  <a:cubicBezTo>
                    <a:pt x="619" y="82"/>
                    <a:pt x="537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5287570" y="1249865"/>
              <a:ext cx="62389" cy="42637"/>
            </a:xfrm>
            <a:custGeom>
              <a:avLst/>
              <a:gdLst/>
              <a:ahLst/>
              <a:cxnLst/>
              <a:rect l="l" t="t" r="r" b="b"/>
              <a:pathLst>
                <a:path w="1494" h="1021" extrusionOk="0">
                  <a:moveTo>
                    <a:pt x="968" y="0"/>
                  </a:moveTo>
                  <a:cubicBezTo>
                    <a:pt x="633" y="0"/>
                    <a:pt x="204" y="188"/>
                    <a:pt x="28" y="592"/>
                  </a:cubicBezTo>
                  <a:cubicBezTo>
                    <a:pt x="0" y="850"/>
                    <a:pt x="188" y="1021"/>
                    <a:pt x="540" y="1021"/>
                  </a:cubicBezTo>
                  <a:cubicBezTo>
                    <a:pt x="648" y="1021"/>
                    <a:pt x="771" y="1005"/>
                    <a:pt x="909" y="970"/>
                  </a:cubicBezTo>
                  <a:cubicBezTo>
                    <a:pt x="1494" y="823"/>
                    <a:pt x="1468" y="690"/>
                    <a:pt x="1412" y="266"/>
                  </a:cubicBezTo>
                  <a:cubicBezTo>
                    <a:pt x="1389" y="92"/>
                    <a:pt x="1201" y="0"/>
                    <a:pt x="968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5265437" y="624175"/>
              <a:ext cx="69155" cy="46270"/>
            </a:xfrm>
            <a:custGeom>
              <a:avLst/>
              <a:gdLst/>
              <a:ahLst/>
              <a:cxnLst/>
              <a:rect l="l" t="t" r="r" b="b"/>
              <a:pathLst>
                <a:path w="1656" h="1108" extrusionOk="0">
                  <a:moveTo>
                    <a:pt x="819" y="1"/>
                  </a:moveTo>
                  <a:cubicBezTo>
                    <a:pt x="799" y="1"/>
                    <a:pt x="780" y="1"/>
                    <a:pt x="760" y="3"/>
                  </a:cubicBezTo>
                  <a:cubicBezTo>
                    <a:pt x="0" y="416"/>
                    <a:pt x="275" y="888"/>
                    <a:pt x="537" y="1045"/>
                  </a:cubicBezTo>
                  <a:cubicBezTo>
                    <a:pt x="608" y="1087"/>
                    <a:pt x="686" y="1108"/>
                    <a:pt x="767" y="1108"/>
                  </a:cubicBezTo>
                  <a:cubicBezTo>
                    <a:pt x="989" y="1108"/>
                    <a:pt x="1236" y="954"/>
                    <a:pt x="1418" y="661"/>
                  </a:cubicBezTo>
                  <a:cubicBezTo>
                    <a:pt x="1655" y="280"/>
                    <a:pt x="1199" y="1"/>
                    <a:pt x="819" y="1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5301810" y="659003"/>
              <a:ext cx="47690" cy="44349"/>
            </a:xfrm>
            <a:custGeom>
              <a:avLst/>
              <a:gdLst/>
              <a:ahLst/>
              <a:cxnLst/>
              <a:rect l="l" t="t" r="r" b="b"/>
              <a:pathLst>
                <a:path w="1142" h="1062" extrusionOk="0">
                  <a:moveTo>
                    <a:pt x="877" y="0"/>
                  </a:moveTo>
                  <a:cubicBezTo>
                    <a:pt x="820" y="0"/>
                    <a:pt x="752" y="32"/>
                    <a:pt x="671" y="107"/>
                  </a:cubicBezTo>
                  <a:cubicBezTo>
                    <a:pt x="83" y="533"/>
                    <a:pt x="0" y="751"/>
                    <a:pt x="329" y="925"/>
                  </a:cubicBezTo>
                  <a:cubicBezTo>
                    <a:pt x="479" y="1003"/>
                    <a:pt x="651" y="1062"/>
                    <a:pt x="796" y="1062"/>
                  </a:cubicBezTo>
                  <a:cubicBezTo>
                    <a:pt x="969" y="1062"/>
                    <a:pt x="1105" y="977"/>
                    <a:pt x="1120" y="741"/>
                  </a:cubicBezTo>
                  <a:cubicBezTo>
                    <a:pt x="1141" y="401"/>
                    <a:pt x="1079" y="0"/>
                    <a:pt x="877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5294669" y="441475"/>
              <a:ext cx="51490" cy="40549"/>
            </a:xfrm>
            <a:custGeom>
              <a:avLst/>
              <a:gdLst/>
              <a:ahLst/>
              <a:cxnLst/>
              <a:rect l="l" t="t" r="r" b="b"/>
              <a:pathLst>
                <a:path w="1233" h="971" extrusionOk="0">
                  <a:moveTo>
                    <a:pt x="583" y="0"/>
                  </a:moveTo>
                  <a:cubicBezTo>
                    <a:pt x="297" y="0"/>
                    <a:pt x="1" y="365"/>
                    <a:pt x="45" y="696"/>
                  </a:cubicBezTo>
                  <a:cubicBezTo>
                    <a:pt x="287" y="879"/>
                    <a:pt x="471" y="970"/>
                    <a:pt x="621" y="970"/>
                  </a:cubicBezTo>
                  <a:cubicBezTo>
                    <a:pt x="782" y="970"/>
                    <a:pt x="904" y="865"/>
                    <a:pt x="1017" y="658"/>
                  </a:cubicBezTo>
                  <a:cubicBezTo>
                    <a:pt x="1232" y="257"/>
                    <a:pt x="987" y="110"/>
                    <a:pt x="676" y="14"/>
                  </a:cubicBezTo>
                  <a:cubicBezTo>
                    <a:pt x="646" y="5"/>
                    <a:pt x="614" y="0"/>
                    <a:pt x="583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5271450" y="467116"/>
              <a:ext cx="33116" cy="27228"/>
            </a:xfrm>
            <a:custGeom>
              <a:avLst/>
              <a:gdLst/>
              <a:ahLst/>
              <a:cxnLst/>
              <a:rect l="l" t="t" r="r" b="b"/>
              <a:pathLst>
                <a:path w="793" h="652" extrusionOk="0">
                  <a:moveTo>
                    <a:pt x="278" y="1"/>
                  </a:moveTo>
                  <a:cubicBezTo>
                    <a:pt x="186" y="1"/>
                    <a:pt x="99" y="62"/>
                    <a:pt x="29" y="145"/>
                  </a:cubicBezTo>
                  <a:cubicBezTo>
                    <a:pt x="0" y="484"/>
                    <a:pt x="165" y="652"/>
                    <a:pt x="417" y="652"/>
                  </a:cubicBezTo>
                  <a:cubicBezTo>
                    <a:pt x="443" y="652"/>
                    <a:pt x="469" y="650"/>
                    <a:pt x="496" y="647"/>
                  </a:cubicBezTo>
                  <a:cubicBezTo>
                    <a:pt x="793" y="609"/>
                    <a:pt x="722" y="474"/>
                    <a:pt x="541" y="190"/>
                  </a:cubicBezTo>
                  <a:cubicBezTo>
                    <a:pt x="454" y="53"/>
                    <a:pt x="364" y="1"/>
                    <a:pt x="278" y="1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5314630" y="482483"/>
              <a:ext cx="30735" cy="17080"/>
            </a:xfrm>
            <a:custGeom>
              <a:avLst/>
              <a:gdLst/>
              <a:ahLst/>
              <a:cxnLst/>
              <a:rect l="l" t="t" r="r" b="b"/>
              <a:pathLst>
                <a:path w="736" h="409" extrusionOk="0">
                  <a:moveTo>
                    <a:pt x="474" y="0"/>
                  </a:moveTo>
                  <a:cubicBezTo>
                    <a:pt x="470" y="0"/>
                    <a:pt x="466" y="0"/>
                    <a:pt x="462" y="1"/>
                  </a:cubicBezTo>
                  <a:cubicBezTo>
                    <a:pt x="146" y="139"/>
                    <a:pt x="0" y="191"/>
                    <a:pt x="166" y="293"/>
                  </a:cubicBezTo>
                  <a:cubicBezTo>
                    <a:pt x="269" y="355"/>
                    <a:pt x="383" y="409"/>
                    <a:pt x="479" y="409"/>
                  </a:cubicBezTo>
                  <a:cubicBezTo>
                    <a:pt x="539" y="409"/>
                    <a:pt x="592" y="388"/>
                    <a:pt x="633" y="337"/>
                  </a:cubicBezTo>
                  <a:cubicBezTo>
                    <a:pt x="736" y="204"/>
                    <a:pt x="628" y="0"/>
                    <a:pt x="474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5543600" y="1249865"/>
              <a:ext cx="62306" cy="42637"/>
            </a:xfrm>
            <a:custGeom>
              <a:avLst/>
              <a:gdLst/>
              <a:ahLst/>
              <a:cxnLst/>
              <a:rect l="l" t="t" r="r" b="b"/>
              <a:pathLst>
                <a:path w="1492" h="1021" extrusionOk="0">
                  <a:moveTo>
                    <a:pt x="966" y="0"/>
                  </a:moveTo>
                  <a:cubicBezTo>
                    <a:pt x="632" y="0"/>
                    <a:pt x="203" y="188"/>
                    <a:pt x="28" y="592"/>
                  </a:cubicBezTo>
                  <a:cubicBezTo>
                    <a:pt x="1" y="850"/>
                    <a:pt x="188" y="1021"/>
                    <a:pt x="539" y="1021"/>
                  </a:cubicBezTo>
                  <a:cubicBezTo>
                    <a:pt x="647" y="1021"/>
                    <a:pt x="771" y="1005"/>
                    <a:pt x="908" y="970"/>
                  </a:cubicBezTo>
                  <a:cubicBezTo>
                    <a:pt x="1492" y="823"/>
                    <a:pt x="1467" y="690"/>
                    <a:pt x="1411" y="266"/>
                  </a:cubicBezTo>
                  <a:cubicBezTo>
                    <a:pt x="1387" y="92"/>
                    <a:pt x="1200" y="0"/>
                    <a:pt x="966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5521426" y="624175"/>
              <a:ext cx="69113" cy="46270"/>
            </a:xfrm>
            <a:custGeom>
              <a:avLst/>
              <a:gdLst/>
              <a:ahLst/>
              <a:cxnLst/>
              <a:rect l="l" t="t" r="r" b="b"/>
              <a:pathLst>
                <a:path w="1655" h="1108" extrusionOk="0">
                  <a:moveTo>
                    <a:pt x="820" y="1"/>
                  </a:moveTo>
                  <a:cubicBezTo>
                    <a:pt x="800" y="1"/>
                    <a:pt x="781" y="1"/>
                    <a:pt x="762" y="3"/>
                  </a:cubicBezTo>
                  <a:cubicBezTo>
                    <a:pt x="0" y="416"/>
                    <a:pt x="275" y="888"/>
                    <a:pt x="539" y="1045"/>
                  </a:cubicBezTo>
                  <a:cubicBezTo>
                    <a:pt x="609" y="1087"/>
                    <a:pt x="687" y="1108"/>
                    <a:pt x="768" y="1108"/>
                  </a:cubicBezTo>
                  <a:cubicBezTo>
                    <a:pt x="990" y="1108"/>
                    <a:pt x="1236" y="954"/>
                    <a:pt x="1418" y="661"/>
                  </a:cubicBezTo>
                  <a:cubicBezTo>
                    <a:pt x="1655" y="280"/>
                    <a:pt x="1198" y="1"/>
                    <a:pt x="820" y="1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5557799" y="659003"/>
              <a:ext cx="47648" cy="44349"/>
            </a:xfrm>
            <a:custGeom>
              <a:avLst/>
              <a:gdLst/>
              <a:ahLst/>
              <a:cxnLst/>
              <a:rect l="l" t="t" r="r" b="b"/>
              <a:pathLst>
                <a:path w="1141" h="1062" extrusionOk="0">
                  <a:moveTo>
                    <a:pt x="877" y="0"/>
                  </a:moveTo>
                  <a:cubicBezTo>
                    <a:pt x="820" y="0"/>
                    <a:pt x="752" y="32"/>
                    <a:pt x="671" y="107"/>
                  </a:cubicBezTo>
                  <a:cubicBezTo>
                    <a:pt x="83" y="533"/>
                    <a:pt x="0" y="751"/>
                    <a:pt x="328" y="925"/>
                  </a:cubicBezTo>
                  <a:cubicBezTo>
                    <a:pt x="478" y="1003"/>
                    <a:pt x="650" y="1062"/>
                    <a:pt x="795" y="1062"/>
                  </a:cubicBezTo>
                  <a:cubicBezTo>
                    <a:pt x="968" y="1062"/>
                    <a:pt x="1104" y="977"/>
                    <a:pt x="1119" y="741"/>
                  </a:cubicBezTo>
                  <a:cubicBezTo>
                    <a:pt x="1141" y="401"/>
                    <a:pt x="1079" y="0"/>
                    <a:pt x="877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5550699" y="441475"/>
              <a:ext cx="51448" cy="40549"/>
            </a:xfrm>
            <a:custGeom>
              <a:avLst/>
              <a:gdLst/>
              <a:ahLst/>
              <a:cxnLst/>
              <a:rect l="l" t="t" r="r" b="b"/>
              <a:pathLst>
                <a:path w="1232" h="971" extrusionOk="0">
                  <a:moveTo>
                    <a:pt x="582" y="0"/>
                  </a:moveTo>
                  <a:cubicBezTo>
                    <a:pt x="295" y="0"/>
                    <a:pt x="0" y="365"/>
                    <a:pt x="45" y="696"/>
                  </a:cubicBezTo>
                  <a:cubicBezTo>
                    <a:pt x="286" y="879"/>
                    <a:pt x="470" y="970"/>
                    <a:pt x="620" y="970"/>
                  </a:cubicBezTo>
                  <a:cubicBezTo>
                    <a:pt x="781" y="970"/>
                    <a:pt x="903" y="865"/>
                    <a:pt x="1016" y="658"/>
                  </a:cubicBezTo>
                  <a:cubicBezTo>
                    <a:pt x="1231" y="257"/>
                    <a:pt x="986" y="110"/>
                    <a:pt x="676" y="14"/>
                  </a:cubicBezTo>
                  <a:cubicBezTo>
                    <a:pt x="645" y="5"/>
                    <a:pt x="613" y="0"/>
                    <a:pt x="582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5527439" y="467116"/>
              <a:ext cx="33199" cy="27228"/>
            </a:xfrm>
            <a:custGeom>
              <a:avLst/>
              <a:gdLst/>
              <a:ahLst/>
              <a:cxnLst/>
              <a:rect l="l" t="t" r="r" b="b"/>
              <a:pathLst>
                <a:path w="795" h="652" extrusionOk="0">
                  <a:moveTo>
                    <a:pt x="278" y="1"/>
                  </a:moveTo>
                  <a:cubicBezTo>
                    <a:pt x="185" y="1"/>
                    <a:pt x="99" y="62"/>
                    <a:pt x="30" y="145"/>
                  </a:cubicBezTo>
                  <a:cubicBezTo>
                    <a:pt x="0" y="484"/>
                    <a:pt x="165" y="652"/>
                    <a:pt x="419" y="652"/>
                  </a:cubicBezTo>
                  <a:cubicBezTo>
                    <a:pt x="444" y="652"/>
                    <a:pt x="471" y="650"/>
                    <a:pt x="498" y="647"/>
                  </a:cubicBezTo>
                  <a:cubicBezTo>
                    <a:pt x="795" y="609"/>
                    <a:pt x="723" y="474"/>
                    <a:pt x="542" y="190"/>
                  </a:cubicBezTo>
                  <a:cubicBezTo>
                    <a:pt x="454" y="53"/>
                    <a:pt x="363" y="1"/>
                    <a:pt x="278" y="1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5570619" y="482483"/>
              <a:ext cx="30819" cy="17080"/>
            </a:xfrm>
            <a:custGeom>
              <a:avLst/>
              <a:gdLst/>
              <a:ahLst/>
              <a:cxnLst/>
              <a:rect l="l" t="t" r="r" b="b"/>
              <a:pathLst>
                <a:path w="738" h="409" extrusionOk="0">
                  <a:moveTo>
                    <a:pt x="473" y="0"/>
                  </a:moveTo>
                  <a:cubicBezTo>
                    <a:pt x="469" y="0"/>
                    <a:pt x="465" y="0"/>
                    <a:pt x="461" y="1"/>
                  </a:cubicBezTo>
                  <a:cubicBezTo>
                    <a:pt x="145" y="139"/>
                    <a:pt x="0" y="191"/>
                    <a:pt x="166" y="293"/>
                  </a:cubicBezTo>
                  <a:cubicBezTo>
                    <a:pt x="269" y="355"/>
                    <a:pt x="383" y="409"/>
                    <a:pt x="480" y="409"/>
                  </a:cubicBezTo>
                  <a:cubicBezTo>
                    <a:pt x="540" y="409"/>
                    <a:pt x="593" y="388"/>
                    <a:pt x="633" y="337"/>
                  </a:cubicBezTo>
                  <a:cubicBezTo>
                    <a:pt x="737" y="204"/>
                    <a:pt x="629" y="0"/>
                    <a:pt x="473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5810488" y="1249865"/>
              <a:ext cx="62348" cy="42637"/>
            </a:xfrm>
            <a:custGeom>
              <a:avLst/>
              <a:gdLst/>
              <a:ahLst/>
              <a:cxnLst/>
              <a:rect l="l" t="t" r="r" b="b"/>
              <a:pathLst>
                <a:path w="1493" h="1021" extrusionOk="0">
                  <a:moveTo>
                    <a:pt x="968" y="0"/>
                  </a:moveTo>
                  <a:cubicBezTo>
                    <a:pt x="633" y="0"/>
                    <a:pt x="204" y="188"/>
                    <a:pt x="29" y="592"/>
                  </a:cubicBezTo>
                  <a:cubicBezTo>
                    <a:pt x="1" y="850"/>
                    <a:pt x="189" y="1021"/>
                    <a:pt x="540" y="1021"/>
                  </a:cubicBezTo>
                  <a:cubicBezTo>
                    <a:pt x="648" y="1021"/>
                    <a:pt x="772" y="1005"/>
                    <a:pt x="909" y="970"/>
                  </a:cubicBezTo>
                  <a:cubicBezTo>
                    <a:pt x="1492" y="823"/>
                    <a:pt x="1467" y="690"/>
                    <a:pt x="1412" y="266"/>
                  </a:cubicBezTo>
                  <a:cubicBezTo>
                    <a:pt x="1389" y="92"/>
                    <a:pt x="1201" y="0"/>
                    <a:pt x="968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5788314" y="624175"/>
              <a:ext cx="69238" cy="46270"/>
            </a:xfrm>
            <a:custGeom>
              <a:avLst/>
              <a:gdLst/>
              <a:ahLst/>
              <a:cxnLst/>
              <a:rect l="l" t="t" r="r" b="b"/>
              <a:pathLst>
                <a:path w="1658" h="1108" extrusionOk="0">
                  <a:moveTo>
                    <a:pt x="821" y="1"/>
                  </a:moveTo>
                  <a:cubicBezTo>
                    <a:pt x="801" y="1"/>
                    <a:pt x="781" y="1"/>
                    <a:pt x="762" y="3"/>
                  </a:cubicBezTo>
                  <a:cubicBezTo>
                    <a:pt x="1" y="416"/>
                    <a:pt x="276" y="888"/>
                    <a:pt x="539" y="1045"/>
                  </a:cubicBezTo>
                  <a:cubicBezTo>
                    <a:pt x="610" y="1087"/>
                    <a:pt x="688" y="1108"/>
                    <a:pt x="769" y="1108"/>
                  </a:cubicBezTo>
                  <a:cubicBezTo>
                    <a:pt x="991" y="1108"/>
                    <a:pt x="1237" y="954"/>
                    <a:pt x="1419" y="661"/>
                  </a:cubicBezTo>
                  <a:cubicBezTo>
                    <a:pt x="1657" y="280"/>
                    <a:pt x="1200" y="1"/>
                    <a:pt x="821" y="1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5824687" y="659003"/>
              <a:ext cx="47732" cy="44349"/>
            </a:xfrm>
            <a:custGeom>
              <a:avLst/>
              <a:gdLst/>
              <a:ahLst/>
              <a:cxnLst/>
              <a:rect l="l" t="t" r="r" b="b"/>
              <a:pathLst>
                <a:path w="1143" h="1062" extrusionOk="0">
                  <a:moveTo>
                    <a:pt x="878" y="0"/>
                  </a:moveTo>
                  <a:cubicBezTo>
                    <a:pt x="821" y="0"/>
                    <a:pt x="753" y="32"/>
                    <a:pt x="673" y="107"/>
                  </a:cubicBezTo>
                  <a:cubicBezTo>
                    <a:pt x="86" y="533"/>
                    <a:pt x="1" y="751"/>
                    <a:pt x="331" y="925"/>
                  </a:cubicBezTo>
                  <a:cubicBezTo>
                    <a:pt x="480" y="1003"/>
                    <a:pt x="652" y="1062"/>
                    <a:pt x="797" y="1062"/>
                  </a:cubicBezTo>
                  <a:cubicBezTo>
                    <a:pt x="970" y="1062"/>
                    <a:pt x="1106" y="977"/>
                    <a:pt x="1121" y="741"/>
                  </a:cubicBezTo>
                  <a:cubicBezTo>
                    <a:pt x="1143" y="401"/>
                    <a:pt x="1080" y="0"/>
                    <a:pt x="878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5817629" y="441475"/>
              <a:ext cx="51448" cy="40549"/>
            </a:xfrm>
            <a:custGeom>
              <a:avLst/>
              <a:gdLst/>
              <a:ahLst/>
              <a:cxnLst/>
              <a:rect l="l" t="t" r="r" b="b"/>
              <a:pathLst>
                <a:path w="1232" h="971" extrusionOk="0">
                  <a:moveTo>
                    <a:pt x="582" y="0"/>
                  </a:moveTo>
                  <a:cubicBezTo>
                    <a:pt x="296" y="0"/>
                    <a:pt x="0" y="365"/>
                    <a:pt x="44" y="696"/>
                  </a:cubicBezTo>
                  <a:cubicBezTo>
                    <a:pt x="286" y="879"/>
                    <a:pt x="470" y="970"/>
                    <a:pt x="620" y="970"/>
                  </a:cubicBezTo>
                  <a:cubicBezTo>
                    <a:pt x="782" y="970"/>
                    <a:pt x="903" y="865"/>
                    <a:pt x="1015" y="658"/>
                  </a:cubicBezTo>
                  <a:cubicBezTo>
                    <a:pt x="1232" y="257"/>
                    <a:pt x="986" y="110"/>
                    <a:pt x="676" y="14"/>
                  </a:cubicBezTo>
                  <a:cubicBezTo>
                    <a:pt x="645" y="5"/>
                    <a:pt x="614" y="0"/>
                    <a:pt x="582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5794369" y="467116"/>
              <a:ext cx="33157" cy="27228"/>
            </a:xfrm>
            <a:custGeom>
              <a:avLst/>
              <a:gdLst/>
              <a:ahLst/>
              <a:cxnLst/>
              <a:rect l="l" t="t" r="r" b="b"/>
              <a:pathLst>
                <a:path w="794" h="652" extrusionOk="0">
                  <a:moveTo>
                    <a:pt x="278" y="1"/>
                  </a:moveTo>
                  <a:cubicBezTo>
                    <a:pt x="186" y="1"/>
                    <a:pt x="99" y="62"/>
                    <a:pt x="30" y="145"/>
                  </a:cubicBezTo>
                  <a:cubicBezTo>
                    <a:pt x="1" y="484"/>
                    <a:pt x="166" y="652"/>
                    <a:pt x="418" y="652"/>
                  </a:cubicBezTo>
                  <a:cubicBezTo>
                    <a:pt x="443" y="652"/>
                    <a:pt x="470" y="650"/>
                    <a:pt x="497" y="647"/>
                  </a:cubicBezTo>
                  <a:cubicBezTo>
                    <a:pt x="793" y="609"/>
                    <a:pt x="722" y="474"/>
                    <a:pt x="540" y="190"/>
                  </a:cubicBezTo>
                  <a:cubicBezTo>
                    <a:pt x="454" y="53"/>
                    <a:pt x="363" y="1"/>
                    <a:pt x="278" y="1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5837549" y="482483"/>
              <a:ext cx="30777" cy="17080"/>
            </a:xfrm>
            <a:custGeom>
              <a:avLst/>
              <a:gdLst/>
              <a:ahLst/>
              <a:cxnLst/>
              <a:rect l="l" t="t" r="r" b="b"/>
              <a:pathLst>
                <a:path w="737" h="409" extrusionOk="0">
                  <a:moveTo>
                    <a:pt x="473" y="0"/>
                  </a:moveTo>
                  <a:cubicBezTo>
                    <a:pt x="469" y="0"/>
                    <a:pt x="465" y="0"/>
                    <a:pt x="460" y="1"/>
                  </a:cubicBezTo>
                  <a:cubicBezTo>
                    <a:pt x="144" y="139"/>
                    <a:pt x="1" y="191"/>
                    <a:pt x="167" y="293"/>
                  </a:cubicBezTo>
                  <a:cubicBezTo>
                    <a:pt x="269" y="355"/>
                    <a:pt x="383" y="409"/>
                    <a:pt x="479" y="409"/>
                  </a:cubicBezTo>
                  <a:cubicBezTo>
                    <a:pt x="539" y="409"/>
                    <a:pt x="592" y="388"/>
                    <a:pt x="631" y="337"/>
                  </a:cubicBezTo>
                  <a:cubicBezTo>
                    <a:pt x="736" y="204"/>
                    <a:pt x="629" y="0"/>
                    <a:pt x="473" y="0"/>
                  </a:cubicBezTo>
                  <a:close/>
                </a:path>
              </a:pathLst>
            </a:custGeom>
            <a:solidFill>
              <a:srgbClr val="27459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5303397" y="507331"/>
              <a:ext cx="32823" cy="32322"/>
            </a:xfrm>
            <a:custGeom>
              <a:avLst/>
              <a:gdLst/>
              <a:ahLst/>
              <a:cxnLst/>
              <a:rect l="l" t="t" r="r" b="b"/>
              <a:pathLst>
                <a:path w="786" h="774" extrusionOk="0">
                  <a:moveTo>
                    <a:pt x="420" y="0"/>
                  </a:moveTo>
                  <a:cubicBezTo>
                    <a:pt x="255" y="0"/>
                    <a:pt x="90" y="71"/>
                    <a:pt x="58" y="231"/>
                  </a:cubicBezTo>
                  <a:cubicBezTo>
                    <a:pt x="0" y="529"/>
                    <a:pt x="152" y="697"/>
                    <a:pt x="360" y="745"/>
                  </a:cubicBezTo>
                  <a:cubicBezTo>
                    <a:pt x="433" y="762"/>
                    <a:pt x="492" y="773"/>
                    <a:pt x="540" y="773"/>
                  </a:cubicBezTo>
                  <a:cubicBezTo>
                    <a:pt x="632" y="773"/>
                    <a:pt x="686" y="733"/>
                    <a:pt x="725" y="615"/>
                  </a:cubicBezTo>
                  <a:cubicBezTo>
                    <a:pt x="785" y="435"/>
                    <a:pt x="783" y="212"/>
                    <a:pt x="759" y="144"/>
                  </a:cubicBezTo>
                  <a:cubicBezTo>
                    <a:pt x="702" y="52"/>
                    <a:pt x="561" y="0"/>
                    <a:pt x="42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5310746" y="573604"/>
              <a:ext cx="33074" cy="20629"/>
            </a:xfrm>
            <a:custGeom>
              <a:avLst/>
              <a:gdLst/>
              <a:ahLst/>
              <a:cxnLst/>
              <a:rect l="l" t="t" r="r" b="b"/>
              <a:pathLst>
                <a:path w="792" h="494" extrusionOk="0">
                  <a:moveTo>
                    <a:pt x="448" y="0"/>
                  </a:moveTo>
                  <a:cubicBezTo>
                    <a:pt x="343" y="0"/>
                    <a:pt x="240" y="26"/>
                    <a:pt x="182" y="63"/>
                  </a:cubicBezTo>
                  <a:cubicBezTo>
                    <a:pt x="1" y="134"/>
                    <a:pt x="99" y="435"/>
                    <a:pt x="314" y="458"/>
                  </a:cubicBezTo>
                  <a:cubicBezTo>
                    <a:pt x="420" y="470"/>
                    <a:pt x="527" y="494"/>
                    <a:pt x="606" y="494"/>
                  </a:cubicBezTo>
                  <a:cubicBezTo>
                    <a:pt x="688" y="494"/>
                    <a:pt x="741" y="468"/>
                    <a:pt x="734" y="378"/>
                  </a:cubicBezTo>
                  <a:cubicBezTo>
                    <a:pt x="722" y="200"/>
                    <a:pt x="792" y="98"/>
                    <a:pt x="645" y="36"/>
                  </a:cubicBezTo>
                  <a:cubicBezTo>
                    <a:pt x="586" y="11"/>
                    <a:pt x="517" y="0"/>
                    <a:pt x="44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5559427" y="507331"/>
              <a:ext cx="32823" cy="32322"/>
            </a:xfrm>
            <a:custGeom>
              <a:avLst/>
              <a:gdLst/>
              <a:ahLst/>
              <a:cxnLst/>
              <a:rect l="l" t="t" r="r" b="b"/>
              <a:pathLst>
                <a:path w="786" h="774" extrusionOk="0">
                  <a:moveTo>
                    <a:pt x="420" y="0"/>
                  </a:moveTo>
                  <a:cubicBezTo>
                    <a:pt x="254" y="0"/>
                    <a:pt x="89" y="71"/>
                    <a:pt x="58" y="231"/>
                  </a:cubicBezTo>
                  <a:cubicBezTo>
                    <a:pt x="0" y="529"/>
                    <a:pt x="151" y="697"/>
                    <a:pt x="360" y="745"/>
                  </a:cubicBezTo>
                  <a:cubicBezTo>
                    <a:pt x="433" y="762"/>
                    <a:pt x="491" y="773"/>
                    <a:pt x="540" y="773"/>
                  </a:cubicBezTo>
                  <a:cubicBezTo>
                    <a:pt x="631" y="773"/>
                    <a:pt x="685" y="733"/>
                    <a:pt x="724" y="615"/>
                  </a:cubicBezTo>
                  <a:cubicBezTo>
                    <a:pt x="786" y="435"/>
                    <a:pt x="781" y="212"/>
                    <a:pt x="760" y="144"/>
                  </a:cubicBezTo>
                  <a:cubicBezTo>
                    <a:pt x="701" y="52"/>
                    <a:pt x="560" y="0"/>
                    <a:pt x="42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5566693" y="573604"/>
              <a:ext cx="33157" cy="20629"/>
            </a:xfrm>
            <a:custGeom>
              <a:avLst/>
              <a:gdLst/>
              <a:ahLst/>
              <a:cxnLst/>
              <a:rect l="l" t="t" r="r" b="b"/>
              <a:pathLst>
                <a:path w="794" h="494" extrusionOk="0">
                  <a:moveTo>
                    <a:pt x="449" y="0"/>
                  </a:moveTo>
                  <a:cubicBezTo>
                    <a:pt x="344" y="0"/>
                    <a:pt x="241" y="26"/>
                    <a:pt x="182" y="63"/>
                  </a:cubicBezTo>
                  <a:cubicBezTo>
                    <a:pt x="1" y="134"/>
                    <a:pt x="99" y="435"/>
                    <a:pt x="314" y="458"/>
                  </a:cubicBezTo>
                  <a:cubicBezTo>
                    <a:pt x="420" y="470"/>
                    <a:pt x="527" y="494"/>
                    <a:pt x="606" y="494"/>
                  </a:cubicBezTo>
                  <a:cubicBezTo>
                    <a:pt x="688" y="494"/>
                    <a:pt x="741" y="468"/>
                    <a:pt x="734" y="378"/>
                  </a:cubicBezTo>
                  <a:cubicBezTo>
                    <a:pt x="723" y="200"/>
                    <a:pt x="793" y="98"/>
                    <a:pt x="644" y="36"/>
                  </a:cubicBezTo>
                  <a:cubicBezTo>
                    <a:pt x="585" y="11"/>
                    <a:pt x="517" y="0"/>
                    <a:pt x="449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5826315" y="507331"/>
              <a:ext cx="32782" cy="32322"/>
            </a:xfrm>
            <a:custGeom>
              <a:avLst/>
              <a:gdLst/>
              <a:ahLst/>
              <a:cxnLst/>
              <a:rect l="l" t="t" r="r" b="b"/>
              <a:pathLst>
                <a:path w="785" h="774" extrusionOk="0">
                  <a:moveTo>
                    <a:pt x="420" y="0"/>
                  </a:moveTo>
                  <a:cubicBezTo>
                    <a:pt x="255" y="0"/>
                    <a:pt x="89" y="71"/>
                    <a:pt x="58" y="231"/>
                  </a:cubicBezTo>
                  <a:cubicBezTo>
                    <a:pt x="1" y="529"/>
                    <a:pt x="151" y="697"/>
                    <a:pt x="360" y="745"/>
                  </a:cubicBezTo>
                  <a:cubicBezTo>
                    <a:pt x="432" y="762"/>
                    <a:pt x="491" y="773"/>
                    <a:pt x="539" y="773"/>
                  </a:cubicBezTo>
                  <a:cubicBezTo>
                    <a:pt x="631" y="773"/>
                    <a:pt x="685" y="733"/>
                    <a:pt x="724" y="615"/>
                  </a:cubicBezTo>
                  <a:cubicBezTo>
                    <a:pt x="785" y="435"/>
                    <a:pt x="783" y="212"/>
                    <a:pt x="759" y="144"/>
                  </a:cubicBezTo>
                  <a:cubicBezTo>
                    <a:pt x="702" y="52"/>
                    <a:pt x="561" y="0"/>
                    <a:pt x="42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5833582" y="573604"/>
              <a:ext cx="33116" cy="20629"/>
            </a:xfrm>
            <a:custGeom>
              <a:avLst/>
              <a:gdLst/>
              <a:ahLst/>
              <a:cxnLst/>
              <a:rect l="l" t="t" r="r" b="b"/>
              <a:pathLst>
                <a:path w="793" h="494" extrusionOk="0">
                  <a:moveTo>
                    <a:pt x="449" y="0"/>
                  </a:moveTo>
                  <a:cubicBezTo>
                    <a:pt x="344" y="0"/>
                    <a:pt x="241" y="26"/>
                    <a:pt x="182" y="63"/>
                  </a:cubicBezTo>
                  <a:cubicBezTo>
                    <a:pt x="0" y="134"/>
                    <a:pt x="99" y="435"/>
                    <a:pt x="314" y="458"/>
                  </a:cubicBezTo>
                  <a:cubicBezTo>
                    <a:pt x="420" y="470"/>
                    <a:pt x="526" y="494"/>
                    <a:pt x="605" y="494"/>
                  </a:cubicBezTo>
                  <a:cubicBezTo>
                    <a:pt x="687" y="494"/>
                    <a:pt x="740" y="468"/>
                    <a:pt x="734" y="378"/>
                  </a:cubicBezTo>
                  <a:cubicBezTo>
                    <a:pt x="723" y="200"/>
                    <a:pt x="792" y="98"/>
                    <a:pt x="645" y="36"/>
                  </a:cubicBezTo>
                  <a:cubicBezTo>
                    <a:pt x="586" y="11"/>
                    <a:pt x="517" y="0"/>
                    <a:pt x="449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9"/>
          <p:cNvSpPr txBox="1">
            <a:spLocks noGrp="1"/>
          </p:cNvSpPr>
          <p:nvPr>
            <p:ph type="title"/>
          </p:nvPr>
        </p:nvSpPr>
        <p:spPr>
          <a:xfrm>
            <a:off x="767405" y="594004"/>
            <a:ext cx="3780000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ontoh soal</a:t>
            </a:r>
            <a:endParaRPr dirty="0"/>
          </a:p>
        </p:txBody>
      </p:sp>
      <p:sp>
        <p:nvSpPr>
          <p:cNvPr id="2157" name="Google Shape;2157;p39"/>
          <p:cNvSpPr txBox="1">
            <a:spLocks noGrp="1"/>
          </p:cNvSpPr>
          <p:nvPr>
            <p:ph type="subTitle" idx="1"/>
          </p:nvPr>
        </p:nvSpPr>
        <p:spPr>
          <a:xfrm>
            <a:off x="2641587" y="1306954"/>
            <a:ext cx="3780000" cy="2542229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/>
            <a:r>
              <a:rPr lang="en-US" sz="1200" dirty="0"/>
              <a:t> </a:t>
            </a:r>
            <a:r>
              <a:rPr lang="en-US" sz="1200" dirty="0" err="1"/>
              <a:t>Panjang</a:t>
            </a:r>
            <a:r>
              <a:rPr lang="en-US" sz="1200" dirty="0"/>
              <a:t> alas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26 cm.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luasnya</a:t>
            </a:r>
            <a:r>
              <a:rPr lang="en-US" sz="1200" dirty="0"/>
              <a:t> 169 cm2,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 smtClean="0"/>
              <a:t>....</a:t>
            </a:r>
          </a:p>
          <a:p>
            <a:pPr marL="0" lvl="0" indent="0" algn="l"/>
            <a:endParaRPr lang="en-US" sz="1200" dirty="0"/>
          </a:p>
          <a:p>
            <a:pPr marL="0" lvl="0" indent="0" algn="l"/>
            <a:r>
              <a:rPr lang="fr-FR" sz="1200" b="1" dirty="0" err="1"/>
              <a:t>Pembahasan</a:t>
            </a:r>
            <a:r>
              <a:rPr lang="fr-FR" sz="1200" b="1" dirty="0"/>
              <a:t>: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L = ½ a x t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169 = 1/2 x 26 x t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169 = 13t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169/13 = t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13 = t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 err="1"/>
              <a:t>t</a:t>
            </a:r>
            <a:r>
              <a:rPr lang="fr-FR" sz="1200" dirty="0"/>
              <a:t> = 13 cm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 err="1"/>
              <a:t>jadi</a:t>
            </a:r>
            <a:r>
              <a:rPr lang="fr-FR" sz="1200" dirty="0"/>
              <a:t> </a:t>
            </a:r>
            <a:r>
              <a:rPr lang="fr-FR" sz="1200" dirty="0" err="1"/>
              <a:t>tinggi</a:t>
            </a:r>
            <a:r>
              <a:rPr lang="fr-FR" sz="1200" dirty="0"/>
              <a:t> </a:t>
            </a:r>
            <a:r>
              <a:rPr lang="fr-FR" sz="1200" dirty="0" err="1"/>
              <a:t>segitiga</a:t>
            </a:r>
            <a:r>
              <a:rPr lang="fr-FR" sz="1200" dirty="0"/>
              <a:t> </a:t>
            </a:r>
            <a:r>
              <a:rPr lang="fr-FR" sz="1200" dirty="0" err="1"/>
              <a:t>adalah</a:t>
            </a:r>
            <a:r>
              <a:rPr lang="fr-FR" sz="1200" dirty="0"/>
              <a:t> 13 cm</a:t>
            </a:r>
            <a:endParaRPr sz="1200" dirty="0"/>
          </a:p>
        </p:txBody>
      </p:sp>
      <p:grpSp>
        <p:nvGrpSpPr>
          <p:cNvPr id="2158" name="Google Shape;2158;p39"/>
          <p:cNvGrpSpPr/>
          <p:nvPr/>
        </p:nvGrpSpPr>
        <p:grpSpPr>
          <a:xfrm>
            <a:off x="6552979" y="1983742"/>
            <a:ext cx="2412500" cy="5695025"/>
            <a:chOff x="6883954" y="1983742"/>
            <a:chExt cx="2412500" cy="5695025"/>
          </a:xfrm>
        </p:grpSpPr>
        <p:sp>
          <p:nvSpPr>
            <p:cNvPr id="2159" name="Google Shape;2159;p39"/>
            <p:cNvSpPr/>
            <p:nvPr/>
          </p:nvSpPr>
          <p:spPr>
            <a:xfrm>
              <a:off x="7824406" y="5406698"/>
              <a:ext cx="665916" cy="1913011"/>
            </a:xfrm>
            <a:custGeom>
              <a:avLst/>
              <a:gdLst/>
              <a:ahLst/>
              <a:cxnLst/>
              <a:rect l="l" t="t" r="r" b="b"/>
              <a:pathLst>
                <a:path w="21045" h="60457" extrusionOk="0">
                  <a:moveTo>
                    <a:pt x="1022" y="0"/>
                  </a:moveTo>
                  <a:cubicBezTo>
                    <a:pt x="1022" y="1"/>
                    <a:pt x="0" y="11369"/>
                    <a:pt x="4438" y="32735"/>
                  </a:cubicBezTo>
                  <a:cubicBezTo>
                    <a:pt x="8875" y="54101"/>
                    <a:pt x="10864" y="59979"/>
                    <a:pt x="10864" y="59979"/>
                  </a:cubicBezTo>
                  <a:cubicBezTo>
                    <a:pt x="10864" y="59979"/>
                    <a:pt x="12043" y="60456"/>
                    <a:pt x="14222" y="60456"/>
                  </a:cubicBezTo>
                  <a:cubicBezTo>
                    <a:pt x="14802" y="60456"/>
                    <a:pt x="15452" y="60422"/>
                    <a:pt x="16170" y="60337"/>
                  </a:cubicBezTo>
                  <a:cubicBezTo>
                    <a:pt x="19587" y="59929"/>
                    <a:pt x="20775" y="58844"/>
                    <a:pt x="20775" y="58844"/>
                  </a:cubicBezTo>
                  <a:cubicBezTo>
                    <a:pt x="20775" y="58844"/>
                    <a:pt x="19472" y="50617"/>
                    <a:pt x="18543" y="37223"/>
                  </a:cubicBezTo>
                  <a:cubicBezTo>
                    <a:pt x="17614" y="23831"/>
                    <a:pt x="21045" y="1960"/>
                    <a:pt x="21045" y="196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7852851" y="5406698"/>
              <a:ext cx="637375" cy="1910859"/>
            </a:xfrm>
            <a:custGeom>
              <a:avLst/>
              <a:gdLst/>
              <a:ahLst/>
              <a:cxnLst/>
              <a:rect l="l" t="t" r="r" b="b"/>
              <a:pathLst>
                <a:path w="20143" h="60389" extrusionOk="0">
                  <a:moveTo>
                    <a:pt x="123" y="0"/>
                  </a:moveTo>
                  <a:cubicBezTo>
                    <a:pt x="123" y="0"/>
                    <a:pt x="0" y="1412"/>
                    <a:pt x="26" y="4114"/>
                  </a:cubicBezTo>
                  <a:lnTo>
                    <a:pt x="4713" y="6153"/>
                  </a:lnTo>
                  <a:cubicBezTo>
                    <a:pt x="4713" y="6153"/>
                    <a:pt x="4774" y="8746"/>
                    <a:pt x="6106" y="16077"/>
                  </a:cubicBezTo>
                  <a:cubicBezTo>
                    <a:pt x="7435" y="23409"/>
                    <a:pt x="11143" y="31933"/>
                    <a:pt x="11143" y="31933"/>
                  </a:cubicBezTo>
                  <a:cubicBezTo>
                    <a:pt x="11143" y="31933"/>
                    <a:pt x="11805" y="35153"/>
                    <a:pt x="12906" y="41133"/>
                  </a:cubicBezTo>
                  <a:cubicBezTo>
                    <a:pt x="14006" y="47112"/>
                    <a:pt x="15943" y="58018"/>
                    <a:pt x="15943" y="58018"/>
                  </a:cubicBezTo>
                  <a:cubicBezTo>
                    <a:pt x="15943" y="58018"/>
                    <a:pt x="16238" y="60094"/>
                    <a:pt x="14610" y="60176"/>
                  </a:cubicBezTo>
                  <a:cubicBezTo>
                    <a:pt x="14610" y="60176"/>
                    <a:pt x="14654" y="60260"/>
                    <a:pt x="14750" y="60389"/>
                  </a:cubicBezTo>
                  <a:cubicBezTo>
                    <a:pt x="14919" y="60373"/>
                    <a:pt x="15092" y="60359"/>
                    <a:pt x="15270" y="60337"/>
                  </a:cubicBezTo>
                  <a:cubicBezTo>
                    <a:pt x="18687" y="59929"/>
                    <a:pt x="19875" y="58843"/>
                    <a:pt x="19875" y="58843"/>
                  </a:cubicBezTo>
                  <a:cubicBezTo>
                    <a:pt x="19875" y="58843"/>
                    <a:pt x="18571" y="50617"/>
                    <a:pt x="17641" y="37223"/>
                  </a:cubicBezTo>
                  <a:cubicBezTo>
                    <a:pt x="16712" y="23830"/>
                    <a:pt x="20142" y="1958"/>
                    <a:pt x="20142" y="1958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9"/>
            <p:cNvSpPr/>
            <p:nvPr/>
          </p:nvSpPr>
          <p:spPr>
            <a:xfrm>
              <a:off x="8089847" y="5366197"/>
              <a:ext cx="977184" cy="1934559"/>
            </a:xfrm>
            <a:custGeom>
              <a:avLst/>
              <a:gdLst/>
              <a:ahLst/>
              <a:cxnLst/>
              <a:rect l="l" t="t" r="r" b="b"/>
              <a:pathLst>
                <a:path w="30882" h="61138" extrusionOk="0">
                  <a:moveTo>
                    <a:pt x="1281" y="1"/>
                  </a:moveTo>
                  <a:cubicBezTo>
                    <a:pt x="1281" y="1"/>
                    <a:pt x="0" y="8405"/>
                    <a:pt x="4487" y="25356"/>
                  </a:cubicBezTo>
                  <a:cubicBezTo>
                    <a:pt x="8973" y="42308"/>
                    <a:pt x="22660" y="61023"/>
                    <a:pt x="22660" y="61023"/>
                  </a:cubicBezTo>
                  <a:cubicBezTo>
                    <a:pt x="22660" y="61023"/>
                    <a:pt x="23008" y="61138"/>
                    <a:pt x="23629" y="61138"/>
                  </a:cubicBezTo>
                  <a:cubicBezTo>
                    <a:pt x="24396" y="61138"/>
                    <a:pt x="25580" y="60962"/>
                    <a:pt x="27039" y="60177"/>
                  </a:cubicBezTo>
                  <a:cubicBezTo>
                    <a:pt x="29678" y="58755"/>
                    <a:pt x="30882" y="56935"/>
                    <a:pt x="30882" y="56935"/>
                  </a:cubicBezTo>
                  <a:cubicBezTo>
                    <a:pt x="30882" y="56935"/>
                    <a:pt x="25183" y="44352"/>
                    <a:pt x="23068" y="32355"/>
                  </a:cubicBezTo>
                  <a:cubicBezTo>
                    <a:pt x="20952" y="20357"/>
                    <a:pt x="20275" y="2644"/>
                    <a:pt x="20275" y="2644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9"/>
            <p:cNvSpPr/>
            <p:nvPr/>
          </p:nvSpPr>
          <p:spPr>
            <a:xfrm>
              <a:off x="8020963" y="5448370"/>
              <a:ext cx="595892" cy="46103"/>
            </a:xfrm>
            <a:custGeom>
              <a:avLst/>
              <a:gdLst/>
              <a:ahLst/>
              <a:cxnLst/>
              <a:rect l="l" t="t" r="r" b="b"/>
              <a:pathLst>
                <a:path w="18832" h="1457" extrusionOk="0">
                  <a:moveTo>
                    <a:pt x="1250" y="0"/>
                  </a:moveTo>
                  <a:cubicBezTo>
                    <a:pt x="560" y="0"/>
                    <a:pt x="0" y="326"/>
                    <a:pt x="0" y="729"/>
                  </a:cubicBezTo>
                  <a:cubicBezTo>
                    <a:pt x="0" y="1131"/>
                    <a:pt x="560" y="1457"/>
                    <a:pt x="1250" y="1457"/>
                  </a:cubicBezTo>
                  <a:lnTo>
                    <a:pt x="17583" y="1457"/>
                  </a:lnTo>
                  <a:cubicBezTo>
                    <a:pt x="18271" y="1457"/>
                    <a:pt x="18831" y="1131"/>
                    <a:pt x="18831" y="729"/>
                  </a:cubicBezTo>
                  <a:cubicBezTo>
                    <a:pt x="18831" y="326"/>
                    <a:pt x="18272" y="0"/>
                    <a:pt x="17583" y="0"/>
                  </a:cubicBezTo>
                  <a:close/>
                </a:path>
              </a:pathLst>
            </a:custGeom>
            <a:solidFill>
              <a:srgbClr val="688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9"/>
            <p:cNvSpPr/>
            <p:nvPr/>
          </p:nvSpPr>
          <p:spPr>
            <a:xfrm>
              <a:off x="8024475" y="7334399"/>
              <a:ext cx="469227" cy="305603"/>
            </a:xfrm>
            <a:custGeom>
              <a:avLst/>
              <a:gdLst/>
              <a:ahLst/>
              <a:cxnLst/>
              <a:rect l="l" t="t" r="r" b="b"/>
              <a:pathLst>
                <a:path w="14829" h="9658" extrusionOk="0">
                  <a:moveTo>
                    <a:pt x="12770" y="0"/>
                  </a:moveTo>
                  <a:cubicBezTo>
                    <a:pt x="10959" y="0"/>
                    <a:pt x="7026" y="494"/>
                    <a:pt x="7026" y="494"/>
                  </a:cubicBezTo>
                  <a:cubicBezTo>
                    <a:pt x="6102" y="738"/>
                    <a:pt x="5905" y="2252"/>
                    <a:pt x="5881" y="2614"/>
                  </a:cubicBezTo>
                  <a:cubicBezTo>
                    <a:pt x="5858" y="2976"/>
                    <a:pt x="3487" y="5284"/>
                    <a:pt x="1745" y="5618"/>
                  </a:cubicBezTo>
                  <a:cubicBezTo>
                    <a:pt x="0" y="5953"/>
                    <a:pt x="358" y="7526"/>
                    <a:pt x="552" y="8104"/>
                  </a:cubicBezTo>
                  <a:cubicBezTo>
                    <a:pt x="744" y="8681"/>
                    <a:pt x="2934" y="9483"/>
                    <a:pt x="4193" y="9614"/>
                  </a:cubicBezTo>
                  <a:cubicBezTo>
                    <a:pt x="4481" y="9643"/>
                    <a:pt x="4763" y="9657"/>
                    <a:pt x="5036" y="9657"/>
                  </a:cubicBezTo>
                  <a:cubicBezTo>
                    <a:pt x="5953" y="9657"/>
                    <a:pt x="6758" y="9503"/>
                    <a:pt x="7296" y="9301"/>
                  </a:cubicBezTo>
                  <a:cubicBezTo>
                    <a:pt x="7994" y="9039"/>
                    <a:pt x="9349" y="7599"/>
                    <a:pt x="11034" y="7079"/>
                  </a:cubicBezTo>
                  <a:cubicBezTo>
                    <a:pt x="12716" y="6559"/>
                    <a:pt x="13879" y="6178"/>
                    <a:pt x="14353" y="5600"/>
                  </a:cubicBezTo>
                  <a:cubicBezTo>
                    <a:pt x="14828" y="5021"/>
                    <a:pt x="14823" y="4166"/>
                    <a:pt x="14644" y="2759"/>
                  </a:cubicBezTo>
                  <a:cubicBezTo>
                    <a:pt x="14465" y="1350"/>
                    <a:pt x="14359" y="379"/>
                    <a:pt x="13573" y="75"/>
                  </a:cubicBezTo>
                  <a:cubicBezTo>
                    <a:pt x="13437" y="22"/>
                    <a:pt x="13150" y="0"/>
                    <a:pt x="12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8044821" y="7334368"/>
              <a:ext cx="448786" cy="281555"/>
            </a:xfrm>
            <a:custGeom>
              <a:avLst/>
              <a:gdLst/>
              <a:ahLst/>
              <a:cxnLst/>
              <a:rect l="l" t="t" r="r" b="b"/>
              <a:pathLst>
                <a:path w="14183" h="8898" extrusionOk="0">
                  <a:moveTo>
                    <a:pt x="12130" y="0"/>
                  </a:moveTo>
                  <a:cubicBezTo>
                    <a:pt x="12088" y="0"/>
                    <a:pt x="12044" y="0"/>
                    <a:pt x="11999" y="1"/>
                  </a:cubicBezTo>
                  <a:cubicBezTo>
                    <a:pt x="11407" y="691"/>
                    <a:pt x="10899" y="1391"/>
                    <a:pt x="10899" y="1391"/>
                  </a:cubicBezTo>
                  <a:cubicBezTo>
                    <a:pt x="10117" y="3854"/>
                    <a:pt x="11190" y="3173"/>
                    <a:pt x="10572" y="4275"/>
                  </a:cubicBezTo>
                  <a:cubicBezTo>
                    <a:pt x="9953" y="5375"/>
                    <a:pt x="8722" y="5674"/>
                    <a:pt x="7554" y="6837"/>
                  </a:cubicBezTo>
                  <a:cubicBezTo>
                    <a:pt x="6609" y="7781"/>
                    <a:pt x="5027" y="8202"/>
                    <a:pt x="3692" y="8202"/>
                  </a:cubicBezTo>
                  <a:cubicBezTo>
                    <a:pt x="3378" y="8202"/>
                    <a:pt x="3078" y="8179"/>
                    <a:pt x="2804" y="8134"/>
                  </a:cubicBezTo>
                  <a:cubicBezTo>
                    <a:pt x="1358" y="7895"/>
                    <a:pt x="1" y="7317"/>
                    <a:pt x="0" y="7316"/>
                  </a:cubicBezTo>
                  <a:lnTo>
                    <a:pt x="0" y="7316"/>
                  </a:lnTo>
                  <a:cubicBezTo>
                    <a:pt x="0" y="7317"/>
                    <a:pt x="1259" y="8566"/>
                    <a:pt x="2980" y="8807"/>
                  </a:cubicBezTo>
                  <a:cubicBezTo>
                    <a:pt x="3414" y="8868"/>
                    <a:pt x="3800" y="8898"/>
                    <a:pt x="4151" y="8898"/>
                  </a:cubicBezTo>
                  <a:cubicBezTo>
                    <a:pt x="5190" y="8898"/>
                    <a:pt x="5929" y="8639"/>
                    <a:pt x="6740" y="8177"/>
                  </a:cubicBezTo>
                  <a:cubicBezTo>
                    <a:pt x="7827" y="7561"/>
                    <a:pt x="9788" y="6303"/>
                    <a:pt x="10790" y="5917"/>
                  </a:cubicBezTo>
                  <a:cubicBezTo>
                    <a:pt x="11428" y="5671"/>
                    <a:pt x="11865" y="5397"/>
                    <a:pt x="12180" y="5397"/>
                  </a:cubicBezTo>
                  <a:cubicBezTo>
                    <a:pt x="12360" y="5397"/>
                    <a:pt x="12501" y="5486"/>
                    <a:pt x="12616" y="5720"/>
                  </a:cubicBezTo>
                  <a:cubicBezTo>
                    <a:pt x="12699" y="5890"/>
                    <a:pt x="12771" y="6057"/>
                    <a:pt x="12832" y="6215"/>
                  </a:cubicBezTo>
                  <a:cubicBezTo>
                    <a:pt x="13225" y="6027"/>
                    <a:pt x="13521" y="5830"/>
                    <a:pt x="13708" y="5602"/>
                  </a:cubicBezTo>
                  <a:cubicBezTo>
                    <a:pt x="14182" y="5025"/>
                    <a:pt x="14179" y="4167"/>
                    <a:pt x="14000" y="2760"/>
                  </a:cubicBezTo>
                  <a:cubicBezTo>
                    <a:pt x="13821" y="1351"/>
                    <a:pt x="13714" y="380"/>
                    <a:pt x="12929" y="76"/>
                  </a:cubicBezTo>
                  <a:cubicBezTo>
                    <a:pt x="12794" y="22"/>
                    <a:pt x="12509" y="0"/>
                    <a:pt x="12130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8238183" y="7257985"/>
              <a:ext cx="219884" cy="145904"/>
            </a:xfrm>
            <a:custGeom>
              <a:avLst/>
              <a:gdLst/>
              <a:ahLst/>
              <a:cxnLst/>
              <a:rect l="l" t="t" r="r" b="b"/>
              <a:pathLst>
                <a:path w="6949" h="4611" extrusionOk="0">
                  <a:moveTo>
                    <a:pt x="6375" y="1"/>
                  </a:moveTo>
                  <a:lnTo>
                    <a:pt x="1" y="1027"/>
                  </a:lnTo>
                  <a:lnTo>
                    <a:pt x="157" y="3083"/>
                  </a:lnTo>
                  <a:cubicBezTo>
                    <a:pt x="157" y="3083"/>
                    <a:pt x="571" y="3021"/>
                    <a:pt x="1104" y="3021"/>
                  </a:cubicBezTo>
                  <a:cubicBezTo>
                    <a:pt x="1457" y="3021"/>
                    <a:pt x="1861" y="3048"/>
                    <a:pt x="2231" y="3138"/>
                  </a:cubicBezTo>
                  <a:cubicBezTo>
                    <a:pt x="3164" y="3365"/>
                    <a:pt x="3968" y="4609"/>
                    <a:pt x="3968" y="4609"/>
                  </a:cubicBezTo>
                  <a:cubicBezTo>
                    <a:pt x="3968" y="4609"/>
                    <a:pt x="3981" y="4610"/>
                    <a:pt x="4008" y="4610"/>
                  </a:cubicBezTo>
                  <a:cubicBezTo>
                    <a:pt x="4184" y="4610"/>
                    <a:pt x="4913" y="4582"/>
                    <a:pt x="5716" y="4147"/>
                  </a:cubicBezTo>
                  <a:cubicBezTo>
                    <a:pt x="6639" y="3645"/>
                    <a:pt x="6948" y="2992"/>
                    <a:pt x="6948" y="2992"/>
                  </a:cubicBezTo>
                  <a:lnTo>
                    <a:pt x="6375" y="1"/>
                  </a:ln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8343897" y="7257985"/>
              <a:ext cx="114166" cy="138942"/>
            </a:xfrm>
            <a:custGeom>
              <a:avLst/>
              <a:gdLst/>
              <a:ahLst/>
              <a:cxnLst/>
              <a:rect l="l" t="t" r="r" b="b"/>
              <a:pathLst>
                <a:path w="3608" h="4391" extrusionOk="0">
                  <a:moveTo>
                    <a:pt x="3034" y="1"/>
                  </a:moveTo>
                  <a:lnTo>
                    <a:pt x="560" y="400"/>
                  </a:lnTo>
                  <a:lnTo>
                    <a:pt x="559" y="400"/>
                  </a:lnTo>
                  <a:cubicBezTo>
                    <a:pt x="219" y="626"/>
                    <a:pt x="0" y="797"/>
                    <a:pt x="0" y="797"/>
                  </a:cubicBezTo>
                  <a:cubicBezTo>
                    <a:pt x="1197" y="2100"/>
                    <a:pt x="1657" y="3461"/>
                    <a:pt x="1832" y="4391"/>
                  </a:cubicBezTo>
                  <a:cubicBezTo>
                    <a:pt x="2005" y="4328"/>
                    <a:pt x="2188" y="4250"/>
                    <a:pt x="2375" y="4147"/>
                  </a:cubicBezTo>
                  <a:cubicBezTo>
                    <a:pt x="3298" y="3645"/>
                    <a:pt x="3607" y="2992"/>
                    <a:pt x="3607" y="2992"/>
                  </a:cubicBezTo>
                  <a:lnTo>
                    <a:pt x="3034" y="1"/>
                  </a:ln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9"/>
            <p:cNvSpPr/>
            <p:nvPr/>
          </p:nvSpPr>
          <p:spPr>
            <a:xfrm>
              <a:off x="8124495" y="5401193"/>
              <a:ext cx="942630" cy="1861876"/>
            </a:xfrm>
            <a:custGeom>
              <a:avLst/>
              <a:gdLst/>
              <a:ahLst/>
              <a:cxnLst/>
              <a:rect l="l" t="t" r="r" b="b"/>
              <a:pathLst>
                <a:path w="29790" h="58841" extrusionOk="0">
                  <a:moveTo>
                    <a:pt x="8122" y="0"/>
                  </a:moveTo>
                  <a:lnTo>
                    <a:pt x="37" y="1040"/>
                  </a:lnTo>
                  <a:cubicBezTo>
                    <a:pt x="0" y="2213"/>
                    <a:pt x="6" y="3852"/>
                    <a:pt x="155" y="6002"/>
                  </a:cubicBezTo>
                  <a:cubicBezTo>
                    <a:pt x="2552" y="6516"/>
                    <a:pt x="5032" y="6667"/>
                    <a:pt x="7120" y="6667"/>
                  </a:cubicBezTo>
                  <a:cubicBezTo>
                    <a:pt x="10099" y="6667"/>
                    <a:pt x="12279" y="6359"/>
                    <a:pt x="12279" y="6359"/>
                  </a:cubicBezTo>
                  <a:cubicBezTo>
                    <a:pt x="12279" y="6359"/>
                    <a:pt x="12669" y="19665"/>
                    <a:pt x="17497" y="35181"/>
                  </a:cubicBezTo>
                  <a:cubicBezTo>
                    <a:pt x="22324" y="50696"/>
                    <a:pt x="25728" y="54265"/>
                    <a:pt x="26385" y="55657"/>
                  </a:cubicBezTo>
                  <a:cubicBezTo>
                    <a:pt x="26724" y="56372"/>
                    <a:pt x="26576" y="57708"/>
                    <a:pt x="26356" y="58840"/>
                  </a:cubicBezTo>
                  <a:cubicBezTo>
                    <a:pt x="28708" y="57459"/>
                    <a:pt x="29789" y="55831"/>
                    <a:pt x="29789" y="55831"/>
                  </a:cubicBezTo>
                  <a:cubicBezTo>
                    <a:pt x="29789" y="55831"/>
                    <a:pt x="24088" y="43249"/>
                    <a:pt x="21975" y="31251"/>
                  </a:cubicBezTo>
                  <a:cubicBezTo>
                    <a:pt x="19859" y="19253"/>
                    <a:pt x="19181" y="1540"/>
                    <a:pt x="19181" y="1540"/>
                  </a:cubicBezTo>
                  <a:lnTo>
                    <a:pt x="8122" y="0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7853642" y="5530195"/>
              <a:ext cx="370534" cy="1786567"/>
            </a:xfrm>
            <a:custGeom>
              <a:avLst/>
              <a:gdLst/>
              <a:ahLst/>
              <a:cxnLst/>
              <a:rect l="l" t="t" r="r" b="b"/>
              <a:pathLst>
                <a:path w="11710" h="56461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992"/>
                    <a:pt x="581" y="14715"/>
                    <a:pt x="3514" y="28832"/>
                  </a:cubicBezTo>
                  <a:cubicBezTo>
                    <a:pt x="7951" y="50198"/>
                    <a:pt x="9939" y="56076"/>
                    <a:pt x="9939" y="56076"/>
                  </a:cubicBezTo>
                  <a:cubicBezTo>
                    <a:pt x="9939" y="56076"/>
                    <a:pt x="10553" y="56322"/>
                    <a:pt x="11710" y="56461"/>
                  </a:cubicBezTo>
                  <a:cubicBezTo>
                    <a:pt x="6622" y="41734"/>
                    <a:pt x="2323" y="17891"/>
                    <a:pt x="1896" y="10934"/>
                  </a:cubicBezTo>
                  <a:cubicBezTo>
                    <a:pt x="1457" y="3809"/>
                    <a:pt x="1277" y="1330"/>
                    <a:pt x="493" y="396"/>
                  </a:cubicBezTo>
                  <a:cubicBezTo>
                    <a:pt x="353" y="229"/>
                    <a:pt x="183" y="100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8129146" y="5587087"/>
              <a:ext cx="745086" cy="1713726"/>
            </a:xfrm>
            <a:custGeom>
              <a:avLst/>
              <a:gdLst/>
              <a:ahLst/>
              <a:cxnLst/>
              <a:rect l="l" t="t" r="r" b="b"/>
              <a:pathLst>
                <a:path w="23547" h="54159" extrusionOk="0">
                  <a:moveTo>
                    <a:pt x="31" y="0"/>
                  </a:moveTo>
                  <a:cubicBezTo>
                    <a:pt x="23" y="0"/>
                    <a:pt x="9" y="3"/>
                    <a:pt x="1" y="3"/>
                  </a:cubicBezTo>
                  <a:cubicBezTo>
                    <a:pt x="286" y="4214"/>
                    <a:pt x="1115" y="10329"/>
                    <a:pt x="3246" y="18376"/>
                  </a:cubicBezTo>
                  <a:cubicBezTo>
                    <a:pt x="7732" y="35327"/>
                    <a:pt x="21419" y="54045"/>
                    <a:pt x="21419" y="54045"/>
                  </a:cubicBezTo>
                  <a:cubicBezTo>
                    <a:pt x="21419" y="54045"/>
                    <a:pt x="21766" y="54158"/>
                    <a:pt x="22384" y="54158"/>
                  </a:cubicBezTo>
                  <a:cubicBezTo>
                    <a:pt x="22703" y="54158"/>
                    <a:pt x="23094" y="54128"/>
                    <a:pt x="23546" y="54037"/>
                  </a:cubicBezTo>
                  <a:cubicBezTo>
                    <a:pt x="23064" y="53699"/>
                    <a:pt x="22519" y="53299"/>
                    <a:pt x="22002" y="52784"/>
                  </a:cubicBezTo>
                  <a:cubicBezTo>
                    <a:pt x="20248" y="51036"/>
                    <a:pt x="13273" y="37703"/>
                    <a:pt x="12749" y="37143"/>
                  </a:cubicBezTo>
                  <a:cubicBezTo>
                    <a:pt x="12226" y="36583"/>
                    <a:pt x="14808" y="35929"/>
                    <a:pt x="14808" y="35929"/>
                  </a:cubicBezTo>
                  <a:cubicBezTo>
                    <a:pt x="14808" y="35929"/>
                    <a:pt x="13360" y="35439"/>
                    <a:pt x="11265" y="34514"/>
                  </a:cubicBezTo>
                  <a:lnTo>
                    <a:pt x="10890" y="32921"/>
                  </a:lnTo>
                  <a:lnTo>
                    <a:pt x="13451" y="32303"/>
                  </a:lnTo>
                  <a:cubicBezTo>
                    <a:pt x="13451" y="32303"/>
                    <a:pt x="9546" y="31554"/>
                    <a:pt x="8596" y="30252"/>
                  </a:cubicBezTo>
                  <a:cubicBezTo>
                    <a:pt x="7646" y="28951"/>
                    <a:pt x="633" y="4748"/>
                    <a:pt x="71" y="1"/>
                  </a:cubicBezTo>
                  <a:cubicBezTo>
                    <a:pt x="71" y="1"/>
                    <a:pt x="71" y="1"/>
                    <a:pt x="69" y="1"/>
                  </a:cubicBezTo>
                  <a:cubicBezTo>
                    <a:pt x="65" y="1"/>
                    <a:pt x="51" y="0"/>
                    <a:pt x="3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7274475" y="2557625"/>
              <a:ext cx="117172" cy="247887"/>
            </a:xfrm>
            <a:custGeom>
              <a:avLst/>
              <a:gdLst/>
              <a:ahLst/>
              <a:cxnLst/>
              <a:rect l="l" t="t" r="r" b="b"/>
              <a:pathLst>
                <a:path w="3703" h="7834" extrusionOk="0">
                  <a:moveTo>
                    <a:pt x="2217" y="0"/>
                  </a:moveTo>
                  <a:cubicBezTo>
                    <a:pt x="1601" y="0"/>
                    <a:pt x="1012" y="227"/>
                    <a:pt x="819" y="627"/>
                  </a:cubicBezTo>
                  <a:cubicBezTo>
                    <a:pt x="556" y="1179"/>
                    <a:pt x="0" y="3983"/>
                    <a:pt x="54" y="4766"/>
                  </a:cubicBezTo>
                  <a:cubicBezTo>
                    <a:pt x="108" y="5548"/>
                    <a:pt x="1488" y="7834"/>
                    <a:pt x="1488" y="7834"/>
                  </a:cubicBezTo>
                  <a:cubicBezTo>
                    <a:pt x="2402" y="7342"/>
                    <a:pt x="3287" y="5786"/>
                    <a:pt x="3346" y="5016"/>
                  </a:cubicBezTo>
                  <a:cubicBezTo>
                    <a:pt x="3406" y="4248"/>
                    <a:pt x="3127" y="3391"/>
                    <a:pt x="3101" y="2176"/>
                  </a:cubicBezTo>
                  <a:cubicBezTo>
                    <a:pt x="3074" y="959"/>
                    <a:pt x="3702" y="345"/>
                    <a:pt x="2903" y="100"/>
                  </a:cubicBezTo>
                  <a:cubicBezTo>
                    <a:pt x="2684" y="33"/>
                    <a:pt x="2448" y="0"/>
                    <a:pt x="2217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7033935" y="2912138"/>
              <a:ext cx="1182354" cy="1160773"/>
            </a:xfrm>
            <a:custGeom>
              <a:avLst/>
              <a:gdLst/>
              <a:ahLst/>
              <a:cxnLst/>
              <a:rect l="l" t="t" r="r" b="b"/>
              <a:pathLst>
                <a:path w="37366" h="36684" extrusionOk="0">
                  <a:moveTo>
                    <a:pt x="7817" y="0"/>
                  </a:moveTo>
                  <a:cubicBezTo>
                    <a:pt x="7224" y="0"/>
                    <a:pt x="6544" y="44"/>
                    <a:pt x="5773" y="156"/>
                  </a:cubicBezTo>
                  <a:cubicBezTo>
                    <a:pt x="2074" y="691"/>
                    <a:pt x="0" y="2900"/>
                    <a:pt x="0" y="2900"/>
                  </a:cubicBezTo>
                  <a:cubicBezTo>
                    <a:pt x="0" y="2900"/>
                    <a:pt x="6383" y="26836"/>
                    <a:pt x="6782" y="28224"/>
                  </a:cubicBezTo>
                  <a:cubicBezTo>
                    <a:pt x="7180" y="29613"/>
                    <a:pt x="8217" y="30351"/>
                    <a:pt x="9188" y="30905"/>
                  </a:cubicBezTo>
                  <a:cubicBezTo>
                    <a:pt x="10157" y="31459"/>
                    <a:pt x="25332" y="36183"/>
                    <a:pt x="28163" y="36670"/>
                  </a:cubicBezTo>
                  <a:cubicBezTo>
                    <a:pt x="28215" y="36679"/>
                    <a:pt x="28267" y="36683"/>
                    <a:pt x="28321" y="36683"/>
                  </a:cubicBezTo>
                  <a:cubicBezTo>
                    <a:pt x="31224" y="36683"/>
                    <a:pt x="37366" y="24081"/>
                    <a:pt x="37366" y="24081"/>
                  </a:cubicBezTo>
                  <a:cubicBezTo>
                    <a:pt x="36417" y="23635"/>
                    <a:pt x="35620" y="23571"/>
                    <a:pt x="35149" y="23571"/>
                  </a:cubicBezTo>
                  <a:cubicBezTo>
                    <a:pt x="35119" y="23571"/>
                    <a:pt x="35090" y="23572"/>
                    <a:pt x="35063" y="23572"/>
                  </a:cubicBezTo>
                  <a:cubicBezTo>
                    <a:pt x="35062" y="23572"/>
                    <a:pt x="35061" y="23572"/>
                    <a:pt x="35059" y="23572"/>
                  </a:cubicBezTo>
                  <a:cubicBezTo>
                    <a:pt x="34540" y="23572"/>
                    <a:pt x="19288" y="22136"/>
                    <a:pt x="19288" y="22136"/>
                  </a:cubicBezTo>
                  <a:cubicBezTo>
                    <a:pt x="19288" y="22136"/>
                    <a:pt x="19278" y="20827"/>
                    <a:pt x="18866" y="20492"/>
                  </a:cubicBezTo>
                  <a:cubicBezTo>
                    <a:pt x="18454" y="20157"/>
                    <a:pt x="17378" y="20107"/>
                    <a:pt x="17378" y="20107"/>
                  </a:cubicBezTo>
                  <a:cubicBezTo>
                    <a:pt x="17378" y="20107"/>
                    <a:pt x="17434" y="18794"/>
                    <a:pt x="17360" y="18488"/>
                  </a:cubicBezTo>
                  <a:cubicBezTo>
                    <a:pt x="17287" y="18182"/>
                    <a:pt x="16334" y="18120"/>
                    <a:pt x="16334" y="18120"/>
                  </a:cubicBezTo>
                  <a:lnTo>
                    <a:pt x="11076" y="638"/>
                  </a:lnTo>
                  <a:cubicBezTo>
                    <a:pt x="11076" y="638"/>
                    <a:pt x="10072" y="0"/>
                    <a:pt x="78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7061653" y="3098728"/>
              <a:ext cx="1021578" cy="974114"/>
            </a:xfrm>
            <a:custGeom>
              <a:avLst/>
              <a:gdLst/>
              <a:ahLst/>
              <a:cxnLst/>
              <a:rect l="l" t="t" r="r" b="b"/>
              <a:pathLst>
                <a:path w="32285" h="30785" extrusionOk="0">
                  <a:moveTo>
                    <a:pt x="8542" y="0"/>
                  </a:moveTo>
                  <a:lnTo>
                    <a:pt x="1" y="291"/>
                  </a:lnTo>
                  <a:cubicBezTo>
                    <a:pt x="1298" y="5158"/>
                    <a:pt x="5559" y="21128"/>
                    <a:pt x="5905" y="22327"/>
                  </a:cubicBezTo>
                  <a:cubicBezTo>
                    <a:pt x="6304" y="23716"/>
                    <a:pt x="7341" y="24455"/>
                    <a:pt x="8311" y="25008"/>
                  </a:cubicBezTo>
                  <a:cubicBezTo>
                    <a:pt x="9281" y="25562"/>
                    <a:pt x="24455" y="30284"/>
                    <a:pt x="27286" y="30771"/>
                  </a:cubicBezTo>
                  <a:cubicBezTo>
                    <a:pt x="27338" y="30780"/>
                    <a:pt x="27391" y="30785"/>
                    <a:pt x="27445" y="30785"/>
                  </a:cubicBezTo>
                  <a:cubicBezTo>
                    <a:pt x="27727" y="30785"/>
                    <a:pt x="28040" y="30664"/>
                    <a:pt x="28375" y="30449"/>
                  </a:cubicBezTo>
                  <a:cubicBezTo>
                    <a:pt x="29613" y="28301"/>
                    <a:pt x="31061" y="25702"/>
                    <a:pt x="31440" y="24624"/>
                  </a:cubicBezTo>
                  <a:cubicBezTo>
                    <a:pt x="32134" y="22658"/>
                    <a:pt x="32285" y="19150"/>
                    <a:pt x="32285" y="19150"/>
                  </a:cubicBezTo>
                  <a:lnTo>
                    <a:pt x="32285" y="19150"/>
                  </a:lnTo>
                  <a:cubicBezTo>
                    <a:pt x="28123" y="21602"/>
                    <a:pt x="26898" y="25552"/>
                    <a:pt x="25954" y="25552"/>
                  </a:cubicBezTo>
                  <a:cubicBezTo>
                    <a:pt x="25948" y="25552"/>
                    <a:pt x="25942" y="25552"/>
                    <a:pt x="25936" y="25552"/>
                  </a:cubicBezTo>
                  <a:cubicBezTo>
                    <a:pt x="24988" y="25500"/>
                    <a:pt x="15993" y="22266"/>
                    <a:pt x="14074" y="22068"/>
                  </a:cubicBezTo>
                  <a:cubicBezTo>
                    <a:pt x="12154" y="21871"/>
                    <a:pt x="12120" y="20674"/>
                    <a:pt x="12680" y="20060"/>
                  </a:cubicBezTo>
                  <a:cubicBezTo>
                    <a:pt x="13240" y="19446"/>
                    <a:pt x="14679" y="17891"/>
                    <a:pt x="14679" y="17891"/>
                  </a:cubicBezTo>
                  <a:lnTo>
                    <a:pt x="14679" y="17891"/>
                  </a:lnTo>
                  <a:lnTo>
                    <a:pt x="11721" y="19586"/>
                  </a:lnTo>
                  <a:lnTo>
                    <a:pt x="10356" y="17645"/>
                  </a:lnTo>
                  <a:lnTo>
                    <a:pt x="14357" y="14201"/>
                  </a:lnTo>
                  <a:lnTo>
                    <a:pt x="10123" y="16338"/>
                  </a:lnTo>
                  <a:lnTo>
                    <a:pt x="6561" y="6475"/>
                  </a:lnTo>
                  <a:lnTo>
                    <a:pt x="13254" y="4894"/>
                  </a:lnTo>
                  <a:lnTo>
                    <a:pt x="12973" y="395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6883954" y="2315092"/>
              <a:ext cx="678099" cy="959179"/>
            </a:xfrm>
            <a:custGeom>
              <a:avLst/>
              <a:gdLst/>
              <a:ahLst/>
              <a:cxnLst/>
              <a:rect l="l" t="t" r="r" b="b"/>
              <a:pathLst>
                <a:path w="21430" h="30313" extrusionOk="0">
                  <a:moveTo>
                    <a:pt x="8131" y="0"/>
                  </a:moveTo>
                  <a:lnTo>
                    <a:pt x="8131" y="13405"/>
                  </a:lnTo>
                  <a:lnTo>
                    <a:pt x="759" y="23002"/>
                  </a:lnTo>
                  <a:cubicBezTo>
                    <a:pt x="80" y="23886"/>
                    <a:pt x="0" y="25094"/>
                    <a:pt x="559" y="26059"/>
                  </a:cubicBezTo>
                  <a:lnTo>
                    <a:pt x="2092" y="28715"/>
                  </a:lnTo>
                  <a:cubicBezTo>
                    <a:pt x="2662" y="29703"/>
                    <a:pt x="3716" y="30310"/>
                    <a:pt x="4856" y="30312"/>
                  </a:cubicBezTo>
                  <a:lnTo>
                    <a:pt x="16574" y="30312"/>
                  </a:lnTo>
                  <a:cubicBezTo>
                    <a:pt x="17715" y="30312"/>
                    <a:pt x="18768" y="29703"/>
                    <a:pt x="19338" y="28715"/>
                  </a:cubicBezTo>
                  <a:lnTo>
                    <a:pt x="20872" y="26059"/>
                  </a:lnTo>
                  <a:cubicBezTo>
                    <a:pt x="21430" y="25094"/>
                    <a:pt x="21350" y="23886"/>
                    <a:pt x="20671" y="23002"/>
                  </a:cubicBezTo>
                  <a:lnTo>
                    <a:pt x="13300" y="13405"/>
                  </a:lnTo>
                  <a:lnTo>
                    <a:pt x="13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7134555" y="2269813"/>
              <a:ext cx="176818" cy="59646"/>
            </a:xfrm>
            <a:custGeom>
              <a:avLst/>
              <a:gdLst/>
              <a:ahLst/>
              <a:cxnLst/>
              <a:rect l="l" t="t" r="r" b="b"/>
              <a:pathLst>
                <a:path w="5588" h="1885" extrusionOk="0">
                  <a:moveTo>
                    <a:pt x="414" y="1"/>
                  </a:moveTo>
                  <a:cubicBezTo>
                    <a:pt x="186" y="1"/>
                    <a:pt x="0" y="187"/>
                    <a:pt x="0" y="415"/>
                  </a:cubicBezTo>
                  <a:lnTo>
                    <a:pt x="0" y="1471"/>
                  </a:lnTo>
                  <a:cubicBezTo>
                    <a:pt x="0" y="1700"/>
                    <a:pt x="186" y="1884"/>
                    <a:pt x="414" y="1884"/>
                  </a:cubicBezTo>
                  <a:lnTo>
                    <a:pt x="5174" y="1884"/>
                  </a:lnTo>
                  <a:cubicBezTo>
                    <a:pt x="5402" y="1884"/>
                    <a:pt x="5588" y="1700"/>
                    <a:pt x="5588" y="1471"/>
                  </a:cubicBezTo>
                  <a:lnTo>
                    <a:pt x="5588" y="415"/>
                  </a:lnTo>
                  <a:cubicBezTo>
                    <a:pt x="5588" y="187"/>
                    <a:pt x="5402" y="1"/>
                    <a:pt x="5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6909584" y="2338855"/>
              <a:ext cx="626743" cy="911620"/>
            </a:xfrm>
            <a:custGeom>
              <a:avLst/>
              <a:gdLst/>
              <a:ahLst/>
              <a:cxnLst/>
              <a:rect l="l" t="t" r="r" b="b"/>
              <a:pathLst>
                <a:path w="19807" h="28810" extrusionOk="0">
                  <a:moveTo>
                    <a:pt x="8069" y="1"/>
                  </a:moveTo>
                  <a:lnTo>
                    <a:pt x="8069" y="12654"/>
                  </a:lnTo>
                  <a:cubicBezTo>
                    <a:pt x="8069" y="12820"/>
                    <a:pt x="8015" y="12981"/>
                    <a:pt x="7916" y="13112"/>
                  </a:cubicBezTo>
                  <a:lnTo>
                    <a:pt x="544" y="22710"/>
                  </a:lnTo>
                  <a:cubicBezTo>
                    <a:pt x="65" y="23335"/>
                    <a:pt x="1" y="24250"/>
                    <a:pt x="395" y="24932"/>
                  </a:cubicBezTo>
                  <a:lnTo>
                    <a:pt x="1929" y="27590"/>
                  </a:lnTo>
                  <a:cubicBezTo>
                    <a:pt x="2355" y="28329"/>
                    <a:pt x="3193" y="28810"/>
                    <a:pt x="4046" y="28810"/>
                  </a:cubicBezTo>
                  <a:cubicBezTo>
                    <a:pt x="4047" y="28810"/>
                    <a:pt x="4048" y="28810"/>
                    <a:pt x="4049" y="28810"/>
                  </a:cubicBezTo>
                  <a:lnTo>
                    <a:pt x="15765" y="28810"/>
                  </a:lnTo>
                  <a:cubicBezTo>
                    <a:pt x="16618" y="28810"/>
                    <a:pt x="17454" y="28328"/>
                    <a:pt x="17880" y="27590"/>
                  </a:cubicBezTo>
                  <a:lnTo>
                    <a:pt x="19413" y="24932"/>
                  </a:lnTo>
                  <a:cubicBezTo>
                    <a:pt x="19807" y="24249"/>
                    <a:pt x="19744" y="23335"/>
                    <a:pt x="19263" y="22710"/>
                  </a:cubicBezTo>
                  <a:lnTo>
                    <a:pt x="11892" y="13112"/>
                  </a:lnTo>
                  <a:cubicBezTo>
                    <a:pt x="11791" y="12981"/>
                    <a:pt x="11739" y="12819"/>
                    <a:pt x="11739" y="12654"/>
                  </a:cubicBezTo>
                  <a:lnTo>
                    <a:pt x="1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7220209" y="2338824"/>
              <a:ext cx="195741" cy="584310"/>
            </a:xfrm>
            <a:custGeom>
              <a:avLst/>
              <a:gdLst/>
              <a:ahLst/>
              <a:cxnLst/>
              <a:rect l="l" t="t" r="r" b="b"/>
              <a:pathLst>
                <a:path w="6186" h="18466" extrusionOk="0">
                  <a:moveTo>
                    <a:pt x="1" y="1"/>
                  </a:moveTo>
                  <a:lnTo>
                    <a:pt x="1" y="2"/>
                  </a:lnTo>
                  <a:lnTo>
                    <a:pt x="1" y="13022"/>
                  </a:lnTo>
                  <a:cubicBezTo>
                    <a:pt x="1" y="14592"/>
                    <a:pt x="1960" y="18404"/>
                    <a:pt x="1960" y="18404"/>
                  </a:cubicBezTo>
                  <a:lnTo>
                    <a:pt x="6186" y="18466"/>
                  </a:lnTo>
                  <a:lnTo>
                    <a:pt x="2074" y="13113"/>
                  </a:lnTo>
                  <a:cubicBezTo>
                    <a:pt x="1973" y="12981"/>
                    <a:pt x="1919" y="12820"/>
                    <a:pt x="1919" y="12654"/>
                  </a:cubicBezTo>
                  <a:lnTo>
                    <a:pt x="1919" y="1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7045389" y="2475104"/>
              <a:ext cx="143246" cy="102965"/>
            </a:xfrm>
            <a:custGeom>
              <a:avLst/>
              <a:gdLst/>
              <a:ahLst/>
              <a:cxnLst/>
              <a:rect l="l" t="t" r="r" b="b"/>
              <a:pathLst>
                <a:path w="4527" h="3254" extrusionOk="0">
                  <a:moveTo>
                    <a:pt x="3281" y="1"/>
                  </a:moveTo>
                  <a:cubicBezTo>
                    <a:pt x="3009" y="1"/>
                    <a:pt x="2707" y="73"/>
                    <a:pt x="2395" y="233"/>
                  </a:cubicBezTo>
                  <a:cubicBezTo>
                    <a:pt x="1314" y="787"/>
                    <a:pt x="163" y="1748"/>
                    <a:pt x="0" y="2948"/>
                  </a:cubicBezTo>
                  <a:cubicBezTo>
                    <a:pt x="0" y="2948"/>
                    <a:pt x="465" y="3253"/>
                    <a:pt x="980" y="3253"/>
                  </a:cubicBezTo>
                  <a:cubicBezTo>
                    <a:pt x="1007" y="3253"/>
                    <a:pt x="1033" y="3253"/>
                    <a:pt x="1059" y="3251"/>
                  </a:cubicBezTo>
                  <a:cubicBezTo>
                    <a:pt x="1604" y="3217"/>
                    <a:pt x="3183" y="2670"/>
                    <a:pt x="3575" y="2502"/>
                  </a:cubicBezTo>
                  <a:cubicBezTo>
                    <a:pt x="3968" y="2333"/>
                    <a:pt x="4526" y="2037"/>
                    <a:pt x="4481" y="1104"/>
                  </a:cubicBezTo>
                  <a:cubicBezTo>
                    <a:pt x="4448" y="441"/>
                    <a:pt x="3953" y="1"/>
                    <a:pt x="3281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7008337" y="2519940"/>
              <a:ext cx="177578" cy="144859"/>
            </a:xfrm>
            <a:custGeom>
              <a:avLst/>
              <a:gdLst/>
              <a:ahLst/>
              <a:cxnLst/>
              <a:rect l="l" t="t" r="r" b="b"/>
              <a:pathLst>
                <a:path w="5612" h="4578" extrusionOk="0">
                  <a:moveTo>
                    <a:pt x="4036" y="0"/>
                  </a:moveTo>
                  <a:cubicBezTo>
                    <a:pt x="3011" y="0"/>
                    <a:pt x="1391" y="763"/>
                    <a:pt x="865" y="1532"/>
                  </a:cubicBezTo>
                  <a:cubicBezTo>
                    <a:pt x="277" y="2393"/>
                    <a:pt x="1" y="3783"/>
                    <a:pt x="456" y="4577"/>
                  </a:cubicBezTo>
                  <a:cubicBezTo>
                    <a:pt x="456" y="4577"/>
                    <a:pt x="3314" y="3016"/>
                    <a:pt x="4279" y="2255"/>
                  </a:cubicBezTo>
                  <a:cubicBezTo>
                    <a:pt x="5245" y="1496"/>
                    <a:pt x="5611" y="1444"/>
                    <a:pt x="5518" y="1011"/>
                  </a:cubicBezTo>
                  <a:cubicBezTo>
                    <a:pt x="5424" y="578"/>
                    <a:pt x="5337" y="247"/>
                    <a:pt x="4373" y="34"/>
                  </a:cubicBezTo>
                  <a:cubicBezTo>
                    <a:pt x="4271" y="11"/>
                    <a:pt x="4158" y="0"/>
                    <a:pt x="4036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7005679" y="2555031"/>
              <a:ext cx="207606" cy="190171"/>
            </a:xfrm>
            <a:custGeom>
              <a:avLst/>
              <a:gdLst/>
              <a:ahLst/>
              <a:cxnLst/>
              <a:rect l="l" t="t" r="r" b="b"/>
              <a:pathLst>
                <a:path w="6561" h="6010" extrusionOk="0">
                  <a:moveTo>
                    <a:pt x="5350" y="0"/>
                  </a:moveTo>
                  <a:cubicBezTo>
                    <a:pt x="5072" y="0"/>
                    <a:pt x="4718" y="64"/>
                    <a:pt x="4262" y="212"/>
                  </a:cubicBezTo>
                  <a:cubicBezTo>
                    <a:pt x="2987" y="624"/>
                    <a:pt x="1149" y="1936"/>
                    <a:pt x="575" y="2935"/>
                  </a:cubicBezTo>
                  <a:cubicBezTo>
                    <a:pt x="1" y="3935"/>
                    <a:pt x="278" y="5400"/>
                    <a:pt x="857" y="6010"/>
                  </a:cubicBezTo>
                  <a:cubicBezTo>
                    <a:pt x="857" y="6010"/>
                    <a:pt x="2810" y="4762"/>
                    <a:pt x="3652" y="4235"/>
                  </a:cubicBezTo>
                  <a:cubicBezTo>
                    <a:pt x="4495" y="3711"/>
                    <a:pt x="6224" y="2009"/>
                    <a:pt x="6374" y="1714"/>
                  </a:cubicBezTo>
                  <a:cubicBezTo>
                    <a:pt x="6525" y="1420"/>
                    <a:pt x="6561" y="980"/>
                    <a:pt x="6285" y="508"/>
                  </a:cubicBezTo>
                  <a:cubicBezTo>
                    <a:pt x="6108" y="206"/>
                    <a:pt x="5849" y="0"/>
                    <a:pt x="5350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7013590" y="2595690"/>
              <a:ext cx="217637" cy="244122"/>
            </a:xfrm>
            <a:custGeom>
              <a:avLst/>
              <a:gdLst/>
              <a:ahLst/>
              <a:cxnLst/>
              <a:rect l="l" t="t" r="r" b="b"/>
              <a:pathLst>
                <a:path w="6878" h="7715" extrusionOk="0">
                  <a:moveTo>
                    <a:pt x="5410" y="1"/>
                  </a:moveTo>
                  <a:cubicBezTo>
                    <a:pt x="4804" y="1"/>
                    <a:pt x="4024" y="351"/>
                    <a:pt x="3215" y="1007"/>
                  </a:cubicBezTo>
                  <a:cubicBezTo>
                    <a:pt x="1711" y="2229"/>
                    <a:pt x="481" y="3985"/>
                    <a:pt x="240" y="4681"/>
                  </a:cubicBezTo>
                  <a:cubicBezTo>
                    <a:pt x="0" y="5377"/>
                    <a:pt x="300" y="6767"/>
                    <a:pt x="1279" y="7715"/>
                  </a:cubicBezTo>
                  <a:cubicBezTo>
                    <a:pt x="1279" y="7715"/>
                    <a:pt x="2121" y="7145"/>
                    <a:pt x="2307" y="6560"/>
                  </a:cubicBezTo>
                  <a:cubicBezTo>
                    <a:pt x="2493" y="5977"/>
                    <a:pt x="3801" y="4144"/>
                    <a:pt x="4933" y="3294"/>
                  </a:cubicBezTo>
                  <a:cubicBezTo>
                    <a:pt x="6064" y="2443"/>
                    <a:pt x="6877" y="1991"/>
                    <a:pt x="6502" y="808"/>
                  </a:cubicBezTo>
                  <a:cubicBezTo>
                    <a:pt x="6327" y="260"/>
                    <a:pt x="5933" y="1"/>
                    <a:pt x="5410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7388131" y="3653785"/>
              <a:ext cx="208967" cy="126000"/>
            </a:xfrm>
            <a:custGeom>
              <a:avLst/>
              <a:gdLst/>
              <a:ahLst/>
              <a:cxnLst/>
              <a:rect l="l" t="t" r="r" b="b"/>
              <a:pathLst>
                <a:path w="6604" h="3982" extrusionOk="0">
                  <a:moveTo>
                    <a:pt x="6604" y="0"/>
                  </a:moveTo>
                  <a:cubicBezTo>
                    <a:pt x="6603" y="0"/>
                    <a:pt x="3739" y="701"/>
                    <a:pt x="2331" y="1655"/>
                  </a:cubicBezTo>
                  <a:cubicBezTo>
                    <a:pt x="922" y="2610"/>
                    <a:pt x="1" y="3982"/>
                    <a:pt x="1" y="3982"/>
                  </a:cubicBezTo>
                  <a:cubicBezTo>
                    <a:pt x="1" y="3982"/>
                    <a:pt x="3570" y="1062"/>
                    <a:pt x="660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7309787" y="3527472"/>
              <a:ext cx="242160" cy="151409"/>
            </a:xfrm>
            <a:custGeom>
              <a:avLst/>
              <a:gdLst/>
              <a:ahLst/>
              <a:cxnLst/>
              <a:rect l="l" t="t" r="r" b="b"/>
              <a:pathLst>
                <a:path w="7653" h="4785" extrusionOk="0">
                  <a:moveTo>
                    <a:pt x="7653" y="1"/>
                  </a:moveTo>
                  <a:cubicBezTo>
                    <a:pt x="7652" y="1"/>
                    <a:pt x="4089" y="927"/>
                    <a:pt x="2586" y="2032"/>
                  </a:cubicBezTo>
                  <a:cubicBezTo>
                    <a:pt x="1082" y="3140"/>
                    <a:pt x="0" y="4785"/>
                    <a:pt x="0" y="4785"/>
                  </a:cubicBezTo>
                  <a:cubicBezTo>
                    <a:pt x="0" y="4785"/>
                    <a:pt x="1143" y="4121"/>
                    <a:pt x="2721" y="3003"/>
                  </a:cubicBezTo>
                  <a:cubicBezTo>
                    <a:pt x="4300" y="1885"/>
                    <a:pt x="7652" y="1"/>
                    <a:pt x="765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6909679" y="2919384"/>
              <a:ext cx="626680" cy="331107"/>
            </a:xfrm>
            <a:custGeom>
              <a:avLst/>
              <a:gdLst/>
              <a:ahLst/>
              <a:cxnLst/>
              <a:rect l="l" t="t" r="r" b="b"/>
              <a:pathLst>
                <a:path w="19805" h="10464" extrusionOk="0">
                  <a:moveTo>
                    <a:pt x="3890" y="1"/>
                  </a:moveTo>
                  <a:lnTo>
                    <a:pt x="541" y="4363"/>
                  </a:lnTo>
                  <a:cubicBezTo>
                    <a:pt x="62" y="4988"/>
                    <a:pt x="0" y="5903"/>
                    <a:pt x="394" y="6585"/>
                  </a:cubicBezTo>
                  <a:lnTo>
                    <a:pt x="1926" y="9243"/>
                  </a:lnTo>
                  <a:cubicBezTo>
                    <a:pt x="2352" y="9982"/>
                    <a:pt x="3191" y="10464"/>
                    <a:pt x="4046" y="10464"/>
                  </a:cubicBezTo>
                  <a:lnTo>
                    <a:pt x="15765" y="10464"/>
                  </a:lnTo>
                  <a:cubicBezTo>
                    <a:pt x="16616" y="10464"/>
                    <a:pt x="17452" y="9981"/>
                    <a:pt x="17877" y="9243"/>
                  </a:cubicBezTo>
                  <a:lnTo>
                    <a:pt x="19411" y="6585"/>
                  </a:lnTo>
                  <a:cubicBezTo>
                    <a:pt x="19805" y="5902"/>
                    <a:pt x="19741" y="4988"/>
                    <a:pt x="19262" y="4363"/>
                  </a:cubicBezTo>
                  <a:lnTo>
                    <a:pt x="15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9"/>
            <p:cNvSpPr/>
            <p:nvPr/>
          </p:nvSpPr>
          <p:spPr>
            <a:xfrm>
              <a:off x="6977487" y="2919384"/>
              <a:ext cx="558838" cy="331107"/>
            </a:xfrm>
            <a:custGeom>
              <a:avLst/>
              <a:gdLst/>
              <a:ahLst/>
              <a:cxnLst/>
              <a:rect l="l" t="t" r="r" b="b"/>
              <a:pathLst>
                <a:path w="17661" h="10464" extrusionOk="0">
                  <a:moveTo>
                    <a:pt x="10490" y="1"/>
                  </a:moveTo>
                  <a:cubicBezTo>
                    <a:pt x="9996" y="352"/>
                    <a:pt x="9662" y="612"/>
                    <a:pt x="9662" y="612"/>
                  </a:cubicBezTo>
                  <a:cubicBezTo>
                    <a:pt x="9662" y="612"/>
                    <a:pt x="12140" y="5388"/>
                    <a:pt x="12501" y="6506"/>
                  </a:cubicBezTo>
                  <a:cubicBezTo>
                    <a:pt x="12863" y="7623"/>
                    <a:pt x="10859" y="9598"/>
                    <a:pt x="10063" y="9665"/>
                  </a:cubicBezTo>
                  <a:cubicBezTo>
                    <a:pt x="9940" y="9675"/>
                    <a:pt x="9604" y="9680"/>
                    <a:pt x="9123" y="9680"/>
                  </a:cubicBezTo>
                  <a:cubicBezTo>
                    <a:pt x="6948" y="9680"/>
                    <a:pt x="1809" y="9590"/>
                    <a:pt x="1" y="9557"/>
                  </a:cubicBezTo>
                  <a:lnTo>
                    <a:pt x="1" y="9557"/>
                  </a:lnTo>
                  <a:cubicBezTo>
                    <a:pt x="460" y="10115"/>
                    <a:pt x="1174" y="10464"/>
                    <a:pt x="1898" y="10464"/>
                  </a:cubicBezTo>
                  <a:cubicBezTo>
                    <a:pt x="1899" y="10464"/>
                    <a:pt x="1901" y="10464"/>
                    <a:pt x="1902" y="10464"/>
                  </a:cubicBezTo>
                  <a:lnTo>
                    <a:pt x="13620" y="10464"/>
                  </a:lnTo>
                  <a:cubicBezTo>
                    <a:pt x="14472" y="10464"/>
                    <a:pt x="15308" y="9981"/>
                    <a:pt x="15733" y="9243"/>
                  </a:cubicBezTo>
                  <a:lnTo>
                    <a:pt x="17267" y="6585"/>
                  </a:lnTo>
                  <a:cubicBezTo>
                    <a:pt x="17661" y="5902"/>
                    <a:pt x="17596" y="4988"/>
                    <a:pt x="17117" y="4363"/>
                  </a:cubicBezTo>
                  <a:lnTo>
                    <a:pt x="13768" y="1"/>
                  </a:ln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7034125" y="2896792"/>
              <a:ext cx="378001" cy="4474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9"/>
            <p:cNvSpPr/>
            <p:nvPr/>
          </p:nvSpPr>
          <p:spPr>
            <a:xfrm>
              <a:off x="7034125" y="2896792"/>
              <a:ext cx="378001" cy="44742"/>
            </a:xfrm>
            <a:custGeom>
              <a:avLst/>
              <a:gdLst/>
              <a:ahLst/>
              <a:cxnLst/>
              <a:rect l="l" t="t" r="r" b="b"/>
              <a:pathLst>
                <a:path w="11946" h="1414" extrusionOk="0">
                  <a:moveTo>
                    <a:pt x="5973" y="0"/>
                  </a:moveTo>
                  <a:cubicBezTo>
                    <a:pt x="2675" y="0"/>
                    <a:pt x="1" y="316"/>
                    <a:pt x="1" y="707"/>
                  </a:cubicBezTo>
                  <a:cubicBezTo>
                    <a:pt x="1" y="1097"/>
                    <a:pt x="2675" y="1414"/>
                    <a:pt x="5973" y="1414"/>
                  </a:cubicBezTo>
                  <a:cubicBezTo>
                    <a:pt x="9271" y="1414"/>
                    <a:pt x="11946" y="1097"/>
                    <a:pt x="11946" y="707"/>
                  </a:cubicBezTo>
                  <a:cubicBezTo>
                    <a:pt x="11946" y="316"/>
                    <a:pt x="9271" y="0"/>
                    <a:pt x="5973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9"/>
            <p:cNvSpPr/>
            <p:nvPr/>
          </p:nvSpPr>
          <p:spPr>
            <a:xfrm>
              <a:off x="6972361" y="2790982"/>
              <a:ext cx="214410" cy="427395"/>
            </a:xfrm>
            <a:custGeom>
              <a:avLst/>
              <a:gdLst/>
              <a:ahLst/>
              <a:cxnLst/>
              <a:rect l="l" t="t" r="r" b="b"/>
              <a:pathLst>
                <a:path w="6776" h="13507" extrusionOk="0">
                  <a:moveTo>
                    <a:pt x="6775" y="1"/>
                  </a:moveTo>
                  <a:cubicBezTo>
                    <a:pt x="6774" y="1"/>
                    <a:pt x="1" y="7318"/>
                    <a:pt x="244" y="9295"/>
                  </a:cubicBezTo>
                  <a:cubicBezTo>
                    <a:pt x="484" y="11271"/>
                    <a:pt x="2117" y="13506"/>
                    <a:pt x="2117" y="13506"/>
                  </a:cubicBezTo>
                  <a:cubicBezTo>
                    <a:pt x="2117" y="13506"/>
                    <a:pt x="762" y="9780"/>
                    <a:pt x="1310" y="8491"/>
                  </a:cubicBezTo>
                  <a:cubicBezTo>
                    <a:pt x="1858" y="7201"/>
                    <a:pt x="6774" y="1"/>
                    <a:pt x="677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7266596" y="2970010"/>
              <a:ext cx="91573" cy="91605"/>
            </a:xfrm>
            <a:custGeom>
              <a:avLst/>
              <a:gdLst/>
              <a:ahLst/>
              <a:cxnLst/>
              <a:rect l="l" t="t" r="r" b="b"/>
              <a:pathLst>
                <a:path w="2894" h="2895" extrusionOk="0">
                  <a:moveTo>
                    <a:pt x="1447" y="1"/>
                  </a:moveTo>
                  <a:cubicBezTo>
                    <a:pt x="648" y="1"/>
                    <a:pt x="0" y="647"/>
                    <a:pt x="0" y="1448"/>
                  </a:cubicBezTo>
                  <a:cubicBezTo>
                    <a:pt x="0" y="2246"/>
                    <a:pt x="648" y="2894"/>
                    <a:pt x="1447" y="2894"/>
                  </a:cubicBezTo>
                  <a:cubicBezTo>
                    <a:pt x="2245" y="2894"/>
                    <a:pt x="2894" y="2246"/>
                    <a:pt x="2894" y="1448"/>
                  </a:cubicBezTo>
                  <a:cubicBezTo>
                    <a:pt x="2894" y="649"/>
                    <a:pt x="2245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7199642" y="3052247"/>
              <a:ext cx="91605" cy="9160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447" y="1"/>
                  </a:moveTo>
                  <a:cubicBezTo>
                    <a:pt x="649" y="1"/>
                    <a:pt x="1" y="648"/>
                    <a:pt x="1" y="1447"/>
                  </a:cubicBezTo>
                  <a:cubicBezTo>
                    <a:pt x="1" y="2246"/>
                    <a:pt x="649" y="2894"/>
                    <a:pt x="1447" y="2894"/>
                  </a:cubicBezTo>
                  <a:cubicBezTo>
                    <a:pt x="2246" y="2894"/>
                    <a:pt x="2894" y="2246"/>
                    <a:pt x="2894" y="1447"/>
                  </a:cubicBezTo>
                  <a:cubicBezTo>
                    <a:pt x="2894" y="649"/>
                    <a:pt x="2247" y="1"/>
                    <a:pt x="144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9"/>
            <p:cNvSpPr/>
            <p:nvPr/>
          </p:nvSpPr>
          <p:spPr>
            <a:xfrm>
              <a:off x="7322507" y="3074839"/>
              <a:ext cx="73221" cy="73252"/>
            </a:xfrm>
            <a:custGeom>
              <a:avLst/>
              <a:gdLst/>
              <a:ahLst/>
              <a:cxnLst/>
              <a:rect l="l" t="t" r="r" b="b"/>
              <a:pathLst>
                <a:path w="2314" h="2315" extrusionOk="0">
                  <a:moveTo>
                    <a:pt x="1157" y="0"/>
                  </a:moveTo>
                  <a:cubicBezTo>
                    <a:pt x="518" y="0"/>
                    <a:pt x="0" y="518"/>
                    <a:pt x="0" y="1159"/>
                  </a:cubicBezTo>
                  <a:cubicBezTo>
                    <a:pt x="0" y="1796"/>
                    <a:pt x="518" y="2315"/>
                    <a:pt x="1157" y="2315"/>
                  </a:cubicBezTo>
                  <a:cubicBezTo>
                    <a:pt x="1795" y="2315"/>
                    <a:pt x="2313" y="1797"/>
                    <a:pt x="2313" y="1159"/>
                  </a:cubicBezTo>
                  <a:cubicBezTo>
                    <a:pt x="2313" y="519"/>
                    <a:pt x="1796" y="0"/>
                    <a:pt x="1157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7101648" y="3160683"/>
              <a:ext cx="73252" cy="73221"/>
            </a:xfrm>
            <a:custGeom>
              <a:avLst/>
              <a:gdLst/>
              <a:ahLst/>
              <a:cxnLst/>
              <a:rect l="l" t="t" r="r" b="b"/>
              <a:pathLst>
                <a:path w="2315" h="2314" extrusionOk="0">
                  <a:moveTo>
                    <a:pt x="1158" y="0"/>
                  </a:moveTo>
                  <a:cubicBezTo>
                    <a:pt x="519" y="0"/>
                    <a:pt x="1" y="519"/>
                    <a:pt x="2" y="1158"/>
                  </a:cubicBezTo>
                  <a:cubicBezTo>
                    <a:pt x="2" y="1795"/>
                    <a:pt x="519" y="2314"/>
                    <a:pt x="1158" y="2314"/>
                  </a:cubicBezTo>
                  <a:cubicBezTo>
                    <a:pt x="1796" y="2314"/>
                    <a:pt x="2315" y="1796"/>
                    <a:pt x="2315" y="1158"/>
                  </a:cubicBezTo>
                  <a:cubicBezTo>
                    <a:pt x="2315" y="519"/>
                    <a:pt x="1797" y="0"/>
                    <a:pt x="1158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7056021" y="3036363"/>
              <a:ext cx="53033" cy="53001"/>
            </a:xfrm>
            <a:custGeom>
              <a:avLst/>
              <a:gdLst/>
              <a:ahLst/>
              <a:cxnLst/>
              <a:rect l="l" t="t" r="r" b="b"/>
              <a:pathLst>
                <a:path w="1676" h="1675" extrusionOk="0">
                  <a:moveTo>
                    <a:pt x="837" y="1"/>
                  </a:moveTo>
                  <a:cubicBezTo>
                    <a:pt x="376" y="1"/>
                    <a:pt x="1" y="375"/>
                    <a:pt x="0" y="837"/>
                  </a:cubicBezTo>
                  <a:cubicBezTo>
                    <a:pt x="0" y="1300"/>
                    <a:pt x="376" y="1675"/>
                    <a:pt x="837" y="1675"/>
                  </a:cubicBezTo>
                  <a:cubicBezTo>
                    <a:pt x="1300" y="1675"/>
                    <a:pt x="1675" y="1300"/>
                    <a:pt x="1675" y="837"/>
                  </a:cubicBezTo>
                  <a:cubicBezTo>
                    <a:pt x="1675" y="375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7092346" y="2961151"/>
              <a:ext cx="43414" cy="43414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65"/>
                    <a:pt x="307" y="1372"/>
                    <a:pt x="686" y="1372"/>
                  </a:cubicBezTo>
                  <a:cubicBezTo>
                    <a:pt x="1064" y="1372"/>
                    <a:pt x="1371" y="1065"/>
                    <a:pt x="1371" y="686"/>
                  </a:cubicBezTo>
                  <a:cubicBezTo>
                    <a:pt x="1371" y="308"/>
                    <a:pt x="1064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7270709" y="3159607"/>
              <a:ext cx="43445" cy="43414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86" y="0"/>
                  </a:moveTo>
                  <a:cubicBezTo>
                    <a:pt x="309" y="0"/>
                    <a:pt x="1" y="307"/>
                    <a:pt x="1" y="686"/>
                  </a:cubicBezTo>
                  <a:cubicBezTo>
                    <a:pt x="1" y="1064"/>
                    <a:pt x="309" y="1371"/>
                    <a:pt x="686" y="1371"/>
                  </a:cubicBezTo>
                  <a:cubicBezTo>
                    <a:pt x="1065" y="1371"/>
                    <a:pt x="1373" y="1064"/>
                    <a:pt x="1373" y="686"/>
                  </a:cubicBezTo>
                  <a:cubicBezTo>
                    <a:pt x="1373" y="307"/>
                    <a:pt x="1066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7129746" y="3043356"/>
              <a:ext cx="43477" cy="43414"/>
            </a:xfrm>
            <a:custGeom>
              <a:avLst/>
              <a:gdLst/>
              <a:ahLst/>
              <a:cxnLst/>
              <a:rect l="l" t="t" r="r" b="b"/>
              <a:pathLst>
                <a:path w="1374" h="1372" extrusionOk="0">
                  <a:moveTo>
                    <a:pt x="688" y="1"/>
                  </a:moveTo>
                  <a:cubicBezTo>
                    <a:pt x="308" y="1"/>
                    <a:pt x="1" y="308"/>
                    <a:pt x="2" y="686"/>
                  </a:cubicBezTo>
                  <a:cubicBezTo>
                    <a:pt x="2" y="1065"/>
                    <a:pt x="310" y="1372"/>
                    <a:pt x="688" y="1372"/>
                  </a:cubicBezTo>
                  <a:cubicBezTo>
                    <a:pt x="1067" y="1372"/>
                    <a:pt x="1374" y="1065"/>
                    <a:pt x="1374" y="686"/>
                  </a:cubicBezTo>
                  <a:cubicBezTo>
                    <a:pt x="1374" y="308"/>
                    <a:pt x="1067" y="1"/>
                    <a:pt x="68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6921513" y="3072656"/>
              <a:ext cx="53033" cy="53033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7" y="1"/>
                  </a:moveTo>
                  <a:cubicBezTo>
                    <a:pt x="376" y="1"/>
                    <a:pt x="1" y="376"/>
                    <a:pt x="0" y="839"/>
                  </a:cubicBezTo>
                  <a:cubicBezTo>
                    <a:pt x="0" y="1301"/>
                    <a:pt x="376" y="1676"/>
                    <a:pt x="837" y="1676"/>
                  </a:cubicBezTo>
                  <a:cubicBezTo>
                    <a:pt x="1301" y="1676"/>
                    <a:pt x="1675" y="1301"/>
                    <a:pt x="1675" y="839"/>
                  </a:cubicBezTo>
                  <a:cubicBezTo>
                    <a:pt x="1675" y="376"/>
                    <a:pt x="1299" y="1"/>
                    <a:pt x="837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7330702" y="2960360"/>
              <a:ext cx="132171" cy="233332"/>
            </a:xfrm>
            <a:custGeom>
              <a:avLst/>
              <a:gdLst/>
              <a:ahLst/>
              <a:cxnLst/>
              <a:rect l="l" t="t" r="r" b="b"/>
              <a:pathLst>
                <a:path w="4177" h="7374" extrusionOk="0">
                  <a:moveTo>
                    <a:pt x="1" y="1"/>
                  </a:moveTo>
                  <a:lnTo>
                    <a:pt x="1" y="1"/>
                  </a:lnTo>
                  <a:cubicBezTo>
                    <a:pt x="1826" y="2791"/>
                    <a:pt x="2470" y="4527"/>
                    <a:pt x="2325" y="5431"/>
                  </a:cubicBezTo>
                  <a:cubicBezTo>
                    <a:pt x="2180" y="6336"/>
                    <a:pt x="1570" y="7311"/>
                    <a:pt x="1570" y="7311"/>
                  </a:cubicBezTo>
                  <a:lnTo>
                    <a:pt x="2536" y="7373"/>
                  </a:lnTo>
                  <a:cubicBezTo>
                    <a:pt x="2536" y="7373"/>
                    <a:pt x="3433" y="5566"/>
                    <a:pt x="3805" y="4862"/>
                  </a:cubicBezTo>
                  <a:cubicBezTo>
                    <a:pt x="4177" y="4159"/>
                    <a:pt x="3113" y="2258"/>
                    <a:pt x="2563" y="1489"/>
                  </a:cubicBezTo>
                  <a:cubicBezTo>
                    <a:pt x="2014" y="721"/>
                    <a:pt x="1411" y="53"/>
                    <a:pt x="1411" y="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8081177" y="3352494"/>
              <a:ext cx="967501" cy="653418"/>
            </a:xfrm>
            <a:custGeom>
              <a:avLst/>
              <a:gdLst/>
              <a:ahLst/>
              <a:cxnLst/>
              <a:rect l="l" t="t" r="r" b="b"/>
              <a:pathLst>
                <a:path w="30576" h="20650" extrusionOk="0">
                  <a:moveTo>
                    <a:pt x="14921" y="0"/>
                  </a:moveTo>
                  <a:cubicBezTo>
                    <a:pt x="9873" y="0"/>
                    <a:pt x="3369" y="414"/>
                    <a:pt x="2496" y="2492"/>
                  </a:cubicBezTo>
                  <a:cubicBezTo>
                    <a:pt x="1040" y="5949"/>
                    <a:pt x="0" y="9729"/>
                    <a:pt x="8635" y="15426"/>
                  </a:cubicBezTo>
                  <a:cubicBezTo>
                    <a:pt x="15161" y="19732"/>
                    <a:pt x="20028" y="20649"/>
                    <a:pt x="23652" y="20649"/>
                  </a:cubicBezTo>
                  <a:cubicBezTo>
                    <a:pt x="24822" y="20649"/>
                    <a:pt x="25863" y="20554"/>
                    <a:pt x="26788" y="20446"/>
                  </a:cubicBezTo>
                  <a:cubicBezTo>
                    <a:pt x="30575" y="20003"/>
                    <a:pt x="30069" y="17247"/>
                    <a:pt x="28151" y="14436"/>
                  </a:cubicBezTo>
                  <a:cubicBezTo>
                    <a:pt x="26232" y="11623"/>
                    <a:pt x="26805" y="9570"/>
                    <a:pt x="26977" y="6338"/>
                  </a:cubicBezTo>
                  <a:cubicBezTo>
                    <a:pt x="27148" y="3106"/>
                    <a:pt x="26797" y="1991"/>
                    <a:pt x="20977" y="182"/>
                  </a:cubicBezTo>
                  <a:cubicBezTo>
                    <a:pt x="20977" y="182"/>
                    <a:pt x="18269" y="0"/>
                    <a:pt x="14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8081177" y="3352494"/>
              <a:ext cx="967501" cy="653418"/>
            </a:xfrm>
            <a:custGeom>
              <a:avLst/>
              <a:gdLst/>
              <a:ahLst/>
              <a:cxnLst/>
              <a:rect l="l" t="t" r="r" b="b"/>
              <a:pathLst>
                <a:path w="30576" h="20650" extrusionOk="0">
                  <a:moveTo>
                    <a:pt x="14921" y="0"/>
                  </a:moveTo>
                  <a:cubicBezTo>
                    <a:pt x="9873" y="0"/>
                    <a:pt x="3369" y="414"/>
                    <a:pt x="2496" y="2492"/>
                  </a:cubicBezTo>
                  <a:cubicBezTo>
                    <a:pt x="1040" y="5949"/>
                    <a:pt x="0" y="9729"/>
                    <a:pt x="8635" y="15426"/>
                  </a:cubicBezTo>
                  <a:cubicBezTo>
                    <a:pt x="15161" y="19732"/>
                    <a:pt x="20028" y="20649"/>
                    <a:pt x="23652" y="20649"/>
                  </a:cubicBezTo>
                  <a:cubicBezTo>
                    <a:pt x="24822" y="20649"/>
                    <a:pt x="25863" y="20554"/>
                    <a:pt x="26788" y="20446"/>
                  </a:cubicBezTo>
                  <a:cubicBezTo>
                    <a:pt x="30575" y="20003"/>
                    <a:pt x="30069" y="17247"/>
                    <a:pt x="28151" y="14436"/>
                  </a:cubicBezTo>
                  <a:cubicBezTo>
                    <a:pt x="26232" y="11623"/>
                    <a:pt x="26805" y="9570"/>
                    <a:pt x="26977" y="6338"/>
                  </a:cubicBezTo>
                  <a:cubicBezTo>
                    <a:pt x="27148" y="3106"/>
                    <a:pt x="26797" y="1991"/>
                    <a:pt x="20977" y="182"/>
                  </a:cubicBezTo>
                  <a:cubicBezTo>
                    <a:pt x="20977" y="182"/>
                    <a:pt x="18269" y="0"/>
                    <a:pt x="14921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8151516" y="3358095"/>
              <a:ext cx="851595" cy="607251"/>
            </a:xfrm>
            <a:custGeom>
              <a:avLst/>
              <a:gdLst/>
              <a:ahLst/>
              <a:cxnLst/>
              <a:rect l="l" t="t" r="r" b="b"/>
              <a:pathLst>
                <a:path w="26913" h="19191" extrusionOk="0">
                  <a:moveTo>
                    <a:pt x="12009" y="0"/>
                  </a:moveTo>
                  <a:cubicBezTo>
                    <a:pt x="10718" y="0"/>
                    <a:pt x="9279" y="179"/>
                    <a:pt x="7723" y="561"/>
                  </a:cubicBezTo>
                  <a:cubicBezTo>
                    <a:pt x="7723" y="561"/>
                    <a:pt x="3603" y="1093"/>
                    <a:pt x="1801" y="3390"/>
                  </a:cubicBezTo>
                  <a:cubicBezTo>
                    <a:pt x="1" y="5688"/>
                    <a:pt x="1571" y="11874"/>
                    <a:pt x="7045" y="15234"/>
                  </a:cubicBezTo>
                  <a:cubicBezTo>
                    <a:pt x="11210" y="17790"/>
                    <a:pt x="15804" y="19190"/>
                    <a:pt x="19564" y="19190"/>
                  </a:cubicBezTo>
                  <a:cubicBezTo>
                    <a:pt x="20745" y="19190"/>
                    <a:pt x="21845" y="19052"/>
                    <a:pt x="22823" y="18768"/>
                  </a:cubicBezTo>
                  <a:cubicBezTo>
                    <a:pt x="26913" y="17583"/>
                    <a:pt x="23763" y="15016"/>
                    <a:pt x="21134" y="11891"/>
                  </a:cubicBezTo>
                  <a:cubicBezTo>
                    <a:pt x="18505" y="8768"/>
                    <a:pt x="19709" y="5876"/>
                    <a:pt x="18564" y="3168"/>
                  </a:cubicBezTo>
                  <a:cubicBezTo>
                    <a:pt x="17736" y="1210"/>
                    <a:pt x="15373" y="0"/>
                    <a:pt x="12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7542732" y="1983742"/>
              <a:ext cx="1753722" cy="1461662"/>
            </a:xfrm>
            <a:custGeom>
              <a:avLst/>
              <a:gdLst/>
              <a:ahLst/>
              <a:cxnLst/>
              <a:rect l="l" t="t" r="r" b="b"/>
              <a:pathLst>
                <a:path w="55423" h="46193" extrusionOk="0">
                  <a:moveTo>
                    <a:pt x="26671" y="1"/>
                  </a:moveTo>
                  <a:cubicBezTo>
                    <a:pt x="24725" y="1"/>
                    <a:pt x="22510" y="127"/>
                    <a:pt x="19960" y="362"/>
                  </a:cubicBezTo>
                  <a:cubicBezTo>
                    <a:pt x="9598" y="1315"/>
                    <a:pt x="5600" y="11141"/>
                    <a:pt x="5021" y="15101"/>
                  </a:cubicBezTo>
                  <a:cubicBezTo>
                    <a:pt x="4442" y="19063"/>
                    <a:pt x="4525" y="25079"/>
                    <a:pt x="2262" y="31679"/>
                  </a:cubicBezTo>
                  <a:cubicBezTo>
                    <a:pt x="0" y="38278"/>
                    <a:pt x="3446" y="43530"/>
                    <a:pt x="9192" y="45454"/>
                  </a:cubicBezTo>
                  <a:cubicBezTo>
                    <a:pt x="10770" y="45984"/>
                    <a:pt x="12065" y="46193"/>
                    <a:pt x="13291" y="46193"/>
                  </a:cubicBezTo>
                  <a:cubicBezTo>
                    <a:pt x="16526" y="46193"/>
                    <a:pt x="19286" y="44737"/>
                    <a:pt x="25548" y="43866"/>
                  </a:cubicBezTo>
                  <a:cubicBezTo>
                    <a:pt x="26852" y="43684"/>
                    <a:pt x="28137" y="43613"/>
                    <a:pt x="29401" y="43613"/>
                  </a:cubicBezTo>
                  <a:cubicBezTo>
                    <a:pt x="33870" y="43613"/>
                    <a:pt x="38080" y="44497"/>
                    <a:pt x="41946" y="44497"/>
                  </a:cubicBezTo>
                  <a:cubicBezTo>
                    <a:pt x="44230" y="44497"/>
                    <a:pt x="46394" y="44189"/>
                    <a:pt x="48421" y="43208"/>
                  </a:cubicBezTo>
                  <a:cubicBezTo>
                    <a:pt x="54850" y="40097"/>
                    <a:pt x="55422" y="29105"/>
                    <a:pt x="51030" y="23152"/>
                  </a:cubicBezTo>
                  <a:cubicBezTo>
                    <a:pt x="46640" y="17202"/>
                    <a:pt x="44905" y="11285"/>
                    <a:pt x="40683" y="6110"/>
                  </a:cubicBezTo>
                  <a:cubicBezTo>
                    <a:pt x="37390" y="1726"/>
                    <a:pt x="33858" y="1"/>
                    <a:pt x="26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7601680" y="2943906"/>
              <a:ext cx="278043" cy="437015"/>
            </a:xfrm>
            <a:custGeom>
              <a:avLst/>
              <a:gdLst/>
              <a:ahLst/>
              <a:cxnLst/>
              <a:rect l="l" t="t" r="r" b="b"/>
              <a:pathLst>
                <a:path w="8787" h="13811" extrusionOk="0">
                  <a:moveTo>
                    <a:pt x="2979" y="0"/>
                  </a:moveTo>
                  <a:cubicBezTo>
                    <a:pt x="2799" y="0"/>
                    <a:pt x="2456" y="489"/>
                    <a:pt x="2128" y="1667"/>
                  </a:cubicBezTo>
                  <a:cubicBezTo>
                    <a:pt x="1637" y="3425"/>
                    <a:pt x="1652" y="5123"/>
                    <a:pt x="1531" y="5785"/>
                  </a:cubicBezTo>
                  <a:cubicBezTo>
                    <a:pt x="1478" y="6079"/>
                    <a:pt x="1372" y="6230"/>
                    <a:pt x="1271" y="6230"/>
                  </a:cubicBezTo>
                  <a:cubicBezTo>
                    <a:pt x="1144" y="6230"/>
                    <a:pt x="1025" y="5994"/>
                    <a:pt x="1026" y="5508"/>
                  </a:cubicBezTo>
                  <a:cubicBezTo>
                    <a:pt x="1030" y="4634"/>
                    <a:pt x="1135" y="3774"/>
                    <a:pt x="1409" y="2665"/>
                  </a:cubicBezTo>
                  <a:cubicBezTo>
                    <a:pt x="1591" y="1928"/>
                    <a:pt x="1492" y="1557"/>
                    <a:pt x="1321" y="1557"/>
                  </a:cubicBezTo>
                  <a:cubicBezTo>
                    <a:pt x="1233" y="1557"/>
                    <a:pt x="1128" y="1653"/>
                    <a:pt x="1031" y="1845"/>
                  </a:cubicBezTo>
                  <a:cubicBezTo>
                    <a:pt x="743" y="2416"/>
                    <a:pt x="308" y="3196"/>
                    <a:pt x="154" y="4957"/>
                  </a:cubicBezTo>
                  <a:cubicBezTo>
                    <a:pt x="1" y="6718"/>
                    <a:pt x="377" y="8528"/>
                    <a:pt x="1688" y="10409"/>
                  </a:cubicBezTo>
                  <a:cubicBezTo>
                    <a:pt x="1688" y="10409"/>
                    <a:pt x="2706" y="12175"/>
                    <a:pt x="3751" y="12773"/>
                  </a:cubicBezTo>
                  <a:cubicBezTo>
                    <a:pt x="4105" y="12976"/>
                    <a:pt x="4326" y="13055"/>
                    <a:pt x="4445" y="13055"/>
                  </a:cubicBezTo>
                  <a:cubicBezTo>
                    <a:pt x="4676" y="13055"/>
                    <a:pt x="4526" y="12756"/>
                    <a:pt x="4234" y="12479"/>
                  </a:cubicBezTo>
                  <a:cubicBezTo>
                    <a:pt x="3792" y="12060"/>
                    <a:pt x="3679" y="11803"/>
                    <a:pt x="3245" y="11276"/>
                  </a:cubicBezTo>
                  <a:cubicBezTo>
                    <a:pt x="3098" y="11098"/>
                    <a:pt x="3075" y="11011"/>
                    <a:pt x="3148" y="11011"/>
                  </a:cubicBezTo>
                  <a:cubicBezTo>
                    <a:pt x="3292" y="11011"/>
                    <a:pt x="3802" y="11344"/>
                    <a:pt x="4466" y="11982"/>
                  </a:cubicBezTo>
                  <a:cubicBezTo>
                    <a:pt x="5469" y="12945"/>
                    <a:pt x="7266" y="13683"/>
                    <a:pt x="8029" y="13795"/>
                  </a:cubicBezTo>
                  <a:cubicBezTo>
                    <a:pt x="8098" y="13806"/>
                    <a:pt x="8162" y="13811"/>
                    <a:pt x="8219" y="13811"/>
                  </a:cubicBezTo>
                  <a:cubicBezTo>
                    <a:pt x="8786" y="13811"/>
                    <a:pt x="8696" y="13320"/>
                    <a:pt x="7362" y="12568"/>
                  </a:cubicBezTo>
                  <a:cubicBezTo>
                    <a:pt x="5893" y="11741"/>
                    <a:pt x="4972" y="10728"/>
                    <a:pt x="3953" y="9424"/>
                  </a:cubicBezTo>
                  <a:cubicBezTo>
                    <a:pt x="2933" y="8120"/>
                    <a:pt x="2430" y="6485"/>
                    <a:pt x="2440" y="4819"/>
                  </a:cubicBezTo>
                  <a:cubicBezTo>
                    <a:pt x="2450" y="3151"/>
                    <a:pt x="3073" y="977"/>
                    <a:pt x="3106" y="331"/>
                  </a:cubicBezTo>
                  <a:cubicBezTo>
                    <a:pt x="3117" y="118"/>
                    <a:pt x="3068" y="0"/>
                    <a:pt x="297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7712964" y="2107682"/>
              <a:ext cx="288643" cy="301933"/>
            </a:xfrm>
            <a:custGeom>
              <a:avLst/>
              <a:gdLst/>
              <a:ahLst/>
              <a:cxnLst/>
              <a:rect l="l" t="t" r="r" b="b"/>
              <a:pathLst>
                <a:path w="9122" h="9542" extrusionOk="0">
                  <a:moveTo>
                    <a:pt x="9121" y="1"/>
                  </a:moveTo>
                  <a:lnTo>
                    <a:pt x="9121" y="1"/>
                  </a:lnTo>
                  <a:cubicBezTo>
                    <a:pt x="9008" y="55"/>
                    <a:pt x="6504" y="1251"/>
                    <a:pt x="5262" y="2065"/>
                  </a:cubicBezTo>
                  <a:cubicBezTo>
                    <a:pt x="4809" y="2360"/>
                    <a:pt x="4441" y="2599"/>
                    <a:pt x="4284" y="2599"/>
                  </a:cubicBezTo>
                  <a:cubicBezTo>
                    <a:pt x="4066" y="2599"/>
                    <a:pt x="4255" y="2138"/>
                    <a:pt x="5192" y="733"/>
                  </a:cubicBezTo>
                  <a:lnTo>
                    <a:pt x="5192" y="733"/>
                  </a:lnTo>
                  <a:cubicBezTo>
                    <a:pt x="2320" y="3498"/>
                    <a:pt x="706" y="7012"/>
                    <a:pt x="0" y="9542"/>
                  </a:cubicBezTo>
                  <a:cubicBezTo>
                    <a:pt x="507" y="8941"/>
                    <a:pt x="1532" y="7664"/>
                    <a:pt x="3243" y="5273"/>
                  </a:cubicBezTo>
                  <a:cubicBezTo>
                    <a:pt x="5690" y="1853"/>
                    <a:pt x="8749" y="194"/>
                    <a:pt x="912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7637530" y="2333919"/>
              <a:ext cx="1541907" cy="1058821"/>
            </a:xfrm>
            <a:custGeom>
              <a:avLst/>
              <a:gdLst/>
              <a:ahLst/>
              <a:cxnLst/>
              <a:rect l="l" t="t" r="r" b="b"/>
              <a:pathLst>
                <a:path w="48729" h="33462" extrusionOk="0">
                  <a:moveTo>
                    <a:pt x="15548" y="1"/>
                  </a:moveTo>
                  <a:cubicBezTo>
                    <a:pt x="14648" y="1"/>
                    <a:pt x="13849" y="77"/>
                    <a:pt x="13181" y="246"/>
                  </a:cubicBezTo>
                  <a:cubicBezTo>
                    <a:pt x="6308" y="1987"/>
                    <a:pt x="5290" y="10848"/>
                    <a:pt x="5290" y="10848"/>
                  </a:cubicBezTo>
                  <a:cubicBezTo>
                    <a:pt x="2527" y="19049"/>
                    <a:pt x="0" y="23669"/>
                    <a:pt x="3226" y="28181"/>
                  </a:cubicBezTo>
                  <a:cubicBezTo>
                    <a:pt x="6185" y="32320"/>
                    <a:pt x="9514" y="33462"/>
                    <a:pt x="14118" y="33462"/>
                  </a:cubicBezTo>
                  <a:cubicBezTo>
                    <a:pt x="14532" y="33462"/>
                    <a:pt x="14956" y="33452"/>
                    <a:pt x="15391" y="33435"/>
                  </a:cubicBezTo>
                  <a:cubicBezTo>
                    <a:pt x="19613" y="33269"/>
                    <a:pt x="25006" y="31630"/>
                    <a:pt x="29423" y="31630"/>
                  </a:cubicBezTo>
                  <a:cubicBezTo>
                    <a:pt x="30526" y="31630"/>
                    <a:pt x="31569" y="31732"/>
                    <a:pt x="32516" y="31986"/>
                  </a:cubicBezTo>
                  <a:cubicBezTo>
                    <a:pt x="33515" y="32252"/>
                    <a:pt x="34620" y="32379"/>
                    <a:pt x="35762" y="32379"/>
                  </a:cubicBezTo>
                  <a:cubicBezTo>
                    <a:pt x="40043" y="32379"/>
                    <a:pt x="44850" y="30598"/>
                    <a:pt x="46561" y="27729"/>
                  </a:cubicBezTo>
                  <a:cubicBezTo>
                    <a:pt x="48729" y="24096"/>
                    <a:pt x="47525" y="18715"/>
                    <a:pt x="45460" y="14453"/>
                  </a:cubicBezTo>
                  <a:cubicBezTo>
                    <a:pt x="43395" y="10188"/>
                    <a:pt x="40917" y="6589"/>
                    <a:pt x="40917" y="6589"/>
                  </a:cubicBezTo>
                  <a:cubicBezTo>
                    <a:pt x="40917" y="6589"/>
                    <a:pt x="23910" y="1"/>
                    <a:pt x="1554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7619495" y="3597843"/>
              <a:ext cx="1317657" cy="1954336"/>
            </a:xfrm>
            <a:custGeom>
              <a:avLst/>
              <a:gdLst/>
              <a:ahLst/>
              <a:cxnLst/>
              <a:rect l="l" t="t" r="r" b="b"/>
              <a:pathLst>
                <a:path w="41642" h="61763" extrusionOk="0">
                  <a:moveTo>
                    <a:pt x="31698" y="0"/>
                  </a:moveTo>
                  <a:lnTo>
                    <a:pt x="16880" y="2132"/>
                  </a:lnTo>
                  <a:cubicBezTo>
                    <a:pt x="16880" y="2132"/>
                    <a:pt x="10019" y="5448"/>
                    <a:pt x="8619" y="11435"/>
                  </a:cubicBezTo>
                  <a:cubicBezTo>
                    <a:pt x="7219" y="17424"/>
                    <a:pt x="9561" y="22821"/>
                    <a:pt x="9665" y="23868"/>
                  </a:cubicBezTo>
                  <a:cubicBezTo>
                    <a:pt x="9770" y="24915"/>
                    <a:pt x="9609" y="27032"/>
                    <a:pt x="7990" y="30742"/>
                  </a:cubicBezTo>
                  <a:cubicBezTo>
                    <a:pt x="6372" y="34450"/>
                    <a:pt x="2814" y="42721"/>
                    <a:pt x="1815" y="46694"/>
                  </a:cubicBezTo>
                  <a:cubicBezTo>
                    <a:pt x="815" y="50667"/>
                    <a:pt x="1" y="55699"/>
                    <a:pt x="308" y="56142"/>
                  </a:cubicBezTo>
                  <a:cubicBezTo>
                    <a:pt x="616" y="56586"/>
                    <a:pt x="5290" y="59609"/>
                    <a:pt x="12195" y="60953"/>
                  </a:cubicBezTo>
                  <a:cubicBezTo>
                    <a:pt x="14927" y="61485"/>
                    <a:pt x="17457" y="61762"/>
                    <a:pt x="19954" y="61762"/>
                  </a:cubicBezTo>
                  <a:cubicBezTo>
                    <a:pt x="23765" y="61762"/>
                    <a:pt x="27500" y="61115"/>
                    <a:pt x="31760" y="59739"/>
                  </a:cubicBezTo>
                  <a:cubicBezTo>
                    <a:pt x="38812" y="57462"/>
                    <a:pt x="40260" y="55986"/>
                    <a:pt x="40951" y="55071"/>
                  </a:cubicBezTo>
                  <a:cubicBezTo>
                    <a:pt x="41641" y="54156"/>
                    <a:pt x="41422" y="53903"/>
                    <a:pt x="40927" y="52864"/>
                  </a:cubicBezTo>
                  <a:cubicBezTo>
                    <a:pt x="40430" y="51822"/>
                    <a:pt x="31868" y="32995"/>
                    <a:pt x="31814" y="32123"/>
                  </a:cubicBezTo>
                  <a:cubicBezTo>
                    <a:pt x="31760" y="31251"/>
                    <a:pt x="31831" y="30333"/>
                    <a:pt x="31529" y="29982"/>
                  </a:cubicBezTo>
                  <a:cubicBezTo>
                    <a:pt x="31226" y="29630"/>
                    <a:pt x="30471" y="28660"/>
                    <a:pt x="30471" y="28660"/>
                  </a:cubicBezTo>
                  <a:cubicBezTo>
                    <a:pt x="30471" y="28660"/>
                    <a:pt x="33772" y="21857"/>
                    <a:pt x="35171" y="19013"/>
                  </a:cubicBezTo>
                  <a:cubicBezTo>
                    <a:pt x="36568" y="16167"/>
                    <a:pt x="40171" y="8640"/>
                    <a:pt x="40268" y="6575"/>
                  </a:cubicBezTo>
                  <a:cubicBezTo>
                    <a:pt x="40365" y="4509"/>
                    <a:pt x="40126" y="3141"/>
                    <a:pt x="38801" y="2423"/>
                  </a:cubicBezTo>
                  <a:cubicBezTo>
                    <a:pt x="37474" y="1705"/>
                    <a:pt x="31698" y="0"/>
                    <a:pt x="31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8107313" y="4906571"/>
              <a:ext cx="419706" cy="595575"/>
            </a:xfrm>
            <a:custGeom>
              <a:avLst/>
              <a:gdLst/>
              <a:ahLst/>
              <a:cxnLst/>
              <a:rect l="l" t="t" r="r" b="b"/>
              <a:pathLst>
                <a:path w="13264" h="18822" extrusionOk="0">
                  <a:moveTo>
                    <a:pt x="3158" y="0"/>
                  </a:moveTo>
                  <a:lnTo>
                    <a:pt x="1" y="17245"/>
                  </a:lnTo>
                  <a:cubicBezTo>
                    <a:pt x="1423" y="18224"/>
                    <a:pt x="3083" y="18822"/>
                    <a:pt x="4810" y="18822"/>
                  </a:cubicBezTo>
                  <a:cubicBezTo>
                    <a:pt x="6477" y="18822"/>
                    <a:pt x="8206" y="18265"/>
                    <a:pt x="9847" y="16959"/>
                  </a:cubicBezTo>
                  <a:cubicBezTo>
                    <a:pt x="13190" y="14297"/>
                    <a:pt x="13264" y="9848"/>
                    <a:pt x="12107" y="7732"/>
                  </a:cubicBezTo>
                  <a:cubicBezTo>
                    <a:pt x="10949" y="5614"/>
                    <a:pt x="9188" y="4243"/>
                    <a:pt x="8586" y="3999"/>
                  </a:cubicBezTo>
                  <a:cubicBezTo>
                    <a:pt x="7983" y="3757"/>
                    <a:pt x="7007" y="147"/>
                    <a:pt x="7007" y="147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8634937" y="3601608"/>
              <a:ext cx="255482" cy="151947"/>
            </a:xfrm>
            <a:custGeom>
              <a:avLst/>
              <a:gdLst/>
              <a:ahLst/>
              <a:cxnLst/>
              <a:rect l="l" t="t" r="r" b="b"/>
              <a:pathLst>
                <a:path w="8074" h="4802" extrusionOk="0">
                  <a:moveTo>
                    <a:pt x="1" y="0"/>
                  </a:moveTo>
                  <a:cubicBezTo>
                    <a:pt x="58" y="548"/>
                    <a:pt x="125" y="1104"/>
                    <a:pt x="168" y="1180"/>
                  </a:cubicBezTo>
                  <a:cubicBezTo>
                    <a:pt x="256" y="1334"/>
                    <a:pt x="300" y="2903"/>
                    <a:pt x="300" y="2903"/>
                  </a:cubicBezTo>
                  <a:cubicBezTo>
                    <a:pt x="300" y="2903"/>
                    <a:pt x="5218" y="3291"/>
                    <a:pt x="6128" y="3721"/>
                  </a:cubicBezTo>
                  <a:cubicBezTo>
                    <a:pt x="7035" y="4150"/>
                    <a:pt x="7618" y="4802"/>
                    <a:pt x="7618" y="4802"/>
                  </a:cubicBezTo>
                  <a:cubicBezTo>
                    <a:pt x="7618" y="4802"/>
                    <a:pt x="7844" y="4579"/>
                    <a:pt x="8073" y="4277"/>
                  </a:cubicBezTo>
                  <a:cubicBezTo>
                    <a:pt x="7894" y="3385"/>
                    <a:pt x="7493" y="2729"/>
                    <a:pt x="6707" y="2304"/>
                  </a:cubicBezTo>
                  <a:cubicBezTo>
                    <a:pt x="5522" y="1663"/>
                    <a:pt x="1005" y="300"/>
                    <a:pt x="1" y="0"/>
                  </a:cubicBezTo>
                  <a:close/>
                </a:path>
              </a:pathLst>
            </a:custGeom>
            <a:solidFill>
              <a:srgbClr val="D9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8335449" y="4007064"/>
              <a:ext cx="601650" cy="1461757"/>
            </a:xfrm>
            <a:custGeom>
              <a:avLst/>
              <a:gdLst/>
              <a:ahLst/>
              <a:cxnLst/>
              <a:rect l="l" t="t" r="r" b="b"/>
              <a:pathLst>
                <a:path w="19014" h="46196" extrusionOk="0">
                  <a:moveTo>
                    <a:pt x="14364" y="0"/>
                  </a:moveTo>
                  <a:cubicBezTo>
                    <a:pt x="13181" y="0"/>
                    <a:pt x="11727" y="633"/>
                    <a:pt x="11727" y="633"/>
                  </a:cubicBezTo>
                  <a:cubicBezTo>
                    <a:pt x="10110" y="1402"/>
                    <a:pt x="6899" y="2098"/>
                    <a:pt x="7309" y="2639"/>
                  </a:cubicBezTo>
                  <a:cubicBezTo>
                    <a:pt x="7718" y="3179"/>
                    <a:pt x="10269" y="5222"/>
                    <a:pt x="9308" y="5776"/>
                  </a:cubicBezTo>
                  <a:cubicBezTo>
                    <a:pt x="8349" y="6330"/>
                    <a:pt x="6713" y="8257"/>
                    <a:pt x="6713" y="8257"/>
                  </a:cubicBezTo>
                  <a:lnTo>
                    <a:pt x="5585" y="12324"/>
                  </a:lnTo>
                  <a:lnTo>
                    <a:pt x="1" y="15034"/>
                  </a:lnTo>
                  <a:lnTo>
                    <a:pt x="3755" y="16385"/>
                  </a:lnTo>
                  <a:cubicBezTo>
                    <a:pt x="3755" y="16385"/>
                    <a:pt x="11982" y="41496"/>
                    <a:pt x="11178" y="44104"/>
                  </a:cubicBezTo>
                  <a:cubicBezTo>
                    <a:pt x="10943" y="44868"/>
                    <a:pt x="10892" y="45576"/>
                    <a:pt x="10938" y="46196"/>
                  </a:cubicBezTo>
                  <a:cubicBezTo>
                    <a:pt x="16431" y="44261"/>
                    <a:pt x="17695" y="42968"/>
                    <a:pt x="18322" y="42136"/>
                  </a:cubicBezTo>
                  <a:cubicBezTo>
                    <a:pt x="19013" y="41222"/>
                    <a:pt x="18795" y="40969"/>
                    <a:pt x="18298" y="39927"/>
                  </a:cubicBezTo>
                  <a:cubicBezTo>
                    <a:pt x="17802" y="38887"/>
                    <a:pt x="9239" y="20060"/>
                    <a:pt x="9185" y="19189"/>
                  </a:cubicBezTo>
                  <a:cubicBezTo>
                    <a:pt x="9130" y="18317"/>
                    <a:pt x="9201" y="17399"/>
                    <a:pt x="8900" y="17048"/>
                  </a:cubicBezTo>
                  <a:cubicBezTo>
                    <a:pt x="8596" y="16696"/>
                    <a:pt x="7842" y="15726"/>
                    <a:pt x="7842" y="15726"/>
                  </a:cubicBezTo>
                  <a:cubicBezTo>
                    <a:pt x="7842" y="15726"/>
                    <a:pt x="11142" y="8923"/>
                    <a:pt x="12540" y="6078"/>
                  </a:cubicBezTo>
                  <a:cubicBezTo>
                    <a:pt x="13180" y="4775"/>
                    <a:pt x="14278" y="2489"/>
                    <a:pt x="15294" y="197"/>
                  </a:cubicBezTo>
                  <a:cubicBezTo>
                    <a:pt x="15039" y="56"/>
                    <a:pt x="14715" y="0"/>
                    <a:pt x="14367" y="0"/>
                  </a:cubicBezTo>
                  <a:cubicBezTo>
                    <a:pt x="14366" y="0"/>
                    <a:pt x="14365" y="0"/>
                    <a:pt x="1436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7619495" y="3734345"/>
              <a:ext cx="503749" cy="1780682"/>
            </a:xfrm>
            <a:custGeom>
              <a:avLst/>
              <a:gdLst/>
              <a:ahLst/>
              <a:cxnLst/>
              <a:rect l="l" t="t" r="r" b="b"/>
              <a:pathLst>
                <a:path w="15920" h="56275" extrusionOk="0">
                  <a:moveTo>
                    <a:pt x="13549" y="0"/>
                  </a:moveTo>
                  <a:cubicBezTo>
                    <a:pt x="11588" y="1578"/>
                    <a:pt x="9354" y="3982"/>
                    <a:pt x="8619" y="7123"/>
                  </a:cubicBezTo>
                  <a:cubicBezTo>
                    <a:pt x="7219" y="13112"/>
                    <a:pt x="9562" y="18508"/>
                    <a:pt x="9665" y="19554"/>
                  </a:cubicBezTo>
                  <a:cubicBezTo>
                    <a:pt x="9770" y="20601"/>
                    <a:pt x="9609" y="22719"/>
                    <a:pt x="7990" y="26429"/>
                  </a:cubicBezTo>
                  <a:cubicBezTo>
                    <a:pt x="6372" y="30137"/>
                    <a:pt x="2814" y="38408"/>
                    <a:pt x="1815" y="42380"/>
                  </a:cubicBezTo>
                  <a:cubicBezTo>
                    <a:pt x="814" y="46353"/>
                    <a:pt x="1" y="51385"/>
                    <a:pt x="308" y="51828"/>
                  </a:cubicBezTo>
                  <a:cubicBezTo>
                    <a:pt x="590" y="52234"/>
                    <a:pt x="4551" y="54815"/>
                    <a:pt x="10537" y="56275"/>
                  </a:cubicBezTo>
                  <a:cubicBezTo>
                    <a:pt x="10709" y="52642"/>
                    <a:pt x="11139" y="46144"/>
                    <a:pt x="12210" y="40263"/>
                  </a:cubicBezTo>
                  <a:cubicBezTo>
                    <a:pt x="13793" y="31578"/>
                    <a:pt x="15702" y="23065"/>
                    <a:pt x="15690" y="22572"/>
                  </a:cubicBezTo>
                  <a:cubicBezTo>
                    <a:pt x="15677" y="22079"/>
                    <a:pt x="15920" y="22084"/>
                    <a:pt x="15846" y="21245"/>
                  </a:cubicBezTo>
                  <a:cubicBezTo>
                    <a:pt x="15773" y="20407"/>
                    <a:pt x="14516" y="14956"/>
                    <a:pt x="14280" y="13601"/>
                  </a:cubicBezTo>
                  <a:cubicBezTo>
                    <a:pt x="14280" y="13601"/>
                    <a:pt x="14363" y="11067"/>
                    <a:pt x="14318" y="10232"/>
                  </a:cubicBezTo>
                  <a:cubicBezTo>
                    <a:pt x="14274" y="9396"/>
                    <a:pt x="14681" y="1090"/>
                    <a:pt x="13810" y="187"/>
                  </a:cubicBezTo>
                  <a:cubicBezTo>
                    <a:pt x="13751" y="124"/>
                    <a:pt x="13660" y="61"/>
                    <a:pt x="13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9"/>
            <p:cNvSpPr/>
            <p:nvPr/>
          </p:nvSpPr>
          <p:spPr>
            <a:xfrm>
              <a:off x="7632025" y="5361736"/>
              <a:ext cx="328291" cy="128184"/>
            </a:xfrm>
            <a:custGeom>
              <a:avLst/>
              <a:gdLst/>
              <a:ahLst/>
              <a:cxnLst/>
              <a:rect l="l" t="t" r="r" b="b"/>
              <a:pathLst>
                <a:path w="10375" h="4051" extrusionOk="0">
                  <a:moveTo>
                    <a:pt x="0" y="1"/>
                  </a:moveTo>
                  <a:cubicBezTo>
                    <a:pt x="3997" y="2511"/>
                    <a:pt x="10375" y="4050"/>
                    <a:pt x="10375" y="4050"/>
                  </a:cubicBezTo>
                  <a:cubicBezTo>
                    <a:pt x="10375" y="4050"/>
                    <a:pt x="5702" y="2349"/>
                    <a:pt x="3394" y="1247"/>
                  </a:cubicBezTo>
                  <a:cubicBezTo>
                    <a:pt x="1086" y="14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7992644" y="3436977"/>
              <a:ext cx="708855" cy="754357"/>
            </a:xfrm>
            <a:custGeom>
              <a:avLst/>
              <a:gdLst/>
              <a:ahLst/>
              <a:cxnLst/>
              <a:rect l="l" t="t" r="r" b="b"/>
              <a:pathLst>
                <a:path w="22402" h="23840" extrusionOk="0">
                  <a:moveTo>
                    <a:pt x="12995" y="1"/>
                  </a:moveTo>
                  <a:cubicBezTo>
                    <a:pt x="10560" y="1"/>
                    <a:pt x="8367" y="1173"/>
                    <a:pt x="7204" y="2361"/>
                  </a:cubicBezTo>
                  <a:cubicBezTo>
                    <a:pt x="5852" y="3741"/>
                    <a:pt x="436" y="7953"/>
                    <a:pt x="562" y="8380"/>
                  </a:cubicBezTo>
                  <a:cubicBezTo>
                    <a:pt x="587" y="8462"/>
                    <a:pt x="707" y="8495"/>
                    <a:pt x="887" y="8495"/>
                  </a:cubicBezTo>
                  <a:cubicBezTo>
                    <a:pt x="1641" y="8495"/>
                    <a:pt x="3433" y="7910"/>
                    <a:pt x="3433" y="7910"/>
                  </a:cubicBezTo>
                  <a:lnTo>
                    <a:pt x="3433" y="7910"/>
                  </a:lnTo>
                  <a:lnTo>
                    <a:pt x="455" y="9719"/>
                  </a:lnTo>
                  <a:cubicBezTo>
                    <a:pt x="455" y="9719"/>
                    <a:pt x="0" y="10118"/>
                    <a:pt x="146" y="11294"/>
                  </a:cubicBezTo>
                  <a:cubicBezTo>
                    <a:pt x="291" y="12469"/>
                    <a:pt x="2596" y="23839"/>
                    <a:pt x="2596" y="23839"/>
                  </a:cubicBezTo>
                  <a:cubicBezTo>
                    <a:pt x="2596" y="23839"/>
                    <a:pt x="3000" y="21549"/>
                    <a:pt x="5689" y="20360"/>
                  </a:cubicBezTo>
                  <a:cubicBezTo>
                    <a:pt x="8376" y="19168"/>
                    <a:pt x="18734" y="14758"/>
                    <a:pt x="18905" y="14271"/>
                  </a:cubicBezTo>
                  <a:cubicBezTo>
                    <a:pt x="19075" y="13784"/>
                    <a:pt x="18685" y="11556"/>
                    <a:pt x="18520" y="10350"/>
                  </a:cubicBezTo>
                  <a:cubicBezTo>
                    <a:pt x="18355" y="9143"/>
                    <a:pt x="18508" y="8764"/>
                    <a:pt x="19070" y="8570"/>
                  </a:cubicBezTo>
                  <a:cubicBezTo>
                    <a:pt x="19132" y="8548"/>
                    <a:pt x="19207" y="8539"/>
                    <a:pt x="19292" y="8539"/>
                  </a:cubicBezTo>
                  <a:cubicBezTo>
                    <a:pt x="19979" y="8539"/>
                    <a:pt x="21329" y="9164"/>
                    <a:pt x="21813" y="9327"/>
                  </a:cubicBezTo>
                  <a:cubicBezTo>
                    <a:pt x="21970" y="9380"/>
                    <a:pt x="22090" y="9414"/>
                    <a:pt x="22177" y="9414"/>
                  </a:cubicBezTo>
                  <a:cubicBezTo>
                    <a:pt x="22393" y="9414"/>
                    <a:pt x="22401" y="9203"/>
                    <a:pt x="22229" y="8542"/>
                  </a:cubicBezTo>
                  <a:cubicBezTo>
                    <a:pt x="21987" y="7613"/>
                    <a:pt x="20379" y="2516"/>
                    <a:pt x="19809" y="1552"/>
                  </a:cubicBezTo>
                  <a:cubicBezTo>
                    <a:pt x="19241" y="586"/>
                    <a:pt x="17107" y="582"/>
                    <a:pt x="14206" y="100"/>
                  </a:cubicBezTo>
                  <a:cubicBezTo>
                    <a:pt x="13798" y="32"/>
                    <a:pt x="13394" y="1"/>
                    <a:pt x="129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7992644" y="3436977"/>
              <a:ext cx="708855" cy="754357"/>
            </a:xfrm>
            <a:custGeom>
              <a:avLst/>
              <a:gdLst/>
              <a:ahLst/>
              <a:cxnLst/>
              <a:rect l="l" t="t" r="r" b="b"/>
              <a:pathLst>
                <a:path w="22402" h="23840" extrusionOk="0">
                  <a:moveTo>
                    <a:pt x="12995" y="1"/>
                  </a:moveTo>
                  <a:cubicBezTo>
                    <a:pt x="10560" y="1"/>
                    <a:pt x="8367" y="1173"/>
                    <a:pt x="7204" y="2361"/>
                  </a:cubicBezTo>
                  <a:cubicBezTo>
                    <a:pt x="5852" y="3741"/>
                    <a:pt x="436" y="7953"/>
                    <a:pt x="562" y="8380"/>
                  </a:cubicBezTo>
                  <a:cubicBezTo>
                    <a:pt x="587" y="8462"/>
                    <a:pt x="707" y="8495"/>
                    <a:pt x="887" y="8495"/>
                  </a:cubicBezTo>
                  <a:cubicBezTo>
                    <a:pt x="1641" y="8495"/>
                    <a:pt x="3433" y="7910"/>
                    <a:pt x="3433" y="7910"/>
                  </a:cubicBezTo>
                  <a:lnTo>
                    <a:pt x="3433" y="7910"/>
                  </a:lnTo>
                  <a:lnTo>
                    <a:pt x="455" y="9719"/>
                  </a:lnTo>
                  <a:cubicBezTo>
                    <a:pt x="455" y="9719"/>
                    <a:pt x="0" y="10118"/>
                    <a:pt x="146" y="11294"/>
                  </a:cubicBezTo>
                  <a:cubicBezTo>
                    <a:pt x="291" y="12469"/>
                    <a:pt x="2596" y="23839"/>
                    <a:pt x="2596" y="23839"/>
                  </a:cubicBezTo>
                  <a:cubicBezTo>
                    <a:pt x="2596" y="23839"/>
                    <a:pt x="3000" y="21549"/>
                    <a:pt x="5689" y="20360"/>
                  </a:cubicBezTo>
                  <a:cubicBezTo>
                    <a:pt x="8376" y="19168"/>
                    <a:pt x="18734" y="14758"/>
                    <a:pt x="18905" y="14271"/>
                  </a:cubicBezTo>
                  <a:cubicBezTo>
                    <a:pt x="19075" y="13784"/>
                    <a:pt x="18685" y="11556"/>
                    <a:pt x="18520" y="10350"/>
                  </a:cubicBezTo>
                  <a:cubicBezTo>
                    <a:pt x="18355" y="9143"/>
                    <a:pt x="18508" y="8764"/>
                    <a:pt x="19070" y="8570"/>
                  </a:cubicBezTo>
                  <a:cubicBezTo>
                    <a:pt x="19132" y="8548"/>
                    <a:pt x="19207" y="8539"/>
                    <a:pt x="19292" y="8539"/>
                  </a:cubicBezTo>
                  <a:cubicBezTo>
                    <a:pt x="19979" y="8539"/>
                    <a:pt x="21329" y="9164"/>
                    <a:pt x="21813" y="9327"/>
                  </a:cubicBezTo>
                  <a:cubicBezTo>
                    <a:pt x="21970" y="9380"/>
                    <a:pt x="22090" y="9414"/>
                    <a:pt x="22177" y="9414"/>
                  </a:cubicBezTo>
                  <a:cubicBezTo>
                    <a:pt x="22393" y="9414"/>
                    <a:pt x="22401" y="9203"/>
                    <a:pt x="22229" y="8542"/>
                  </a:cubicBezTo>
                  <a:cubicBezTo>
                    <a:pt x="21987" y="7613"/>
                    <a:pt x="20379" y="2516"/>
                    <a:pt x="19809" y="1552"/>
                  </a:cubicBezTo>
                  <a:cubicBezTo>
                    <a:pt x="19241" y="586"/>
                    <a:pt x="17107" y="582"/>
                    <a:pt x="14206" y="100"/>
                  </a:cubicBezTo>
                  <a:cubicBezTo>
                    <a:pt x="13798" y="32"/>
                    <a:pt x="13394" y="1"/>
                    <a:pt x="12995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8161262" y="3593635"/>
              <a:ext cx="321171" cy="356358"/>
            </a:xfrm>
            <a:custGeom>
              <a:avLst/>
              <a:gdLst/>
              <a:ahLst/>
              <a:cxnLst/>
              <a:rect l="l" t="t" r="r" b="b"/>
              <a:pathLst>
                <a:path w="10150" h="11262" extrusionOk="0">
                  <a:moveTo>
                    <a:pt x="3574" y="0"/>
                  </a:moveTo>
                  <a:cubicBezTo>
                    <a:pt x="3574" y="0"/>
                    <a:pt x="1644" y="2121"/>
                    <a:pt x="995" y="4526"/>
                  </a:cubicBezTo>
                  <a:cubicBezTo>
                    <a:pt x="347" y="6932"/>
                    <a:pt x="1" y="11262"/>
                    <a:pt x="1" y="11262"/>
                  </a:cubicBezTo>
                  <a:cubicBezTo>
                    <a:pt x="1" y="11262"/>
                    <a:pt x="519" y="9834"/>
                    <a:pt x="3873" y="6489"/>
                  </a:cubicBezTo>
                  <a:cubicBezTo>
                    <a:pt x="7225" y="3146"/>
                    <a:pt x="10150" y="648"/>
                    <a:pt x="10150" y="648"/>
                  </a:cubicBezTo>
                  <a:lnTo>
                    <a:pt x="35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9"/>
            <p:cNvSpPr/>
            <p:nvPr/>
          </p:nvSpPr>
          <p:spPr>
            <a:xfrm>
              <a:off x="8238721" y="3593698"/>
              <a:ext cx="243679" cy="98756"/>
            </a:xfrm>
            <a:custGeom>
              <a:avLst/>
              <a:gdLst/>
              <a:ahLst/>
              <a:cxnLst/>
              <a:rect l="l" t="t" r="r" b="b"/>
              <a:pathLst>
                <a:path w="7701" h="3121" extrusionOk="0">
                  <a:moveTo>
                    <a:pt x="1125" y="0"/>
                  </a:moveTo>
                  <a:cubicBezTo>
                    <a:pt x="1125" y="0"/>
                    <a:pt x="597" y="581"/>
                    <a:pt x="0" y="1478"/>
                  </a:cubicBezTo>
                  <a:cubicBezTo>
                    <a:pt x="377" y="1987"/>
                    <a:pt x="1204" y="2693"/>
                    <a:pt x="3190" y="3012"/>
                  </a:cubicBezTo>
                  <a:cubicBezTo>
                    <a:pt x="3668" y="3089"/>
                    <a:pt x="4154" y="3121"/>
                    <a:pt x="4637" y="3121"/>
                  </a:cubicBezTo>
                  <a:cubicBezTo>
                    <a:pt x="4739" y="3121"/>
                    <a:pt x="4841" y="3119"/>
                    <a:pt x="4942" y="3117"/>
                  </a:cubicBezTo>
                  <a:cubicBezTo>
                    <a:pt x="6585" y="1602"/>
                    <a:pt x="7701" y="649"/>
                    <a:pt x="7701" y="649"/>
                  </a:cubicBez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9"/>
            <p:cNvSpPr/>
            <p:nvPr/>
          </p:nvSpPr>
          <p:spPr>
            <a:xfrm>
              <a:off x="8263528" y="3293767"/>
              <a:ext cx="291396" cy="353352"/>
            </a:xfrm>
            <a:custGeom>
              <a:avLst/>
              <a:gdLst/>
              <a:ahLst/>
              <a:cxnLst/>
              <a:rect l="l" t="t" r="r" b="b"/>
              <a:pathLst>
                <a:path w="9209" h="11167" extrusionOk="0">
                  <a:moveTo>
                    <a:pt x="9208" y="1"/>
                  </a:moveTo>
                  <a:lnTo>
                    <a:pt x="0" y="1014"/>
                  </a:lnTo>
                  <a:cubicBezTo>
                    <a:pt x="728" y="4301"/>
                    <a:pt x="149" y="9720"/>
                    <a:pt x="149" y="9720"/>
                  </a:cubicBezTo>
                  <a:cubicBezTo>
                    <a:pt x="149" y="9720"/>
                    <a:pt x="491" y="10848"/>
                    <a:pt x="3715" y="11136"/>
                  </a:cubicBezTo>
                  <a:cubicBezTo>
                    <a:pt x="3955" y="11157"/>
                    <a:pt x="4188" y="11167"/>
                    <a:pt x="4415" y="11167"/>
                  </a:cubicBezTo>
                  <a:cubicBezTo>
                    <a:pt x="7229" y="11167"/>
                    <a:pt x="8962" y="9631"/>
                    <a:pt x="8962" y="9631"/>
                  </a:cubicBezTo>
                  <a:cubicBezTo>
                    <a:pt x="8962" y="9631"/>
                    <a:pt x="8828" y="6872"/>
                    <a:pt x="8945" y="3968"/>
                  </a:cubicBezTo>
                  <a:cubicBezTo>
                    <a:pt x="9063" y="1065"/>
                    <a:pt x="9208" y="1"/>
                    <a:pt x="9208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9"/>
            <p:cNvSpPr/>
            <p:nvPr/>
          </p:nvSpPr>
          <p:spPr>
            <a:xfrm>
              <a:off x="8263528" y="3293767"/>
              <a:ext cx="291427" cy="214251"/>
            </a:xfrm>
            <a:custGeom>
              <a:avLst/>
              <a:gdLst/>
              <a:ahLst/>
              <a:cxnLst/>
              <a:rect l="l" t="t" r="r" b="b"/>
              <a:pathLst>
                <a:path w="9210" h="6771" extrusionOk="0">
                  <a:moveTo>
                    <a:pt x="9210" y="1"/>
                  </a:moveTo>
                  <a:lnTo>
                    <a:pt x="0" y="1014"/>
                  </a:lnTo>
                  <a:cubicBezTo>
                    <a:pt x="303" y="2378"/>
                    <a:pt x="379" y="4106"/>
                    <a:pt x="366" y="5664"/>
                  </a:cubicBezTo>
                  <a:cubicBezTo>
                    <a:pt x="799" y="6165"/>
                    <a:pt x="1434" y="6590"/>
                    <a:pt x="2360" y="6735"/>
                  </a:cubicBezTo>
                  <a:cubicBezTo>
                    <a:pt x="2512" y="6759"/>
                    <a:pt x="2663" y="6771"/>
                    <a:pt x="2813" y="6771"/>
                  </a:cubicBezTo>
                  <a:cubicBezTo>
                    <a:pt x="5385" y="6771"/>
                    <a:pt x="7581" y="3412"/>
                    <a:pt x="8646" y="2035"/>
                  </a:cubicBezTo>
                  <a:cubicBezTo>
                    <a:pt x="8814" y="1818"/>
                    <a:pt x="8959" y="1607"/>
                    <a:pt x="9084" y="1403"/>
                  </a:cubicBezTo>
                  <a:cubicBezTo>
                    <a:pt x="9155" y="409"/>
                    <a:pt x="9210" y="1"/>
                    <a:pt x="9210" y="1"/>
                  </a:cubicBez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9"/>
            <p:cNvSpPr/>
            <p:nvPr/>
          </p:nvSpPr>
          <p:spPr>
            <a:xfrm>
              <a:off x="8074786" y="3455013"/>
              <a:ext cx="626585" cy="736321"/>
            </a:xfrm>
            <a:custGeom>
              <a:avLst/>
              <a:gdLst/>
              <a:ahLst/>
              <a:cxnLst/>
              <a:rect l="l" t="t" r="r" b="b"/>
              <a:pathLst>
                <a:path w="19802" h="23270" extrusionOk="0">
                  <a:moveTo>
                    <a:pt x="14869" y="1"/>
                  </a:moveTo>
                  <a:cubicBezTo>
                    <a:pt x="14863" y="594"/>
                    <a:pt x="14772" y="2388"/>
                    <a:pt x="13857" y="3634"/>
                  </a:cubicBezTo>
                  <a:cubicBezTo>
                    <a:pt x="12751" y="5145"/>
                    <a:pt x="10526" y="7014"/>
                    <a:pt x="7173" y="10231"/>
                  </a:cubicBezTo>
                  <a:cubicBezTo>
                    <a:pt x="3819" y="13447"/>
                    <a:pt x="1188" y="16944"/>
                    <a:pt x="648" y="18061"/>
                  </a:cubicBezTo>
                  <a:cubicBezTo>
                    <a:pt x="108" y="19177"/>
                    <a:pt x="0" y="23269"/>
                    <a:pt x="0" y="23269"/>
                  </a:cubicBezTo>
                  <a:cubicBezTo>
                    <a:pt x="0" y="23269"/>
                    <a:pt x="404" y="20981"/>
                    <a:pt x="3091" y="19790"/>
                  </a:cubicBezTo>
                  <a:cubicBezTo>
                    <a:pt x="5778" y="18598"/>
                    <a:pt x="16136" y="14188"/>
                    <a:pt x="16307" y="13701"/>
                  </a:cubicBezTo>
                  <a:cubicBezTo>
                    <a:pt x="16478" y="13215"/>
                    <a:pt x="16086" y="10986"/>
                    <a:pt x="15921" y="9781"/>
                  </a:cubicBezTo>
                  <a:cubicBezTo>
                    <a:pt x="15756" y="8574"/>
                    <a:pt x="15910" y="8195"/>
                    <a:pt x="16471" y="8002"/>
                  </a:cubicBezTo>
                  <a:cubicBezTo>
                    <a:pt x="16533" y="7980"/>
                    <a:pt x="16608" y="7971"/>
                    <a:pt x="16694" y="7971"/>
                  </a:cubicBezTo>
                  <a:cubicBezTo>
                    <a:pt x="17382" y="7971"/>
                    <a:pt x="18732" y="8595"/>
                    <a:pt x="19214" y="8759"/>
                  </a:cubicBezTo>
                  <a:cubicBezTo>
                    <a:pt x="19370" y="8811"/>
                    <a:pt x="19490" y="8845"/>
                    <a:pt x="19577" y="8845"/>
                  </a:cubicBezTo>
                  <a:cubicBezTo>
                    <a:pt x="19793" y="8845"/>
                    <a:pt x="19801" y="8635"/>
                    <a:pt x="19629" y="7973"/>
                  </a:cubicBezTo>
                  <a:cubicBezTo>
                    <a:pt x="19388" y="7044"/>
                    <a:pt x="17779" y="1946"/>
                    <a:pt x="17210" y="982"/>
                  </a:cubicBezTo>
                  <a:cubicBezTo>
                    <a:pt x="16889" y="431"/>
                    <a:pt x="16058" y="193"/>
                    <a:pt x="14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9"/>
            <p:cNvSpPr/>
            <p:nvPr/>
          </p:nvSpPr>
          <p:spPr>
            <a:xfrm>
              <a:off x="8074786" y="3455013"/>
              <a:ext cx="626585" cy="736321"/>
            </a:xfrm>
            <a:custGeom>
              <a:avLst/>
              <a:gdLst/>
              <a:ahLst/>
              <a:cxnLst/>
              <a:rect l="l" t="t" r="r" b="b"/>
              <a:pathLst>
                <a:path w="19802" h="23270" extrusionOk="0">
                  <a:moveTo>
                    <a:pt x="14869" y="1"/>
                  </a:moveTo>
                  <a:cubicBezTo>
                    <a:pt x="14863" y="594"/>
                    <a:pt x="14772" y="2388"/>
                    <a:pt x="13857" y="3634"/>
                  </a:cubicBezTo>
                  <a:cubicBezTo>
                    <a:pt x="12751" y="5145"/>
                    <a:pt x="10526" y="7014"/>
                    <a:pt x="7173" y="10231"/>
                  </a:cubicBezTo>
                  <a:cubicBezTo>
                    <a:pt x="3819" y="13447"/>
                    <a:pt x="1188" y="16944"/>
                    <a:pt x="648" y="18061"/>
                  </a:cubicBezTo>
                  <a:cubicBezTo>
                    <a:pt x="108" y="19177"/>
                    <a:pt x="0" y="23269"/>
                    <a:pt x="0" y="23269"/>
                  </a:cubicBezTo>
                  <a:cubicBezTo>
                    <a:pt x="0" y="23269"/>
                    <a:pt x="404" y="20981"/>
                    <a:pt x="3091" y="19790"/>
                  </a:cubicBezTo>
                  <a:cubicBezTo>
                    <a:pt x="5778" y="18598"/>
                    <a:pt x="16136" y="14188"/>
                    <a:pt x="16307" y="13701"/>
                  </a:cubicBezTo>
                  <a:cubicBezTo>
                    <a:pt x="16478" y="13215"/>
                    <a:pt x="16086" y="10986"/>
                    <a:pt x="15921" y="9781"/>
                  </a:cubicBezTo>
                  <a:cubicBezTo>
                    <a:pt x="15756" y="8574"/>
                    <a:pt x="15910" y="8195"/>
                    <a:pt x="16471" y="8002"/>
                  </a:cubicBezTo>
                  <a:cubicBezTo>
                    <a:pt x="16533" y="7980"/>
                    <a:pt x="16608" y="7971"/>
                    <a:pt x="16694" y="7971"/>
                  </a:cubicBezTo>
                  <a:cubicBezTo>
                    <a:pt x="17382" y="7971"/>
                    <a:pt x="18732" y="8595"/>
                    <a:pt x="19214" y="8759"/>
                  </a:cubicBezTo>
                  <a:cubicBezTo>
                    <a:pt x="19370" y="8811"/>
                    <a:pt x="19490" y="8845"/>
                    <a:pt x="19577" y="8845"/>
                  </a:cubicBezTo>
                  <a:cubicBezTo>
                    <a:pt x="19793" y="8845"/>
                    <a:pt x="19801" y="8635"/>
                    <a:pt x="19629" y="7973"/>
                  </a:cubicBezTo>
                  <a:cubicBezTo>
                    <a:pt x="19388" y="7044"/>
                    <a:pt x="17779" y="1946"/>
                    <a:pt x="17210" y="982"/>
                  </a:cubicBezTo>
                  <a:cubicBezTo>
                    <a:pt x="16889" y="431"/>
                    <a:pt x="16058" y="193"/>
                    <a:pt x="14869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9"/>
            <p:cNvSpPr/>
            <p:nvPr/>
          </p:nvSpPr>
          <p:spPr>
            <a:xfrm>
              <a:off x="8065578" y="3931029"/>
              <a:ext cx="100845" cy="217004"/>
            </a:xfrm>
            <a:custGeom>
              <a:avLst/>
              <a:gdLst/>
              <a:ahLst/>
              <a:cxnLst/>
              <a:rect l="l" t="t" r="r" b="b"/>
              <a:pathLst>
                <a:path w="3187" h="6858" extrusionOk="0">
                  <a:moveTo>
                    <a:pt x="3187" y="0"/>
                  </a:moveTo>
                  <a:cubicBezTo>
                    <a:pt x="3186" y="1"/>
                    <a:pt x="884" y="2138"/>
                    <a:pt x="443" y="3764"/>
                  </a:cubicBezTo>
                  <a:cubicBezTo>
                    <a:pt x="1" y="5389"/>
                    <a:pt x="354" y="6858"/>
                    <a:pt x="354" y="6858"/>
                  </a:cubicBezTo>
                  <a:cubicBezTo>
                    <a:pt x="354" y="6858"/>
                    <a:pt x="352" y="4574"/>
                    <a:pt x="907" y="3574"/>
                  </a:cubicBezTo>
                  <a:cubicBezTo>
                    <a:pt x="1643" y="2248"/>
                    <a:pt x="1740" y="1994"/>
                    <a:pt x="3187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9"/>
            <p:cNvSpPr/>
            <p:nvPr/>
          </p:nvSpPr>
          <p:spPr>
            <a:xfrm>
              <a:off x="7931386" y="4140844"/>
              <a:ext cx="198620" cy="1387429"/>
            </a:xfrm>
            <a:custGeom>
              <a:avLst/>
              <a:gdLst/>
              <a:ahLst/>
              <a:cxnLst/>
              <a:rect l="l" t="t" r="r" b="b"/>
              <a:pathLst>
                <a:path w="6277" h="43847" extrusionOk="0">
                  <a:moveTo>
                    <a:pt x="4243" y="1"/>
                  </a:moveTo>
                  <a:cubicBezTo>
                    <a:pt x="4185" y="1"/>
                    <a:pt x="4139" y="89"/>
                    <a:pt x="4123" y="333"/>
                  </a:cubicBezTo>
                  <a:cubicBezTo>
                    <a:pt x="4063" y="1206"/>
                    <a:pt x="5768" y="7498"/>
                    <a:pt x="5762" y="8203"/>
                  </a:cubicBezTo>
                  <a:cubicBezTo>
                    <a:pt x="5757" y="8908"/>
                    <a:pt x="4381" y="14406"/>
                    <a:pt x="2926" y="21065"/>
                  </a:cubicBezTo>
                  <a:cubicBezTo>
                    <a:pt x="1470" y="27724"/>
                    <a:pt x="0" y="43361"/>
                    <a:pt x="0" y="43361"/>
                  </a:cubicBezTo>
                  <a:lnTo>
                    <a:pt x="1299" y="43847"/>
                  </a:lnTo>
                  <a:cubicBezTo>
                    <a:pt x="1299" y="43847"/>
                    <a:pt x="1794" y="35792"/>
                    <a:pt x="3185" y="25883"/>
                  </a:cubicBezTo>
                  <a:cubicBezTo>
                    <a:pt x="4576" y="15973"/>
                    <a:pt x="6265" y="9092"/>
                    <a:pt x="6271" y="8041"/>
                  </a:cubicBezTo>
                  <a:cubicBezTo>
                    <a:pt x="6277" y="6990"/>
                    <a:pt x="4966" y="2788"/>
                    <a:pt x="4619" y="581"/>
                  </a:cubicBezTo>
                  <a:cubicBezTo>
                    <a:pt x="4619" y="581"/>
                    <a:pt x="4392" y="1"/>
                    <a:pt x="4243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9"/>
            <p:cNvSpPr/>
            <p:nvPr/>
          </p:nvSpPr>
          <p:spPr>
            <a:xfrm>
              <a:off x="7965685" y="4433434"/>
              <a:ext cx="344239" cy="64013"/>
            </a:xfrm>
            <a:custGeom>
              <a:avLst/>
              <a:gdLst/>
              <a:ahLst/>
              <a:cxnLst/>
              <a:rect l="l" t="t" r="r" b="b"/>
              <a:pathLst>
                <a:path w="10879" h="2023" extrusionOk="0">
                  <a:moveTo>
                    <a:pt x="4461" y="1"/>
                  </a:moveTo>
                  <a:cubicBezTo>
                    <a:pt x="4436" y="1"/>
                    <a:pt x="4412" y="1"/>
                    <a:pt x="4389" y="2"/>
                  </a:cubicBezTo>
                  <a:cubicBezTo>
                    <a:pt x="2754" y="63"/>
                    <a:pt x="1" y="578"/>
                    <a:pt x="1" y="578"/>
                  </a:cubicBezTo>
                  <a:cubicBezTo>
                    <a:pt x="1" y="578"/>
                    <a:pt x="4861" y="814"/>
                    <a:pt x="6404" y="1077"/>
                  </a:cubicBezTo>
                  <a:cubicBezTo>
                    <a:pt x="7946" y="1339"/>
                    <a:pt x="10879" y="2022"/>
                    <a:pt x="10879" y="2022"/>
                  </a:cubicBezTo>
                  <a:cubicBezTo>
                    <a:pt x="10879" y="2022"/>
                    <a:pt x="6162" y="1"/>
                    <a:pt x="4461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9"/>
            <p:cNvSpPr/>
            <p:nvPr/>
          </p:nvSpPr>
          <p:spPr>
            <a:xfrm>
              <a:off x="8652340" y="3615404"/>
              <a:ext cx="66639" cy="123975"/>
            </a:xfrm>
            <a:custGeom>
              <a:avLst/>
              <a:gdLst/>
              <a:ahLst/>
              <a:cxnLst/>
              <a:rect l="l" t="t" r="r" b="b"/>
              <a:pathLst>
                <a:path w="2106" h="3918" extrusionOk="0">
                  <a:moveTo>
                    <a:pt x="517" y="1"/>
                  </a:moveTo>
                  <a:cubicBezTo>
                    <a:pt x="517" y="2"/>
                    <a:pt x="1161" y="2446"/>
                    <a:pt x="1331" y="2929"/>
                  </a:cubicBezTo>
                  <a:cubicBezTo>
                    <a:pt x="1474" y="3332"/>
                    <a:pt x="1377" y="3610"/>
                    <a:pt x="1133" y="3610"/>
                  </a:cubicBezTo>
                  <a:cubicBezTo>
                    <a:pt x="1085" y="3610"/>
                    <a:pt x="1031" y="3599"/>
                    <a:pt x="971" y="3576"/>
                  </a:cubicBezTo>
                  <a:cubicBezTo>
                    <a:pt x="614" y="3436"/>
                    <a:pt x="1" y="3291"/>
                    <a:pt x="1" y="3291"/>
                  </a:cubicBezTo>
                  <a:lnTo>
                    <a:pt x="1" y="3291"/>
                  </a:lnTo>
                  <a:cubicBezTo>
                    <a:pt x="1" y="3291"/>
                    <a:pt x="965" y="3918"/>
                    <a:pt x="1535" y="3918"/>
                  </a:cubicBezTo>
                  <a:cubicBezTo>
                    <a:pt x="2106" y="3918"/>
                    <a:pt x="1921" y="3345"/>
                    <a:pt x="1638" y="2734"/>
                  </a:cubicBezTo>
                  <a:cubicBezTo>
                    <a:pt x="1354" y="2125"/>
                    <a:pt x="517" y="2"/>
                    <a:pt x="51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>
              <a:off x="8589500" y="3994850"/>
              <a:ext cx="118438" cy="242287"/>
            </a:xfrm>
            <a:custGeom>
              <a:avLst/>
              <a:gdLst/>
              <a:ahLst/>
              <a:cxnLst/>
              <a:rect l="l" t="t" r="r" b="b"/>
              <a:pathLst>
                <a:path w="3743" h="7657" extrusionOk="0">
                  <a:moveTo>
                    <a:pt x="304" y="0"/>
                  </a:moveTo>
                  <a:cubicBezTo>
                    <a:pt x="120" y="0"/>
                    <a:pt x="1" y="58"/>
                    <a:pt x="1" y="58"/>
                  </a:cubicBezTo>
                  <a:cubicBezTo>
                    <a:pt x="1" y="58"/>
                    <a:pt x="1132" y="630"/>
                    <a:pt x="1608" y="1595"/>
                  </a:cubicBezTo>
                  <a:cubicBezTo>
                    <a:pt x="2084" y="2559"/>
                    <a:pt x="3742" y="7656"/>
                    <a:pt x="3742" y="7656"/>
                  </a:cubicBezTo>
                  <a:cubicBezTo>
                    <a:pt x="3742" y="7656"/>
                    <a:pt x="2624" y="3246"/>
                    <a:pt x="2233" y="2346"/>
                  </a:cubicBezTo>
                  <a:cubicBezTo>
                    <a:pt x="1841" y="1445"/>
                    <a:pt x="1653" y="994"/>
                    <a:pt x="1100" y="395"/>
                  </a:cubicBezTo>
                  <a:cubicBezTo>
                    <a:pt x="806" y="75"/>
                    <a:pt x="513" y="0"/>
                    <a:pt x="304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9"/>
            <p:cNvSpPr/>
            <p:nvPr/>
          </p:nvSpPr>
          <p:spPr>
            <a:xfrm>
              <a:off x="8534253" y="4079428"/>
              <a:ext cx="143847" cy="90181"/>
            </a:xfrm>
            <a:custGeom>
              <a:avLst/>
              <a:gdLst/>
              <a:ahLst/>
              <a:cxnLst/>
              <a:rect l="l" t="t" r="r" b="b"/>
              <a:pathLst>
                <a:path w="4546" h="285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16" y="1352"/>
                    <a:pt x="3030" y="2007"/>
                  </a:cubicBezTo>
                  <a:cubicBezTo>
                    <a:pt x="4044" y="2662"/>
                    <a:pt x="4546" y="2850"/>
                    <a:pt x="4546" y="2850"/>
                  </a:cubicBezTo>
                  <a:cubicBezTo>
                    <a:pt x="3333" y="141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9"/>
            <p:cNvSpPr/>
            <p:nvPr/>
          </p:nvSpPr>
          <p:spPr>
            <a:xfrm>
              <a:off x="7995650" y="4439636"/>
              <a:ext cx="295319" cy="58349"/>
            </a:xfrm>
            <a:custGeom>
              <a:avLst/>
              <a:gdLst/>
              <a:ahLst/>
              <a:cxnLst/>
              <a:rect l="l" t="t" r="r" b="b"/>
              <a:pathLst>
                <a:path w="9333" h="1844" extrusionOk="0">
                  <a:moveTo>
                    <a:pt x="3547" y="1"/>
                  </a:moveTo>
                  <a:cubicBezTo>
                    <a:pt x="849" y="1"/>
                    <a:pt x="1" y="509"/>
                    <a:pt x="1" y="509"/>
                  </a:cubicBezTo>
                  <a:cubicBezTo>
                    <a:pt x="955" y="420"/>
                    <a:pt x="1698" y="386"/>
                    <a:pt x="2318" y="386"/>
                  </a:cubicBezTo>
                  <a:cubicBezTo>
                    <a:pt x="3521" y="386"/>
                    <a:pt x="4266" y="513"/>
                    <a:pt x="5213" y="607"/>
                  </a:cubicBezTo>
                  <a:cubicBezTo>
                    <a:pt x="6648" y="748"/>
                    <a:pt x="9332" y="1844"/>
                    <a:pt x="9332" y="1844"/>
                  </a:cubicBezTo>
                  <a:cubicBezTo>
                    <a:pt x="9332" y="1844"/>
                    <a:pt x="6333" y="7"/>
                    <a:pt x="3596" y="1"/>
                  </a:cubicBezTo>
                  <a:cubicBezTo>
                    <a:pt x="3580" y="1"/>
                    <a:pt x="3563" y="1"/>
                    <a:pt x="3547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7988056" y="4661191"/>
              <a:ext cx="514380" cy="832831"/>
            </a:xfrm>
            <a:custGeom>
              <a:avLst/>
              <a:gdLst/>
              <a:ahLst/>
              <a:cxnLst/>
              <a:rect l="l" t="t" r="r" b="b"/>
              <a:pathLst>
                <a:path w="16256" h="26320" extrusionOk="0">
                  <a:moveTo>
                    <a:pt x="6335" y="0"/>
                  </a:moveTo>
                  <a:lnTo>
                    <a:pt x="2006" y="907"/>
                  </a:lnTo>
                  <a:lnTo>
                    <a:pt x="3499" y="12690"/>
                  </a:lnTo>
                  <a:cubicBezTo>
                    <a:pt x="1131" y="14447"/>
                    <a:pt x="0" y="17421"/>
                    <a:pt x="604" y="20307"/>
                  </a:cubicBezTo>
                  <a:cubicBezTo>
                    <a:pt x="1350" y="23872"/>
                    <a:pt x="4494" y="26320"/>
                    <a:pt x="7997" y="26320"/>
                  </a:cubicBezTo>
                  <a:cubicBezTo>
                    <a:pt x="8509" y="26320"/>
                    <a:pt x="9029" y="26267"/>
                    <a:pt x="9551" y="26158"/>
                  </a:cubicBezTo>
                  <a:cubicBezTo>
                    <a:pt x="13637" y="25303"/>
                    <a:pt x="16255" y="21296"/>
                    <a:pt x="15400" y="17210"/>
                  </a:cubicBezTo>
                  <a:cubicBezTo>
                    <a:pt x="14796" y="14323"/>
                    <a:pt x="12568" y="12052"/>
                    <a:pt x="9694" y="11391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8015173" y="4681156"/>
              <a:ext cx="455272" cy="795524"/>
            </a:xfrm>
            <a:custGeom>
              <a:avLst/>
              <a:gdLst/>
              <a:ahLst/>
              <a:cxnLst/>
              <a:rect l="l" t="t" r="r" b="b"/>
              <a:pathLst>
                <a:path w="14388" h="25141" extrusionOk="0">
                  <a:moveTo>
                    <a:pt x="5100" y="1"/>
                  </a:moveTo>
                  <a:lnTo>
                    <a:pt x="1743" y="702"/>
                  </a:lnTo>
                  <a:lnTo>
                    <a:pt x="3175" y="11990"/>
                  </a:lnTo>
                  <a:cubicBezTo>
                    <a:pt x="3201" y="12183"/>
                    <a:pt x="3120" y="12375"/>
                    <a:pt x="2965" y="12492"/>
                  </a:cubicBezTo>
                  <a:cubicBezTo>
                    <a:pt x="1895" y="13286"/>
                    <a:pt x="1055" y="14390"/>
                    <a:pt x="580" y="15635"/>
                  </a:cubicBezTo>
                  <a:cubicBezTo>
                    <a:pt x="106" y="16880"/>
                    <a:pt x="1" y="18263"/>
                    <a:pt x="273" y="19566"/>
                  </a:cubicBezTo>
                  <a:cubicBezTo>
                    <a:pt x="650" y="21365"/>
                    <a:pt x="1765" y="22998"/>
                    <a:pt x="3303" y="24004"/>
                  </a:cubicBezTo>
                  <a:cubicBezTo>
                    <a:pt x="4443" y="24748"/>
                    <a:pt x="5805" y="25141"/>
                    <a:pt x="7166" y="25141"/>
                  </a:cubicBezTo>
                  <a:cubicBezTo>
                    <a:pt x="7641" y="25141"/>
                    <a:pt x="8117" y="25093"/>
                    <a:pt x="8583" y="24995"/>
                  </a:cubicBezTo>
                  <a:cubicBezTo>
                    <a:pt x="10380" y="24618"/>
                    <a:pt x="12014" y="23507"/>
                    <a:pt x="13019" y="21969"/>
                  </a:cubicBezTo>
                  <a:cubicBezTo>
                    <a:pt x="14025" y="20432"/>
                    <a:pt x="14387" y="18489"/>
                    <a:pt x="14011" y="16690"/>
                  </a:cubicBezTo>
                  <a:cubicBezTo>
                    <a:pt x="13739" y="15387"/>
                    <a:pt x="13086" y="14164"/>
                    <a:pt x="12153" y="13213"/>
                  </a:cubicBezTo>
                  <a:cubicBezTo>
                    <a:pt x="11220" y="12261"/>
                    <a:pt x="10012" y="11583"/>
                    <a:pt x="8713" y="11284"/>
                  </a:cubicBezTo>
                  <a:cubicBezTo>
                    <a:pt x="8523" y="11240"/>
                    <a:pt x="8373" y="11096"/>
                    <a:pt x="8319" y="10910"/>
                  </a:cubicBezTo>
                  <a:lnTo>
                    <a:pt x="5100" y="1"/>
                  </a:lnTo>
                  <a:close/>
                </a:path>
              </a:pathLst>
            </a:custGeom>
            <a:solidFill>
              <a:srgbClr val="BFE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9"/>
            <p:cNvSpPr/>
            <p:nvPr/>
          </p:nvSpPr>
          <p:spPr>
            <a:xfrm>
              <a:off x="8109117" y="4681061"/>
              <a:ext cx="354080" cy="570388"/>
            </a:xfrm>
            <a:custGeom>
              <a:avLst/>
              <a:gdLst/>
              <a:ahLst/>
              <a:cxnLst/>
              <a:rect l="l" t="t" r="r" b="b"/>
              <a:pathLst>
                <a:path w="11190" h="18026" extrusionOk="0">
                  <a:moveTo>
                    <a:pt x="2132" y="1"/>
                  </a:moveTo>
                  <a:lnTo>
                    <a:pt x="88" y="430"/>
                  </a:lnTo>
                  <a:cubicBezTo>
                    <a:pt x="56" y="516"/>
                    <a:pt x="36" y="569"/>
                    <a:pt x="36" y="569"/>
                  </a:cubicBezTo>
                  <a:lnTo>
                    <a:pt x="1506" y="9381"/>
                  </a:lnTo>
                  <a:lnTo>
                    <a:pt x="1" y="10371"/>
                  </a:lnTo>
                  <a:lnTo>
                    <a:pt x="168" y="11692"/>
                  </a:lnTo>
                  <a:cubicBezTo>
                    <a:pt x="865" y="11427"/>
                    <a:pt x="1856" y="11067"/>
                    <a:pt x="2426" y="10943"/>
                  </a:cubicBezTo>
                  <a:cubicBezTo>
                    <a:pt x="2567" y="10912"/>
                    <a:pt x="2700" y="10899"/>
                    <a:pt x="2825" y="10899"/>
                  </a:cubicBezTo>
                  <a:cubicBezTo>
                    <a:pt x="3532" y="10899"/>
                    <a:pt x="3967" y="11318"/>
                    <a:pt x="3967" y="11318"/>
                  </a:cubicBezTo>
                  <a:lnTo>
                    <a:pt x="4056" y="12179"/>
                  </a:lnTo>
                  <a:cubicBezTo>
                    <a:pt x="4056" y="12179"/>
                    <a:pt x="4963" y="12383"/>
                    <a:pt x="5762" y="13867"/>
                  </a:cubicBezTo>
                  <a:cubicBezTo>
                    <a:pt x="6560" y="15352"/>
                    <a:pt x="6559" y="17378"/>
                    <a:pt x="6559" y="17378"/>
                  </a:cubicBezTo>
                  <a:lnTo>
                    <a:pt x="11190" y="18026"/>
                  </a:lnTo>
                  <a:cubicBezTo>
                    <a:pt x="11185" y="17579"/>
                    <a:pt x="11137" y="17133"/>
                    <a:pt x="11045" y="16695"/>
                  </a:cubicBezTo>
                  <a:cubicBezTo>
                    <a:pt x="10772" y="15391"/>
                    <a:pt x="10121" y="14167"/>
                    <a:pt x="9187" y="13216"/>
                  </a:cubicBezTo>
                  <a:cubicBezTo>
                    <a:pt x="8254" y="12264"/>
                    <a:pt x="7045" y="11586"/>
                    <a:pt x="5745" y="11287"/>
                  </a:cubicBezTo>
                  <a:cubicBezTo>
                    <a:pt x="5556" y="11243"/>
                    <a:pt x="5405" y="11098"/>
                    <a:pt x="5352" y="10912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rgbClr val="AAC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9"/>
            <p:cNvSpPr/>
            <p:nvPr/>
          </p:nvSpPr>
          <p:spPr>
            <a:xfrm>
              <a:off x="8015742" y="5183783"/>
              <a:ext cx="454734" cy="292883"/>
            </a:xfrm>
            <a:custGeom>
              <a:avLst/>
              <a:gdLst/>
              <a:ahLst/>
              <a:cxnLst/>
              <a:rect l="l" t="t" r="r" b="b"/>
              <a:pathLst>
                <a:path w="14371" h="9256" extrusionOk="0">
                  <a:moveTo>
                    <a:pt x="472" y="1"/>
                  </a:moveTo>
                  <a:cubicBezTo>
                    <a:pt x="77" y="1179"/>
                    <a:pt x="0" y="2464"/>
                    <a:pt x="255" y="3681"/>
                  </a:cubicBezTo>
                  <a:cubicBezTo>
                    <a:pt x="632" y="5480"/>
                    <a:pt x="1747" y="7113"/>
                    <a:pt x="3286" y="8118"/>
                  </a:cubicBezTo>
                  <a:cubicBezTo>
                    <a:pt x="4425" y="8863"/>
                    <a:pt x="5786" y="9255"/>
                    <a:pt x="7146" y="9255"/>
                  </a:cubicBezTo>
                  <a:cubicBezTo>
                    <a:pt x="7622" y="9255"/>
                    <a:pt x="8098" y="9207"/>
                    <a:pt x="8565" y="9109"/>
                  </a:cubicBezTo>
                  <a:cubicBezTo>
                    <a:pt x="10362" y="8732"/>
                    <a:pt x="11997" y="7620"/>
                    <a:pt x="13003" y="6082"/>
                  </a:cubicBezTo>
                  <a:cubicBezTo>
                    <a:pt x="14009" y="4545"/>
                    <a:pt x="14370" y="2603"/>
                    <a:pt x="13995" y="804"/>
                  </a:cubicBezTo>
                  <a:cubicBezTo>
                    <a:pt x="13938" y="533"/>
                    <a:pt x="13864" y="264"/>
                    <a:pt x="13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>
              <a:off x="8040834" y="4618601"/>
              <a:ext cx="143246" cy="86732"/>
            </a:xfrm>
            <a:custGeom>
              <a:avLst/>
              <a:gdLst/>
              <a:ahLst/>
              <a:cxnLst/>
              <a:rect l="l" t="t" r="r" b="b"/>
              <a:pathLst>
                <a:path w="4527" h="2741" extrusionOk="0">
                  <a:moveTo>
                    <a:pt x="3777" y="1"/>
                  </a:moveTo>
                  <a:cubicBezTo>
                    <a:pt x="3745" y="1"/>
                    <a:pt x="3713" y="4"/>
                    <a:pt x="3680" y="11"/>
                  </a:cubicBezTo>
                  <a:lnTo>
                    <a:pt x="421" y="693"/>
                  </a:lnTo>
                  <a:cubicBezTo>
                    <a:pt x="165" y="746"/>
                    <a:pt x="1" y="998"/>
                    <a:pt x="54" y="1253"/>
                  </a:cubicBezTo>
                  <a:lnTo>
                    <a:pt x="286" y="2364"/>
                  </a:lnTo>
                  <a:cubicBezTo>
                    <a:pt x="333" y="2588"/>
                    <a:pt x="530" y="2741"/>
                    <a:pt x="749" y="2741"/>
                  </a:cubicBezTo>
                  <a:cubicBezTo>
                    <a:pt x="781" y="2741"/>
                    <a:pt x="814" y="2738"/>
                    <a:pt x="847" y="2731"/>
                  </a:cubicBezTo>
                  <a:lnTo>
                    <a:pt x="4107" y="2048"/>
                  </a:lnTo>
                  <a:cubicBezTo>
                    <a:pt x="4363" y="1995"/>
                    <a:pt x="4527" y="1744"/>
                    <a:pt x="4473" y="1487"/>
                  </a:cubicBezTo>
                  <a:lnTo>
                    <a:pt x="4241" y="378"/>
                  </a:lnTo>
                  <a:cubicBezTo>
                    <a:pt x="4193" y="154"/>
                    <a:pt x="3997" y="1"/>
                    <a:pt x="3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>
              <a:off x="7998150" y="4693085"/>
              <a:ext cx="275764" cy="104705"/>
            </a:xfrm>
            <a:custGeom>
              <a:avLst/>
              <a:gdLst/>
              <a:ahLst/>
              <a:cxnLst/>
              <a:rect l="l" t="t" r="r" b="b"/>
              <a:pathLst>
                <a:path w="8715" h="3309" extrusionOk="0">
                  <a:moveTo>
                    <a:pt x="6181" y="0"/>
                  </a:moveTo>
                  <a:cubicBezTo>
                    <a:pt x="5701" y="0"/>
                    <a:pt x="5229" y="56"/>
                    <a:pt x="4767" y="181"/>
                  </a:cubicBezTo>
                  <a:cubicBezTo>
                    <a:pt x="3667" y="475"/>
                    <a:pt x="2185" y="1031"/>
                    <a:pt x="1092" y="1152"/>
                  </a:cubicBezTo>
                  <a:cubicBezTo>
                    <a:pt x="1" y="1274"/>
                    <a:pt x="378" y="2716"/>
                    <a:pt x="1023" y="3074"/>
                  </a:cubicBezTo>
                  <a:cubicBezTo>
                    <a:pt x="1346" y="3253"/>
                    <a:pt x="2163" y="3309"/>
                    <a:pt x="2965" y="3309"/>
                  </a:cubicBezTo>
                  <a:cubicBezTo>
                    <a:pt x="3771" y="3309"/>
                    <a:pt x="4562" y="3252"/>
                    <a:pt x="4822" y="3207"/>
                  </a:cubicBezTo>
                  <a:cubicBezTo>
                    <a:pt x="5340" y="3115"/>
                    <a:pt x="6275" y="2792"/>
                    <a:pt x="7032" y="2481"/>
                  </a:cubicBezTo>
                  <a:cubicBezTo>
                    <a:pt x="7790" y="2170"/>
                    <a:pt x="8714" y="1553"/>
                    <a:pt x="8690" y="1176"/>
                  </a:cubicBezTo>
                  <a:cubicBezTo>
                    <a:pt x="8665" y="801"/>
                    <a:pt x="8454" y="346"/>
                    <a:pt x="8454" y="346"/>
                  </a:cubicBezTo>
                  <a:lnTo>
                    <a:pt x="8226" y="288"/>
                  </a:lnTo>
                  <a:cubicBezTo>
                    <a:pt x="7524" y="107"/>
                    <a:pt x="6844" y="0"/>
                    <a:pt x="6181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>
              <a:off x="8080861" y="4703432"/>
              <a:ext cx="342846" cy="282093"/>
            </a:xfrm>
            <a:custGeom>
              <a:avLst/>
              <a:gdLst/>
              <a:ahLst/>
              <a:cxnLst/>
              <a:rect l="l" t="t" r="r" b="b"/>
              <a:pathLst>
                <a:path w="10835" h="8915" extrusionOk="0">
                  <a:moveTo>
                    <a:pt x="5816" y="0"/>
                  </a:moveTo>
                  <a:cubicBezTo>
                    <a:pt x="5304" y="0"/>
                    <a:pt x="4747" y="53"/>
                    <a:pt x="4150" y="191"/>
                  </a:cubicBezTo>
                  <a:cubicBezTo>
                    <a:pt x="2517" y="569"/>
                    <a:pt x="20" y="1674"/>
                    <a:pt x="10" y="2094"/>
                  </a:cubicBezTo>
                  <a:cubicBezTo>
                    <a:pt x="0" y="2514"/>
                    <a:pt x="2401" y="8704"/>
                    <a:pt x="3087" y="8894"/>
                  </a:cubicBezTo>
                  <a:cubicBezTo>
                    <a:pt x="3139" y="8908"/>
                    <a:pt x="3207" y="8915"/>
                    <a:pt x="3289" y="8915"/>
                  </a:cubicBezTo>
                  <a:cubicBezTo>
                    <a:pt x="4291" y="8915"/>
                    <a:pt x="7376" y="7921"/>
                    <a:pt x="8342" y="7817"/>
                  </a:cubicBezTo>
                  <a:cubicBezTo>
                    <a:pt x="9387" y="7706"/>
                    <a:pt x="9868" y="6600"/>
                    <a:pt x="10834" y="6156"/>
                  </a:cubicBezTo>
                  <a:cubicBezTo>
                    <a:pt x="10834" y="6156"/>
                    <a:pt x="8940" y="507"/>
                    <a:pt x="8032" y="293"/>
                  </a:cubicBezTo>
                  <a:cubicBezTo>
                    <a:pt x="7456" y="158"/>
                    <a:pt x="6705" y="0"/>
                    <a:pt x="5816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9"/>
            <p:cNvSpPr/>
            <p:nvPr/>
          </p:nvSpPr>
          <p:spPr>
            <a:xfrm>
              <a:off x="7938220" y="4737921"/>
              <a:ext cx="211625" cy="164035"/>
            </a:xfrm>
            <a:custGeom>
              <a:avLst/>
              <a:gdLst/>
              <a:ahLst/>
              <a:cxnLst/>
              <a:rect l="l" t="t" r="r" b="b"/>
              <a:pathLst>
                <a:path w="6688" h="5184" extrusionOk="0">
                  <a:moveTo>
                    <a:pt x="6076" y="1"/>
                  </a:moveTo>
                  <a:cubicBezTo>
                    <a:pt x="2749" y="1437"/>
                    <a:pt x="1118" y="2784"/>
                    <a:pt x="559" y="3398"/>
                  </a:cubicBezTo>
                  <a:cubicBezTo>
                    <a:pt x="1" y="4013"/>
                    <a:pt x="348" y="4786"/>
                    <a:pt x="775" y="5064"/>
                  </a:cubicBezTo>
                  <a:cubicBezTo>
                    <a:pt x="903" y="5148"/>
                    <a:pt x="1022" y="5184"/>
                    <a:pt x="1138" y="5184"/>
                  </a:cubicBezTo>
                  <a:cubicBezTo>
                    <a:pt x="1406" y="5184"/>
                    <a:pt x="1657" y="4996"/>
                    <a:pt x="1979" y="4791"/>
                  </a:cubicBezTo>
                  <a:cubicBezTo>
                    <a:pt x="2439" y="4497"/>
                    <a:pt x="5364" y="2806"/>
                    <a:pt x="5902" y="2525"/>
                  </a:cubicBezTo>
                  <a:cubicBezTo>
                    <a:pt x="6439" y="2243"/>
                    <a:pt x="6688" y="2093"/>
                    <a:pt x="6511" y="1339"/>
                  </a:cubicBezTo>
                  <a:cubicBezTo>
                    <a:pt x="6334" y="584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9"/>
            <p:cNvSpPr/>
            <p:nvPr/>
          </p:nvSpPr>
          <p:spPr>
            <a:xfrm>
              <a:off x="7968438" y="4804464"/>
              <a:ext cx="185362" cy="154858"/>
            </a:xfrm>
            <a:custGeom>
              <a:avLst/>
              <a:gdLst/>
              <a:ahLst/>
              <a:cxnLst/>
              <a:rect l="l" t="t" r="r" b="b"/>
              <a:pathLst>
                <a:path w="5858" h="4894" extrusionOk="0">
                  <a:moveTo>
                    <a:pt x="5014" y="0"/>
                  </a:moveTo>
                  <a:cubicBezTo>
                    <a:pt x="3294" y="661"/>
                    <a:pt x="1694" y="1729"/>
                    <a:pt x="986" y="2383"/>
                  </a:cubicBezTo>
                  <a:cubicBezTo>
                    <a:pt x="278" y="3038"/>
                    <a:pt x="0" y="3519"/>
                    <a:pt x="173" y="4298"/>
                  </a:cubicBezTo>
                  <a:cubicBezTo>
                    <a:pt x="275" y="4755"/>
                    <a:pt x="625" y="4894"/>
                    <a:pt x="964" y="4894"/>
                  </a:cubicBezTo>
                  <a:cubicBezTo>
                    <a:pt x="1203" y="4894"/>
                    <a:pt x="1436" y="4825"/>
                    <a:pt x="1573" y="4750"/>
                  </a:cubicBezTo>
                  <a:cubicBezTo>
                    <a:pt x="1905" y="4568"/>
                    <a:pt x="3182" y="3414"/>
                    <a:pt x="4228" y="2834"/>
                  </a:cubicBezTo>
                  <a:cubicBezTo>
                    <a:pt x="5276" y="2255"/>
                    <a:pt x="5857" y="2364"/>
                    <a:pt x="5742" y="1731"/>
                  </a:cubicBezTo>
                  <a:cubicBezTo>
                    <a:pt x="5628" y="1098"/>
                    <a:pt x="5014" y="0"/>
                    <a:pt x="5014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7990840" y="4852432"/>
              <a:ext cx="187007" cy="174129"/>
            </a:xfrm>
            <a:custGeom>
              <a:avLst/>
              <a:gdLst/>
              <a:ahLst/>
              <a:cxnLst/>
              <a:rect l="l" t="t" r="r" b="b"/>
              <a:pathLst>
                <a:path w="5910" h="5503" extrusionOk="0">
                  <a:moveTo>
                    <a:pt x="4713" y="0"/>
                  </a:moveTo>
                  <a:cubicBezTo>
                    <a:pt x="3380" y="620"/>
                    <a:pt x="1393" y="2171"/>
                    <a:pt x="697" y="2999"/>
                  </a:cubicBezTo>
                  <a:cubicBezTo>
                    <a:pt x="0" y="3828"/>
                    <a:pt x="137" y="4558"/>
                    <a:pt x="286" y="4966"/>
                  </a:cubicBezTo>
                  <a:cubicBezTo>
                    <a:pt x="415" y="5319"/>
                    <a:pt x="876" y="5503"/>
                    <a:pt x="1165" y="5503"/>
                  </a:cubicBezTo>
                  <a:cubicBezTo>
                    <a:pt x="1210" y="5503"/>
                    <a:pt x="1250" y="5498"/>
                    <a:pt x="1285" y="5489"/>
                  </a:cubicBezTo>
                  <a:cubicBezTo>
                    <a:pt x="1542" y="5422"/>
                    <a:pt x="2275" y="4551"/>
                    <a:pt x="3368" y="3742"/>
                  </a:cubicBezTo>
                  <a:cubicBezTo>
                    <a:pt x="4462" y="2933"/>
                    <a:pt x="5252" y="2674"/>
                    <a:pt x="5501" y="2269"/>
                  </a:cubicBezTo>
                  <a:cubicBezTo>
                    <a:pt x="5750" y="1864"/>
                    <a:pt x="5910" y="1753"/>
                    <a:pt x="5654" y="1278"/>
                  </a:cubicBezTo>
                  <a:cubicBezTo>
                    <a:pt x="5398" y="804"/>
                    <a:pt x="4713" y="0"/>
                    <a:pt x="4713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8029728" y="4910305"/>
              <a:ext cx="183273" cy="152580"/>
            </a:xfrm>
            <a:custGeom>
              <a:avLst/>
              <a:gdLst/>
              <a:ahLst/>
              <a:cxnLst/>
              <a:rect l="l" t="t" r="r" b="b"/>
              <a:pathLst>
                <a:path w="5792" h="4822" extrusionOk="0">
                  <a:moveTo>
                    <a:pt x="3993" y="1"/>
                  </a:moveTo>
                  <a:cubicBezTo>
                    <a:pt x="3959" y="1"/>
                    <a:pt x="3939" y="3"/>
                    <a:pt x="3939" y="3"/>
                  </a:cubicBezTo>
                  <a:cubicBezTo>
                    <a:pt x="2448" y="653"/>
                    <a:pt x="1836" y="1067"/>
                    <a:pt x="985" y="2032"/>
                  </a:cubicBezTo>
                  <a:cubicBezTo>
                    <a:pt x="135" y="2999"/>
                    <a:pt x="0" y="3680"/>
                    <a:pt x="130" y="4104"/>
                  </a:cubicBezTo>
                  <a:cubicBezTo>
                    <a:pt x="260" y="4529"/>
                    <a:pt x="705" y="4805"/>
                    <a:pt x="1039" y="4821"/>
                  </a:cubicBezTo>
                  <a:cubicBezTo>
                    <a:pt x="1044" y="4821"/>
                    <a:pt x="1048" y="4821"/>
                    <a:pt x="1053" y="4821"/>
                  </a:cubicBezTo>
                  <a:cubicBezTo>
                    <a:pt x="1389" y="4821"/>
                    <a:pt x="1992" y="4283"/>
                    <a:pt x="2446" y="3858"/>
                  </a:cubicBezTo>
                  <a:cubicBezTo>
                    <a:pt x="2904" y="3426"/>
                    <a:pt x="4017" y="2689"/>
                    <a:pt x="4904" y="2416"/>
                  </a:cubicBezTo>
                  <a:cubicBezTo>
                    <a:pt x="5791" y="2145"/>
                    <a:pt x="4950" y="706"/>
                    <a:pt x="4702" y="331"/>
                  </a:cubicBezTo>
                  <a:cubicBezTo>
                    <a:pt x="4503" y="30"/>
                    <a:pt x="4131" y="1"/>
                    <a:pt x="3993" y="1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9"/>
            <p:cNvSpPr/>
            <p:nvPr/>
          </p:nvSpPr>
          <p:spPr>
            <a:xfrm>
              <a:off x="8303143" y="3696849"/>
              <a:ext cx="808149" cy="1263960"/>
            </a:xfrm>
            <a:custGeom>
              <a:avLst/>
              <a:gdLst/>
              <a:ahLst/>
              <a:cxnLst/>
              <a:rect l="l" t="t" r="r" b="b"/>
              <a:pathLst>
                <a:path w="25540" h="39945" extrusionOk="0">
                  <a:moveTo>
                    <a:pt x="16194" y="1"/>
                  </a:moveTo>
                  <a:cubicBezTo>
                    <a:pt x="13499" y="1"/>
                    <a:pt x="10379" y="3322"/>
                    <a:pt x="10379" y="7138"/>
                  </a:cubicBezTo>
                  <a:cubicBezTo>
                    <a:pt x="10379" y="11042"/>
                    <a:pt x="14167" y="20359"/>
                    <a:pt x="13773" y="20784"/>
                  </a:cubicBezTo>
                  <a:cubicBezTo>
                    <a:pt x="13379" y="21209"/>
                    <a:pt x="13230" y="21854"/>
                    <a:pt x="13230" y="21854"/>
                  </a:cubicBezTo>
                  <a:lnTo>
                    <a:pt x="13905" y="23139"/>
                  </a:lnTo>
                  <a:lnTo>
                    <a:pt x="2" y="30244"/>
                  </a:lnTo>
                  <a:cubicBezTo>
                    <a:pt x="2" y="30244"/>
                    <a:pt x="0" y="32209"/>
                    <a:pt x="1199" y="35211"/>
                  </a:cubicBezTo>
                  <a:cubicBezTo>
                    <a:pt x="2398" y="38214"/>
                    <a:pt x="4890" y="39945"/>
                    <a:pt x="4890" y="39945"/>
                  </a:cubicBezTo>
                  <a:cubicBezTo>
                    <a:pt x="4890" y="39945"/>
                    <a:pt x="23497" y="31020"/>
                    <a:pt x="24278" y="30688"/>
                  </a:cubicBezTo>
                  <a:cubicBezTo>
                    <a:pt x="25058" y="30354"/>
                    <a:pt x="25540" y="27035"/>
                    <a:pt x="25405" y="26145"/>
                  </a:cubicBezTo>
                  <a:cubicBezTo>
                    <a:pt x="25270" y="25256"/>
                    <a:pt x="20798" y="4182"/>
                    <a:pt x="20002" y="2130"/>
                  </a:cubicBezTo>
                  <a:cubicBezTo>
                    <a:pt x="19246" y="174"/>
                    <a:pt x="17714" y="5"/>
                    <a:pt x="16550" y="5"/>
                  </a:cubicBezTo>
                  <a:cubicBezTo>
                    <a:pt x="16492" y="5"/>
                    <a:pt x="16435" y="5"/>
                    <a:pt x="16379" y="6"/>
                  </a:cubicBezTo>
                  <a:cubicBezTo>
                    <a:pt x="16317" y="3"/>
                    <a:pt x="16255" y="1"/>
                    <a:pt x="16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9"/>
            <p:cNvSpPr/>
            <p:nvPr/>
          </p:nvSpPr>
          <p:spPr>
            <a:xfrm>
              <a:off x="8622976" y="3724504"/>
              <a:ext cx="138847" cy="293326"/>
            </a:xfrm>
            <a:custGeom>
              <a:avLst/>
              <a:gdLst/>
              <a:ahLst/>
              <a:cxnLst/>
              <a:rect l="l" t="t" r="r" b="b"/>
              <a:pathLst>
                <a:path w="4388" h="9270" extrusionOk="0">
                  <a:moveTo>
                    <a:pt x="4387" y="0"/>
                  </a:moveTo>
                  <a:lnTo>
                    <a:pt x="4387" y="0"/>
                  </a:lnTo>
                  <a:cubicBezTo>
                    <a:pt x="4386" y="1"/>
                    <a:pt x="1305" y="1884"/>
                    <a:pt x="653" y="4724"/>
                  </a:cubicBezTo>
                  <a:cubicBezTo>
                    <a:pt x="0" y="7566"/>
                    <a:pt x="958" y="9269"/>
                    <a:pt x="958" y="9269"/>
                  </a:cubicBezTo>
                  <a:cubicBezTo>
                    <a:pt x="958" y="9269"/>
                    <a:pt x="641" y="8041"/>
                    <a:pt x="726" y="6744"/>
                  </a:cubicBezTo>
                  <a:cubicBezTo>
                    <a:pt x="812" y="5449"/>
                    <a:pt x="1233" y="2343"/>
                    <a:pt x="4387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9"/>
            <p:cNvSpPr/>
            <p:nvPr/>
          </p:nvSpPr>
          <p:spPr>
            <a:xfrm>
              <a:off x="8324501" y="3698843"/>
              <a:ext cx="786917" cy="1261998"/>
            </a:xfrm>
            <a:custGeom>
              <a:avLst/>
              <a:gdLst/>
              <a:ahLst/>
              <a:cxnLst/>
              <a:rect l="l" t="t" r="r" b="b"/>
              <a:pathLst>
                <a:path w="24869" h="39883" extrusionOk="0">
                  <a:moveTo>
                    <a:pt x="16781" y="0"/>
                  </a:moveTo>
                  <a:cubicBezTo>
                    <a:pt x="15992" y="32"/>
                    <a:pt x="15296" y="177"/>
                    <a:pt x="15296" y="177"/>
                  </a:cubicBezTo>
                  <a:cubicBezTo>
                    <a:pt x="18758" y="4342"/>
                    <a:pt x="21724" y="22435"/>
                    <a:pt x="21724" y="22435"/>
                  </a:cubicBezTo>
                  <a:lnTo>
                    <a:pt x="17777" y="21559"/>
                  </a:lnTo>
                  <a:lnTo>
                    <a:pt x="21202" y="24087"/>
                  </a:lnTo>
                  <a:lnTo>
                    <a:pt x="20189" y="26142"/>
                  </a:lnTo>
                  <a:lnTo>
                    <a:pt x="16684" y="24538"/>
                  </a:lnTo>
                  <a:lnTo>
                    <a:pt x="19532" y="27737"/>
                  </a:lnTo>
                  <a:lnTo>
                    <a:pt x="2382" y="36355"/>
                  </a:lnTo>
                  <a:cubicBezTo>
                    <a:pt x="2382" y="36355"/>
                    <a:pt x="1078" y="35323"/>
                    <a:pt x="83" y="33784"/>
                  </a:cubicBezTo>
                  <a:cubicBezTo>
                    <a:pt x="54" y="33739"/>
                    <a:pt x="28" y="33703"/>
                    <a:pt x="0" y="33663"/>
                  </a:cubicBezTo>
                  <a:lnTo>
                    <a:pt x="0" y="33663"/>
                  </a:lnTo>
                  <a:cubicBezTo>
                    <a:pt x="144" y="34123"/>
                    <a:pt x="316" y="34620"/>
                    <a:pt x="526" y="35150"/>
                  </a:cubicBezTo>
                  <a:cubicBezTo>
                    <a:pt x="1724" y="38152"/>
                    <a:pt x="4217" y="39883"/>
                    <a:pt x="4217" y="39883"/>
                  </a:cubicBezTo>
                  <a:cubicBezTo>
                    <a:pt x="4217" y="39883"/>
                    <a:pt x="22825" y="30957"/>
                    <a:pt x="23604" y="30625"/>
                  </a:cubicBezTo>
                  <a:cubicBezTo>
                    <a:pt x="24384" y="30293"/>
                    <a:pt x="24868" y="26972"/>
                    <a:pt x="24731" y="26083"/>
                  </a:cubicBezTo>
                  <a:cubicBezTo>
                    <a:pt x="24596" y="25194"/>
                    <a:pt x="20125" y="4120"/>
                    <a:pt x="19328" y="2069"/>
                  </a:cubicBezTo>
                  <a:cubicBezTo>
                    <a:pt x="18757" y="589"/>
                    <a:pt x="17744" y="135"/>
                    <a:pt x="16781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9"/>
            <p:cNvSpPr/>
            <p:nvPr/>
          </p:nvSpPr>
          <p:spPr>
            <a:xfrm>
              <a:off x="8009952" y="4256146"/>
              <a:ext cx="309305" cy="88884"/>
            </a:xfrm>
            <a:custGeom>
              <a:avLst/>
              <a:gdLst/>
              <a:ahLst/>
              <a:cxnLst/>
              <a:rect l="l" t="t" r="r" b="b"/>
              <a:pathLst>
                <a:path w="9775" h="2809" extrusionOk="0">
                  <a:moveTo>
                    <a:pt x="2706" y="1"/>
                  </a:moveTo>
                  <a:cubicBezTo>
                    <a:pt x="1170" y="1"/>
                    <a:pt x="505" y="529"/>
                    <a:pt x="505" y="529"/>
                  </a:cubicBezTo>
                  <a:lnTo>
                    <a:pt x="1" y="751"/>
                  </a:lnTo>
                  <a:cubicBezTo>
                    <a:pt x="4739" y="1398"/>
                    <a:pt x="9774" y="2808"/>
                    <a:pt x="9774" y="2808"/>
                  </a:cubicBezTo>
                  <a:cubicBezTo>
                    <a:pt x="9774" y="2808"/>
                    <a:pt x="7161" y="756"/>
                    <a:pt x="4405" y="187"/>
                  </a:cubicBezTo>
                  <a:cubicBezTo>
                    <a:pt x="3750" y="52"/>
                    <a:pt x="3186" y="1"/>
                    <a:pt x="2706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9"/>
            <p:cNvSpPr/>
            <p:nvPr/>
          </p:nvSpPr>
          <p:spPr>
            <a:xfrm>
              <a:off x="8126741" y="5183783"/>
              <a:ext cx="343732" cy="292851"/>
            </a:xfrm>
            <a:custGeom>
              <a:avLst/>
              <a:gdLst/>
              <a:ahLst/>
              <a:cxnLst/>
              <a:rect l="l" t="t" r="r" b="b"/>
              <a:pathLst>
                <a:path w="10863" h="9255" extrusionOk="0">
                  <a:moveTo>
                    <a:pt x="7038" y="1"/>
                  </a:moveTo>
                  <a:cubicBezTo>
                    <a:pt x="7741" y="1219"/>
                    <a:pt x="8686" y="4599"/>
                    <a:pt x="6303" y="6995"/>
                  </a:cubicBezTo>
                  <a:cubicBezTo>
                    <a:pt x="5173" y="8131"/>
                    <a:pt x="3828" y="8580"/>
                    <a:pt x="2357" y="8580"/>
                  </a:cubicBezTo>
                  <a:cubicBezTo>
                    <a:pt x="1601" y="8580"/>
                    <a:pt x="811" y="8461"/>
                    <a:pt x="1" y="8256"/>
                  </a:cubicBezTo>
                  <a:lnTo>
                    <a:pt x="1" y="8256"/>
                  </a:lnTo>
                  <a:cubicBezTo>
                    <a:pt x="1094" y="8910"/>
                    <a:pt x="2369" y="9254"/>
                    <a:pt x="3642" y="9254"/>
                  </a:cubicBezTo>
                  <a:cubicBezTo>
                    <a:pt x="4117" y="9254"/>
                    <a:pt x="4592" y="9207"/>
                    <a:pt x="5057" y="9109"/>
                  </a:cubicBezTo>
                  <a:cubicBezTo>
                    <a:pt x="6854" y="8732"/>
                    <a:pt x="8488" y="7619"/>
                    <a:pt x="9495" y="6082"/>
                  </a:cubicBezTo>
                  <a:cubicBezTo>
                    <a:pt x="10501" y="4544"/>
                    <a:pt x="10862" y="2603"/>
                    <a:pt x="10487" y="804"/>
                  </a:cubicBezTo>
                  <a:cubicBezTo>
                    <a:pt x="10430" y="533"/>
                    <a:pt x="10355" y="264"/>
                    <a:pt x="10266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>
              <a:off x="8029317" y="5166285"/>
              <a:ext cx="422617" cy="34522"/>
            </a:xfrm>
            <a:custGeom>
              <a:avLst/>
              <a:gdLst/>
              <a:ahLst/>
              <a:cxnLst/>
              <a:rect l="l" t="t" r="r" b="b"/>
              <a:pathLst>
                <a:path w="13356" h="1091" extrusionOk="0">
                  <a:moveTo>
                    <a:pt x="6678" y="1"/>
                  </a:moveTo>
                  <a:cubicBezTo>
                    <a:pt x="2990" y="1"/>
                    <a:pt x="1" y="245"/>
                    <a:pt x="1" y="546"/>
                  </a:cubicBezTo>
                  <a:cubicBezTo>
                    <a:pt x="1" y="847"/>
                    <a:pt x="2990" y="1091"/>
                    <a:pt x="6678" y="1091"/>
                  </a:cubicBezTo>
                  <a:cubicBezTo>
                    <a:pt x="10366" y="1091"/>
                    <a:pt x="13355" y="847"/>
                    <a:pt x="13355" y="546"/>
                  </a:cubicBezTo>
                  <a:cubicBezTo>
                    <a:pt x="13355" y="245"/>
                    <a:pt x="10366" y="1"/>
                    <a:pt x="6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>
              <a:off x="8029317" y="5166285"/>
              <a:ext cx="422617" cy="34522"/>
            </a:xfrm>
            <a:custGeom>
              <a:avLst/>
              <a:gdLst/>
              <a:ahLst/>
              <a:cxnLst/>
              <a:rect l="l" t="t" r="r" b="b"/>
              <a:pathLst>
                <a:path w="13356" h="1091" extrusionOk="0">
                  <a:moveTo>
                    <a:pt x="6678" y="1"/>
                  </a:moveTo>
                  <a:cubicBezTo>
                    <a:pt x="2990" y="1"/>
                    <a:pt x="1" y="245"/>
                    <a:pt x="1" y="546"/>
                  </a:cubicBezTo>
                  <a:cubicBezTo>
                    <a:pt x="1" y="847"/>
                    <a:pt x="2990" y="1091"/>
                    <a:pt x="6678" y="1091"/>
                  </a:cubicBezTo>
                  <a:cubicBezTo>
                    <a:pt x="10366" y="1091"/>
                    <a:pt x="13355" y="847"/>
                    <a:pt x="13355" y="546"/>
                  </a:cubicBezTo>
                  <a:cubicBezTo>
                    <a:pt x="13355" y="245"/>
                    <a:pt x="10366" y="1"/>
                    <a:pt x="6678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>
              <a:off x="7984417" y="4269214"/>
              <a:ext cx="266493" cy="45692"/>
            </a:xfrm>
            <a:custGeom>
              <a:avLst/>
              <a:gdLst/>
              <a:ahLst/>
              <a:cxnLst/>
              <a:rect l="l" t="t" r="r" b="b"/>
              <a:pathLst>
                <a:path w="8422" h="1444" extrusionOk="0">
                  <a:moveTo>
                    <a:pt x="3462" y="1"/>
                  </a:moveTo>
                  <a:cubicBezTo>
                    <a:pt x="1867" y="1"/>
                    <a:pt x="0" y="570"/>
                    <a:pt x="0" y="570"/>
                  </a:cubicBezTo>
                  <a:cubicBezTo>
                    <a:pt x="1182" y="414"/>
                    <a:pt x="2154" y="253"/>
                    <a:pt x="3156" y="253"/>
                  </a:cubicBezTo>
                  <a:cubicBezTo>
                    <a:pt x="3672" y="253"/>
                    <a:pt x="4195" y="296"/>
                    <a:pt x="4758" y="403"/>
                  </a:cubicBezTo>
                  <a:cubicBezTo>
                    <a:pt x="6417" y="717"/>
                    <a:pt x="8421" y="1443"/>
                    <a:pt x="8421" y="1443"/>
                  </a:cubicBezTo>
                  <a:cubicBezTo>
                    <a:pt x="8421" y="1443"/>
                    <a:pt x="5668" y="183"/>
                    <a:pt x="3991" y="24"/>
                  </a:cubicBezTo>
                  <a:cubicBezTo>
                    <a:pt x="3820" y="8"/>
                    <a:pt x="3643" y="1"/>
                    <a:pt x="3462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>
              <a:off x="7978342" y="4802597"/>
              <a:ext cx="149005" cy="103534"/>
            </a:xfrm>
            <a:custGeom>
              <a:avLst/>
              <a:gdLst/>
              <a:ahLst/>
              <a:cxnLst/>
              <a:rect l="l" t="t" r="r" b="b"/>
              <a:pathLst>
                <a:path w="4709" h="3272" extrusionOk="0">
                  <a:moveTo>
                    <a:pt x="4508" y="0"/>
                  </a:moveTo>
                  <a:cubicBezTo>
                    <a:pt x="4488" y="0"/>
                    <a:pt x="4467" y="4"/>
                    <a:pt x="4447" y="11"/>
                  </a:cubicBezTo>
                  <a:cubicBezTo>
                    <a:pt x="4444" y="11"/>
                    <a:pt x="4443" y="12"/>
                    <a:pt x="4440" y="12"/>
                  </a:cubicBezTo>
                  <a:cubicBezTo>
                    <a:pt x="4072" y="166"/>
                    <a:pt x="3024" y="551"/>
                    <a:pt x="2054" y="1160"/>
                  </a:cubicBezTo>
                  <a:cubicBezTo>
                    <a:pt x="1059" y="1784"/>
                    <a:pt x="62" y="2982"/>
                    <a:pt x="62" y="2982"/>
                  </a:cubicBezTo>
                  <a:cubicBezTo>
                    <a:pt x="0" y="3055"/>
                    <a:pt x="7" y="3164"/>
                    <a:pt x="82" y="3227"/>
                  </a:cubicBezTo>
                  <a:cubicBezTo>
                    <a:pt x="82" y="3227"/>
                    <a:pt x="83" y="3227"/>
                    <a:pt x="83" y="3229"/>
                  </a:cubicBezTo>
                  <a:cubicBezTo>
                    <a:pt x="116" y="3257"/>
                    <a:pt x="156" y="3271"/>
                    <a:pt x="196" y="3271"/>
                  </a:cubicBezTo>
                  <a:cubicBezTo>
                    <a:pt x="245" y="3271"/>
                    <a:pt x="295" y="3250"/>
                    <a:pt x="330" y="3210"/>
                  </a:cubicBezTo>
                  <a:lnTo>
                    <a:pt x="331" y="3209"/>
                  </a:lnTo>
                  <a:cubicBezTo>
                    <a:pt x="331" y="3209"/>
                    <a:pt x="1329" y="2030"/>
                    <a:pt x="2239" y="1459"/>
                  </a:cubicBezTo>
                  <a:cubicBezTo>
                    <a:pt x="3172" y="875"/>
                    <a:pt x="4183" y="500"/>
                    <a:pt x="4575" y="338"/>
                  </a:cubicBezTo>
                  <a:cubicBezTo>
                    <a:pt x="4665" y="303"/>
                    <a:pt x="4709" y="202"/>
                    <a:pt x="4672" y="113"/>
                  </a:cubicBezTo>
                  <a:cubicBezTo>
                    <a:pt x="4645" y="43"/>
                    <a:pt x="4579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>
              <a:off x="8000333" y="4857843"/>
              <a:ext cx="167104" cy="105211"/>
            </a:xfrm>
            <a:custGeom>
              <a:avLst/>
              <a:gdLst/>
              <a:ahLst/>
              <a:cxnLst/>
              <a:rect l="l" t="t" r="r" b="b"/>
              <a:pathLst>
                <a:path w="5281" h="3325" extrusionOk="0">
                  <a:moveTo>
                    <a:pt x="5094" y="1"/>
                  </a:moveTo>
                  <a:cubicBezTo>
                    <a:pt x="5080" y="1"/>
                    <a:pt x="5066" y="2"/>
                    <a:pt x="5052" y="6"/>
                  </a:cubicBezTo>
                  <a:cubicBezTo>
                    <a:pt x="5052" y="6"/>
                    <a:pt x="4323" y="163"/>
                    <a:pt x="2985" y="797"/>
                  </a:cubicBezTo>
                  <a:cubicBezTo>
                    <a:pt x="1603" y="1450"/>
                    <a:pt x="67" y="3030"/>
                    <a:pt x="67" y="3030"/>
                  </a:cubicBezTo>
                  <a:cubicBezTo>
                    <a:pt x="0" y="3098"/>
                    <a:pt x="3" y="3208"/>
                    <a:pt x="72" y="3275"/>
                  </a:cubicBezTo>
                  <a:cubicBezTo>
                    <a:pt x="106" y="3308"/>
                    <a:pt x="149" y="3324"/>
                    <a:pt x="193" y="3324"/>
                  </a:cubicBezTo>
                  <a:cubicBezTo>
                    <a:pt x="238" y="3324"/>
                    <a:pt x="283" y="3306"/>
                    <a:pt x="317" y="3270"/>
                  </a:cubicBezTo>
                  <a:lnTo>
                    <a:pt x="319" y="3270"/>
                  </a:lnTo>
                  <a:cubicBezTo>
                    <a:pt x="319" y="3270"/>
                    <a:pt x="1861" y="1713"/>
                    <a:pt x="3132" y="1110"/>
                  </a:cubicBezTo>
                  <a:cubicBezTo>
                    <a:pt x="4446" y="488"/>
                    <a:pt x="5127" y="344"/>
                    <a:pt x="5127" y="344"/>
                  </a:cubicBezTo>
                  <a:cubicBezTo>
                    <a:pt x="5222" y="324"/>
                    <a:pt x="5281" y="232"/>
                    <a:pt x="5262" y="137"/>
                  </a:cubicBezTo>
                  <a:cubicBezTo>
                    <a:pt x="5262" y="136"/>
                    <a:pt x="5262" y="135"/>
                    <a:pt x="5260" y="132"/>
                  </a:cubicBezTo>
                  <a:cubicBezTo>
                    <a:pt x="5243" y="54"/>
                    <a:pt x="5173" y="1"/>
                    <a:pt x="5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9"/>
            <p:cNvSpPr/>
            <p:nvPr/>
          </p:nvSpPr>
          <p:spPr>
            <a:xfrm>
              <a:off x="8031816" y="4920968"/>
              <a:ext cx="156915" cy="101446"/>
            </a:xfrm>
            <a:custGeom>
              <a:avLst/>
              <a:gdLst/>
              <a:ahLst/>
              <a:cxnLst/>
              <a:rect l="l" t="t" r="r" b="b"/>
              <a:pathLst>
                <a:path w="4959" h="3206" extrusionOk="0">
                  <a:moveTo>
                    <a:pt x="4767" y="1"/>
                  </a:moveTo>
                  <a:cubicBezTo>
                    <a:pt x="4749" y="1"/>
                    <a:pt x="4732" y="3"/>
                    <a:pt x="4714" y="9"/>
                  </a:cubicBezTo>
                  <a:cubicBezTo>
                    <a:pt x="4712" y="10"/>
                    <a:pt x="4712" y="12"/>
                    <a:pt x="4710" y="12"/>
                  </a:cubicBezTo>
                  <a:cubicBezTo>
                    <a:pt x="4380" y="118"/>
                    <a:pt x="3530" y="333"/>
                    <a:pt x="2401" y="1036"/>
                  </a:cubicBezTo>
                  <a:cubicBezTo>
                    <a:pt x="1266" y="1742"/>
                    <a:pt x="66" y="2913"/>
                    <a:pt x="66" y="2913"/>
                  </a:cubicBezTo>
                  <a:cubicBezTo>
                    <a:pt x="1" y="2980"/>
                    <a:pt x="1" y="3088"/>
                    <a:pt x="66" y="3154"/>
                  </a:cubicBezTo>
                  <a:cubicBezTo>
                    <a:pt x="100" y="3188"/>
                    <a:pt x="144" y="3205"/>
                    <a:pt x="189" y="3205"/>
                  </a:cubicBezTo>
                  <a:cubicBezTo>
                    <a:pt x="232" y="3205"/>
                    <a:pt x="274" y="3190"/>
                    <a:pt x="308" y="3159"/>
                  </a:cubicBezTo>
                  <a:cubicBezTo>
                    <a:pt x="308" y="3159"/>
                    <a:pt x="1499" y="2006"/>
                    <a:pt x="2582" y="1332"/>
                  </a:cubicBezTo>
                  <a:cubicBezTo>
                    <a:pt x="3671" y="655"/>
                    <a:pt x="4456" y="458"/>
                    <a:pt x="4819" y="340"/>
                  </a:cubicBezTo>
                  <a:cubicBezTo>
                    <a:pt x="4910" y="310"/>
                    <a:pt x="4959" y="213"/>
                    <a:pt x="4932" y="123"/>
                  </a:cubicBezTo>
                  <a:cubicBezTo>
                    <a:pt x="4909" y="48"/>
                    <a:pt x="4841" y="1"/>
                    <a:pt x="4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9"/>
            <p:cNvSpPr/>
            <p:nvPr/>
          </p:nvSpPr>
          <p:spPr>
            <a:xfrm>
              <a:off x="8024697" y="4709887"/>
              <a:ext cx="165743" cy="84770"/>
            </a:xfrm>
            <a:custGeom>
              <a:avLst/>
              <a:gdLst/>
              <a:ahLst/>
              <a:cxnLst/>
              <a:rect l="l" t="t" r="r" b="b"/>
              <a:pathLst>
                <a:path w="5238" h="2679" extrusionOk="0">
                  <a:moveTo>
                    <a:pt x="5044" y="1"/>
                  </a:moveTo>
                  <a:cubicBezTo>
                    <a:pt x="5029" y="1"/>
                    <a:pt x="5014" y="2"/>
                    <a:pt x="4999" y="6"/>
                  </a:cubicBezTo>
                  <a:cubicBezTo>
                    <a:pt x="4999" y="6"/>
                    <a:pt x="4999" y="6"/>
                    <a:pt x="4998" y="6"/>
                  </a:cubicBezTo>
                  <a:cubicBezTo>
                    <a:pt x="4997" y="6"/>
                    <a:pt x="4997" y="6"/>
                    <a:pt x="4996" y="6"/>
                  </a:cubicBezTo>
                  <a:cubicBezTo>
                    <a:pt x="4551" y="127"/>
                    <a:pt x="3926" y="466"/>
                    <a:pt x="2980" y="840"/>
                  </a:cubicBezTo>
                  <a:cubicBezTo>
                    <a:pt x="1990" y="1231"/>
                    <a:pt x="105" y="2356"/>
                    <a:pt x="105" y="2356"/>
                  </a:cubicBezTo>
                  <a:cubicBezTo>
                    <a:pt x="24" y="2407"/>
                    <a:pt x="1" y="2512"/>
                    <a:pt x="48" y="2594"/>
                  </a:cubicBezTo>
                  <a:cubicBezTo>
                    <a:pt x="80" y="2649"/>
                    <a:pt x="139" y="2679"/>
                    <a:pt x="198" y="2679"/>
                  </a:cubicBezTo>
                  <a:cubicBezTo>
                    <a:pt x="227" y="2679"/>
                    <a:pt x="257" y="2672"/>
                    <a:pt x="284" y="2656"/>
                  </a:cubicBezTo>
                  <a:cubicBezTo>
                    <a:pt x="284" y="2656"/>
                    <a:pt x="2191" y="1527"/>
                    <a:pt x="3108" y="1164"/>
                  </a:cubicBezTo>
                  <a:cubicBezTo>
                    <a:pt x="4069" y="783"/>
                    <a:pt x="4728" y="444"/>
                    <a:pt x="5088" y="346"/>
                  </a:cubicBezTo>
                  <a:cubicBezTo>
                    <a:pt x="5182" y="322"/>
                    <a:pt x="5238" y="226"/>
                    <a:pt x="5213" y="133"/>
                  </a:cubicBezTo>
                  <a:cubicBezTo>
                    <a:pt x="5213" y="132"/>
                    <a:pt x="5212" y="131"/>
                    <a:pt x="5212" y="131"/>
                  </a:cubicBezTo>
                  <a:cubicBezTo>
                    <a:pt x="5191" y="53"/>
                    <a:pt x="5121" y="1"/>
                    <a:pt x="5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>
              <a:off x="8057699" y="5067785"/>
              <a:ext cx="121760" cy="368477"/>
            </a:xfrm>
            <a:custGeom>
              <a:avLst/>
              <a:gdLst/>
              <a:ahLst/>
              <a:cxnLst/>
              <a:rect l="l" t="t" r="r" b="b"/>
              <a:pathLst>
                <a:path w="3848" h="11645" extrusionOk="0">
                  <a:moveTo>
                    <a:pt x="3847" y="1"/>
                  </a:moveTo>
                  <a:cubicBezTo>
                    <a:pt x="3847" y="1"/>
                    <a:pt x="1" y="2577"/>
                    <a:pt x="334" y="6651"/>
                  </a:cubicBezTo>
                  <a:cubicBezTo>
                    <a:pt x="666" y="10724"/>
                    <a:pt x="3713" y="11645"/>
                    <a:pt x="3713" y="11645"/>
                  </a:cubicBezTo>
                  <a:cubicBezTo>
                    <a:pt x="3713" y="11645"/>
                    <a:pt x="2036" y="10581"/>
                    <a:pt x="1579" y="6586"/>
                  </a:cubicBezTo>
                  <a:cubicBezTo>
                    <a:pt x="1123" y="2592"/>
                    <a:pt x="3847" y="1"/>
                    <a:pt x="3847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>
              <a:off x="8331526" y="5237827"/>
              <a:ext cx="70974" cy="70974"/>
            </a:xfrm>
            <a:custGeom>
              <a:avLst/>
              <a:gdLst/>
              <a:ahLst/>
              <a:cxnLst/>
              <a:rect l="l" t="t" r="r" b="b"/>
              <a:pathLst>
                <a:path w="2243" h="2243" extrusionOk="0">
                  <a:moveTo>
                    <a:pt x="1121" y="1"/>
                  </a:moveTo>
                  <a:cubicBezTo>
                    <a:pt x="503" y="1"/>
                    <a:pt x="1" y="504"/>
                    <a:pt x="0" y="1122"/>
                  </a:cubicBezTo>
                  <a:cubicBezTo>
                    <a:pt x="0" y="1741"/>
                    <a:pt x="501" y="2243"/>
                    <a:pt x="1121" y="2243"/>
                  </a:cubicBezTo>
                  <a:cubicBezTo>
                    <a:pt x="1740" y="2243"/>
                    <a:pt x="2242" y="1741"/>
                    <a:pt x="2242" y="1122"/>
                  </a:cubicBezTo>
                  <a:cubicBezTo>
                    <a:pt x="2242" y="502"/>
                    <a:pt x="1740" y="1"/>
                    <a:pt x="1121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>
              <a:off x="8293366" y="5325348"/>
              <a:ext cx="44299" cy="44331"/>
            </a:xfrm>
            <a:custGeom>
              <a:avLst/>
              <a:gdLst/>
              <a:ahLst/>
              <a:cxnLst/>
              <a:rect l="l" t="t" r="r" b="b"/>
              <a:pathLst>
                <a:path w="1400" h="1401" extrusionOk="0">
                  <a:moveTo>
                    <a:pt x="699" y="1"/>
                  </a:moveTo>
                  <a:cubicBezTo>
                    <a:pt x="314" y="1"/>
                    <a:pt x="0" y="315"/>
                    <a:pt x="0" y="701"/>
                  </a:cubicBezTo>
                  <a:cubicBezTo>
                    <a:pt x="0" y="1086"/>
                    <a:pt x="312" y="1401"/>
                    <a:pt x="699" y="1401"/>
                  </a:cubicBezTo>
                  <a:cubicBezTo>
                    <a:pt x="1085" y="1401"/>
                    <a:pt x="1399" y="1086"/>
                    <a:pt x="1399" y="701"/>
                  </a:cubicBezTo>
                  <a:cubicBezTo>
                    <a:pt x="1399" y="315"/>
                    <a:pt x="1085" y="1"/>
                    <a:pt x="699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>
              <a:off x="8297131" y="5282157"/>
              <a:ext cx="30219" cy="30219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77" y="1"/>
                  </a:moveTo>
                  <a:cubicBezTo>
                    <a:pt x="214" y="1"/>
                    <a:pt x="0" y="214"/>
                    <a:pt x="0" y="478"/>
                  </a:cubicBezTo>
                  <a:cubicBezTo>
                    <a:pt x="0" y="740"/>
                    <a:pt x="214" y="955"/>
                    <a:pt x="477" y="955"/>
                  </a:cubicBezTo>
                  <a:cubicBezTo>
                    <a:pt x="741" y="955"/>
                    <a:pt x="954" y="740"/>
                    <a:pt x="954" y="478"/>
                  </a:cubicBezTo>
                  <a:cubicBezTo>
                    <a:pt x="954" y="214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>
              <a:off x="8234987" y="5386416"/>
              <a:ext cx="49172" cy="49204"/>
            </a:xfrm>
            <a:custGeom>
              <a:avLst/>
              <a:gdLst/>
              <a:ahLst/>
              <a:cxnLst/>
              <a:rect l="l" t="t" r="r" b="b"/>
              <a:pathLst>
                <a:path w="1554" h="1555" extrusionOk="0">
                  <a:moveTo>
                    <a:pt x="777" y="0"/>
                  </a:moveTo>
                  <a:cubicBezTo>
                    <a:pt x="350" y="0"/>
                    <a:pt x="0" y="348"/>
                    <a:pt x="0" y="777"/>
                  </a:cubicBezTo>
                  <a:cubicBezTo>
                    <a:pt x="0" y="1207"/>
                    <a:pt x="348" y="1554"/>
                    <a:pt x="777" y="1554"/>
                  </a:cubicBezTo>
                  <a:cubicBezTo>
                    <a:pt x="1206" y="1554"/>
                    <a:pt x="1554" y="1207"/>
                    <a:pt x="1554" y="777"/>
                  </a:cubicBezTo>
                  <a:cubicBezTo>
                    <a:pt x="1554" y="348"/>
                    <a:pt x="1206" y="0"/>
                    <a:pt x="777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9"/>
            <p:cNvSpPr/>
            <p:nvPr/>
          </p:nvSpPr>
          <p:spPr>
            <a:xfrm>
              <a:off x="8113642" y="5293833"/>
              <a:ext cx="71385" cy="71417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127" y="1"/>
                  </a:moveTo>
                  <a:cubicBezTo>
                    <a:pt x="504" y="1"/>
                    <a:pt x="0" y="507"/>
                    <a:pt x="0" y="1129"/>
                  </a:cubicBezTo>
                  <a:cubicBezTo>
                    <a:pt x="0" y="1753"/>
                    <a:pt x="505" y="2257"/>
                    <a:pt x="1127" y="2257"/>
                  </a:cubicBezTo>
                  <a:cubicBezTo>
                    <a:pt x="1751" y="2257"/>
                    <a:pt x="2256" y="1751"/>
                    <a:pt x="2256" y="1129"/>
                  </a:cubicBezTo>
                  <a:cubicBezTo>
                    <a:pt x="2256" y="505"/>
                    <a:pt x="1751" y="1"/>
                    <a:pt x="1127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9"/>
            <p:cNvSpPr/>
            <p:nvPr/>
          </p:nvSpPr>
          <p:spPr>
            <a:xfrm>
              <a:off x="8118230" y="5215425"/>
              <a:ext cx="48793" cy="48793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71" y="0"/>
                  </a:moveTo>
                  <a:cubicBezTo>
                    <a:pt x="345" y="0"/>
                    <a:pt x="0" y="346"/>
                    <a:pt x="1" y="772"/>
                  </a:cubicBezTo>
                  <a:cubicBezTo>
                    <a:pt x="1" y="1197"/>
                    <a:pt x="346" y="1541"/>
                    <a:pt x="771" y="1541"/>
                  </a:cubicBezTo>
                  <a:cubicBezTo>
                    <a:pt x="1196" y="1541"/>
                    <a:pt x="1541" y="1197"/>
                    <a:pt x="1541" y="772"/>
                  </a:cubicBezTo>
                  <a:cubicBezTo>
                    <a:pt x="1541" y="346"/>
                    <a:pt x="1196" y="0"/>
                    <a:pt x="771" y="0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9"/>
            <p:cNvSpPr/>
            <p:nvPr/>
          </p:nvSpPr>
          <p:spPr>
            <a:xfrm>
              <a:off x="8027513" y="5233302"/>
              <a:ext cx="29776" cy="29776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70" y="1"/>
                  </a:moveTo>
                  <a:cubicBezTo>
                    <a:pt x="210" y="1"/>
                    <a:pt x="1" y="210"/>
                    <a:pt x="1" y="470"/>
                  </a:cubicBezTo>
                  <a:cubicBezTo>
                    <a:pt x="1" y="731"/>
                    <a:pt x="210" y="940"/>
                    <a:pt x="470" y="940"/>
                  </a:cubicBezTo>
                  <a:cubicBezTo>
                    <a:pt x="731" y="940"/>
                    <a:pt x="940" y="730"/>
                    <a:pt x="940" y="470"/>
                  </a:cubicBezTo>
                  <a:cubicBezTo>
                    <a:pt x="940" y="211"/>
                    <a:pt x="729" y="1"/>
                    <a:pt x="470" y="1"/>
                  </a:cubicBezTo>
                  <a:close/>
                </a:path>
              </a:pathLst>
            </a:custGeom>
            <a:solidFill>
              <a:srgbClr val="F05083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9"/>
            <p:cNvSpPr/>
            <p:nvPr/>
          </p:nvSpPr>
          <p:spPr>
            <a:xfrm>
              <a:off x="8218470" y="5232543"/>
              <a:ext cx="45312" cy="45344"/>
            </a:xfrm>
            <a:custGeom>
              <a:avLst/>
              <a:gdLst/>
              <a:ahLst/>
              <a:cxnLst/>
              <a:rect l="l" t="t" r="r" b="b"/>
              <a:pathLst>
                <a:path w="1432" h="1433" extrusionOk="0">
                  <a:moveTo>
                    <a:pt x="716" y="1"/>
                  </a:moveTo>
                  <a:cubicBezTo>
                    <a:pt x="320" y="1"/>
                    <a:pt x="0" y="321"/>
                    <a:pt x="0" y="717"/>
                  </a:cubicBezTo>
                  <a:cubicBezTo>
                    <a:pt x="0" y="1112"/>
                    <a:pt x="320" y="1433"/>
                    <a:pt x="716" y="1433"/>
                  </a:cubicBezTo>
                  <a:cubicBezTo>
                    <a:pt x="1111" y="1433"/>
                    <a:pt x="1432" y="1112"/>
                    <a:pt x="1432" y="717"/>
                  </a:cubicBezTo>
                  <a:cubicBezTo>
                    <a:pt x="1432" y="321"/>
                    <a:pt x="1111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9"/>
            <p:cNvSpPr/>
            <p:nvPr/>
          </p:nvSpPr>
          <p:spPr>
            <a:xfrm>
              <a:off x="8202428" y="5328101"/>
              <a:ext cx="37939" cy="37939"/>
            </a:xfrm>
            <a:custGeom>
              <a:avLst/>
              <a:gdLst/>
              <a:ahLst/>
              <a:cxnLst/>
              <a:rect l="l" t="t" r="r" b="b"/>
              <a:pathLst>
                <a:path w="1199" h="1199" extrusionOk="0">
                  <a:moveTo>
                    <a:pt x="599" y="1"/>
                  </a:moveTo>
                  <a:cubicBezTo>
                    <a:pt x="270" y="1"/>
                    <a:pt x="1" y="269"/>
                    <a:pt x="0" y="599"/>
                  </a:cubicBezTo>
                  <a:cubicBezTo>
                    <a:pt x="0" y="930"/>
                    <a:pt x="269" y="1198"/>
                    <a:pt x="599" y="1198"/>
                  </a:cubicBezTo>
                  <a:cubicBezTo>
                    <a:pt x="930" y="1198"/>
                    <a:pt x="1198" y="930"/>
                    <a:pt x="1198" y="599"/>
                  </a:cubicBezTo>
                  <a:cubicBezTo>
                    <a:pt x="1198" y="269"/>
                    <a:pt x="930" y="1"/>
                    <a:pt x="599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8368799" y="5356799"/>
              <a:ext cx="23890" cy="23858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378" y="0"/>
                  </a:moveTo>
                  <a:cubicBezTo>
                    <a:pt x="170" y="0"/>
                    <a:pt x="0" y="168"/>
                    <a:pt x="0" y="376"/>
                  </a:cubicBezTo>
                  <a:cubicBezTo>
                    <a:pt x="0" y="586"/>
                    <a:pt x="170" y="754"/>
                    <a:pt x="378" y="754"/>
                  </a:cubicBezTo>
                  <a:cubicBezTo>
                    <a:pt x="586" y="754"/>
                    <a:pt x="754" y="584"/>
                    <a:pt x="754" y="376"/>
                  </a:cubicBezTo>
                  <a:cubicBezTo>
                    <a:pt x="754" y="168"/>
                    <a:pt x="586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8303333" y="5402458"/>
              <a:ext cx="29459" cy="29491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6" y="1"/>
                  </a:moveTo>
                  <a:cubicBezTo>
                    <a:pt x="209" y="1"/>
                    <a:pt x="0" y="209"/>
                    <a:pt x="0" y="466"/>
                  </a:cubicBezTo>
                  <a:cubicBezTo>
                    <a:pt x="0" y="722"/>
                    <a:pt x="209" y="932"/>
                    <a:pt x="466" y="932"/>
                  </a:cubicBezTo>
                  <a:cubicBezTo>
                    <a:pt x="722" y="932"/>
                    <a:pt x="931" y="722"/>
                    <a:pt x="931" y="466"/>
                  </a:cubicBezTo>
                  <a:cubicBezTo>
                    <a:pt x="931" y="209"/>
                    <a:pt x="722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8042037" y="5296775"/>
              <a:ext cx="24618" cy="24650"/>
            </a:xfrm>
            <a:custGeom>
              <a:avLst/>
              <a:gdLst/>
              <a:ahLst/>
              <a:cxnLst/>
              <a:rect l="l" t="t" r="r" b="b"/>
              <a:pathLst>
                <a:path w="778" h="779" extrusionOk="0">
                  <a:moveTo>
                    <a:pt x="389" y="0"/>
                  </a:moveTo>
                  <a:cubicBezTo>
                    <a:pt x="174" y="0"/>
                    <a:pt x="0" y="173"/>
                    <a:pt x="0" y="389"/>
                  </a:cubicBezTo>
                  <a:cubicBezTo>
                    <a:pt x="0" y="604"/>
                    <a:pt x="175" y="778"/>
                    <a:pt x="389" y="778"/>
                  </a:cubicBezTo>
                  <a:cubicBezTo>
                    <a:pt x="605" y="778"/>
                    <a:pt x="778" y="604"/>
                    <a:pt x="778" y="389"/>
                  </a:cubicBezTo>
                  <a:cubicBezTo>
                    <a:pt x="778" y="173"/>
                    <a:pt x="605" y="0"/>
                    <a:pt x="389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8824565" y="4371923"/>
              <a:ext cx="205265" cy="88947"/>
            </a:xfrm>
            <a:custGeom>
              <a:avLst/>
              <a:gdLst/>
              <a:ahLst/>
              <a:cxnLst/>
              <a:rect l="l" t="t" r="r" b="b"/>
              <a:pathLst>
                <a:path w="6487" h="2811" extrusionOk="0">
                  <a:moveTo>
                    <a:pt x="1108" y="0"/>
                  </a:moveTo>
                  <a:cubicBezTo>
                    <a:pt x="401" y="0"/>
                    <a:pt x="0" y="147"/>
                    <a:pt x="0" y="147"/>
                  </a:cubicBezTo>
                  <a:cubicBezTo>
                    <a:pt x="4403" y="1235"/>
                    <a:pt x="6487" y="2811"/>
                    <a:pt x="6487" y="2811"/>
                  </a:cubicBezTo>
                  <a:cubicBezTo>
                    <a:pt x="6487" y="2811"/>
                    <a:pt x="4895" y="928"/>
                    <a:pt x="3030" y="323"/>
                  </a:cubicBezTo>
                  <a:cubicBezTo>
                    <a:pt x="2259" y="74"/>
                    <a:pt x="1607" y="0"/>
                    <a:pt x="1108" y="0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8785424" y="4431599"/>
              <a:ext cx="189444" cy="169446"/>
            </a:xfrm>
            <a:custGeom>
              <a:avLst/>
              <a:gdLst/>
              <a:ahLst/>
              <a:cxnLst/>
              <a:rect l="l" t="t" r="r" b="b"/>
              <a:pathLst>
                <a:path w="5987" h="5355" extrusionOk="0">
                  <a:moveTo>
                    <a:pt x="1" y="1"/>
                  </a:moveTo>
                  <a:cubicBezTo>
                    <a:pt x="1" y="1"/>
                    <a:pt x="143" y="60"/>
                    <a:pt x="375" y="165"/>
                  </a:cubicBezTo>
                  <a:lnTo>
                    <a:pt x="375" y="165"/>
                  </a:lnTo>
                  <a:cubicBezTo>
                    <a:pt x="234" y="86"/>
                    <a:pt x="108" y="30"/>
                    <a:pt x="1" y="1"/>
                  </a:cubicBezTo>
                  <a:close/>
                  <a:moveTo>
                    <a:pt x="375" y="165"/>
                  </a:moveTo>
                  <a:lnTo>
                    <a:pt x="375" y="165"/>
                  </a:lnTo>
                  <a:cubicBezTo>
                    <a:pt x="2068" y="1114"/>
                    <a:pt x="5987" y="5354"/>
                    <a:pt x="5987" y="5354"/>
                  </a:cubicBezTo>
                  <a:cubicBezTo>
                    <a:pt x="5987" y="5354"/>
                    <a:pt x="4901" y="3653"/>
                    <a:pt x="3805" y="2387"/>
                  </a:cubicBezTo>
                  <a:cubicBezTo>
                    <a:pt x="2959" y="1411"/>
                    <a:pt x="1156" y="522"/>
                    <a:pt x="375" y="165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8441005" y="4638598"/>
              <a:ext cx="137328" cy="219694"/>
            </a:xfrm>
            <a:custGeom>
              <a:avLst/>
              <a:gdLst/>
              <a:ahLst/>
              <a:cxnLst/>
              <a:rect l="l" t="t" r="r" b="b"/>
              <a:pathLst>
                <a:path w="4340" h="6943" extrusionOk="0">
                  <a:moveTo>
                    <a:pt x="1" y="1"/>
                  </a:moveTo>
                  <a:lnTo>
                    <a:pt x="1" y="1"/>
                  </a:lnTo>
                  <a:cubicBezTo>
                    <a:pt x="133" y="450"/>
                    <a:pt x="297" y="893"/>
                    <a:pt x="484" y="1325"/>
                  </a:cubicBezTo>
                  <a:lnTo>
                    <a:pt x="484" y="1325"/>
                  </a:lnTo>
                  <a:cubicBezTo>
                    <a:pt x="187" y="558"/>
                    <a:pt x="1" y="1"/>
                    <a:pt x="1" y="1"/>
                  </a:cubicBezTo>
                  <a:close/>
                  <a:moveTo>
                    <a:pt x="484" y="1325"/>
                  </a:moveTo>
                  <a:cubicBezTo>
                    <a:pt x="940" y="2507"/>
                    <a:pt x="1658" y="4188"/>
                    <a:pt x="2359" y="5107"/>
                  </a:cubicBezTo>
                  <a:cubicBezTo>
                    <a:pt x="3515" y="6622"/>
                    <a:pt x="4340" y="6943"/>
                    <a:pt x="4340" y="6943"/>
                  </a:cubicBezTo>
                  <a:cubicBezTo>
                    <a:pt x="4340" y="6943"/>
                    <a:pt x="1829" y="4436"/>
                    <a:pt x="484" y="1325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8097441" y="5312216"/>
              <a:ext cx="818243" cy="218966"/>
            </a:xfrm>
            <a:custGeom>
              <a:avLst/>
              <a:gdLst/>
              <a:ahLst/>
              <a:cxnLst/>
              <a:rect l="l" t="t" r="r" b="b"/>
              <a:pathLst>
                <a:path w="25859" h="6920" extrusionOk="0">
                  <a:moveTo>
                    <a:pt x="25859" y="1"/>
                  </a:moveTo>
                  <a:cubicBezTo>
                    <a:pt x="25858" y="1"/>
                    <a:pt x="18772" y="4843"/>
                    <a:pt x="12854" y="5853"/>
                  </a:cubicBezTo>
                  <a:cubicBezTo>
                    <a:pt x="8572" y="6583"/>
                    <a:pt x="3759" y="6684"/>
                    <a:pt x="1424" y="6684"/>
                  </a:cubicBezTo>
                  <a:cubicBezTo>
                    <a:pt x="531" y="6684"/>
                    <a:pt x="1" y="6669"/>
                    <a:pt x="1" y="6669"/>
                  </a:cubicBezTo>
                  <a:lnTo>
                    <a:pt x="1" y="6669"/>
                  </a:lnTo>
                  <a:cubicBezTo>
                    <a:pt x="1" y="6669"/>
                    <a:pt x="1751" y="6919"/>
                    <a:pt x="4430" y="6919"/>
                  </a:cubicBezTo>
                  <a:cubicBezTo>
                    <a:pt x="7228" y="6919"/>
                    <a:pt x="11041" y="6646"/>
                    <a:pt x="14932" y="5529"/>
                  </a:cubicBezTo>
                  <a:cubicBezTo>
                    <a:pt x="22549" y="3345"/>
                    <a:pt x="25859" y="1"/>
                    <a:pt x="25859" y="1"/>
                  </a:cubicBezTo>
                  <a:close/>
                </a:path>
              </a:pathLst>
            </a:custGeom>
            <a:solidFill>
              <a:srgbClr val="27459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7772260" y="2168212"/>
              <a:ext cx="1360754" cy="1191087"/>
            </a:xfrm>
            <a:custGeom>
              <a:avLst/>
              <a:gdLst/>
              <a:ahLst/>
              <a:cxnLst/>
              <a:rect l="l" t="t" r="r" b="b"/>
              <a:pathLst>
                <a:path w="43004" h="37642" extrusionOk="0">
                  <a:moveTo>
                    <a:pt x="17196" y="0"/>
                  </a:moveTo>
                  <a:cubicBezTo>
                    <a:pt x="0" y="0"/>
                    <a:pt x="1269" y="14240"/>
                    <a:pt x="1269" y="14240"/>
                  </a:cubicBezTo>
                  <a:cubicBezTo>
                    <a:pt x="1079" y="16381"/>
                    <a:pt x="1153" y="19205"/>
                    <a:pt x="746" y="21920"/>
                  </a:cubicBezTo>
                  <a:cubicBezTo>
                    <a:pt x="341" y="24635"/>
                    <a:pt x="263" y="28865"/>
                    <a:pt x="2936" y="32503"/>
                  </a:cubicBezTo>
                  <a:cubicBezTo>
                    <a:pt x="5235" y="35628"/>
                    <a:pt x="9682" y="37641"/>
                    <a:pt x="15379" y="37641"/>
                  </a:cubicBezTo>
                  <a:cubicBezTo>
                    <a:pt x="16311" y="37641"/>
                    <a:pt x="17276" y="37587"/>
                    <a:pt x="18271" y="37476"/>
                  </a:cubicBezTo>
                  <a:cubicBezTo>
                    <a:pt x="25346" y="36681"/>
                    <a:pt x="28393" y="35574"/>
                    <a:pt x="32005" y="31806"/>
                  </a:cubicBezTo>
                  <a:cubicBezTo>
                    <a:pt x="35618" y="28039"/>
                    <a:pt x="35319" y="23460"/>
                    <a:pt x="35319" y="23460"/>
                  </a:cubicBezTo>
                  <a:lnTo>
                    <a:pt x="35319" y="23460"/>
                  </a:lnTo>
                  <a:cubicBezTo>
                    <a:pt x="35319" y="23460"/>
                    <a:pt x="36376" y="24510"/>
                    <a:pt x="38270" y="24510"/>
                  </a:cubicBezTo>
                  <a:cubicBezTo>
                    <a:pt x="38683" y="24510"/>
                    <a:pt x="39135" y="24460"/>
                    <a:pt x="39626" y="24338"/>
                  </a:cubicBezTo>
                  <a:cubicBezTo>
                    <a:pt x="42365" y="23659"/>
                    <a:pt x="43003" y="21563"/>
                    <a:pt x="42777" y="19790"/>
                  </a:cubicBezTo>
                  <a:cubicBezTo>
                    <a:pt x="42550" y="18019"/>
                    <a:pt x="41338" y="16140"/>
                    <a:pt x="39265" y="16010"/>
                  </a:cubicBezTo>
                  <a:cubicBezTo>
                    <a:pt x="39165" y="16004"/>
                    <a:pt x="39067" y="16001"/>
                    <a:pt x="38971" y="16001"/>
                  </a:cubicBezTo>
                  <a:cubicBezTo>
                    <a:pt x="37085" y="16001"/>
                    <a:pt x="36054" y="17156"/>
                    <a:pt x="36054" y="17156"/>
                  </a:cubicBezTo>
                  <a:cubicBezTo>
                    <a:pt x="36054" y="17156"/>
                    <a:pt x="34395" y="0"/>
                    <a:pt x="17196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7772260" y="2168212"/>
              <a:ext cx="1360849" cy="1176437"/>
            </a:xfrm>
            <a:custGeom>
              <a:avLst/>
              <a:gdLst/>
              <a:ahLst/>
              <a:cxnLst/>
              <a:rect l="l" t="t" r="r" b="b"/>
              <a:pathLst>
                <a:path w="43007" h="37179" extrusionOk="0">
                  <a:moveTo>
                    <a:pt x="17199" y="0"/>
                  </a:moveTo>
                  <a:cubicBezTo>
                    <a:pt x="0" y="0"/>
                    <a:pt x="1269" y="14241"/>
                    <a:pt x="1269" y="14241"/>
                  </a:cubicBezTo>
                  <a:cubicBezTo>
                    <a:pt x="1232" y="14650"/>
                    <a:pt x="1208" y="15089"/>
                    <a:pt x="1186" y="15543"/>
                  </a:cubicBezTo>
                  <a:cubicBezTo>
                    <a:pt x="3275" y="11513"/>
                    <a:pt x="6683" y="7941"/>
                    <a:pt x="8354" y="6784"/>
                  </a:cubicBezTo>
                  <a:cubicBezTo>
                    <a:pt x="10267" y="5460"/>
                    <a:pt x="11299" y="5441"/>
                    <a:pt x="11299" y="5441"/>
                  </a:cubicBezTo>
                  <a:lnTo>
                    <a:pt x="11299" y="5441"/>
                  </a:lnTo>
                  <a:cubicBezTo>
                    <a:pt x="11299" y="5441"/>
                    <a:pt x="9996" y="7773"/>
                    <a:pt x="10633" y="9373"/>
                  </a:cubicBezTo>
                  <a:cubicBezTo>
                    <a:pt x="11169" y="10717"/>
                    <a:pt x="12197" y="11478"/>
                    <a:pt x="13490" y="11478"/>
                  </a:cubicBezTo>
                  <a:cubicBezTo>
                    <a:pt x="13738" y="11478"/>
                    <a:pt x="13995" y="11450"/>
                    <a:pt x="14261" y="11392"/>
                  </a:cubicBezTo>
                  <a:cubicBezTo>
                    <a:pt x="15913" y="11036"/>
                    <a:pt x="16127" y="8988"/>
                    <a:pt x="17447" y="6809"/>
                  </a:cubicBezTo>
                  <a:cubicBezTo>
                    <a:pt x="18765" y="4631"/>
                    <a:pt x="20830" y="2848"/>
                    <a:pt x="20830" y="2848"/>
                  </a:cubicBezTo>
                  <a:cubicBezTo>
                    <a:pt x="20830" y="2848"/>
                    <a:pt x="25305" y="6042"/>
                    <a:pt x="27514" y="9025"/>
                  </a:cubicBezTo>
                  <a:cubicBezTo>
                    <a:pt x="29723" y="12007"/>
                    <a:pt x="27887" y="24717"/>
                    <a:pt x="28217" y="26442"/>
                  </a:cubicBezTo>
                  <a:cubicBezTo>
                    <a:pt x="28478" y="27816"/>
                    <a:pt x="29206" y="28764"/>
                    <a:pt x="30414" y="28764"/>
                  </a:cubicBezTo>
                  <a:cubicBezTo>
                    <a:pt x="30723" y="28764"/>
                    <a:pt x="31064" y="28701"/>
                    <a:pt x="31437" y="28568"/>
                  </a:cubicBezTo>
                  <a:lnTo>
                    <a:pt x="31437" y="28568"/>
                  </a:lnTo>
                  <a:cubicBezTo>
                    <a:pt x="28770" y="33827"/>
                    <a:pt x="24943" y="36184"/>
                    <a:pt x="20607" y="37179"/>
                  </a:cubicBezTo>
                  <a:cubicBezTo>
                    <a:pt x="26068" y="36384"/>
                    <a:pt x="28819" y="35132"/>
                    <a:pt x="32007" y="31808"/>
                  </a:cubicBezTo>
                  <a:cubicBezTo>
                    <a:pt x="35619" y="28041"/>
                    <a:pt x="35321" y="23460"/>
                    <a:pt x="35321" y="23460"/>
                  </a:cubicBezTo>
                  <a:lnTo>
                    <a:pt x="35321" y="23460"/>
                  </a:lnTo>
                  <a:cubicBezTo>
                    <a:pt x="35321" y="23460"/>
                    <a:pt x="36376" y="24510"/>
                    <a:pt x="38269" y="24510"/>
                  </a:cubicBezTo>
                  <a:cubicBezTo>
                    <a:pt x="38682" y="24510"/>
                    <a:pt x="39136" y="24460"/>
                    <a:pt x="39627" y="24338"/>
                  </a:cubicBezTo>
                  <a:cubicBezTo>
                    <a:pt x="42366" y="23658"/>
                    <a:pt x="43007" y="21562"/>
                    <a:pt x="42778" y="19789"/>
                  </a:cubicBezTo>
                  <a:cubicBezTo>
                    <a:pt x="42551" y="18017"/>
                    <a:pt x="41339" y="16139"/>
                    <a:pt x="39267" y="16008"/>
                  </a:cubicBezTo>
                  <a:cubicBezTo>
                    <a:pt x="39167" y="16002"/>
                    <a:pt x="39069" y="15999"/>
                    <a:pt x="38973" y="15999"/>
                  </a:cubicBezTo>
                  <a:cubicBezTo>
                    <a:pt x="37086" y="15999"/>
                    <a:pt x="36055" y="17155"/>
                    <a:pt x="36055" y="17155"/>
                  </a:cubicBezTo>
                  <a:cubicBezTo>
                    <a:pt x="36055" y="17155"/>
                    <a:pt x="34398" y="0"/>
                    <a:pt x="17199" y="0"/>
                  </a:cubicBez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 flipH="1">
              <a:off x="8931697" y="2745900"/>
              <a:ext cx="132178" cy="112128"/>
            </a:xfrm>
            <a:custGeom>
              <a:avLst/>
              <a:gdLst/>
              <a:ahLst/>
              <a:cxnLst/>
              <a:rect l="l" t="t" r="r" b="b"/>
              <a:pathLst>
                <a:path w="3750" h="3214" extrusionOk="0">
                  <a:moveTo>
                    <a:pt x="1440" y="0"/>
                  </a:moveTo>
                  <a:cubicBezTo>
                    <a:pt x="1283" y="0"/>
                    <a:pt x="1132" y="19"/>
                    <a:pt x="994" y="49"/>
                  </a:cubicBezTo>
                  <a:cubicBezTo>
                    <a:pt x="485" y="157"/>
                    <a:pt x="111" y="409"/>
                    <a:pt x="114" y="409"/>
                  </a:cubicBezTo>
                  <a:cubicBezTo>
                    <a:pt x="23" y="468"/>
                    <a:pt x="1" y="588"/>
                    <a:pt x="59" y="677"/>
                  </a:cubicBezTo>
                  <a:cubicBezTo>
                    <a:pt x="96" y="733"/>
                    <a:pt x="157" y="763"/>
                    <a:pt x="219" y="763"/>
                  </a:cubicBezTo>
                  <a:cubicBezTo>
                    <a:pt x="256" y="763"/>
                    <a:pt x="293" y="753"/>
                    <a:pt x="327" y="732"/>
                  </a:cubicBezTo>
                  <a:cubicBezTo>
                    <a:pt x="327" y="732"/>
                    <a:pt x="650" y="520"/>
                    <a:pt x="1077" y="428"/>
                  </a:cubicBezTo>
                  <a:cubicBezTo>
                    <a:pt x="1202" y="402"/>
                    <a:pt x="1333" y="384"/>
                    <a:pt x="1466" y="384"/>
                  </a:cubicBezTo>
                  <a:cubicBezTo>
                    <a:pt x="1790" y="384"/>
                    <a:pt x="2128" y="488"/>
                    <a:pt x="2430" y="821"/>
                  </a:cubicBezTo>
                  <a:cubicBezTo>
                    <a:pt x="3311" y="1786"/>
                    <a:pt x="2827" y="2947"/>
                    <a:pt x="2827" y="2947"/>
                  </a:cubicBezTo>
                  <a:lnTo>
                    <a:pt x="2827" y="2948"/>
                  </a:lnTo>
                  <a:cubicBezTo>
                    <a:pt x="2787" y="3048"/>
                    <a:pt x="2837" y="3161"/>
                    <a:pt x="2935" y="3201"/>
                  </a:cubicBezTo>
                  <a:cubicBezTo>
                    <a:pt x="2958" y="3209"/>
                    <a:pt x="2982" y="3214"/>
                    <a:pt x="3005" y="3214"/>
                  </a:cubicBezTo>
                  <a:cubicBezTo>
                    <a:pt x="3081" y="3214"/>
                    <a:pt x="3154" y="3168"/>
                    <a:pt x="3185" y="3092"/>
                  </a:cubicBezTo>
                  <a:cubicBezTo>
                    <a:pt x="3185" y="3092"/>
                    <a:pt x="3749" y="1692"/>
                    <a:pt x="2717" y="560"/>
                  </a:cubicBezTo>
                  <a:cubicBezTo>
                    <a:pt x="2330" y="136"/>
                    <a:pt x="1862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 flipH="1">
              <a:off x="8969153" y="2763725"/>
              <a:ext cx="74422" cy="64027"/>
            </a:xfrm>
            <a:custGeom>
              <a:avLst/>
              <a:gdLst/>
              <a:ahLst/>
              <a:cxnLst/>
              <a:rect l="l" t="t" r="r" b="b"/>
              <a:pathLst>
                <a:path w="2186" h="1530" extrusionOk="0">
                  <a:moveTo>
                    <a:pt x="1530" y="0"/>
                  </a:moveTo>
                  <a:cubicBezTo>
                    <a:pt x="652" y="0"/>
                    <a:pt x="65" y="652"/>
                    <a:pt x="7" y="1321"/>
                  </a:cubicBezTo>
                  <a:cubicBezTo>
                    <a:pt x="0" y="1428"/>
                    <a:pt x="79" y="1522"/>
                    <a:pt x="186" y="1529"/>
                  </a:cubicBezTo>
                  <a:cubicBezTo>
                    <a:pt x="192" y="1529"/>
                    <a:pt x="197" y="1529"/>
                    <a:pt x="202" y="1529"/>
                  </a:cubicBezTo>
                  <a:cubicBezTo>
                    <a:pt x="301" y="1529"/>
                    <a:pt x="386" y="1454"/>
                    <a:pt x="395" y="1354"/>
                  </a:cubicBezTo>
                  <a:cubicBezTo>
                    <a:pt x="434" y="883"/>
                    <a:pt x="813" y="383"/>
                    <a:pt x="1503" y="383"/>
                  </a:cubicBezTo>
                  <a:cubicBezTo>
                    <a:pt x="1632" y="383"/>
                    <a:pt x="1772" y="401"/>
                    <a:pt x="1923" y="439"/>
                  </a:cubicBezTo>
                  <a:cubicBezTo>
                    <a:pt x="1939" y="443"/>
                    <a:pt x="1955" y="445"/>
                    <a:pt x="1970" y="445"/>
                  </a:cubicBezTo>
                  <a:cubicBezTo>
                    <a:pt x="2057" y="445"/>
                    <a:pt x="2136" y="388"/>
                    <a:pt x="2159" y="300"/>
                  </a:cubicBezTo>
                  <a:cubicBezTo>
                    <a:pt x="2186" y="195"/>
                    <a:pt x="2123" y="90"/>
                    <a:pt x="2019" y="64"/>
                  </a:cubicBezTo>
                  <a:cubicBezTo>
                    <a:pt x="1848" y="21"/>
                    <a:pt x="168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>
              <a:off x="7780582" y="2701468"/>
              <a:ext cx="424199" cy="655854"/>
            </a:xfrm>
            <a:custGeom>
              <a:avLst/>
              <a:gdLst/>
              <a:ahLst/>
              <a:cxnLst/>
              <a:rect l="l" t="t" r="r" b="b"/>
              <a:pathLst>
                <a:path w="13406" h="20727" extrusionOk="0">
                  <a:moveTo>
                    <a:pt x="866" y="0"/>
                  </a:moveTo>
                  <a:lnTo>
                    <a:pt x="866" y="0"/>
                  </a:lnTo>
                  <a:cubicBezTo>
                    <a:pt x="805" y="1605"/>
                    <a:pt x="739" y="3348"/>
                    <a:pt x="483" y="5068"/>
                  </a:cubicBezTo>
                  <a:cubicBezTo>
                    <a:pt x="78" y="7784"/>
                    <a:pt x="1" y="12014"/>
                    <a:pt x="2673" y="15652"/>
                  </a:cubicBezTo>
                  <a:cubicBezTo>
                    <a:pt x="4736" y="18459"/>
                    <a:pt x="8532" y="20364"/>
                    <a:pt x="13406" y="20726"/>
                  </a:cubicBezTo>
                  <a:cubicBezTo>
                    <a:pt x="12816" y="20611"/>
                    <a:pt x="11316" y="20305"/>
                    <a:pt x="10107" y="19951"/>
                  </a:cubicBezTo>
                  <a:cubicBezTo>
                    <a:pt x="8582" y="19504"/>
                    <a:pt x="6826" y="18672"/>
                    <a:pt x="4208" y="16337"/>
                  </a:cubicBezTo>
                  <a:cubicBezTo>
                    <a:pt x="529" y="13058"/>
                    <a:pt x="627" y="8333"/>
                    <a:pt x="729" y="6728"/>
                  </a:cubicBezTo>
                  <a:cubicBezTo>
                    <a:pt x="1047" y="3998"/>
                    <a:pt x="1346" y="2282"/>
                    <a:pt x="866" y="0"/>
                  </a:cubicBezTo>
                  <a:close/>
                </a:path>
              </a:pathLst>
            </a:custGeom>
            <a:solidFill>
              <a:srgbClr val="FFC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>
              <a:off x="7579563" y="2045126"/>
              <a:ext cx="1389612" cy="998479"/>
            </a:xfrm>
            <a:custGeom>
              <a:avLst/>
              <a:gdLst/>
              <a:ahLst/>
              <a:cxnLst/>
              <a:rect l="l" t="t" r="r" b="b"/>
              <a:pathLst>
                <a:path w="43916" h="31555" extrusionOk="0">
                  <a:moveTo>
                    <a:pt x="22557" y="0"/>
                  </a:moveTo>
                  <a:cubicBezTo>
                    <a:pt x="21014" y="0"/>
                    <a:pt x="19421" y="154"/>
                    <a:pt x="17803" y="506"/>
                  </a:cubicBezTo>
                  <a:cubicBezTo>
                    <a:pt x="8829" y="2457"/>
                    <a:pt x="3975" y="10402"/>
                    <a:pt x="1902" y="16767"/>
                  </a:cubicBezTo>
                  <a:cubicBezTo>
                    <a:pt x="0" y="22607"/>
                    <a:pt x="1093" y="25187"/>
                    <a:pt x="3644" y="25187"/>
                  </a:cubicBezTo>
                  <a:cubicBezTo>
                    <a:pt x="3873" y="25187"/>
                    <a:pt x="4113" y="25166"/>
                    <a:pt x="4365" y="25125"/>
                  </a:cubicBezTo>
                  <a:cubicBezTo>
                    <a:pt x="7417" y="24625"/>
                    <a:pt x="6083" y="18962"/>
                    <a:pt x="8845" y="14795"/>
                  </a:cubicBezTo>
                  <a:cubicBezTo>
                    <a:pt x="11608" y="10627"/>
                    <a:pt x="17389" y="7356"/>
                    <a:pt x="17389" y="7356"/>
                  </a:cubicBezTo>
                  <a:lnTo>
                    <a:pt x="17389" y="7356"/>
                  </a:lnTo>
                  <a:cubicBezTo>
                    <a:pt x="17389" y="7356"/>
                    <a:pt x="16663" y="8738"/>
                    <a:pt x="16342" y="10230"/>
                  </a:cubicBezTo>
                  <a:cubicBezTo>
                    <a:pt x="16020" y="11722"/>
                    <a:pt x="15714" y="13671"/>
                    <a:pt x="18381" y="14248"/>
                  </a:cubicBezTo>
                  <a:cubicBezTo>
                    <a:pt x="18745" y="14328"/>
                    <a:pt x="19051" y="14366"/>
                    <a:pt x="19311" y="14366"/>
                  </a:cubicBezTo>
                  <a:cubicBezTo>
                    <a:pt x="20954" y="14366"/>
                    <a:pt x="20789" y="12834"/>
                    <a:pt x="22287" y="10372"/>
                  </a:cubicBezTo>
                  <a:cubicBezTo>
                    <a:pt x="24022" y="7520"/>
                    <a:pt x="25632" y="6339"/>
                    <a:pt x="25632" y="6339"/>
                  </a:cubicBezTo>
                  <a:cubicBezTo>
                    <a:pt x="25632" y="6339"/>
                    <a:pt x="32100" y="10281"/>
                    <a:pt x="33219" y="15175"/>
                  </a:cubicBezTo>
                  <a:cubicBezTo>
                    <a:pt x="34335" y="20069"/>
                    <a:pt x="34247" y="23910"/>
                    <a:pt x="34227" y="26562"/>
                  </a:cubicBezTo>
                  <a:cubicBezTo>
                    <a:pt x="34210" y="28987"/>
                    <a:pt x="34052" y="31554"/>
                    <a:pt x="36418" y="31554"/>
                  </a:cubicBezTo>
                  <a:cubicBezTo>
                    <a:pt x="36639" y="31554"/>
                    <a:pt x="36883" y="31532"/>
                    <a:pt x="37151" y="31484"/>
                  </a:cubicBezTo>
                  <a:cubicBezTo>
                    <a:pt x="40278" y="30934"/>
                    <a:pt x="39737" y="25982"/>
                    <a:pt x="39737" y="25981"/>
                  </a:cubicBezTo>
                  <a:lnTo>
                    <a:pt x="39737" y="25981"/>
                  </a:lnTo>
                  <a:cubicBezTo>
                    <a:pt x="39737" y="25981"/>
                    <a:pt x="39962" y="26739"/>
                    <a:pt x="40816" y="26739"/>
                  </a:cubicBezTo>
                  <a:cubicBezTo>
                    <a:pt x="40993" y="26739"/>
                    <a:pt x="41196" y="26707"/>
                    <a:pt x="41430" y="26629"/>
                  </a:cubicBezTo>
                  <a:cubicBezTo>
                    <a:pt x="42795" y="26173"/>
                    <a:pt x="43915" y="24228"/>
                    <a:pt x="43699" y="20180"/>
                  </a:cubicBezTo>
                  <a:cubicBezTo>
                    <a:pt x="43482" y="16134"/>
                    <a:pt x="41601" y="8404"/>
                    <a:pt x="38291" y="5540"/>
                  </a:cubicBezTo>
                  <a:cubicBezTo>
                    <a:pt x="35579" y="3191"/>
                    <a:pt x="29576" y="0"/>
                    <a:pt x="22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>
              <a:off x="7640283" y="2481622"/>
              <a:ext cx="89169" cy="177768"/>
            </a:xfrm>
            <a:custGeom>
              <a:avLst/>
              <a:gdLst/>
              <a:ahLst/>
              <a:cxnLst/>
              <a:rect l="l" t="t" r="r" b="b"/>
              <a:pathLst>
                <a:path w="2818" h="5618" extrusionOk="0">
                  <a:moveTo>
                    <a:pt x="2723" y="0"/>
                  </a:moveTo>
                  <a:cubicBezTo>
                    <a:pt x="2508" y="0"/>
                    <a:pt x="1958" y="481"/>
                    <a:pt x="1579" y="888"/>
                  </a:cubicBezTo>
                  <a:cubicBezTo>
                    <a:pt x="501" y="2496"/>
                    <a:pt x="0" y="4336"/>
                    <a:pt x="42" y="4931"/>
                  </a:cubicBezTo>
                  <a:cubicBezTo>
                    <a:pt x="73" y="5372"/>
                    <a:pt x="450" y="5617"/>
                    <a:pt x="808" y="5617"/>
                  </a:cubicBezTo>
                  <a:cubicBezTo>
                    <a:pt x="934" y="5617"/>
                    <a:pt x="1058" y="5587"/>
                    <a:pt x="1163" y="5525"/>
                  </a:cubicBezTo>
                  <a:cubicBezTo>
                    <a:pt x="1567" y="5286"/>
                    <a:pt x="1676" y="3542"/>
                    <a:pt x="2140" y="2107"/>
                  </a:cubicBezTo>
                  <a:cubicBezTo>
                    <a:pt x="2604" y="675"/>
                    <a:pt x="2790" y="540"/>
                    <a:pt x="2813" y="130"/>
                  </a:cubicBezTo>
                  <a:cubicBezTo>
                    <a:pt x="2818" y="39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>
              <a:off x="8604118" y="2403278"/>
              <a:ext cx="127677" cy="312122"/>
            </a:xfrm>
            <a:custGeom>
              <a:avLst/>
              <a:gdLst/>
              <a:ahLst/>
              <a:cxnLst/>
              <a:rect l="l" t="t" r="r" b="b"/>
              <a:pathLst>
                <a:path w="4035" h="9864" extrusionOk="0">
                  <a:moveTo>
                    <a:pt x="226" y="0"/>
                  </a:moveTo>
                  <a:cubicBezTo>
                    <a:pt x="10" y="0"/>
                    <a:pt x="0" y="257"/>
                    <a:pt x="247" y="615"/>
                  </a:cubicBezTo>
                  <a:cubicBezTo>
                    <a:pt x="1477" y="2665"/>
                    <a:pt x="2161" y="6962"/>
                    <a:pt x="2214" y="8618"/>
                  </a:cubicBezTo>
                  <a:cubicBezTo>
                    <a:pt x="2243" y="9469"/>
                    <a:pt x="2589" y="9864"/>
                    <a:pt x="2953" y="9864"/>
                  </a:cubicBezTo>
                  <a:cubicBezTo>
                    <a:pt x="3297" y="9864"/>
                    <a:pt x="3657" y="9512"/>
                    <a:pt x="3780" y="8858"/>
                  </a:cubicBezTo>
                  <a:cubicBezTo>
                    <a:pt x="4034" y="7511"/>
                    <a:pt x="2852" y="3891"/>
                    <a:pt x="2075" y="2452"/>
                  </a:cubicBezTo>
                  <a:cubicBezTo>
                    <a:pt x="1300" y="1016"/>
                    <a:pt x="1205" y="552"/>
                    <a:pt x="638" y="171"/>
                  </a:cubicBezTo>
                  <a:cubicBezTo>
                    <a:pt x="462" y="52"/>
                    <a:pt x="32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>
              <a:off x="8672495" y="2740039"/>
              <a:ext cx="56134" cy="153941"/>
            </a:xfrm>
            <a:custGeom>
              <a:avLst/>
              <a:gdLst/>
              <a:ahLst/>
              <a:cxnLst/>
              <a:rect l="l" t="t" r="r" b="b"/>
              <a:pathLst>
                <a:path w="1774" h="4865" extrusionOk="0">
                  <a:moveTo>
                    <a:pt x="744" y="1"/>
                  </a:moveTo>
                  <a:cubicBezTo>
                    <a:pt x="492" y="1"/>
                    <a:pt x="263" y="186"/>
                    <a:pt x="243" y="502"/>
                  </a:cubicBezTo>
                  <a:cubicBezTo>
                    <a:pt x="338" y="1780"/>
                    <a:pt x="241" y="2609"/>
                    <a:pt x="101" y="3640"/>
                  </a:cubicBezTo>
                  <a:cubicBezTo>
                    <a:pt x="1" y="4388"/>
                    <a:pt x="133" y="4864"/>
                    <a:pt x="501" y="4864"/>
                  </a:cubicBezTo>
                  <a:cubicBezTo>
                    <a:pt x="641" y="4864"/>
                    <a:pt x="814" y="4796"/>
                    <a:pt x="1021" y="4648"/>
                  </a:cubicBezTo>
                  <a:cubicBezTo>
                    <a:pt x="1774" y="4111"/>
                    <a:pt x="1581" y="1648"/>
                    <a:pt x="1401" y="702"/>
                  </a:cubicBezTo>
                  <a:cubicBezTo>
                    <a:pt x="1309" y="213"/>
                    <a:pt x="1014" y="1"/>
                    <a:pt x="74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>
              <a:off x="7588992" y="2160681"/>
              <a:ext cx="1380119" cy="882889"/>
            </a:xfrm>
            <a:custGeom>
              <a:avLst/>
              <a:gdLst/>
              <a:ahLst/>
              <a:cxnLst/>
              <a:rect l="l" t="t" r="r" b="b"/>
              <a:pathLst>
                <a:path w="43616" h="27902" extrusionOk="0">
                  <a:moveTo>
                    <a:pt x="28164" y="1"/>
                  </a:moveTo>
                  <a:cubicBezTo>
                    <a:pt x="27987" y="1"/>
                    <a:pt x="27124" y="50"/>
                    <a:pt x="25415" y="894"/>
                  </a:cubicBezTo>
                  <a:cubicBezTo>
                    <a:pt x="23484" y="1848"/>
                    <a:pt x="20672" y="5066"/>
                    <a:pt x="18553" y="7878"/>
                  </a:cubicBezTo>
                  <a:cubicBezTo>
                    <a:pt x="17875" y="8777"/>
                    <a:pt x="17281" y="9104"/>
                    <a:pt x="16787" y="9104"/>
                  </a:cubicBezTo>
                  <a:cubicBezTo>
                    <a:pt x="16437" y="9104"/>
                    <a:pt x="16136" y="8940"/>
                    <a:pt x="15891" y="8701"/>
                  </a:cubicBezTo>
                  <a:lnTo>
                    <a:pt x="15891" y="8701"/>
                  </a:lnTo>
                  <a:cubicBezTo>
                    <a:pt x="16050" y="9544"/>
                    <a:pt x="16615" y="10279"/>
                    <a:pt x="18085" y="10596"/>
                  </a:cubicBezTo>
                  <a:cubicBezTo>
                    <a:pt x="18449" y="10675"/>
                    <a:pt x="18754" y="10714"/>
                    <a:pt x="19014" y="10714"/>
                  </a:cubicBezTo>
                  <a:cubicBezTo>
                    <a:pt x="20657" y="10714"/>
                    <a:pt x="20491" y="9182"/>
                    <a:pt x="21990" y="6720"/>
                  </a:cubicBezTo>
                  <a:cubicBezTo>
                    <a:pt x="23726" y="3868"/>
                    <a:pt x="25335" y="2686"/>
                    <a:pt x="25335" y="2686"/>
                  </a:cubicBezTo>
                  <a:cubicBezTo>
                    <a:pt x="25335" y="2686"/>
                    <a:pt x="25384" y="2718"/>
                    <a:pt x="25393" y="2723"/>
                  </a:cubicBezTo>
                  <a:cubicBezTo>
                    <a:pt x="25739" y="2015"/>
                    <a:pt x="28198" y="2"/>
                    <a:pt x="28198" y="2"/>
                  </a:cubicBezTo>
                  <a:cubicBezTo>
                    <a:pt x="28198" y="2"/>
                    <a:pt x="28187" y="1"/>
                    <a:pt x="28164" y="1"/>
                  </a:cubicBezTo>
                  <a:close/>
                  <a:moveTo>
                    <a:pt x="15842" y="3465"/>
                  </a:moveTo>
                  <a:cubicBezTo>
                    <a:pt x="15822" y="3465"/>
                    <a:pt x="15803" y="3465"/>
                    <a:pt x="15784" y="3465"/>
                  </a:cubicBezTo>
                  <a:cubicBezTo>
                    <a:pt x="15037" y="3476"/>
                    <a:pt x="14009" y="3686"/>
                    <a:pt x="12883" y="4488"/>
                  </a:cubicBezTo>
                  <a:cubicBezTo>
                    <a:pt x="10631" y="6094"/>
                    <a:pt x="8198" y="8655"/>
                    <a:pt x="7114" y="10928"/>
                  </a:cubicBezTo>
                  <a:cubicBezTo>
                    <a:pt x="6027" y="13202"/>
                    <a:pt x="5506" y="17844"/>
                    <a:pt x="3895" y="18020"/>
                  </a:cubicBezTo>
                  <a:cubicBezTo>
                    <a:pt x="3828" y="18027"/>
                    <a:pt x="3762" y="18031"/>
                    <a:pt x="3696" y="18031"/>
                  </a:cubicBezTo>
                  <a:cubicBezTo>
                    <a:pt x="2417" y="18031"/>
                    <a:pt x="1364" y="16677"/>
                    <a:pt x="1032" y="15147"/>
                  </a:cubicBezTo>
                  <a:lnTo>
                    <a:pt x="1032" y="15147"/>
                  </a:lnTo>
                  <a:cubicBezTo>
                    <a:pt x="0" y="19557"/>
                    <a:pt x="1115" y="21535"/>
                    <a:pt x="3348" y="21535"/>
                  </a:cubicBezTo>
                  <a:cubicBezTo>
                    <a:pt x="3576" y="21535"/>
                    <a:pt x="3816" y="21514"/>
                    <a:pt x="4067" y="21473"/>
                  </a:cubicBezTo>
                  <a:cubicBezTo>
                    <a:pt x="7119" y="20974"/>
                    <a:pt x="5785" y="15312"/>
                    <a:pt x="8547" y="11144"/>
                  </a:cubicBezTo>
                  <a:cubicBezTo>
                    <a:pt x="10988" y="7459"/>
                    <a:pt x="15772" y="4486"/>
                    <a:pt x="16854" y="3843"/>
                  </a:cubicBezTo>
                  <a:cubicBezTo>
                    <a:pt x="16903" y="3777"/>
                    <a:pt x="16996" y="3648"/>
                    <a:pt x="16996" y="3648"/>
                  </a:cubicBezTo>
                  <a:cubicBezTo>
                    <a:pt x="16996" y="3648"/>
                    <a:pt x="16554" y="3465"/>
                    <a:pt x="15842" y="3465"/>
                  </a:cubicBezTo>
                  <a:close/>
                  <a:moveTo>
                    <a:pt x="37360" y="1371"/>
                  </a:moveTo>
                  <a:cubicBezTo>
                    <a:pt x="37849" y="1960"/>
                    <a:pt x="38303" y="2595"/>
                    <a:pt x="38694" y="3284"/>
                  </a:cubicBezTo>
                  <a:cubicBezTo>
                    <a:pt x="41503" y="8220"/>
                    <a:pt x="42469" y="16739"/>
                    <a:pt x="41987" y="19499"/>
                  </a:cubicBezTo>
                  <a:cubicBezTo>
                    <a:pt x="41730" y="20967"/>
                    <a:pt x="41038" y="21462"/>
                    <a:pt x="40426" y="21462"/>
                  </a:cubicBezTo>
                  <a:cubicBezTo>
                    <a:pt x="39887" y="21462"/>
                    <a:pt x="39411" y="21080"/>
                    <a:pt x="39347" y="20639"/>
                  </a:cubicBezTo>
                  <a:cubicBezTo>
                    <a:pt x="39210" y="19699"/>
                    <a:pt x="38047" y="12770"/>
                    <a:pt x="38046" y="12768"/>
                  </a:cubicBezTo>
                  <a:lnTo>
                    <a:pt x="38046" y="12768"/>
                  </a:lnTo>
                  <a:cubicBezTo>
                    <a:pt x="38046" y="12770"/>
                    <a:pt x="38709" y="18478"/>
                    <a:pt x="38046" y="23196"/>
                  </a:cubicBezTo>
                  <a:cubicBezTo>
                    <a:pt x="38046" y="23196"/>
                    <a:pt x="37104" y="25953"/>
                    <a:pt x="35284" y="25953"/>
                  </a:cubicBezTo>
                  <a:cubicBezTo>
                    <a:pt x="34893" y="25953"/>
                    <a:pt x="34460" y="25825"/>
                    <a:pt x="33988" y="25515"/>
                  </a:cubicBezTo>
                  <a:lnTo>
                    <a:pt x="33988" y="25515"/>
                  </a:lnTo>
                  <a:cubicBezTo>
                    <a:pt x="34140" y="26878"/>
                    <a:pt x="34627" y="27902"/>
                    <a:pt x="36122" y="27902"/>
                  </a:cubicBezTo>
                  <a:cubicBezTo>
                    <a:pt x="36342" y="27902"/>
                    <a:pt x="36585" y="27879"/>
                    <a:pt x="36852" y="27832"/>
                  </a:cubicBezTo>
                  <a:cubicBezTo>
                    <a:pt x="39980" y="27282"/>
                    <a:pt x="39438" y="22329"/>
                    <a:pt x="39438" y="22328"/>
                  </a:cubicBezTo>
                  <a:lnTo>
                    <a:pt x="39438" y="22328"/>
                  </a:lnTo>
                  <a:cubicBezTo>
                    <a:pt x="39438" y="22328"/>
                    <a:pt x="39663" y="23087"/>
                    <a:pt x="40518" y="23087"/>
                  </a:cubicBezTo>
                  <a:cubicBezTo>
                    <a:pt x="40694" y="23087"/>
                    <a:pt x="40897" y="23055"/>
                    <a:pt x="41130" y="22977"/>
                  </a:cubicBezTo>
                  <a:cubicBezTo>
                    <a:pt x="42495" y="22521"/>
                    <a:pt x="43615" y="20576"/>
                    <a:pt x="43400" y="16528"/>
                  </a:cubicBezTo>
                  <a:cubicBezTo>
                    <a:pt x="43183" y="12482"/>
                    <a:pt x="41302" y="4752"/>
                    <a:pt x="37992" y="1889"/>
                  </a:cubicBezTo>
                  <a:cubicBezTo>
                    <a:pt x="37799" y="1721"/>
                    <a:pt x="37587" y="1546"/>
                    <a:pt x="37360" y="1371"/>
                  </a:cubicBezTo>
                  <a:close/>
                </a:path>
              </a:pathLst>
            </a:custGeom>
            <a:solidFill>
              <a:srgbClr val="F05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>
              <a:off x="8103073" y="2190614"/>
              <a:ext cx="112046" cy="237635"/>
            </a:xfrm>
            <a:custGeom>
              <a:avLst/>
              <a:gdLst/>
              <a:ahLst/>
              <a:cxnLst/>
              <a:rect l="l" t="t" r="r" b="b"/>
              <a:pathLst>
                <a:path w="3541" h="7510" extrusionOk="0">
                  <a:moveTo>
                    <a:pt x="3250" y="0"/>
                  </a:moveTo>
                  <a:cubicBezTo>
                    <a:pt x="2986" y="0"/>
                    <a:pt x="2535" y="312"/>
                    <a:pt x="2208" y="845"/>
                  </a:cubicBezTo>
                  <a:cubicBezTo>
                    <a:pt x="1133" y="2863"/>
                    <a:pt x="252" y="5094"/>
                    <a:pt x="98" y="6362"/>
                  </a:cubicBezTo>
                  <a:cubicBezTo>
                    <a:pt x="1" y="7157"/>
                    <a:pt x="208" y="7509"/>
                    <a:pt x="451" y="7509"/>
                  </a:cubicBezTo>
                  <a:cubicBezTo>
                    <a:pt x="596" y="7509"/>
                    <a:pt x="754" y="7384"/>
                    <a:pt x="868" y="7153"/>
                  </a:cubicBezTo>
                  <a:cubicBezTo>
                    <a:pt x="1172" y="6533"/>
                    <a:pt x="1519" y="4552"/>
                    <a:pt x="2076" y="3348"/>
                  </a:cubicBezTo>
                  <a:cubicBezTo>
                    <a:pt x="2632" y="2144"/>
                    <a:pt x="3075" y="1460"/>
                    <a:pt x="3401" y="558"/>
                  </a:cubicBezTo>
                  <a:cubicBezTo>
                    <a:pt x="3540" y="174"/>
                    <a:pt x="3447" y="0"/>
                    <a:pt x="325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>
              <a:off x="8202934" y="2139039"/>
              <a:ext cx="48318" cy="46704"/>
            </a:xfrm>
            <a:custGeom>
              <a:avLst/>
              <a:gdLst/>
              <a:ahLst/>
              <a:cxnLst/>
              <a:rect l="l" t="t" r="r" b="b"/>
              <a:pathLst>
                <a:path w="1527" h="1476" extrusionOk="0">
                  <a:moveTo>
                    <a:pt x="1159" y="1"/>
                  </a:moveTo>
                  <a:cubicBezTo>
                    <a:pt x="995" y="1"/>
                    <a:pt x="766" y="136"/>
                    <a:pt x="521" y="474"/>
                  </a:cubicBezTo>
                  <a:cubicBezTo>
                    <a:pt x="73" y="972"/>
                    <a:pt x="1" y="1463"/>
                    <a:pt x="336" y="1473"/>
                  </a:cubicBezTo>
                  <a:cubicBezTo>
                    <a:pt x="382" y="1474"/>
                    <a:pt x="424" y="1476"/>
                    <a:pt x="462" y="1476"/>
                  </a:cubicBezTo>
                  <a:cubicBezTo>
                    <a:pt x="701" y="1476"/>
                    <a:pt x="818" y="1412"/>
                    <a:pt x="1229" y="809"/>
                  </a:cubicBezTo>
                  <a:cubicBezTo>
                    <a:pt x="1526" y="371"/>
                    <a:pt x="1431" y="1"/>
                    <a:pt x="115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>
              <a:off x="8538208" y="2326547"/>
              <a:ext cx="94579" cy="66734"/>
            </a:xfrm>
            <a:custGeom>
              <a:avLst/>
              <a:gdLst/>
              <a:ahLst/>
              <a:cxnLst/>
              <a:rect l="l" t="t" r="r" b="b"/>
              <a:pathLst>
                <a:path w="2989" h="2109" extrusionOk="0">
                  <a:moveTo>
                    <a:pt x="785" y="0"/>
                  </a:moveTo>
                  <a:cubicBezTo>
                    <a:pt x="259" y="0"/>
                    <a:pt x="0" y="378"/>
                    <a:pt x="394" y="811"/>
                  </a:cubicBezTo>
                  <a:cubicBezTo>
                    <a:pt x="1383" y="1775"/>
                    <a:pt x="1649" y="2059"/>
                    <a:pt x="2003" y="2101"/>
                  </a:cubicBezTo>
                  <a:cubicBezTo>
                    <a:pt x="2040" y="2106"/>
                    <a:pt x="2081" y="2108"/>
                    <a:pt x="2124" y="2108"/>
                  </a:cubicBezTo>
                  <a:cubicBezTo>
                    <a:pt x="2489" y="2108"/>
                    <a:pt x="2988" y="1930"/>
                    <a:pt x="2440" y="1354"/>
                  </a:cubicBezTo>
                  <a:cubicBezTo>
                    <a:pt x="1827" y="711"/>
                    <a:pt x="1604" y="109"/>
                    <a:pt x="962" y="13"/>
                  </a:cubicBezTo>
                  <a:cubicBezTo>
                    <a:pt x="900" y="4"/>
                    <a:pt x="841" y="0"/>
                    <a:pt x="78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>
              <a:off x="8839120" y="2684065"/>
              <a:ext cx="40186" cy="112141"/>
            </a:xfrm>
            <a:custGeom>
              <a:avLst/>
              <a:gdLst/>
              <a:ahLst/>
              <a:cxnLst/>
              <a:rect l="l" t="t" r="r" b="b"/>
              <a:pathLst>
                <a:path w="1270" h="3544" extrusionOk="0">
                  <a:moveTo>
                    <a:pt x="409" y="0"/>
                  </a:moveTo>
                  <a:cubicBezTo>
                    <a:pt x="176" y="0"/>
                    <a:pt x="0" y="256"/>
                    <a:pt x="154" y="827"/>
                  </a:cubicBezTo>
                  <a:cubicBezTo>
                    <a:pt x="321" y="1578"/>
                    <a:pt x="434" y="2803"/>
                    <a:pt x="397" y="3226"/>
                  </a:cubicBezTo>
                  <a:cubicBezTo>
                    <a:pt x="378" y="3434"/>
                    <a:pt x="540" y="3543"/>
                    <a:pt x="721" y="3543"/>
                  </a:cubicBezTo>
                  <a:cubicBezTo>
                    <a:pt x="907" y="3543"/>
                    <a:pt x="1114" y="3428"/>
                    <a:pt x="1166" y="3185"/>
                  </a:cubicBezTo>
                  <a:cubicBezTo>
                    <a:pt x="1270" y="2704"/>
                    <a:pt x="1200" y="1039"/>
                    <a:pt x="916" y="416"/>
                  </a:cubicBezTo>
                  <a:cubicBezTo>
                    <a:pt x="794" y="147"/>
                    <a:pt x="585" y="0"/>
                    <a:pt x="40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>
              <a:off x="8818806" y="2602082"/>
              <a:ext cx="47559" cy="69171"/>
            </a:xfrm>
            <a:custGeom>
              <a:avLst/>
              <a:gdLst/>
              <a:ahLst/>
              <a:cxnLst/>
              <a:rect l="l" t="t" r="r" b="b"/>
              <a:pathLst>
                <a:path w="1503" h="2186" extrusionOk="0">
                  <a:moveTo>
                    <a:pt x="507" y="1"/>
                  </a:moveTo>
                  <a:cubicBezTo>
                    <a:pt x="213" y="1"/>
                    <a:pt x="0" y="592"/>
                    <a:pt x="148" y="1337"/>
                  </a:cubicBezTo>
                  <a:cubicBezTo>
                    <a:pt x="372" y="1910"/>
                    <a:pt x="639" y="2185"/>
                    <a:pt x="871" y="2185"/>
                  </a:cubicBezTo>
                  <a:cubicBezTo>
                    <a:pt x="972" y="2185"/>
                    <a:pt x="1067" y="2133"/>
                    <a:pt x="1149" y="2031"/>
                  </a:cubicBezTo>
                  <a:cubicBezTo>
                    <a:pt x="1418" y="1692"/>
                    <a:pt x="1502" y="1990"/>
                    <a:pt x="1043" y="679"/>
                  </a:cubicBezTo>
                  <a:cubicBezTo>
                    <a:pt x="874" y="199"/>
                    <a:pt x="677" y="1"/>
                    <a:pt x="507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>
              <a:off x="7860825" y="2675269"/>
              <a:ext cx="226276" cy="234851"/>
            </a:xfrm>
            <a:custGeom>
              <a:avLst/>
              <a:gdLst/>
              <a:ahLst/>
              <a:cxnLst/>
              <a:rect l="l" t="t" r="r" b="b"/>
              <a:pathLst>
                <a:path w="7151" h="7422" extrusionOk="0">
                  <a:moveTo>
                    <a:pt x="3542" y="1"/>
                  </a:moveTo>
                  <a:cubicBezTo>
                    <a:pt x="1056" y="1"/>
                    <a:pt x="0" y="1866"/>
                    <a:pt x="0" y="4037"/>
                  </a:cubicBezTo>
                  <a:cubicBezTo>
                    <a:pt x="0" y="6208"/>
                    <a:pt x="1489" y="7421"/>
                    <a:pt x="3195" y="7421"/>
                  </a:cubicBezTo>
                  <a:cubicBezTo>
                    <a:pt x="3197" y="7421"/>
                    <a:pt x="3199" y="7421"/>
                    <a:pt x="3201" y="7421"/>
                  </a:cubicBezTo>
                  <a:cubicBezTo>
                    <a:pt x="4905" y="7421"/>
                    <a:pt x="6687" y="6619"/>
                    <a:pt x="6876" y="4496"/>
                  </a:cubicBezTo>
                  <a:cubicBezTo>
                    <a:pt x="7150" y="1422"/>
                    <a:pt x="6026" y="1"/>
                    <a:pt x="3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8315990" y="2675269"/>
              <a:ext cx="268107" cy="234851"/>
            </a:xfrm>
            <a:custGeom>
              <a:avLst/>
              <a:gdLst/>
              <a:ahLst/>
              <a:cxnLst/>
              <a:rect l="l" t="t" r="r" b="b"/>
              <a:pathLst>
                <a:path w="8473" h="7422" extrusionOk="0">
                  <a:moveTo>
                    <a:pt x="4197" y="1"/>
                  </a:moveTo>
                  <a:cubicBezTo>
                    <a:pt x="1253" y="1"/>
                    <a:pt x="1" y="1866"/>
                    <a:pt x="1" y="4037"/>
                  </a:cubicBezTo>
                  <a:cubicBezTo>
                    <a:pt x="1" y="6208"/>
                    <a:pt x="1764" y="7421"/>
                    <a:pt x="3785" y="7421"/>
                  </a:cubicBezTo>
                  <a:cubicBezTo>
                    <a:pt x="3788" y="7421"/>
                    <a:pt x="3790" y="7421"/>
                    <a:pt x="3793" y="7421"/>
                  </a:cubicBezTo>
                  <a:cubicBezTo>
                    <a:pt x="5813" y="7421"/>
                    <a:pt x="7924" y="6619"/>
                    <a:pt x="8148" y="4496"/>
                  </a:cubicBezTo>
                  <a:cubicBezTo>
                    <a:pt x="8472" y="1422"/>
                    <a:pt x="7141" y="1"/>
                    <a:pt x="4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7853484" y="2690868"/>
              <a:ext cx="155206" cy="188399"/>
            </a:xfrm>
            <a:custGeom>
              <a:avLst/>
              <a:gdLst/>
              <a:ahLst/>
              <a:cxnLst/>
              <a:rect l="l" t="t" r="r" b="b"/>
              <a:pathLst>
                <a:path w="4905" h="5954" extrusionOk="0">
                  <a:moveTo>
                    <a:pt x="2551" y="1"/>
                  </a:moveTo>
                  <a:cubicBezTo>
                    <a:pt x="724" y="1"/>
                    <a:pt x="0" y="1375"/>
                    <a:pt x="69" y="3068"/>
                  </a:cubicBezTo>
                  <a:cubicBezTo>
                    <a:pt x="137" y="4736"/>
                    <a:pt x="625" y="5953"/>
                    <a:pt x="2290" y="5953"/>
                  </a:cubicBezTo>
                  <a:cubicBezTo>
                    <a:pt x="2314" y="5953"/>
                    <a:pt x="2339" y="5953"/>
                    <a:pt x="2364" y="5952"/>
                  </a:cubicBezTo>
                  <a:cubicBezTo>
                    <a:pt x="4089" y="5916"/>
                    <a:pt x="4904" y="4633"/>
                    <a:pt x="4889" y="2716"/>
                  </a:cubicBezTo>
                  <a:cubicBezTo>
                    <a:pt x="4874" y="798"/>
                    <a:pt x="3804" y="15"/>
                    <a:pt x="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8312193" y="2691976"/>
              <a:ext cx="183210" cy="196880"/>
            </a:xfrm>
            <a:custGeom>
              <a:avLst/>
              <a:gdLst/>
              <a:ahLst/>
              <a:cxnLst/>
              <a:rect l="l" t="t" r="r" b="b"/>
              <a:pathLst>
                <a:path w="5790" h="6222" extrusionOk="0">
                  <a:moveTo>
                    <a:pt x="3012" y="1"/>
                  </a:moveTo>
                  <a:cubicBezTo>
                    <a:pt x="855" y="1"/>
                    <a:pt x="0" y="1436"/>
                    <a:pt x="82" y="3206"/>
                  </a:cubicBezTo>
                  <a:cubicBezTo>
                    <a:pt x="162" y="4951"/>
                    <a:pt x="737" y="6222"/>
                    <a:pt x="2703" y="6222"/>
                  </a:cubicBezTo>
                  <a:cubicBezTo>
                    <a:pt x="2732" y="6222"/>
                    <a:pt x="2761" y="6222"/>
                    <a:pt x="2791" y="6221"/>
                  </a:cubicBezTo>
                  <a:cubicBezTo>
                    <a:pt x="4828" y="6182"/>
                    <a:pt x="5789" y="4842"/>
                    <a:pt x="5772" y="2837"/>
                  </a:cubicBezTo>
                  <a:cubicBezTo>
                    <a:pt x="5752" y="834"/>
                    <a:pt x="4488" y="15"/>
                    <a:pt x="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8428127" y="2735135"/>
              <a:ext cx="71987" cy="87302"/>
            </a:xfrm>
            <a:custGeom>
              <a:avLst/>
              <a:gdLst/>
              <a:ahLst/>
              <a:cxnLst/>
              <a:rect l="l" t="t" r="r" b="b"/>
              <a:pathLst>
                <a:path w="2275" h="2759" extrusionOk="0">
                  <a:moveTo>
                    <a:pt x="1184" y="1"/>
                  </a:moveTo>
                  <a:cubicBezTo>
                    <a:pt x="336" y="1"/>
                    <a:pt x="0" y="637"/>
                    <a:pt x="33" y="1421"/>
                  </a:cubicBezTo>
                  <a:cubicBezTo>
                    <a:pt x="65" y="2194"/>
                    <a:pt x="291" y="2758"/>
                    <a:pt x="1064" y="2758"/>
                  </a:cubicBezTo>
                  <a:cubicBezTo>
                    <a:pt x="1075" y="2758"/>
                    <a:pt x="1086" y="2758"/>
                    <a:pt x="1098" y="2758"/>
                  </a:cubicBezTo>
                  <a:cubicBezTo>
                    <a:pt x="1897" y="2741"/>
                    <a:pt x="2275" y="2146"/>
                    <a:pt x="2268" y="1258"/>
                  </a:cubicBezTo>
                  <a:cubicBezTo>
                    <a:pt x="2259" y="370"/>
                    <a:pt x="1762" y="7"/>
                    <a:pt x="1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8077602" y="2804968"/>
              <a:ext cx="99959" cy="156092"/>
            </a:xfrm>
            <a:custGeom>
              <a:avLst/>
              <a:gdLst/>
              <a:ahLst/>
              <a:cxnLst/>
              <a:rect l="l" t="t" r="r" b="b"/>
              <a:pathLst>
                <a:path w="3159" h="4933" extrusionOk="0">
                  <a:moveTo>
                    <a:pt x="1713" y="0"/>
                  </a:moveTo>
                  <a:cubicBezTo>
                    <a:pt x="1711" y="0"/>
                    <a:pt x="1709" y="0"/>
                    <a:pt x="1707" y="0"/>
                  </a:cubicBezTo>
                  <a:cubicBezTo>
                    <a:pt x="1710" y="1"/>
                    <a:pt x="1710" y="1"/>
                    <a:pt x="1709" y="1"/>
                  </a:cubicBezTo>
                  <a:cubicBezTo>
                    <a:pt x="1613" y="4"/>
                    <a:pt x="1536" y="84"/>
                    <a:pt x="1539" y="180"/>
                  </a:cubicBezTo>
                  <a:lnTo>
                    <a:pt x="1539" y="182"/>
                  </a:lnTo>
                  <a:cubicBezTo>
                    <a:pt x="1546" y="550"/>
                    <a:pt x="1337" y="966"/>
                    <a:pt x="1066" y="1360"/>
                  </a:cubicBezTo>
                  <a:cubicBezTo>
                    <a:pt x="795" y="1754"/>
                    <a:pt x="474" y="2116"/>
                    <a:pt x="285" y="2419"/>
                  </a:cubicBezTo>
                  <a:cubicBezTo>
                    <a:pt x="74" y="2754"/>
                    <a:pt x="0" y="3252"/>
                    <a:pt x="130" y="3726"/>
                  </a:cubicBezTo>
                  <a:cubicBezTo>
                    <a:pt x="259" y="4201"/>
                    <a:pt x="621" y="4652"/>
                    <a:pt x="1261" y="4805"/>
                  </a:cubicBezTo>
                  <a:cubicBezTo>
                    <a:pt x="1653" y="4899"/>
                    <a:pt x="1975" y="4932"/>
                    <a:pt x="2232" y="4932"/>
                  </a:cubicBezTo>
                  <a:cubicBezTo>
                    <a:pt x="2371" y="4932"/>
                    <a:pt x="2492" y="4923"/>
                    <a:pt x="2594" y="4908"/>
                  </a:cubicBezTo>
                  <a:cubicBezTo>
                    <a:pt x="2885" y="4866"/>
                    <a:pt x="3046" y="4774"/>
                    <a:pt x="3046" y="4774"/>
                  </a:cubicBezTo>
                  <a:cubicBezTo>
                    <a:pt x="3129" y="4726"/>
                    <a:pt x="3158" y="4621"/>
                    <a:pt x="3111" y="4536"/>
                  </a:cubicBezTo>
                  <a:cubicBezTo>
                    <a:pt x="3111" y="4534"/>
                    <a:pt x="3108" y="4533"/>
                    <a:pt x="3107" y="4532"/>
                  </a:cubicBezTo>
                  <a:cubicBezTo>
                    <a:pt x="3074" y="4478"/>
                    <a:pt x="3017" y="4449"/>
                    <a:pt x="2958" y="4449"/>
                  </a:cubicBezTo>
                  <a:cubicBezTo>
                    <a:pt x="2927" y="4449"/>
                    <a:pt x="2896" y="4457"/>
                    <a:pt x="2868" y="4473"/>
                  </a:cubicBezTo>
                  <a:cubicBezTo>
                    <a:pt x="2867" y="4475"/>
                    <a:pt x="2867" y="4475"/>
                    <a:pt x="2865" y="4475"/>
                  </a:cubicBezTo>
                  <a:cubicBezTo>
                    <a:pt x="2865" y="4475"/>
                    <a:pt x="2786" y="4527"/>
                    <a:pt x="2541" y="4561"/>
                  </a:cubicBezTo>
                  <a:cubicBezTo>
                    <a:pt x="2455" y="4574"/>
                    <a:pt x="2352" y="4582"/>
                    <a:pt x="2229" y="4582"/>
                  </a:cubicBezTo>
                  <a:cubicBezTo>
                    <a:pt x="2002" y="4582"/>
                    <a:pt x="1709" y="4553"/>
                    <a:pt x="1342" y="4465"/>
                  </a:cubicBezTo>
                  <a:cubicBezTo>
                    <a:pt x="817" y="4337"/>
                    <a:pt x="565" y="4009"/>
                    <a:pt x="462" y="3631"/>
                  </a:cubicBezTo>
                  <a:cubicBezTo>
                    <a:pt x="359" y="3254"/>
                    <a:pt x="433" y="2828"/>
                    <a:pt x="575" y="2601"/>
                  </a:cubicBezTo>
                  <a:cubicBezTo>
                    <a:pt x="736" y="2345"/>
                    <a:pt x="1064" y="1969"/>
                    <a:pt x="1351" y="1553"/>
                  </a:cubicBezTo>
                  <a:cubicBezTo>
                    <a:pt x="1638" y="1136"/>
                    <a:pt x="1895" y="666"/>
                    <a:pt x="1887" y="169"/>
                  </a:cubicBezTo>
                  <a:cubicBezTo>
                    <a:pt x="1884" y="76"/>
                    <a:pt x="1807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8075577" y="3023833"/>
              <a:ext cx="235578" cy="83694"/>
            </a:xfrm>
            <a:custGeom>
              <a:avLst/>
              <a:gdLst/>
              <a:ahLst/>
              <a:cxnLst/>
              <a:rect l="l" t="t" r="r" b="b"/>
              <a:pathLst>
                <a:path w="7445" h="2645" extrusionOk="0">
                  <a:moveTo>
                    <a:pt x="7248" y="1"/>
                  </a:moveTo>
                  <a:cubicBezTo>
                    <a:pt x="7200" y="1"/>
                    <a:pt x="7153" y="20"/>
                    <a:pt x="7117" y="59"/>
                  </a:cubicBezTo>
                  <a:cubicBezTo>
                    <a:pt x="7117" y="59"/>
                    <a:pt x="7117" y="60"/>
                    <a:pt x="7116" y="60"/>
                  </a:cubicBezTo>
                  <a:cubicBezTo>
                    <a:pt x="6179" y="1124"/>
                    <a:pt x="5069" y="1997"/>
                    <a:pt x="4118" y="2211"/>
                  </a:cubicBezTo>
                  <a:cubicBezTo>
                    <a:pt x="3879" y="2264"/>
                    <a:pt x="3584" y="2290"/>
                    <a:pt x="3260" y="2290"/>
                  </a:cubicBezTo>
                  <a:cubicBezTo>
                    <a:pt x="2297" y="2290"/>
                    <a:pt x="1073" y="2066"/>
                    <a:pt x="271" y="1696"/>
                  </a:cubicBezTo>
                  <a:cubicBezTo>
                    <a:pt x="247" y="1685"/>
                    <a:pt x="222" y="1680"/>
                    <a:pt x="198" y="1680"/>
                  </a:cubicBezTo>
                  <a:cubicBezTo>
                    <a:pt x="132" y="1680"/>
                    <a:pt x="69" y="1718"/>
                    <a:pt x="39" y="1781"/>
                  </a:cubicBezTo>
                  <a:lnTo>
                    <a:pt x="39" y="1782"/>
                  </a:lnTo>
                  <a:cubicBezTo>
                    <a:pt x="0" y="1869"/>
                    <a:pt x="38" y="1973"/>
                    <a:pt x="127" y="2014"/>
                  </a:cubicBezTo>
                  <a:cubicBezTo>
                    <a:pt x="127" y="2014"/>
                    <a:pt x="128" y="2014"/>
                    <a:pt x="128" y="2015"/>
                  </a:cubicBezTo>
                  <a:cubicBezTo>
                    <a:pt x="985" y="2410"/>
                    <a:pt x="2193" y="2645"/>
                    <a:pt x="3205" y="2645"/>
                  </a:cubicBezTo>
                  <a:cubicBezTo>
                    <a:pt x="3570" y="2645"/>
                    <a:pt x="3909" y="2614"/>
                    <a:pt x="4197" y="2550"/>
                  </a:cubicBezTo>
                  <a:cubicBezTo>
                    <a:pt x="5284" y="2305"/>
                    <a:pt x="6416" y="1387"/>
                    <a:pt x="7381" y="292"/>
                  </a:cubicBezTo>
                  <a:cubicBezTo>
                    <a:pt x="7444" y="219"/>
                    <a:pt x="7438" y="109"/>
                    <a:pt x="7364" y="44"/>
                  </a:cubicBezTo>
                  <a:cubicBezTo>
                    <a:pt x="7331" y="15"/>
                    <a:pt x="7290" y="1"/>
                    <a:pt x="7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7849371" y="2513738"/>
              <a:ext cx="226054" cy="92491"/>
            </a:xfrm>
            <a:custGeom>
              <a:avLst/>
              <a:gdLst/>
              <a:ahLst/>
              <a:cxnLst/>
              <a:rect l="l" t="t" r="r" b="b"/>
              <a:pathLst>
                <a:path w="7144" h="2923" extrusionOk="0">
                  <a:moveTo>
                    <a:pt x="3997" y="1"/>
                  </a:moveTo>
                  <a:cubicBezTo>
                    <a:pt x="3912" y="1"/>
                    <a:pt x="3826" y="1"/>
                    <a:pt x="3740" y="1"/>
                  </a:cubicBezTo>
                  <a:cubicBezTo>
                    <a:pt x="1943" y="11"/>
                    <a:pt x="842" y="489"/>
                    <a:pt x="421" y="963"/>
                  </a:cubicBezTo>
                  <a:cubicBezTo>
                    <a:pt x="1" y="1438"/>
                    <a:pt x="198" y="2268"/>
                    <a:pt x="434" y="2703"/>
                  </a:cubicBezTo>
                  <a:cubicBezTo>
                    <a:pt x="520" y="2860"/>
                    <a:pt x="622" y="2923"/>
                    <a:pt x="778" y="2923"/>
                  </a:cubicBezTo>
                  <a:cubicBezTo>
                    <a:pt x="1052" y="2923"/>
                    <a:pt x="1488" y="2730"/>
                    <a:pt x="2278" y="2512"/>
                  </a:cubicBezTo>
                  <a:cubicBezTo>
                    <a:pt x="2656" y="2408"/>
                    <a:pt x="3035" y="2369"/>
                    <a:pt x="3394" y="2369"/>
                  </a:cubicBezTo>
                  <a:cubicBezTo>
                    <a:pt x="4213" y="2369"/>
                    <a:pt x="4927" y="2574"/>
                    <a:pt x="5288" y="2683"/>
                  </a:cubicBezTo>
                  <a:cubicBezTo>
                    <a:pt x="5385" y="2713"/>
                    <a:pt x="5497" y="2730"/>
                    <a:pt x="5618" y="2730"/>
                  </a:cubicBezTo>
                  <a:cubicBezTo>
                    <a:pt x="6139" y="2730"/>
                    <a:pt x="6799" y="2411"/>
                    <a:pt x="6929" y="1435"/>
                  </a:cubicBezTo>
                  <a:cubicBezTo>
                    <a:pt x="7143" y="125"/>
                    <a:pt x="5689" y="1"/>
                    <a:pt x="3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8323362" y="2497000"/>
              <a:ext cx="266272" cy="116666"/>
            </a:xfrm>
            <a:custGeom>
              <a:avLst/>
              <a:gdLst/>
              <a:ahLst/>
              <a:cxnLst/>
              <a:rect l="l" t="t" r="r" b="b"/>
              <a:pathLst>
                <a:path w="8415" h="3687" extrusionOk="0">
                  <a:moveTo>
                    <a:pt x="4712" y="1"/>
                  </a:moveTo>
                  <a:cubicBezTo>
                    <a:pt x="4355" y="1"/>
                    <a:pt x="3966" y="25"/>
                    <a:pt x="3543" y="81"/>
                  </a:cubicBezTo>
                  <a:cubicBezTo>
                    <a:pt x="938" y="427"/>
                    <a:pt x="1" y="1594"/>
                    <a:pt x="151" y="2197"/>
                  </a:cubicBezTo>
                  <a:cubicBezTo>
                    <a:pt x="530" y="3162"/>
                    <a:pt x="447" y="3625"/>
                    <a:pt x="1162" y="3683"/>
                  </a:cubicBezTo>
                  <a:cubicBezTo>
                    <a:pt x="1186" y="3685"/>
                    <a:pt x="1210" y="3686"/>
                    <a:pt x="1233" y="3686"/>
                  </a:cubicBezTo>
                  <a:cubicBezTo>
                    <a:pt x="1909" y="3686"/>
                    <a:pt x="2371" y="2898"/>
                    <a:pt x="3875" y="2706"/>
                  </a:cubicBezTo>
                  <a:cubicBezTo>
                    <a:pt x="4121" y="2675"/>
                    <a:pt x="4358" y="2661"/>
                    <a:pt x="4585" y="2661"/>
                  </a:cubicBezTo>
                  <a:cubicBezTo>
                    <a:pt x="5796" y="2661"/>
                    <a:pt x="6725" y="3050"/>
                    <a:pt x="7153" y="3224"/>
                  </a:cubicBezTo>
                  <a:cubicBezTo>
                    <a:pt x="7257" y="3266"/>
                    <a:pt x="7353" y="3286"/>
                    <a:pt x="7440" y="3286"/>
                  </a:cubicBezTo>
                  <a:cubicBezTo>
                    <a:pt x="7777" y="3286"/>
                    <a:pt x="7988" y="2983"/>
                    <a:pt x="8115" y="2480"/>
                  </a:cubicBezTo>
                  <a:cubicBezTo>
                    <a:pt x="8274" y="1848"/>
                    <a:pt x="8415" y="1102"/>
                    <a:pt x="7930" y="853"/>
                  </a:cubicBezTo>
                  <a:cubicBezTo>
                    <a:pt x="7526" y="645"/>
                    <a:pt x="6548" y="1"/>
                    <a:pt x="4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7849023" y="2664922"/>
              <a:ext cx="234376" cy="109167"/>
            </a:xfrm>
            <a:custGeom>
              <a:avLst/>
              <a:gdLst/>
              <a:ahLst/>
              <a:cxnLst/>
              <a:rect l="l" t="t" r="r" b="b"/>
              <a:pathLst>
                <a:path w="7407" h="3450" extrusionOk="0">
                  <a:moveTo>
                    <a:pt x="3979" y="1"/>
                  </a:moveTo>
                  <a:cubicBezTo>
                    <a:pt x="3438" y="1"/>
                    <a:pt x="2879" y="111"/>
                    <a:pt x="2348" y="354"/>
                  </a:cubicBezTo>
                  <a:cubicBezTo>
                    <a:pt x="776" y="1074"/>
                    <a:pt x="816" y="1517"/>
                    <a:pt x="441" y="1675"/>
                  </a:cubicBezTo>
                  <a:cubicBezTo>
                    <a:pt x="64" y="1834"/>
                    <a:pt x="0" y="2049"/>
                    <a:pt x="140" y="2394"/>
                  </a:cubicBezTo>
                  <a:cubicBezTo>
                    <a:pt x="280" y="2738"/>
                    <a:pt x="509" y="2801"/>
                    <a:pt x="509" y="2801"/>
                  </a:cubicBezTo>
                  <a:cubicBezTo>
                    <a:pt x="509" y="2801"/>
                    <a:pt x="1204" y="1368"/>
                    <a:pt x="2442" y="830"/>
                  </a:cubicBezTo>
                  <a:cubicBezTo>
                    <a:pt x="2942" y="613"/>
                    <a:pt x="3496" y="529"/>
                    <a:pt x="4019" y="529"/>
                  </a:cubicBezTo>
                  <a:cubicBezTo>
                    <a:pt x="4792" y="529"/>
                    <a:pt x="5500" y="712"/>
                    <a:pt x="5877" y="918"/>
                  </a:cubicBezTo>
                  <a:cubicBezTo>
                    <a:pt x="6512" y="1264"/>
                    <a:pt x="6896" y="2166"/>
                    <a:pt x="7020" y="2539"/>
                  </a:cubicBezTo>
                  <a:cubicBezTo>
                    <a:pt x="7146" y="2912"/>
                    <a:pt x="7245" y="3449"/>
                    <a:pt x="7245" y="3449"/>
                  </a:cubicBezTo>
                  <a:cubicBezTo>
                    <a:pt x="7245" y="3449"/>
                    <a:pt x="7407" y="2147"/>
                    <a:pt x="6576" y="1111"/>
                  </a:cubicBezTo>
                  <a:cubicBezTo>
                    <a:pt x="6025" y="425"/>
                    <a:pt x="5039" y="1"/>
                    <a:pt x="3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8324881" y="2669004"/>
              <a:ext cx="273201" cy="108787"/>
            </a:xfrm>
            <a:custGeom>
              <a:avLst/>
              <a:gdLst/>
              <a:ahLst/>
              <a:cxnLst/>
              <a:rect l="l" t="t" r="r" b="b"/>
              <a:pathLst>
                <a:path w="8634" h="3438" extrusionOk="0">
                  <a:moveTo>
                    <a:pt x="4023" y="1"/>
                  </a:moveTo>
                  <a:cubicBezTo>
                    <a:pt x="3373" y="1"/>
                    <a:pt x="2759" y="138"/>
                    <a:pt x="1787" y="478"/>
                  </a:cubicBezTo>
                  <a:cubicBezTo>
                    <a:pt x="565" y="904"/>
                    <a:pt x="1" y="2294"/>
                    <a:pt x="1" y="2294"/>
                  </a:cubicBezTo>
                  <a:cubicBezTo>
                    <a:pt x="1" y="2294"/>
                    <a:pt x="1294" y="554"/>
                    <a:pt x="3620" y="483"/>
                  </a:cubicBezTo>
                  <a:cubicBezTo>
                    <a:pt x="3698" y="481"/>
                    <a:pt x="3774" y="480"/>
                    <a:pt x="3849" y="480"/>
                  </a:cubicBezTo>
                  <a:cubicBezTo>
                    <a:pt x="6005" y="480"/>
                    <a:pt x="6831" y="1422"/>
                    <a:pt x="7170" y="1753"/>
                  </a:cubicBezTo>
                  <a:cubicBezTo>
                    <a:pt x="7519" y="2097"/>
                    <a:pt x="7890" y="3438"/>
                    <a:pt x="7890" y="3438"/>
                  </a:cubicBezTo>
                  <a:cubicBezTo>
                    <a:pt x="7890" y="3438"/>
                    <a:pt x="8316" y="2304"/>
                    <a:pt x="8474" y="2028"/>
                  </a:cubicBezTo>
                  <a:cubicBezTo>
                    <a:pt x="8633" y="1752"/>
                    <a:pt x="8229" y="1685"/>
                    <a:pt x="7792" y="1495"/>
                  </a:cubicBezTo>
                  <a:cubicBezTo>
                    <a:pt x="7356" y="1307"/>
                    <a:pt x="6506" y="339"/>
                    <a:pt x="5434" y="154"/>
                  </a:cubicBezTo>
                  <a:cubicBezTo>
                    <a:pt x="4877" y="58"/>
                    <a:pt x="4442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7945814" y="2729977"/>
              <a:ext cx="71923" cy="87270"/>
            </a:xfrm>
            <a:custGeom>
              <a:avLst/>
              <a:gdLst/>
              <a:ahLst/>
              <a:cxnLst/>
              <a:rect l="l" t="t" r="r" b="b"/>
              <a:pathLst>
                <a:path w="2273" h="2758" extrusionOk="0">
                  <a:moveTo>
                    <a:pt x="1183" y="1"/>
                  </a:moveTo>
                  <a:cubicBezTo>
                    <a:pt x="336" y="1"/>
                    <a:pt x="0" y="636"/>
                    <a:pt x="33" y="1421"/>
                  </a:cubicBezTo>
                  <a:cubicBezTo>
                    <a:pt x="64" y="2194"/>
                    <a:pt x="291" y="2758"/>
                    <a:pt x="1062" y="2758"/>
                  </a:cubicBezTo>
                  <a:cubicBezTo>
                    <a:pt x="1073" y="2758"/>
                    <a:pt x="1084" y="2757"/>
                    <a:pt x="1096" y="2757"/>
                  </a:cubicBezTo>
                  <a:cubicBezTo>
                    <a:pt x="1895" y="2741"/>
                    <a:pt x="2273" y="2145"/>
                    <a:pt x="2266" y="1258"/>
                  </a:cubicBezTo>
                  <a:cubicBezTo>
                    <a:pt x="2260" y="369"/>
                    <a:pt x="1764" y="7"/>
                    <a:pt x="1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8728026" y="7279533"/>
              <a:ext cx="407524" cy="399233"/>
            </a:xfrm>
            <a:custGeom>
              <a:avLst/>
              <a:gdLst/>
              <a:ahLst/>
              <a:cxnLst/>
              <a:rect l="l" t="t" r="r" b="b"/>
              <a:pathLst>
                <a:path w="12879" h="12617" extrusionOk="0">
                  <a:moveTo>
                    <a:pt x="10367" y="1"/>
                  </a:moveTo>
                  <a:cubicBezTo>
                    <a:pt x="10157" y="1"/>
                    <a:pt x="10295" y="364"/>
                    <a:pt x="9894" y="509"/>
                  </a:cubicBezTo>
                  <a:cubicBezTo>
                    <a:pt x="9488" y="655"/>
                    <a:pt x="7823" y="1254"/>
                    <a:pt x="7165" y="2570"/>
                  </a:cubicBezTo>
                  <a:cubicBezTo>
                    <a:pt x="7165" y="2570"/>
                    <a:pt x="1294" y="7818"/>
                    <a:pt x="874" y="8257"/>
                  </a:cubicBezTo>
                  <a:cubicBezTo>
                    <a:pt x="454" y="8698"/>
                    <a:pt x="181" y="9188"/>
                    <a:pt x="91" y="10136"/>
                  </a:cubicBezTo>
                  <a:cubicBezTo>
                    <a:pt x="0" y="11084"/>
                    <a:pt x="578" y="11906"/>
                    <a:pt x="1221" y="12231"/>
                  </a:cubicBezTo>
                  <a:cubicBezTo>
                    <a:pt x="1864" y="12558"/>
                    <a:pt x="1378" y="12497"/>
                    <a:pt x="3905" y="12606"/>
                  </a:cubicBezTo>
                  <a:cubicBezTo>
                    <a:pt x="4079" y="12613"/>
                    <a:pt x="4248" y="12617"/>
                    <a:pt x="4410" y="12617"/>
                  </a:cubicBezTo>
                  <a:cubicBezTo>
                    <a:pt x="6602" y="12617"/>
                    <a:pt x="7727" y="11941"/>
                    <a:pt x="8202" y="10786"/>
                  </a:cubicBezTo>
                  <a:cubicBezTo>
                    <a:pt x="8711" y="9546"/>
                    <a:pt x="9367" y="7392"/>
                    <a:pt x="10130" y="6458"/>
                  </a:cubicBezTo>
                  <a:cubicBezTo>
                    <a:pt x="10894" y="5524"/>
                    <a:pt x="12878" y="3841"/>
                    <a:pt x="12749" y="3277"/>
                  </a:cubicBezTo>
                  <a:cubicBezTo>
                    <a:pt x="12619" y="2714"/>
                    <a:pt x="11838" y="1529"/>
                    <a:pt x="11459" y="1035"/>
                  </a:cubicBezTo>
                  <a:cubicBezTo>
                    <a:pt x="11079" y="542"/>
                    <a:pt x="10597" y="9"/>
                    <a:pt x="10375" y="1"/>
                  </a:cubicBezTo>
                  <a:cubicBezTo>
                    <a:pt x="10372" y="1"/>
                    <a:pt x="10369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>
              <a:off x="8866617" y="7279533"/>
              <a:ext cx="266177" cy="324209"/>
            </a:xfrm>
            <a:custGeom>
              <a:avLst/>
              <a:gdLst/>
              <a:ahLst/>
              <a:cxnLst/>
              <a:rect l="l" t="t" r="r" b="b"/>
              <a:pathLst>
                <a:path w="8412" h="10246" extrusionOk="0">
                  <a:moveTo>
                    <a:pt x="5988" y="1"/>
                  </a:moveTo>
                  <a:cubicBezTo>
                    <a:pt x="5779" y="1"/>
                    <a:pt x="5915" y="364"/>
                    <a:pt x="5514" y="509"/>
                  </a:cubicBezTo>
                  <a:cubicBezTo>
                    <a:pt x="5112" y="654"/>
                    <a:pt x="3469" y="1243"/>
                    <a:pt x="2801" y="2540"/>
                  </a:cubicBezTo>
                  <a:cubicBezTo>
                    <a:pt x="2048" y="1808"/>
                    <a:pt x="1385" y="1618"/>
                    <a:pt x="773" y="1618"/>
                  </a:cubicBezTo>
                  <a:cubicBezTo>
                    <a:pt x="507" y="1618"/>
                    <a:pt x="251" y="1654"/>
                    <a:pt x="1" y="1697"/>
                  </a:cubicBezTo>
                  <a:cubicBezTo>
                    <a:pt x="1541" y="2160"/>
                    <a:pt x="2128" y="2770"/>
                    <a:pt x="2283" y="3068"/>
                  </a:cubicBezTo>
                  <a:cubicBezTo>
                    <a:pt x="2444" y="3378"/>
                    <a:pt x="2520" y="4146"/>
                    <a:pt x="1913" y="5586"/>
                  </a:cubicBezTo>
                  <a:cubicBezTo>
                    <a:pt x="1306" y="7024"/>
                    <a:pt x="258" y="8362"/>
                    <a:pt x="258" y="8362"/>
                  </a:cubicBezTo>
                  <a:cubicBezTo>
                    <a:pt x="258" y="8362"/>
                    <a:pt x="1680" y="6821"/>
                    <a:pt x="2427" y="5732"/>
                  </a:cubicBezTo>
                  <a:cubicBezTo>
                    <a:pt x="3176" y="4642"/>
                    <a:pt x="3340" y="3634"/>
                    <a:pt x="3340" y="3634"/>
                  </a:cubicBezTo>
                  <a:cubicBezTo>
                    <a:pt x="3340" y="3634"/>
                    <a:pt x="5108" y="2975"/>
                    <a:pt x="5599" y="2507"/>
                  </a:cubicBezTo>
                  <a:cubicBezTo>
                    <a:pt x="5692" y="2417"/>
                    <a:pt x="5790" y="2381"/>
                    <a:pt x="5887" y="2381"/>
                  </a:cubicBezTo>
                  <a:cubicBezTo>
                    <a:pt x="6299" y="2381"/>
                    <a:pt x="6699" y="3031"/>
                    <a:pt x="6699" y="3031"/>
                  </a:cubicBezTo>
                  <a:cubicBezTo>
                    <a:pt x="6699" y="3031"/>
                    <a:pt x="7227" y="3207"/>
                    <a:pt x="6149" y="4349"/>
                  </a:cubicBezTo>
                  <a:cubicBezTo>
                    <a:pt x="5072" y="5494"/>
                    <a:pt x="4414" y="6069"/>
                    <a:pt x="4164" y="7199"/>
                  </a:cubicBezTo>
                  <a:cubicBezTo>
                    <a:pt x="3915" y="8330"/>
                    <a:pt x="2613" y="10245"/>
                    <a:pt x="2613" y="10245"/>
                  </a:cubicBezTo>
                  <a:cubicBezTo>
                    <a:pt x="2613" y="10245"/>
                    <a:pt x="3765" y="9133"/>
                    <a:pt x="4190" y="8109"/>
                  </a:cubicBezTo>
                  <a:cubicBezTo>
                    <a:pt x="4616" y="7085"/>
                    <a:pt x="5023" y="6345"/>
                    <a:pt x="5642" y="5724"/>
                  </a:cubicBezTo>
                  <a:cubicBezTo>
                    <a:pt x="6263" y="5101"/>
                    <a:pt x="6989" y="3807"/>
                    <a:pt x="7349" y="3752"/>
                  </a:cubicBezTo>
                  <a:cubicBezTo>
                    <a:pt x="7358" y="3751"/>
                    <a:pt x="7366" y="3750"/>
                    <a:pt x="7374" y="3750"/>
                  </a:cubicBezTo>
                  <a:cubicBezTo>
                    <a:pt x="7529" y="3750"/>
                    <a:pt x="7725" y="3942"/>
                    <a:pt x="7901" y="4166"/>
                  </a:cubicBezTo>
                  <a:cubicBezTo>
                    <a:pt x="8212" y="3792"/>
                    <a:pt x="8411" y="3471"/>
                    <a:pt x="8368" y="3280"/>
                  </a:cubicBezTo>
                  <a:cubicBezTo>
                    <a:pt x="8238" y="2716"/>
                    <a:pt x="7457" y="1531"/>
                    <a:pt x="7078" y="1038"/>
                  </a:cubicBezTo>
                  <a:cubicBezTo>
                    <a:pt x="6699" y="542"/>
                    <a:pt x="6218" y="11"/>
                    <a:pt x="5996" y="1"/>
                  </a:cubicBezTo>
                  <a:cubicBezTo>
                    <a:pt x="5993" y="1"/>
                    <a:pt x="5990" y="1"/>
                    <a:pt x="5988" y="1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>
              <a:off x="8844341" y="7194196"/>
              <a:ext cx="219694" cy="175078"/>
            </a:xfrm>
            <a:custGeom>
              <a:avLst/>
              <a:gdLst/>
              <a:ahLst/>
              <a:cxnLst/>
              <a:rect l="l" t="t" r="r" b="b"/>
              <a:pathLst>
                <a:path w="6943" h="5533" extrusionOk="0">
                  <a:moveTo>
                    <a:pt x="5533" y="0"/>
                  </a:moveTo>
                  <a:cubicBezTo>
                    <a:pt x="4794" y="0"/>
                    <a:pt x="0" y="2890"/>
                    <a:pt x="0" y="2890"/>
                  </a:cubicBezTo>
                  <a:lnTo>
                    <a:pt x="838" y="4742"/>
                  </a:lnTo>
                  <a:cubicBezTo>
                    <a:pt x="838" y="4742"/>
                    <a:pt x="1088" y="4588"/>
                    <a:pt x="1516" y="4588"/>
                  </a:cubicBezTo>
                  <a:cubicBezTo>
                    <a:pt x="1732" y="4588"/>
                    <a:pt x="1994" y="4627"/>
                    <a:pt x="2292" y="4746"/>
                  </a:cubicBezTo>
                  <a:cubicBezTo>
                    <a:pt x="2785" y="4961"/>
                    <a:pt x="3247" y="5532"/>
                    <a:pt x="3271" y="5532"/>
                  </a:cubicBezTo>
                  <a:cubicBezTo>
                    <a:pt x="3271" y="5532"/>
                    <a:pt x="3271" y="5532"/>
                    <a:pt x="3271" y="5532"/>
                  </a:cubicBezTo>
                  <a:cubicBezTo>
                    <a:pt x="3271" y="5532"/>
                    <a:pt x="4484" y="5384"/>
                    <a:pt x="5284" y="4935"/>
                  </a:cubicBezTo>
                  <a:cubicBezTo>
                    <a:pt x="6086" y="4488"/>
                    <a:pt x="6943" y="3036"/>
                    <a:pt x="6943" y="3036"/>
                  </a:cubicBezTo>
                  <a:cubicBezTo>
                    <a:pt x="6943" y="3036"/>
                    <a:pt x="5838" y="439"/>
                    <a:pt x="5621" y="35"/>
                  </a:cubicBezTo>
                  <a:cubicBezTo>
                    <a:pt x="5609" y="11"/>
                    <a:pt x="5579" y="0"/>
                    <a:pt x="5533" y="0"/>
                  </a:cubicBezTo>
                  <a:close/>
                </a:path>
              </a:pathLst>
            </a:custGeom>
            <a:solidFill>
              <a:srgbClr val="FDA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8933823" y="7194227"/>
              <a:ext cx="130209" cy="149226"/>
            </a:xfrm>
            <a:custGeom>
              <a:avLst/>
              <a:gdLst/>
              <a:ahLst/>
              <a:cxnLst/>
              <a:rect l="l" t="t" r="r" b="b"/>
              <a:pathLst>
                <a:path w="4115" h="4716" extrusionOk="0">
                  <a:moveTo>
                    <a:pt x="2712" y="0"/>
                  </a:moveTo>
                  <a:cubicBezTo>
                    <a:pt x="2706" y="0"/>
                    <a:pt x="2701" y="0"/>
                    <a:pt x="2695" y="1"/>
                  </a:cubicBezTo>
                  <a:cubicBezTo>
                    <a:pt x="2345" y="12"/>
                    <a:pt x="1174" y="608"/>
                    <a:pt x="1" y="1257"/>
                  </a:cubicBezTo>
                  <a:cubicBezTo>
                    <a:pt x="1475" y="2578"/>
                    <a:pt x="2324" y="3876"/>
                    <a:pt x="2771" y="4715"/>
                  </a:cubicBezTo>
                  <a:cubicBezTo>
                    <a:pt x="3466" y="4134"/>
                    <a:pt x="4115" y="3035"/>
                    <a:pt x="4115" y="3035"/>
                  </a:cubicBezTo>
                  <a:cubicBezTo>
                    <a:pt x="4115" y="3035"/>
                    <a:pt x="3010" y="437"/>
                    <a:pt x="2793" y="34"/>
                  </a:cubicBezTo>
                  <a:cubicBezTo>
                    <a:pt x="2782" y="11"/>
                    <a:pt x="2754" y="0"/>
                    <a:pt x="2712" y="0"/>
                  </a:cubicBezTo>
                  <a:close/>
                </a:path>
              </a:pathLst>
            </a:custGeom>
            <a:solidFill>
              <a:srgbClr val="EC8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>
              <a:off x="8745018" y="7330666"/>
              <a:ext cx="227889" cy="258203"/>
            </a:xfrm>
            <a:custGeom>
              <a:avLst/>
              <a:gdLst/>
              <a:ahLst/>
              <a:cxnLst/>
              <a:rect l="l" t="t" r="r" b="b"/>
              <a:pathLst>
                <a:path w="7202" h="8160" extrusionOk="0">
                  <a:moveTo>
                    <a:pt x="4615" y="0"/>
                  </a:moveTo>
                  <a:cubicBezTo>
                    <a:pt x="4256" y="0"/>
                    <a:pt x="3915" y="66"/>
                    <a:pt x="3582" y="124"/>
                  </a:cubicBezTo>
                  <a:cubicBezTo>
                    <a:pt x="2678" y="284"/>
                    <a:pt x="2471" y="994"/>
                    <a:pt x="2528" y="1460"/>
                  </a:cubicBezTo>
                  <a:cubicBezTo>
                    <a:pt x="2585" y="1925"/>
                    <a:pt x="2771" y="3209"/>
                    <a:pt x="2142" y="4590"/>
                  </a:cubicBezTo>
                  <a:cubicBezTo>
                    <a:pt x="1511" y="5972"/>
                    <a:pt x="710" y="6324"/>
                    <a:pt x="355" y="6814"/>
                  </a:cubicBezTo>
                  <a:cubicBezTo>
                    <a:pt x="0" y="7306"/>
                    <a:pt x="744" y="8046"/>
                    <a:pt x="1635" y="8099"/>
                  </a:cubicBezTo>
                  <a:cubicBezTo>
                    <a:pt x="2010" y="8123"/>
                    <a:pt x="2478" y="8159"/>
                    <a:pt x="2949" y="8159"/>
                  </a:cubicBezTo>
                  <a:cubicBezTo>
                    <a:pt x="3595" y="8159"/>
                    <a:pt x="4248" y="8091"/>
                    <a:pt x="4677" y="7825"/>
                  </a:cubicBezTo>
                  <a:cubicBezTo>
                    <a:pt x="5421" y="7367"/>
                    <a:pt x="6286" y="6015"/>
                    <a:pt x="6742" y="4226"/>
                  </a:cubicBezTo>
                  <a:cubicBezTo>
                    <a:pt x="7202" y="2438"/>
                    <a:pt x="6665" y="945"/>
                    <a:pt x="6665" y="945"/>
                  </a:cubicBezTo>
                  <a:cubicBezTo>
                    <a:pt x="5903" y="193"/>
                    <a:pt x="5233" y="0"/>
                    <a:pt x="4615" y="0"/>
                  </a:cubicBezTo>
                  <a:close/>
                </a:path>
              </a:pathLst>
            </a:custGeom>
            <a:solidFill>
              <a:srgbClr val="27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>
              <a:off x="8745018" y="7330666"/>
              <a:ext cx="227889" cy="258203"/>
            </a:xfrm>
            <a:custGeom>
              <a:avLst/>
              <a:gdLst/>
              <a:ahLst/>
              <a:cxnLst/>
              <a:rect l="l" t="t" r="r" b="b"/>
              <a:pathLst>
                <a:path w="7202" h="8160" extrusionOk="0">
                  <a:moveTo>
                    <a:pt x="4615" y="0"/>
                  </a:moveTo>
                  <a:cubicBezTo>
                    <a:pt x="4256" y="0"/>
                    <a:pt x="3915" y="66"/>
                    <a:pt x="3582" y="124"/>
                  </a:cubicBezTo>
                  <a:cubicBezTo>
                    <a:pt x="2678" y="284"/>
                    <a:pt x="2471" y="994"/>
                    <a:pt x="2528" y="1460"/>
                  </a:cubicBezTo>
                  <a:cubicBezTo>
                    <a:pt x="2585" y="1925"/>
                    <a:pt x="2771" y="3209"/>
                    <a:pt x="2142" y="4590"/>
                  </a:cubicBezTo>
                  <a:cubicBezTo>
                    <a:pt x="1511" y="5972"/>
                    <a:pt x="710" y="6324"/>
                    <a:pt x="355" y="6814"/>
                  </a:cubicBezTo>
                  <a:cubicBezTo>
                    <a:pt x="0" y="7306"/>
                    <a:pt x="744" y="8046"/>
                    <a:pt x="1635" y="8099"/>
                  </a:cubicBezTo>
                  <a:cubicBezTo>
                    <a:pt x="2010" y="8123"/>
                    <a:pt x="2478" y="8159"/>
                    <a:pt x="2949" y="8159"/>
                  </a:cubicBezTo>
                  <a:cubicBezTo>
                    <a:pt x="3595" y="8159"/>
                    <a:pt x="4248" y="8091"/>
                    <a:pt x="4677" y="7825"/>
                  </a:cubicBezTo>
                  <a:cubicBezTo>
                    <a:pt x="5421" y="7367"/>
                    <a:pt x="6286" y="6015"/>
                    <a:pt x="6742" y="4226"/>
                  </a:cubicBezTo>
                  <a:cubicBezTo>
                    <a:pt x="7202" y="2438"/>
                    <a:pt x="6665" y="945"/>
                    <a:pt x="6665" y="945"/>
                  </a:cubicBezTo>
                  <a:cubicBezTo>
                    <a:pt x="5903" y="193"/>
                    <a:pt x="5233" y="0"/>
                    <a:pt x="4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8866585" y="7330697"/>
              <a:ext cx="98345" cy="213429"/>
            </a:xfrm>
            <a:custGeom>
              <a:avLst/>
              <a:gdLst/>
              <a:ahLst/>
              <a:cxnLst/>
              <a:rect l="l" t="t" r="r" b="b"/>
              <a:pathLst>
                <a:path w="3108" h="6745" extrusionOk="0">
                  <a:moveTo>
                    <a:pt x="708" y="1"/>
                  </a:moveTo>
                  <a:cubicBezTo>
                    <a:pt x="707" y="1"/>
                    <a:pt x="706" y="1"/>
                    <a:pt x="705" y="2"/>
                  </a:cubicBezTo>
                  <a:cubicBezTo>
                    <a:pt x="681" y="2"/>
                    <a:pt x="658" y="3"/>
                    <a:pt x="634" y="4"/>
                  </a:cubicBezTo>
                  <a:cubicBezTo>
                    <a:pt x="607" y="5"/>
                    <a:pt x="581" y="7"/>
                    <a:pt x="554" y="8"/>
                  </a:cubicBezTo>
                  <a:cubicBezTo>
                    <a:pt x="473" y="13"/>
                    <a:pt x="394" y="21"/>
                    <a:pt x="314" y="31"/>
                  </a:cubicBezTo>
                  <a:cubicBezTo>
                    <a:pt x="209" y="44"/>
                    <a:pt x="104" y="61"/>
                    <a:pt x="1" y="80"/>
                  </a:cubicBezTo>
                  <a:cubicBezTo>
                    <a:pt x="1541" y="543"/>
                    <a:pt x="2128" y="1153"/>
                    <a:pt x="2283" y="1451"/>
                  </a:cubicBezTo>
                  <a:cubicBezTo>
                    <a:pt x="2444" y="1761"/>
                    <a:pt x="2520" y="2529"/>
                    <a:pt x="1912" y="3969"/>
                  </a:cubicBezTo>
                  <a:cubicBezTo>
                    <a:pt x="1306" y="5407"/>
                    <a:pt x="257" y="6745"/>
                    <a:pt x="257" y="6745"/>
                  </a:cubicBezTo>
                  <a:cubicBezTo>
                    <a:pt x="257" y="6745"/>
                    <a:pt x="1679" y="5204"/>
                    <a:pt x="2427" y="4115"/>
                  </a:cubicBezTo>
                  <a:cubicBezTo>
                    <a:pt x="2734" y="3666"/>
                    <a:pt x="2942" y="3233"/>
                    <a:pt x="3082" y="2878"/>
                  </a:cubicBezTo>
                  <a:cubicBezTo>
                    <a:pt x="3108" y="1746"/>
                    <a:pt x="2822" y="946"/>
                    <a:pt x="2822" y="946"/>
                  </a:cubicBezTo>
                  <a:cubicBezTo>
                    <a:pt x="2814" y="937"/>
                    <a:pt x="2807" y="931"/>
                    <a:pt x="2799" y="923"/>
                  </a:cubicBezTo>
                  <a:cubicBezTo>
                    <a:pt x="2765" y="891"/>
                    <a:pt x="2731" y="858"/>
                    <a:pt x="2698" y="827"/>
                  </a:cubicBezTo>
                  <a:cubicBezTo>
                    <a:pt x="2631" y="766"/>
                    <a:pt x="2564" y="709"/>
                    <a:pt x="2500" y="656"/>
                  </a:cubicBezTo>
                  <a:cubicBezTo>
                    <a:pt x="2496" y="653"/>
                    <a:pt x="2492" y="650"/>
                    <a:pt x="2490" y="647"/>
                  </a:cubicBezTo>
                  <a:cubicBezTo>
                    <a:pt x="2461" y="624"/>
                    <a:pt x="2431" y="601"/>
                    <a:pt x="2402" y="580"/>
                  </a:cubicBezTo>
                  <a:cubicBezTo>
                    <a:pt x="2395" y="574"/>
                    <a:pt x="2388" y="569"/>
                    <a:pt x="2381" y="563"/>
                  </a:cubicBezTo>
                  <a:cubicBezTo>
                    <a:pt x="2356" y="543"/>
                    <a:pt x="2331" y="527"/>
                    <a:pt x="2305" y="508"/>
                  </a:cubicBezTo>
                  <a:cubicBezTo>
                    <a:pt x="2273" y="486"/>
                    <a:pt x="2242" y="464"/>
                    <a:pt x="2210" y="444"/>
                  </a:cubicBezTo>
                  <a:cubicBezTo>
                    <a:pt x="2178" y="423"/>
                    <a:pt x="2146" y="402"/>
                    <a:pt x="2115" y="384"/>
                  </a:cubicBezTo>
                  <a:cubicBezTo>
                    <a:pt x="2084" y="364"/>
                    <a:pt x="2054" y="346"/>
                    <a:pt x="2023" y="330"/>
                  </a:cubicBezTo>
                  <a:cubicBezTo>
                    <a:pt x="1992" y="312"/>
                    <a:pt x="1960" y="294"/>
                    <a:pt x="1928" y="279"/>
                  </a:cubicBezTo>
                  <a:cubicBezTo>
                    <a:pt x="1897" y="263"/>
                    <a:pt x="1867" y="248"/>
                    <a:pt x="1837" y="233"/>
                  </a:cubicBezTo>
                  <a:cubicBezTo>
                    <a:pt x="1776" y="205"/>
                    <a:pt x="1716" y="180"/>
                    <a:pt x="1656" y="156"/>
                  </a:cubicBezTo>
                  <a:cubicBezTo>
                    <a:pt x="1656" y="156"/>
                    <a:pt x="1656" y="155"/>
                    <a:pt x="1655" y="155"/>
                  </a:cubicBezTo>
                  <a:cubicBezTo>
                    <a:pt x="1625" y="145"/>
                    <a:pt x="1595" y="135"/>
                    <a:pt x="1567" y="125"/>
                  </a:cubicBezTo>
                  <a:cubicBezTo>
                    <a:pt x="1562" y="124"/>
                    <a:pt x="1558" y="123"/>
                    <a:pt x="1556" y="122"/>
                  </a:cubicBezTo>
                  <a:cubicBezTo>
                    <a:pt x="1530" y="113"/>
                    <a:pt x="1504" y="107"/>
                    <a:pt x="1478" y="98"/>
                  </a:cubicBezTo>
                  <a:cubicBezTo>
                    <a:pt x="1360" y="65"/>
                    <a:pt x="1246" y="40"/>
                    <a:pt x="1132" y="25"/>
                  </a:cubicBezTo>
                  <a:cubicBezTo>
                    <a:pt x="1080" y="18"/>
                    <a:pt x="1029" y="12"/>
                    <a:pt x="978" y="9"/>
                  </a:cubicBezTo>
                  <a:cubicBezTo>
                    <a:pt x="972" y="9"/>
                    <a:pt x="967" y="8"/>
                    <a:pt x="964" y="8"/>
                  </a:cubicBezTo>
                  <a:lnTo>
                    <a:pt x="886" y="4"/>
                  </a:lnTo>
                  <a:lnTo>
                    <a:pt x="881" y="4"/>
                  </a:lnTo>
                  <a:cubicBezTo>
                    <a:pt x="850" y="2"/>
                    <a:pt x="819" y="1"/>
                    <a:pt x="789" y="1"/>
                  </a:cubicBezTo>
                  <a:cubicBezTo>
                    <a:pt x="764" y="1"/>
                    <a:pt x="739" y="2"/>
                    <a:pt x="715" y="3"/>
                  </a:cubicBezTo>
                  <a:cubicBezTo>
                    <a:pt x="713" y="2"/>
                    <a:pt x="710" y="1"/>
                    <a:pt x="708" y="1"/>
                  </a:cubicBezTo>
                  <a:close/>
                </a:path>
              </a:pathLst>
            </a:custGeom>
            <a:solidFill>
              <a:srgbClr val="243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0" name="Google Shape;2300;p39"/>
          <p:cNvGrpSpPr/>
          <p:nvPr/>
        </p:nvGrpSpPr>
        <p:grpSpPr>
          <a:xfrm>
            <a:off x="-304793" y="2881886"/>
            <a:ext cx="2547336" cy="1534748"/>
            <a:chOff x="6082857" y="2235050"/>
            <a:chExt cx="2547336" cy="1534747"/>
          </a:xfrm>
        </p:grpSpPr>
        <p:sp>
          <p:nvSpPr>
            <p:cNvPr id="2301" name="Google Shape;2301;p39"/>
            <p:cNvSpPr/>
            <p:nvPr/>
          </p:nvSpPr>
          <p:spPr>
            <a:xfrm>
              <a:off x="6110878" y="2261038"/>
              <a:ext cx="2519315" cy="1508760"/>
            </a:xfrm>
            <a:custGeom>
              <a:avLst/>
              <a:gdLst/>
              <a:ahLst/>
              <a:cxnLst/>
              <a:rect l="l" t="t" r="r" b="b"/>
              <a:pathLst>
                <a:path w="61041" h="36576" extrusionOk="0">
                  <a:moveTo>
                    <a:pt x="2501" y="1"/>
                  </a:moveTo>
                  <a:cubicBezTo>
                    <a:pt x="1122" y="1"/>
                    <a:pt x="2" y="1121"/>
                    <a:pt x="0" y="2500"/>
                  </a:cubicBezTo>
                  <a:lnTo>
                    <a:pt x="0" y="34074"/>
                  </a:lnTo>
                  <a:cubicBezTo>
                    <a:pt x="0" y="35456"/>
                    <a:pt x="1121" y="36575"/>
                    <a:pt x="2501" y="36575"/>
                  </a:cubicBezTo>
                  <a:lnTo>
                    <a:pt x="58540" y="36575"/>
                  </a:lnTo>
                  <a:cubicBezTo>
                    <a:pt x="59920" y="36575"/>
                    <a:pt x="61041" y="35456"/>
                    <a:pt x="61041" y="34074"/>
                  </a:cubicBezTo>
                  <a:lnTo>
                    <a:pt x="61041" y="2502"/>
                  </a:lnTo>
                  <a:cubicBezTo>
                    <a:pt x="61041" y="1121"/>
                    <a:pt x="59922" y="1"/>
                    <a:pt x="58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>
              <a:off x="6082857" y="2235050"/>
              <a:ext cx="2519315" cy="1508760"/>
            </a:xfrm>
            <a:custGeom>
              <a:avLst/>
              <a:gdLst/>
              <a:ahLst/>
              <a:cxnLst/>
              <a:rect l="l" t="t" r="r" b="b"/>
              <a:pathLst>
                <a:path w="61041" h="36576" extrusionOk="0">
                  <a:moveTo>
                    <a:pt x="2503" y="1"/>
                  </a:moveTo>
                  <a:cubicBezTo>
                    <a:pt x="1121" y="1"/>
                    <a:pt x="2" y="1120"/>
                    <a:pt x="0" y="2500"/>
                  </a:cubicBezTo>
                  <a:lnTo>
                    <a:pt x="0" y="34074"/>
                  </a:lnTo>
                  <a:cubicBezTo>
                    <a:pt x="0" y="35455"/>
                    <a:pt x="1119" y="36575"/>
                    <a:pt x="2501" y="36575"/>
                  </a:cubicBezTo>
                  <a:lnTo>
                    <a:pt x="58541" y="36575"/>
                  </a:lnTo>
                  <a:cubicBezTo>
                    <a:pt x="59921" y="36575"/>
                    <a:pt x="61041" y="35455"/>
                    <a:pt x="61041" y="34074"/>
                  </a:cubicBezTo>
                  <a:lnTo>
                    <a:pt x="61041" y="2500"/>
                  </a:lnTo>
                  <a:cubicBezTo>
                    <a:pt x="61041" y="1120"/>
                    <a:pt x="59921" y="1"/>
                    <a:pt x="58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6098291" y="2248126"/>
              <a:ext cx="2519315" cy="1508719"/>
            </a:xfrm>
            <a:custGeom>
              <a:avLst/>
              <a:gdLst/>
              <a:ahLst/>
              <a:cxnLst/>
              <a:rect l="l" t="t" r="r" b="b"/>
              <a:pathLst>
                <a:path w="61041" h="36575" extrusionOk="0">
                  <a:moveTo>
                    <a:pt x="2501" y="0"/>
                  </a:moveTo>
                  <a:cubicBezTo>
                    <a:pt x="1122" y="0"/>
                    <a:pt x="2" y="1121"/>
                    <a:pt x="0" y="2500"/>
                  </a:cubicBezTo>
                  <a:lnTo>
                    <a:pt x="0" y="34074"/>
                  </a:lnTo>
                  <a:cubicBezTo>
                    <a:pt x="0" y="35454"/>
                    <a:pt x="1119" y="36575"/>
                    <a:pt x="2501" y="36575"/>
                  </a:cubicBezTo>
                  <a:lnTo>
                    <a:pt x="58541" y="36575"/>
                  </a:lnTo>
                  <a:cubicBezTo>
                    <a:pt x="59921" y="36575"/>
                    <a:pt x="61041" y="35454"/>
                    <a:pt x="61041" y="34074"/>
                  </a:cubicBezTo>
                  <a:lnTo>
                    <a:pt x="61041" y="2500"/>
                  </a:lnTo>
                  <a:cubicBezTo>
                    <a:pt x="61041" y="1119"/>
                    <a:pt x="59921" y="0"/>
                    <a:pt x="58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>
              <a:off x="6149340" y="2318994"/>
              <a:ext cx="2386335" cy="1340914"/>
            </a:xfrm>
            <a:custGeom>
              <a:avLst/>
              <a:gdLst/>
              <a:ahLst/>
              <a:cxnLst/>
              <a:rect l="l" t="t" r="r" b="b"/>
              <a:pathLst>
                <a:path w="57819" h="32507" extrusionOk="0">
                  <a:moveTo>
                    <a:pt x="2223" y="0"/>
                  </a:moveTo>
                  <a:cubicBezTo>
                    <a:pt x="997" y="0"/>
                    <a:pt x="2" y="994"/>
                    <a:pt x="0" y="2221"/>
                  </a:cubicBezTo>
                  <a:lnTo>
                    <a:pt x="0" y="30283"/>
                  </a:lnTo>
                  <a:cubicBezTo>
                    <a:pt x="0" y="31512"/>
                    <a:pt x="996" y="32506"/>
                    <a:pt x="2223" y="32506"/>
                  </a:cubicBezTo>
                  <a:lnTo>
                    <a:pt x="55596" y="32506"/>
                  </a:lnTo>
                  <a:cubicBezTo>
                    <a:pt x="56824" y="32506"/>
                    <a:pt x="57818" y="31511"/>
                    <a:pt x="57818" y="30283"/>
                  </a:cubicBezTo>
                  <a:lnTo>
                    <a:pt x="57818" y="2223"/>
                  </a:lnTo>
                  <a:cubicBezTo>
                    <a:pt x="57818" y="996"/>
                    <a:pt x="56824" y="0"/>
                    <a:pt x="5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>
              <a:off x="6307396" y="2420345"/>
              <a:ext cx="85434" cy="540788"/>
            </a:xfrm>
            <a:custGeom>
              <a:avLst/>
              <a:gdLst/>
              <a:ahLst/>
              <a:cxnLst/>
              <a:rect l="l" t="t" r="r" b="b"/>
              <a:pathLst>
                <a:path w="2070" h="13110" extrusionOk="0">
                  <a:moveTo>
                    <a:pt x="191" y="1"/>
                  </a:moveTo>
                  <a:cubicBezTo>
                    <a:pt x="86" y="1"/>
                    <a:pt x="0" y="86"/>
                    <a:pt x="0" y="192"/>
                  </a:cubicBezTo>
                  <a:lnTo>
                    <a:pt x="0" y="12918"/>
                  </a:lnTo>
                  <a:cubicBezTo>
                    <a:pt x="0" y="13024"/>
                    <a:pt x="86" y="13109"/>
                    <a:pt x="191" y="13109"/>
                  </a:cubicBezTo>
                  <a:lnTo>
                    <a:pt x="1878" y="13109"/>
                  </a:lnTo>
                  <a:cubicBezTo>
                    <a:pt x="1984" y="13109"/>
                    <a:pt x="2070" y="13024"/>
                    <a:pt x="2070" y="12918"/>
                  </a:cubicBezTo>
                  <a:lnTo>
                    <a:pt x="2070" y="192"/>
                  </a:lnTo>
                  <a:cubicBezTo>
                    <a:pt x="2070" y="86"/>
                    <a:pt x="1984" y="1"/>
                    <a:pt x="18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6435038" y="2597596"/>
              <a:ext cx="85393" cy="363454"/>
            </a:xfrm>
            <a:custGeom>
              <a:avLst/>
              <a:gdLst/>
              <a:ahLst/>
              <a:cxnLst/>
              <a:rect l="l" t="t" r="r" b="b"/>
              <a:pathLst>
                <a:path w="2069" h="8811" extrusionOk="0">
                  <a:moveTo>
                    <a:pt x="128" y="0"/>
                  </a:moveTo>
                  <a:cubicBezTo>
                    <a:pt x="58" y="0"/>
                    <a:pt x="0" y="58"/>
                    <a:pt x="0" y="128"/>
                  </a:cubicBezTo>
                  <a:lnTo>
                    <a:pt x="0" y="8683"/>
                  </a:lnTo>
                  <a:cubicBezTo>
                    <a:pt x="0" y="8753"/>
                    <a:pt x="58" y="8811"/>
                    <a:pt x="128" y="8811"/>
                  </a:cubicBezTo>
                  <a:lnTo>
                    <a:pt x="1940" y="8811"/>
                  </a:lnTo>
                  <a:cubicBezTo>
                    <a:pt x="2010" y="8811"/>
                    <a:pt x="2068" y="8753"/>
                    <a:pt x="2068" y="8683"/>
                  </a:cubicBezTo>
                  <a:lnTo>
                    <a:pt x="2068" y="128"/>
                  </a:lnTo>
                  <a:cubicBezTo>
                    <a:pt x="2068" y="58"/>
                    <a:pt x="2010" y="0"/>
                    <a:pt x="1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>
              <a:off x="6562680" y="2503753"/>
              <a:ext cx="85393" cy="457380"/>
            </a:xfrm>
            <a:custGeom>
              <a:avLst/>
              <a:gdLst/>
              <a:ahLst/>
              <a:cxnLst/>
              <a:rect l="l" t="t" r="r" b="b"/>
              <a:pathLst>
                <a:path w="2069" h="11088" extrusionOk="0">
                  <a:moveTo>
                    <a:pt x="162" y="0"/>
                  </a:moveTo>
                  <a:cubicBezTo>
                    <a:pt x="72" y="0"/>
                    <a:pt x="0" y="73"/>
                    <a:pt x="0" y="162"/>
                  </a:cubicBezTo>
                  <a:lnTo>
                    <a:pt x="0" y="10926"/>
                  </a:lnTo>
                  <a:cubicBezTo>
                    <a:pt x="0" y="11016"/>
                    <a:pt x="72" y="11087"/>
                    <a:pt x="162" y="11087"/>
                  </a:cubicBezTo>
                  <a:lnTo>
                    <a:pt x="1906" y="11087"/>
                  </a:lnTo>
                  <a:cubicBezTo>
                    <a:pt x="1996" y="11087"/>
                    <a:pt x="2068" y="11016"/>
                    <a:pt x="2068" y="10926"/>
                  </a:cubicBezTo>
                  <a:lnTo>
                    <a:pt x="2068" y="162"/>
                  </a:lnTo>
                  <a:cubicBezTo>
                    <a:pt x="2068" y="73"/>
                    <a:pt x="1996" y="0"/>
                    <a:pt x="1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>
              <a:off x="6690322" y="2402773"/>
              <a:ext cx="85393" cy="558278"/>
            </a:xfrm>
            <a:custGeom>
              <a:avLst/>
              <a:gdLst/>
              <a:ahLst/>
              <a:cxnLst/>
              <a:rect l="l" t="t" r="r" b="b"/>
              <a:pathLst>
                <a:path w="2069" h="13534" extrusionOk="0">
                  <a:moveTo>
                    <a:pt x="197" y="1"/>
                  </a:moveTo>
                  <a:cubicBezTo>
                    <a:pt x="87" y="1"/>
                    <a:pt x="0" y="88"/>
                    <a:pt x="0" y="198"/>
                  </a:cubicBezTo>
                  <a:lnTo>
                    <a:pt x="0" y="13337"/>
                  </a:lnTo>
                  <a:cubicBezTo>
                    <a:pt x="0" y="13447"/>
                    <a:pt x="87" y="13534"/>
                    <a:pt x="197" y="13534"/>
                  </a:cubicBezTo>
                  <a:lnTo>
                    <a:pt x="1871" y="13534"/>
                  </a:lnTo>
                  <a:cubicBezTo>
                    <a:pt x="1981" y="13534"/>
                    <a:pt x="2068" y="13447"/>
                    <a:pt x="2068" y="13337"/>
                  </a:cubicBezTo>
                  <a:lnTo>
                    <a:pt x="2068" y="198"/>
                  </a:lnTo>
                  <a:cubicBezTo>
                    <a:pt x="2068" y="88"/>
                    <a:pt x="1981" y="1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>
              <a:off x="6817881" y="2402773"/>
              <a:ext cx="85393" cy="558278"/>
            </a:xfrm>
            <a:custGeom>
              <a:avLst/>
              <a:gdLst/>
              <a:ahLst/>
              <a:cxnLst/>
              <a:rect l="l" t="t" r="r" b="b"/>
              <a:pathLst>
                <a:path w="2069" h="13534" extrusionOk="0">
                  <a:moveTo>
                    <a:pt x="197" y="1"/>
                  </a:moveTo>
                  <a:cubicBezTo>
                    <a:pt x="88" y="1"/>
                    <a:pt x="1" y="88"/>
                    <a:pt x="1" y="198"/>
                  </a:cubicBezTo>
                  <a:lnTo>
                    <a:pt x="1" y="13337"/>
                  </a:lnTo>
                  <a:cubicBezTo>
                    <a:pt x="1" y="13447"/>
                    <a:pt x="88" y="13534"/>
                    <a:pt x="197" y="13534"/>
                  </a:cubicBezTo>
                  <a:lnTo>
                    <a:pt x="1872" y="13534"/>
                  </a:lnTo>
                  <a:cubicBezTo>
                    <a:pt x="1980" y="13534"/>
                    <a:pt x="2069" y="13447"/>
                    <a:pt x="2069" y="13337"/>
                  </a:cubicBezTo>
                  <a:lnTo>
                    <a:pt x="2069" y="198"/>
                  </a:lnTo>
                  <a:cubicBezTo>
                    <a:pt x="2069" y="88"/>
                    <a:pt x="1980" y="1"/>
                    <a:pt x="1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>
              <a:off x="6945523" y="2503051"/>
              <a:ext cx="85393" cy="458081"/>
            </a:xfrm>
            <a:custGeom>
              <a:avLst/>
              <a:gdLst/>
              <a:ahLst/>
              <a:cxnLst/>
              <a:rect l="l" t="t" r="r" b="b"/>
              <a:pathLst>
                <a:path w="2069" h="11105" extrusionOk="0">
                  <a:moveTo>
                    <a:pt x="162" y="0"/>
                  </a:moveTo>
                  <a:cubicBezTo>
                    <a:pt x="72" y="0"/>
                    <a:pt x="1" y="72"/>
                    <a:pt x="1" y="162"/>
                  </a:cubicBezTo>
                  <a:lnTo>
                    <a:pt x="1" y="10943"/>
                  </a:lnTo>
                  <a:cubicBezTo>
                    <a:pt x="1" y="11033"/>
                    <a:pt x="72" y="11104"/>
                    <a:pt x="162" y="11104"/>
                  </a:cubicBezTo>
                  <a:lnTo>
                    <a:pt x="1907" y="11104"/>
                  </a:lnTo>
                  <a:cubicBezTo>
                    <a:pt x="1994" y="11104"/>
                    <a:pt x="2069" y="11033"/>
                    <a:pt x="2069" y="10943"/>
                  </a:cubicBezTo>
                  <a:lnTo>
                    <a:pt x="2069" y="162"/>
                  </a:lnTo>
                  <a:cubicBezTo>
                    <a:pt x="2069" y="72"/>
                    <a:pt x="1997" y="0"/>
                    <a:pt x="1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>
              <a:off x="6273680" y="3048789"/>
              <a:ext cx="815214" cy="435105"/>
            </a:xfrm>
            <a:custGeom>
              <a:avLst/>
              <a:gdLst/>
              <a:ahLst/>
              <a:cxnLst/>
              <a:rect l="l" t="t" r="r" b="b"/>
              <a:pathLst>
                <a:path w="19752" h="10548" extrusionOk="0">
                  <a:moveTo>
                    <a:pt x="191" y="0"/>
                  </a:moveTo>
                  <a:cubicBezTo>
                    <a:pt x="86" y="0"/>
                    <a:pt x="0" y="84"/>
                    <a:pt x="0" y="190"/>
                  </a:cubicBezTo>
                  <a:lnTo>
                    <a:pt x="0" y="390"/>
                  </a:lnTo>
                  <a:cubicBezTo>
                    <a:pt x="0" y="495"/>
                    <a:pt x="86" y="581"/>
                    <a:pt x="191" y="581"/>
                  </a:cubicBezTo>
                  <a:lnTo>
                    <a:pt x="19563" y="581"/>
                  </a:lnTo>
                  <a:cubicBezTo>
                    <a:pt x="19669" y="581"/>
                    <a:pt x="19752" y="495"/>
                    <a:pt x="19752" y="390"/>
                  </a:cubicBezTo>
                  <a:lnTo>
                    <a:pt x="19752" y="190"/>
                  </a:lnTo>
                  <a:cubicBezTo>
                    <a:pt x="19752" y="84"/>
                    <a:pt x="19669" y="0"/>
                    <a:pt x="19563" y="0"/>
                  </a:cubicBezTo>
                  <a:close/>
                  <a:moveTo>
                    <a:pt x="191" y="1992"/>
                  </a:moveTo>
                  <a:cubicBezTo>
                    <a:pt x="86" y="1992"/>
                    <a:pt x="0" y="2078"/>
                    <a:pt x="0" y="2183"/>
                  </a:cubicBezTo>
                  <a:lnTo>
                    <a:pt x="0" y="2383"/>
                  </a:lnTo>
                  <a:cubicBezTo>
                    <a:pt x="0" y="2489"/>
                    <a:pt x="86" y="2574"/>
                    <a:pt x="191" y="2574"/>
                  </a:cubicBezTo>
                  <a:lnTo>
                    <a:pt x="19563" y="2574"/>
                  </a:lnTo>
                  <a:cubicBezTo>
                    <a:pt x="19669" y="2574"/>
                    <a:pt x="19752" y="2489"/>
                    <a:pt x="19752" y="2383"/>
                  </a:cubicBezTo>
                  <a:lnTo>
                    <a:pt x="19752" y="2183"/>
                  </a:lnTo>
                  <a:cubicBezTo>
                    <a:pt x="19752" y="2078"/>
                    <a:pt x="19669" y="1992"/>
                    <a:pt x="19563" y="1992"/>
                  </a:cubicBezTo>
                  <a:close/>
                  <a:moveTo>
                    <a:pt x="191" y="3986"/>
                  </a:moveTo>
                  <a:cubicBezTo>
                    <a:pt x="86" y="3986"/>
                    <a:pt x="0" y="4072"/>
                    <a:pt x="0" y="4177"/>
                  </a:cubicBezTo>
                  <a:lnTo>
                    <a:pt x="0" y="4378"/>
                  </a:lnTo>
                  <a:cubicBezTo>
                    <a:pt x="0" y="4484"/>
                    <a:pt x="86" y="4568"/>
                    <a:pt x="191" y="4568"/>
                  </a:cubicBezTo>
                  <a:lnTo>
                    <a:pt x="19563" y="4568"/>
                  </a:lnTo>
                  <a:cubicBezTo>
                    <a:pt x="19669" y="4568"/>
                    <a:pt x="19752" y="4484"/>
                    <a:pt x="19752" y="4378"/>
                  </a:cubicBezTo>
                  <a:lnTo>
                    <a:pt x="19752" y="4177"/>
                  </a:lnTo>
                  <a:cubicBezTo>
                    <a:pt x="19752" y="4072"/>
                    <a:pt x="19669" y="3986"/>
                    <a:pt x="19563" y="3986"/>
                  </a:cubicBezTo>
                  <a:close/>
                  <a:moveTo>
                    <a:pt x="191" y="5978"/>
                  </a:moveTo>
                  <a:cubicBezTo>
                    <a:pt x="86" y="5978"/>
                    <a:pt x="0" y="6065"/>
                    <a:pt x="0" y="6171"/>
                  </a:cubicBezTo>
                  <a:lnTo>
                    <a:pt x="0" y="6370"/>
                  </a:lnTo>
                  <a:cubicBezTo>
                    <a:pt x="0" y="6476"/>
                    <a:pt x="86" y="6560"/>
                    <a:pt x="191" y="6560"/>
                  </a:cubicBezTo>
                  <a:lnTo>
                    <a:pt x="19563" y="6560"/>
                  </a:lnTo>
                  <a:cubicBezTo>
                    <a:pt x="19669" y="6560"/>
                    <a:pt x="19752" y="6476"/>
                    <a:pt x="19752" y="6370"/>
                  </a:cubicBezTo>
                  <a:lnTo>
                    <a:pt x="19752" y="6171"/>
                  </a:lnTo>
                  <a:cubicBezTo>
                    <a:pt x="19752" y="6065"/>
                    <a:pt x="19669" y="5978"/>
                    <a:pt x="19563" y="5978"/>
                  </a:cubicBezTo>
                  <a:close/>
                  <a:moveTo>
                    <a:pt x="191" y="7972"/>
                  </a:moveTo>
                  <a:cubicBezTo>
                    <a:pt x="86" y="7972"/>
                    <a:pt x="0" y="8057"/>
                    <a:pt x="0" y="8163"/>
                  </a:cubicBezTo>
                  <a:lnTo>
                    <a:pt x="0" y="8364"/>
                  </a:lnTo>
                  <a:cubicBezTo>
                    <a:pt x="0" y="8469"/>
                    <a:pt x="86" y="8555"/>
                    <a:pt x="191" y="8555"/>
                  </a:cubicBezTo>
                  <a:lnTo>
                    <a:pt x="19563" y="8555"/>
                  </a:lnTo>
                  <a:cubicBezTo>
                    <a:pt x="19669" y="8555"/>
                    <a:pt x="19752" y="8469"/>
                    <a:pt x="19752" y="8364"/>
                  </a:cubicBezTo>
                  <a:lnTo>
                    <a:pt x="19752" y="8163"/>
                  </a:lnTo>
                  <a:cubicBezTo>
                    <a:pt x="19752" y="8057"/>
                    <a:pt x="19669" y="7972"/>
                    <a:pt x="19563" y="7972"/>
                  </a:cubicBezTo>
                  <a:close/>
                  <a:moveTo>
                    <a:pt x="191" y="9964"/>
                  </a:moveTo>
                  <a:cubicBezTo>
                    <a:pt x="86" y="9964"/>
                    <a:pt x="0" y="10051"/>
                    <a:pt x="0" y="10156"/>
                  </a:cubicBezTo>
                  <a:lnTo>
                    <a:pt x="0" y="10356"/>
                  </a:lnTo>
                  <a:cubicBezTo>
                    <a:pt x="0" y="10461"/>
                    <a:pt x="86" y="10547"/>
                    <a:pt x="191" y="10547"/>
                  </a:cubicBezTo>
                  <a:lnTo>
                    <a:pt x="19563" y="10547"/>
                  </a:lnTo>
                  <a:cubicBezTo>
                    <a:pt x="19669" y="10547"/>
                    <a:pt x="19752" y="10461"/>
                    <a:pt x="19752" y="10356"/>
                  </a:cubicBezTo>
                  <a:lnTo>
                    <a:pt x="19752" y="10156"/>
                  </a:lnTo>
                  <a:cubicBezTo>
                    <a:pt x="19752" y="10051"/>
                    <a:pt x="19669" y="9964"/>
                    <a:pt x="19563" y="99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>
              <a:off x="7222472" y="2693832"/>
              <a:ext cx="935895" cy="838117"/>
            </a:xfrm>
            <a:custGeom>
              <a:avLst/>
              <a:gdLst/>
              <a:ahLst/>
              <a:cxnLst/>
              <a:rect l="l" t="t" r="r" b="b"/>
              <a:pathLst>
                <a:path w="22676" h="20318" extrusionOk="0">
                  <a:moveTo>
                    <a:pt x="158" y="1"/>
                  </a:moveTo>
                  <a:cubicBezTo>
                    <a:pt x="70" y="1"/>
                    <a:pt x="0" y="68"/>
                    <a:pt x="0" y="156"/>
                  </a:cubicBezTo>
                  <a:lnTo>
                    <a:pt x="0" y="157"/>
                  </a:lnTo>
                  <a:lnTo>
                    <a:pt x="0" y="20162"/>
                  </a:lnTo>
                  <a:cubicBezTo>
                    <a:pt x="0" y="20247"/>
                    <a:pt x="69" y="20318"/>
                    <a:pt x="155" y="20318"/>
                  </a:cubicBezTo>
                  <a:lnTo>
                    <a:pt x="22521" y="20318"/>
                  </a:lnTo>
                  <a:cubicBezTo>
                    <a:pt x="22607" y="20318"/>
                    <a:pt x="22676" y="20249"/>
                    <a:pt x="22676" y="20163"/>
                  </a:cubicBezTo>
                  <a:lnTo>
                    <a:pt x="22676" y="20162"/>
                  </a:lnTo>
                  <a:cubicBezTo>
                    <a:pt x="22675" y="20077"/>
                    <a:pt x="22604" y="20010"/>
                    <a:pt x="22521" y="20010"/>
                  </a:cubicBezTo>
                  <a:lnTo>
                    <a:pt x="314" y="20010"/>
                  </a:lnTo>
                  <a:lnTo>
                    <a:pt x="314" y="157"/>
                  </a:lnTo>
                  <a:cubicBezTo>
                    <a:pt x="314" y="71"/>
                    <a:pt x="245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>
              <a:off x="7123470" y="2752201"/>
              <a:ext cx="1177958" cy="713831"/>
            </a:xfrm>
            <a:custGeom>
              <a:avLst/>
              <a:gdLst/>
              <a:ahLst/>
              <a:cxnLst/>
              <a:rect l="l" t="t" r="r" b="b"/>
              <a:pathLst>
                <a:path w="28541" h="17305" extrusionOk="0">
                  <a:moveTo>
                    <a:pt x="2268" y="0"/>
                  </a:moveTo>
                  <a:cubicBezTo>
                    <a:pt x="2215" y="0"/>
                    <a:pt x="2163" y="1"/>
                    <a:pt x="2111" y="2"/>
                  </a:cubicBezTo>
                  <a:cubicBezTo>
                    <a:pt x="997" y="26"/>
                    <a:pt x="133" y="281"/>
                    <a:pt x="133" y="281"/>
                  </a:cubicBezTo>
                  <a:cubicBezTo>
                    <a:pt x="50" y="303"/>
                    <a:pt x="1" y="388"/>
                    <a:pt x="22" y="471"/>
                  </a:cubicBezTo>
                  <a:lnTo>
                    <a:pt x="22" y="474"/>
                  </a:lnTo>
                  <a:cubicBezTo>
                    <a:pt x="42" y="542"/>
                    <a:pt x="104" y="586"/>
                    <a:pt x="171" y="586"/>
                  </a:cubicBezTo>
                  <a:cubicBezTo>
                    <a:pt x="185" y="586"/>
                    <a:pt x="201" y="584"/>
                    <a:pt x="216" y="580"/>
                  </a:cubicBezTo>
                  <a:cubicBezTo>
                    <a:pt x="216" y="580"/>
                    <a:pt x="1129" y="327"/>
                    <a:pt x="2258" y="327"/>
                  </a:cubicBezTo>
                  <a:cubicBezTo>
                    <a:pt x="3290" y="327"/>
                    <a:pt x="4503" y="538"/>
                    <a:pt x="5361" y="1350"/>
                  </a:cubicBezTo>
                  <a:cubicBezTo>
                    <a:pt x="5794" y="1760"/>
                    <a:pt x="6147" y="2501"/>
                    <a:pt x="6419" y="3435"/>
                  </a:cubicBezTo>
                  <a:cubicBezTo>
                    <a:pt x="6690" y="4370"/>
                    <a:pt x="6877" y="5492"/>
                    <a:pt x="7023" y="6670"/>
                  </a:cubicBezTo>
                  <a:cubicBezTo>
                    <a:pt x="7313" y="9023"/>
                    <a:pt x="7421" y="11577"/>
                    <a:pt x="7605" y="13266"/>
                  </a:cubicBezTo>
                  <a:cubicBezTo>
                    <a:pt x="7796" y="15021"/>
                    <a:pt x="9211" y="16521"/>
                    <a:pt x="10889" y="17079"/>
                  </a:cubicBezTo>
                  <a:cubicBezTo>
                    <a:pt x="11331" y="17226"/>
                    <a:pt x="11792" y="17305"/>
                    <a:pt x="12255" y="17305"/>
                  </a:cubicBezTo>
                  <a:cubicBezTo>
                    <a:pt x="13552" y="17305"/>
                    <a:pt x="14857" y="16682"/>
                    <a:pt x="15755" y="15169"/>
                  </a:cubicBezTo>
                  <a:cubicBezTo>
                    <a:pt x="16968" y="13124"/>
                    <a:pt x="17425" y="10114"/>
                    <a:pt x="18930" y="7650"/>
                  </a:cubicBezTo>
                  <a:cubicBezTo>
                    <a:pt x="20414" y="5220"/>
                    <a:pt x="22885" y="3296"/>
                    <a:pt x="28149" y="3296"/>
                  </a:cubicBezTo>
                  <a:cubicBezTo>
                    <a:pt x="28227" y="3296"/>
                    <a:pt x="28305" y="3296"/>
                    <a:pt x="28383" y="3297"/>
                  </a:cubicBezTo>
                  <a:cubicBezTo>
                    <a:pt x="28466" y="3297"/>
                    <a:pt x="28536" y="3231"/>
                    <a:pt x="28539" y="3145"/>
                  </a:cubicBezTo>
                  <a:cubicBezTo>
                    <a:pt x="28541" y="3060"/>
                    <a:pt x="28473" y="2988"/>
                    <a:pt x="28390" y="2986"/>
                  </a:cubicBezTo>
                  <a:lnTo>
                    <a:pt x="28383" y="2986"/>
                  </a:lnTo>
                  <a:cubicBezTo>
                    <a:pt x="28303" y="2986"/>
                    <a:pt x="28224" y="2985"/>
                    <a:pt x="28145" y="2985"/>
                  </a:cubicBezTo>
                  <a:cubicBezTo>
                    <a:pt x="22804" y="2985"/>
                    <a:pt x="20192" y="4992"/>
                    <a:pt x="18664" y="7490"/>
                  </a:cubicBezTo>
                  <a:cubicBezTo>
                    <a:pt x="17113" y="10026"/>
                    <a:pt x="16651" y="13053"/>
                    <a:pt x="15488" y="15008"/>
                  </a:cubicBezTo>
                  <a:cubicBezTo>
                    <a:pt x="14645" y="16430"/>
                    <a:pt x="13467" y="16998"/>
                    <a:pt x="12282" y="16998"/>
                  </a:cubicBezTo>
                  <a:cubicBezTo>
                    <a:pt x="11845" y="16998"/>
                    <a:pt x="11407" y="16921"/>
                    <a:pt x="10985" y="16781"/>
                  </a:cubicBezTo>
                  <a:cubicBezTo>
                    <a:pt x="9415" y="16261"/>
                    <a:pt x="8086" y="14842"/>
                    <a:pt x="7910" y="13235"/>
                  </a:cubicBezTo>
                  <a:cubicBezTo>
                    <a:pt x="7727" y="11565"/>
                    <a:pt x="7626" y="9004"/>
                    <a:pt x="7334" y="6632"/>
                  </a:cubicBezTo>
                  <a:cubicBezTo>
                    <a:pt x="7189" y="5448"/>
                    <a:pt x="6994" y="4308"/>
                    <a:pt x="6715" y="3348"/>
                  </a:cubicBezTo>
                  <a:cubicBezTo>
                    <a:pt x="6438" y="2387"/>
                    <a:pt x="6075" y="1602"/>
                    <a:pt x="5569" y="1122"/>
                  </a:cubicBezTo>
                  <a:cubicBezTo>
                    <a:pt x="4631" y="231"/>
                    <a:pt x="3351" y="0"/>
                    <a:pt x="2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7274098" y="2426450"/>
              <a:ext cx="953684" cy="651461"/>
            </a:xfrm>
            <a:custGeom>
              <a:avLst/>
              <a:gdLst/>
              <a:ahLst/>
              <a:cxnLst/>
              <a:rect l="l" t="t" r="r" b="b"/>
              <a:pathLst>
                <a:path w="23107" h="15793" extrusionOk="0">
                  <a:moveTo>
                    <a:pt x="6361" y="335"/>
                  </a:moveTo>
                  <a:lnTo>
                    <a:pt x="8890" y="1793"/>
                  </a:lnTo>
                  <a:lnTo>
                    <a:pt x="8890" y="4710"/>
                  </a:lnTo>
                  <a:lnTo>
                    <a:pt x="6361" y="6167"/>
                  </a:lnTo>
                  <a:lnTo>
                    <a:pt x="3836" y="4710"/>
                  </a:lnTo>
                  <a:lnTo>
                    <a:pt x="3836" y="1793"/>
                  </a:lnTo>
                  <a:lnTo>
                    <a:pt x="6361" y="335"/>
                  </a:lnTo>
                  <a:close/>
                  <a:moveTo>
                    <a:pt x="17244" y="335"/>
                  </a:moveTo>
                  <a:lnTo>
                    <a:pt x="19767" y="1793"/>
                  </a:lnTo>
                  <a:lnTo>
                    <a:pt x="19767" y="4711"/>
                  </a:lnTo>
                  <a:lnTo>
                    <a:pt x="17244" y="6168"/>
                  </a:lnTo>
                  <a:lnTo>
                    <a:pt x="14713" y="4711"/>
                  </a:lnTo>
                  <a:lnTo>
                    <a:pt x="14713" y="1793"/>
                  </a:lnTo>
                  <a:lnTo>
                    <a:pt x="17244" y="335"/>
                  </a:lnTo>
                  <a:close/>
                  <a:moveTo>
                    <a:pt x="9043" y="4979"/>
                  </a:moveTo>
                  <a:lnTo>
                    <a:pt x="11571" y="6435"/>
                  </a:lnTo>
                  <a:lnTo>
                    <a:pt x="11571" y="9352"/>
                  </a:lnTo>
                  <a:lnTo>
                    <a:pt x="10893" y="9745"/>
                  </a:lnTo>
                  <a:lnTo>
                    <a:pt x="9043" y="10809"/>
                  </a:lnTo>
                  <a:lnTo>
                    <a:pt x="6517" y="9352"/>
                  </a:lnTo>
                  <a:lnTo>
                    <a:pt x="6517" y="6435"/>
                  </a:lnTo>
                  <a:lnTo>
                    <a:pt x="9043" y="4979"/>
                  </a:lnTo>
                  <a:close/>
                  <a:moveTo>
                    <a:pt x="14408" y="4979"/>
                  </a:moveTo>
                  <a:lnTo>
                    <a:pt x="16932" y="6435"/>
                  </a:lnTo>
                  <a:lnTo>
                    <a:pt x="16932" y="9354"/>
                  </a:lnTo>
                  <a:lnTo>
                    <a:pt x="14408" y="10812"/>
                  </a:lnTo>
                  <a:lnTo>
                    <a:pt x="13480" y="10277"/>
                  </a:lnTo>
                  <a:lnTo>
                    <a:pt x="11877" y="9350"/>
                  </a:lnTo>
                  <a:lnTo>
                    <a:pt x="11877" y="6434"/>
                  </a:lnTo>
                  <a:lnTo>
                    <a:pt x="14408" y="4979"/>
                  </a:lnTo>
                  <a:close/>
                  <a:moveTo>
                    <a:pt x="11726" y="9625"/>
                  </a:moveTo>
                  <a:lnTo>
                    <a:pt x="14252" y="11082"/>
                  </a:lnTo>
                  <a:lnTo>
                    <a:pt x="14252" y="14000"/>
                  </a:lnTo>
                  <a:lnTo>
                    <a:pt x="11726" y="15457"/>
                  </a:lnTo>
                  <a:lnTo>
                    <a:pt x="9198" y="13997"/>
                  </a:lnTo>
                  <a:lnTo>
                    <a:pt x="9198" y="11082"/>
                  </a:lnTo>
                  <a:lnTo>
                    <a:pt x="11726" y="9625"/>
                  </a:lnTo>
                  <a:close/>
                  <a:moveTo>
                    <a:pt x="6361" y="0"/>
                  </a:moveTo>
                  <a:cubicBezTo>
                    <a:pt x="6333" y="0"/>
                    <a:pt x="6306" y="6"/>
                    <a:pt x="6283" y="21"/>
                  </a:cubicBezTo>
                  <a:lnTo>
                    <a:pt x="3637" y="1550"/>
                  </a:lnTo>
                  <a:lnTo>
                    <a:pt x="158" y="1550"/>
                  </a:lnTo>
                  <a:cubicBezTo>
                    <a:pt x="71" y="1550"/>
                    <a:pt x="3" y="1618"/>
                    <a:pt x="0" y="1704"/>
                  </a:cubicBezTo>
                  <a:lnTo>
                    <a:pt x="0" y="1706"/>
                  </a:lnTo>
                  <a:cubicBezTo>
                    <a:pt x="0" y="1793"/>
                    <a:pt x="69" y="1860"/>
                    <a:pt x="155" y="1863"/>
                  </a:cubicBezTo>
                  <a:lnTo>
                    <a:pt x="3525" y="1863"/>
                  </a:lnTo>
                  <a:lnTo>
                    <a:pt x="3525" y="4801"/>
                  </a:lnTo>
                  <a:cubicBezTo>
                    <a:pt x="3525" y="4856"/>
                    <a:pt x="3553" y="4910"/>
                    <a:pt x="3602" y="4938"/>
                  </a:cubicBezTo>
                  <a:lnTo>
                    <a:pt x="6205" y="6442"/>
                  </a:lnTo>
                  <a:lnTo>
                    <a:pt x="6205" y="9449"/>
                  </a:lnTo>
                  <a:cubicBezTo>
                    <a:pt x="6206" y="9504"/>
                    <a:pt x="6236" y="9555"/>
                    <a:pt x="6283" y="9583"/>
                  </a:cubicBezTo>
                  <a:lnTo>
                    <a:pt x="8888" y="11087"/>
                  </a:lnTo>
                  <a:lnTo>
                    <a:pt x="8888" y="14090"/>
                  </a:lnTo>
                  <a:cubicBezTo>
                    <a:pt x="8888" y="14145"/>
                    <a:pt x="8919" y="14196"/>
                    <a:pt x="8967" y="14224"/>
                  </a:cubicBezTo>
                  <a:lnTo>
                    <a:pt x="11647" y="15772"/>
                  </a:lnTo>
                  <a:cubicBezTo>
                    <a:pt x="11671" y="15786"/>
                    <a:pt x="11697" y="15793"/>
                    <a:pt x="11724" y="15793"/>
                  </a:cubicBezTo>
                  <a:cubicBezTo>
                    <a:pt x="11751" y="15793"/>
                    <a:pt x="11778" y="15786"/>
                    <a:pt x="11803" y="15772"/>
                  </a:cubicBezTo>
                  <a:lnTo>
                    <a:pt x="14484" y="14224"/>
                  </a:lnTo>
                  <a:cubicBezTo>
                    <a:pt x="14530" y="14196"/>
                    <a:pt x="14561" y="14145"/>
                    <a:pt x="14561" y="14090"/>
                  </a:cubicBezTo>
                  <a:lnTo>
                    <a:pt x="14561" y="11087"/>
                  </a:lnTo>
                  <a:lnTo>
                    <a:pt x="17165" y="9583"/>
                  </a:lnTo>
                  <a:cubicBezTo>
                    <a:pt x="17213" y="9555"/>
                    <a:pt x="17242" y="9504"/>
                    <a:pt x="17242" y="9449"/>
                  </a:cubicBezTo>
                  <a:lnTo>
                    <a:pt x="17242" y="6507"/>
                  </a:lnTo>
                  <a:cubicBezTo>
                    <a:pt x="17271" y="6507"/>
                    <a:pt x="17297" y="6500"/>
                    <a:pt x="17320" y="6486"/>
                  </a:cubicBezTo>
                  <a:lnTo>
                    <a:pt x="19922" y="4984"/>
                  </a:lnTo>
                  <a:lnTo>
                    <a:pt x="22853" y="6673"/>
                  </a:lnTo>
                  <a:cubicBezTo>
                    <a:pt x="22878" y="6687"/>
                    <a:pt x="22904" y="6693"/>
                    <a:pt x="22931" y="6693"/>
                  </a:cubicBezTo>
                  <a:cubicBezTo>
                    <a:pt x="22984" y="6693"/>
                    <a:pt x="23035" y="6666"/>
                    <a:pt x="23064" y="6618"/>
                  </a:cubicBezTo>
                  <a:cubicBezTo>
                    <a:pt x="23106" y="6545"/>
                    <a:pt x="23083" y="6451"/>
                    <a:pt x="23011" y="6407"/>
                  </a:cubicBezTo>
                  <a:lnTo>
                    <a:pt x="20080" y="4713"/>
                  </a:lnTo>
                  <a:lnTo>
                    <a:pt x="20080" y="1708"/>
                  </a:lnTo>
                  <a:cubicBezTo>
                    <a:pt x="20081" y="1652"/>
                    <a:pt x="20051" y="1599"/>
                    <a:pt x="20002" y="1571"/>
                  </a:cubicBezTo>
                  <a:lnTo>
                    <a:pt x="17321" y="26"/>
                  </a:lnTo>
                  <a:cubicBezTo>
                    <a:pt x="17298" y="12"/>
                    <a:pt x="17271" y="5"/>
                    <a:pt x="17244" y="5"/>
                  </a:cubicBezTo>
                  <a:cubicBezTo>
                    <a:pt x="17217" y="5"/>
                    <a:pt x="17190" y="12"/>
                    <a:pt x="17165" y="26"/>
                  </a:cubicBezTo>
                  <a:lnTo>
                    <a:pt x="14485" y="1571"/>
                  </a:lnTo>
                  <a:cubicBezTo>
                    <a:pt x="14436" y="1599"/>
                    <a:pt x="14407" y="1652"/>
                    <a:pt x="14408" y="1708"/>
                  </a:cubicBezTo>
                  <a:lnTo>
                    <a:pt x="14408" y="4650"/>
                  </a:lnTo>
                  <a:cubicBezTo>
                    <a:pt x="14380" y="4650"/>
                    <a:pt x="14353" y="4657"/>
                    <a:pt x="14329" y="4671"/>
                  </a:cubicBezTo>
                  <a:lnTo>
                    <a:pt x="11724" y="6172"/>
                  </a:lnTo>
                  <a:lnTo>
                    <a:pt x="9198" y="4717"/>
                  </a:lnTo>
                  <a:lnTo>
                    <a:pt x="9198" y="1710"/>
                  </a:lnTo>
                  <a:cubicBezTo>
                    <a:pt x="9199" y="1654"/>
                    <a:pt x="9167" y="1599"/>
                    <a:pt x="9118" y="1571"/>
                  </a:cubicBezTo>
                  <a:lnTo>
                    <a:pt x="6438" y="23"/>
                  </a:lnTo>
                  <a:cubicBezTo>
                    <a:pt x="6415" y="6"/>
                    <a:pt x="6389" y="0"/>
                    <a:pt x="6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6149381" y="2318994"/>
              <a:ext cx="2372261" cy="1340914"/>
            </a:xfrm>
            <a:custGeom>
              <a:avLst/>
              <a:gdLst/>
              <a:ahLst/>
              <a:cxnLst/>
              <a:rect l="l" t="t" r="r" b="b"/>
              <a:pathLst>
                <a:path w="57478" h="32507" extrusionOk="0">
                  <a:moveTo>
                    <a:pt x="6552" y="0"/>
                  </a:moveTo>
                  <a:lnTo>
                    <a:pt x="1" y="8981"/>
                  </a:lnTo>
                  <a:lnTo>
                    <a:pt x="1" y="16617"/>
                  </a:lnTo>
                  <a:lnTo>
                    <a:pt x="12457" y="2"/>
                  </a:lnTo>
                  <a:lnTo>
                    <a:pt x="6552" y="2"/>
                  </a:lnTo>
                  <a:lnTo>
                    <a:pt x="6552" y="0"/>
                  </a:lnTo>
                  <a:close/>
                  <a:moveTo>
                    <a:pt x="21102" y="0"/>
                  </a:moveTo>
                  <a:lnTo>
                    <a:pt x="1" y="24746"/>
                  </a:lnTo>
                  <a:lnTo>
                    <a:pt x="1" y="30283"/>
                  </a:lnTo>
                  <a:cubicBezTo>
                    <a:pt x="1" y="30593"/>
                    <a:pt x="64" y="30888"/>
                    <a:pt x="178" y="31155"/>
                  </a:cubicBezTo>
                  <a:lnTo>
                    <a:pt x="24655" y="0"/>
                  </a:lnTo>
                  <a:close/>
                  <a:moveTo>
                    <a:pt x="49313" y="0"/>
                  </a:moveTo>
                  <a:lnTo>
                    <a:pt x="25479" y="32506"/>
                  </a:lnTo>
                  <a:lnTo>
                    <a:pt x="43545" y="32506"/>
                  </a:lnTo>
                  <a:lnTo>
                    <a:pt x="57477" y="1041"/>
                  </a:lnTo>
                  <a:cubicBezTo>
                    <a:pt x="57085" y="415"/>
                    <a:pt x="56390" y="0"/>
                    <a:pt x="55595" y="0"/>
                  </a:cubicBezTo>
                  <a:close/>
                </a:path>
              </a:pathLst>
            </a:custGeom>
            <a:solidFill>
              <a:srgbClr val="FFFFFF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39"/>
          <p:cNvGrpSpPr/>
          <p:nvPr/>
        </p:nvGrpSpPr>
        <p:grpSpPr>
          <a:xfrm>
            <a:off x="1678381" y="3324953"/>
            <a:ext cx="916208" cy="1514329"/>
            <a:chOff x="8066031" y="2673249"/>
            <a:chExt cx="916208" cy="1514329"/>
          </a:xfrm>
        </p:grpSpPr>
        <p:sp>
          <p:nvSpPr>
            <p:cNvPr id="2317" name="Google Shape;2317;p39"/>
            <p:cNvSpPr/>
            <p:nvPr/>
          </p:nvSpPr>
          <p:spPr>
            <a:xfrm>
              <a:off x="8066031" y="2673249"/>
              <a:ext cx="916208" cy="1514329"/>
            </a:xfrm>
            <a:custGeom>
              <a:avLst/>
              <a:gdLst/>
              <a:ahLst/>
              <a:cxnLst/>
              <a:rect l="l" t="t" r="r" b="b"/>
              <a:pathLst>
                <a:path w="22199" h="36711" extrusionOk="0">
                  <a:moveTo>
                    <a:pt x="1524" y="1"/>
                  </a:moveTo>
                  <a:cubicBezTo>
                    <a:pt x="681" y="1"/>
                    <a:pt x="1" y="683"/>
                    <a:pt x="1" y="1522"/>
                  </a:cubicBezTo>
                  <a:lnTo>
                    <a:pt x="1" y="35189"/>
                  </a:lnTo>
                  <a:cubicBezTo>
                    <a:pt x="1" y="36029"/>
                    <a:pt x="683" y="36710"/>
                    <a:pt x="1524" y="36710"/>
                  </a:cubicBezTo>
                  <a:lnTo>
                    <a:pt x="20679" y="36710"/>
                  </a:lnTo>
                  <a:cubicBezTo>
                    <a:pt x="21517" y="36710"/>
                    <a:pt x="22199" y="36029"/>
                    <a:pt x="22199" y="35189"/>
                  </a:cubicBezTo>
                  <a:lnTo>
                    <a:pt x="22199" y="1522"/>
                  </a:lnTo>
                  <a:cubicBezTo>
                    <a:pt x="22199" y="683"/>
                    <a:pt x="21518" y="1"/>
                    <a:pt x="20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8102388" y="2709796"/>
              <a:ext cx="843610" cy="1441399"/>
            </a:xfrm>
            <a:custGeom>
              <a:avLst/>
              <a:gdLst/>
              <a:ahLst/>
              <a:cxnLst/>
              <a:rect l="l" t="t" r="r" b="b"/>
              <a:pathLst>
                <a:path w="20440" h="34943" extrusionOk="0">
                  <a:moveTo>
                    <a:pt x="645" y="1"/>
                  </a:moveTo>
                  <a:lnTo>
                    <a:pt x="645" y="2"/>
                  </a:lnTo>
                  <a:cubicBezTo>
                    <a:pt x="276" y="2"/>
                    <a:pt x="0" y="275"/>
                    <a:pt x="0" y="640"/>
                  </a:cubicBezTo>
                  <a:lnTo>
                    <a:pt x="0" y="34305"/>
                  </a:lnTo>
                  <a:cubicBezTo>
                    <a:pt x="0" y="34670"/>
                    <a:pt x="276" y="34943"/>
                    <a:pt x="645" y="34943"/>
                  </a:cubicBezTo>
                  <a:lnTo>
                    <a:pt x="19801" y="34943"/>
                  </a:lnTo>
                  <a:cubicBezTo>
                    <a:pt x="20172" y="34943"/>
                    <a:pt x="20439" y="34676"/>
                    <a:pt x="20439" y="34305"/>
                  </a:cubicBezTo>
                  <a:lnTo>
                    <a:pt x="20439" y="639"/>
                  </a:lnTo>
                  <a:cubicBezTo>
                    <a:pt x="20439" y="268"/>
                    <a:pt x="20172" y="1"/>
                    <a:pt x="19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8154344" y="4037510"/>
              <a:ext cx="84898" cy="84645"/>
            </a:xfrm>
            <a:custGeom>
              <a:avLst/>
              <a:gdLst/>
              <a:ahLst/>
              <a:cxnLst/>
              <a:rect l="l" t="t" r="r" b="b"/>
              <a:pathLst>
                <a:path w="2057" h="2052" extrusionOk="0">
                  <a:moveTo>
                    <a:pt x="1029" y="0"/>
                  </a:moveTo>
                  <a:cubicBezTo>
                    <a:pt x="461" y="0"/>
                    <a:pt x="1" y="460"/>
                    <a:pt x="1" y="1025"/>
                  </a:cubicBezTo>
                  <a:cubicBezTo>
                    <a:pt x="1" y="1592"/>
                    <a:pt x="461" y="2052"/>
                    <a:pt x="1029" y="2052"/>
                  </a:cubicBezTo>
                  <a:cubicBezTo>
                    <a:pt x="1596" y="2052"/>
                    <a:pt x="2056" y="1593"/>
                    <a:pt x="2056" y="1025"/>
                  </a:cubicBezTo>
                  <a:cubicBezTo>
                    <a:pt x="2056" y="460"/>
                    <a:pt x="1596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8284710" y="4037510"/>
              <a:ext cx="84815" cy="84645"/>
            </a:xfrm>
            <a:custGeom>
              <a:avLst/>
              <a:gdLst/>
              <a:ahLst/>
              <a:cxnLst/>
              <a:rect l="l" t="t" r="r" b="b"/>
              <a:pathLst>
                <a:path w="2055" h="2052" extrusionOk="0">
                  <a:moveTo>
                    <a:pt x="1029" y="0"/>
                  </a:moveTo>
                  <a:cubicBezTo>
                    <a:pt x="462" y="0"/>
                    <a:pt x="1" y="460"/>
                    <a:pt x="2" y="1025"/>
                  </a:cubicBezTo>
                  <a:cubicBezTo>
                    <a:pt x="2" y="1592"/>
                    <a:pt x="462" y="2052"/>
                    <a:pt x="1029" y="2052"/>
                  </a:cubicBezTo>
                  <a:cubicBezTo>
                    <a:pt x="1595" y="2052"/>
                    <a:pt x="2055" y="1593"/>
                    <a:pt x="2055" y="1025"/>
                  </a:cubicBezTo>
                  <a:cubicBezTo>
                    <a:pt x="2055" y="460"/>
                    <a:pt x="1597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8627564" y="4037510"/>
              <a:ext cx="84856" cy="84645"/>
            </a:xfrm>
            <a:custGeom>
              <a:avLst/>
              <a:gdLst/>
              <a:ahLst/>
              <a:cxnLst/>
              <a:rect l="l" t="t" r="r" b="b"/>
              <a:pathLst>
                <a:path w="2056" h="2052" extrusionOk="0">
                  <a:moveTo>
                    <a:pt x="1028" y="0"/>
                  </a:moveTo>
                  <a:cubicBezTo>
                    <a:pt x="460" y="0"/>
                    <a:pt x="0" y="460"/>
                    <a:pt x="0" y="1025"/>
                  </a:cubicBezTo>
                  <a:cubicBezTo>
                    <a:pt x="0" y="1592"/>
                    <a:pt x="460" y="2052"/>
                    <a:pt x="1028" y="2052"/>
                  </a:cubicBezTo>
                  <a:cubicBezTo>
                    <a:pt x="1596" y="2052"/>
                    <a:pt x="2056" y="1593"/>
                    <a:pt x="2056" y="1025"/>
                  </a:cubicBezTo>
                  <a:cubicBezTo>
                    <a:pt x="2056" y="460"/>
                    <a:pt x="1596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8761644" y="4037510"/>
              <a:ext cx="84815" cy="84645"/>
            </a:xfrm>
            <a:custGeom>
              <a:avLst/>
              <a:gdLst/>
              <a:ahLst/>
              <a:cxnLst/>
              <a:rect l="l" t="t" r="r" b="b"/>
              <a:pathLst>
                <a:path w="2055" h="2052" extrusionOk="0">
                  <a:moveTo>
                    <a:pt x="1027" y="0"/>
                  </a:moveTo>
                  <a:cubicBezTo>
                    <a:pt x="462" y="0"/>
                    <a:pt x="0" y="460"/>
                    <a:pt x="0" y="1025"/>
                  </a:cubicBezTo>
                  <a:cubicBezTo>
                    <a:pt x="0" y="1592"/>
                    <a:pt x="459" y="2052"/>
                    <a:pt x="1027" y="2052"/>
                  </a:cubicBezTo>
                  <a:cubicBezTo>
                    <a:pt x="1595" y="2052"/>
                    <a:pt x="2054" y="1593"/>
                    <a:pt x="2054" y="1025"/>
                  </a:cubicBezTo>
                  <a:cubicBezTo>
                    <a:pt x="2054" y="460"/>
                    <a:pt x="1595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8130574" y="2759131"/>
              <a:ext cx="60836" cy="172920"/>
            </a:xfrm>
            <a:custGeom>
              <a:avLst/>
              <a:gdLst/>
              <a:ahLst/>
              <a:cxnLst/>
              <a:rect l="l" t="t" r="r" b="b"/>
              <a:pathLst>
                <a:path w="1474" h="4192" extrusionOk="0">
                  <a:moveTo>
                    <a:pt x="738" y="1"/>
                  </a:moveTo>
                  <a:cubicBezTo>
                    <a:pt x="331" y="1"/>
                    <a:pt x="0" y="331"/>
                    <a:pt x="0" y="739"/>
                  </a:cubicBezTo>
                  <a:lnTo>
                    <a:pt x="0" y="3455"/>
                  </a:lnTo>
                  <a:cubicBezTo>
                    <a:pt x="0" y="3862"/>
                    <a:pt x="331" y="4192"/>
                    <a:pt x="738" y="4192"/>
                  </a:cubicBezTo>
                  <a:cubicBezTo>
                    <a:pt x="1143" y="4192"/>
                    <a:pt x="1474" y="3863"/>
                    <a:pt x="1474" y="3455"/>
                  </a:cubicBezTo>
                  <a:lnTo>
                    <a:pt x="1474" y="738"/>
                  </a:lnTo>
                  <a:cubicBezTo>
                    <a:pt x="1474" y="331"/>
                    <a:pt x="1143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8856849" y="2759131"/>
              <a:ext cx="60918" cy="172920"/>
            </a:xfrm>
            <a:custGeom>
              <a:avLst/>
              <a:gdLst/>
              <a:ahLst/>
              <a:cxnLst/>
              <a:rect l="l" t="t" r="r" b="b"/>
              <a:pathLst>
                <a:path w="1476" h="4192" extrusionOk="0">
                  <a:moveTo>
                    <a:pt x="739" y="1"/>
                  </a:moveTo>
                  <a:cubicBezTo>
                    <a:pt x="334" y="1"/>
                    <a:pt x="3" y="331"/>
                    <a:pt x="1" y="739"/>
                  </a:cubicBezTo>
                  <a:lnTo>
                    <a:pt x="1" y="3455"/>
                  </a:lnTo>
                  <a:cubicBezTo>
                    <a:pt x="1" y="3862"/>
                    <a:pt x="331" y="4192"/>
                    <a:pt x="739" y="4192"/>
                  </a:cubicBezTo>
                  <a:cubicBezTo>
                    <a:pt x="1145" y="4192"/>
                    <a:pt x="1475" y="3863"/>
                    <a:pt x="1475" y="3455"/>
                  </a:cubicBezTo>
                  <a:lnTo>
                    <a:pt x="1475" y="738"/>
                  </a:lnTo>
                  <a:cubicBezTo>
                    <a:pt x="1475" y="331"/>
                    <a:pt x="1146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8130574" y="2970373"/>
              <a:ext cx="60836" cy="96938"/>
            </a:xfrm>
            <a:custGeom>
              <a:avLst/>
              <a:gdLst/>
              <a:ahLst/>
              <a:cxnLst/>
              <a:rect l="l" t="t" r="r" b="b"/>
              <a:pathLst>
                <a:path w="1474" h="2350" extrusionOk="0">
                  <a:moveTo>
                    <a:pt x="412" y="0"/>
                  </a:moveTo>
                  <a:cubicBezTo>
                    <a:pt x="185" y="0"/>
                    <a:pt x="0" y="186"/>
                    <a:pt x="0" y="414"/>
                  </a:cubicBezTo>
                  <a:lnTo>
                    <a:pt x="0" y="1936"/>
                  </a:lnTo>
                  <a:cubicBezTo>
                    <a:pt x="0" y="2164"/>
                    <a:pt x="185" y="2350"/>
                    <a:pt x="412" y="2350"/>
                  </a:cubicBezTo>
                  <a:lnTo>
                    <a:pt x="1062" y="2350"/>
                  </a:lnTo>
                  <a:cubicBezTo>
                    <a:pt x="1290" y="2350"/>
                    <a:pt x="1474" y="2164"/>
                    <a:pt x="1474" y="1936"/>
                  </a:cubicBezTo>
                  <a:lnTo>
                    <a:pt x="1474" y="414"/>
                  </a:lnTo>
                  <a:cubicBezTo>
                    <a:pt x="1474" y="186"/>
                    <a:pt x="1288" y="0"/>
                    <a:pt x="1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8856973" y="2970373"/>
              <a:ext cx="60836" cy="96938"/>
            </a:xfrm>
            <a:custGeom>
              <a:avLst/>
              <a:gdLst/>
              <a:ahLst/>
              <a:cxnLst/>
              <a:rect l="l" t="t" r="r" b="b"/>
              <a:pathLst>
                <a:path w="1474" h="2350" extrusionOk="0">
                  <a:moveTo>
                    <a:pt x="412" y="0"/>
                  </a:moveTo>
                  <a:cubicBezTo>
                    <a:pt x="185" y="0"/>
                    <a:pt x="0" y="186"/>
                    <a:pt x="0" y="414"/>
                  </a:cubicBezTo>
                  <a:lnTo>
                    <a:pt x="0" y="1936"/>
                  </a:lnTo>
                  <a:cubicBezTo>
                    <a:pt x="0" y="2164"/>
                    <a:pt x="185" y="2350"/>
                    <a:pt x="412" y="2350"/>
                  </a:cubicBezTo>
                  <a:lnTo>
                    <a:pt x="1062" y="2350"/>
                  </a:lnTo>
                  <a:cubicBezTo>
                    <a:pt x="1290" y="2350"/>
                    <a:pt x="1474" y="2164"/>
                    <a:pt x="1474" y="1936"/>
                  </a:cubicBezTo>
                  <a:lnTo>
                    <a:pt x="1474" y="414"/>
                  </a:lnTo>
                  <a:cubicBezTo>
                    <a:pt x="1474" y="186"/>
                    <a:pt x="1290" y="0"/>
                    <a:pt x="1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8130574" y="3315594"/>
              <a:ext cx="60836" cy="96855"/>
            </a:xfrm>
            <a:custGeom>
              <a:avLst/>
              <a:gdLst/>
              <a:ahLst/>
              <a:cxnLst/>
              <a:rect l="l" t="t" r="r" b="b"/>
              <a:pathLst>
                <a:path w="1474" h="2348" extrusionOk="0">
                  <a:moveTo>
                    <a:pt x="412" y="1"/>
                  </a:moveTo>
                  <a:cubicBezTo>
                    <a:pt x="185" y="1"/>
                    <a:pt x="0" y="185"/>
                    <a:pt x="0" y="414"/>
                  </a:cubicBezTo>
                  <a:lnTo>
                    <a:pt x="0" y="1934"/>
                  </a:lnTo>
                  <a:cubicBezTo>
                    <a:pt x="0" y="2163"/>
                    <a:pt x="185" y="2347"/>
                    <a:pt x="412" y="2347"/>
                  </a:cubicBezTo>
                  <a:lnTo>
                    <a:pt x="1062" y="2347"/>
                  </a:lnTo>
                  <a:cubicBezTo>
                    <a:pt x="1290" y="2347"/>
                    <a:pt x="1474" y="2163"/>
                    <a:pt x="1474" y="1934"/>
                  </a:cubicBezTo>
                  <a:lnTo>
                    <a:pt x="1474" y="414"/>
                  </a:lnTo>
                  <a:cubicBezTo>
                    <a:pt x="1474" y="185"/>
                    <a:pt x="1288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8856973" y="3315594"/>
              <a:ext cx="60836" cy="96855"/>
            </a:xfrm>
            <a:custGeom>
              <a:avLst/>
              <a:gdLst/>
              <a:ahLst/>
              <a:cxnLst/>
              <a:rect l="l" t="t" r="r" b="b"/>
              <a:pathLst>
                <a:path w="1474" h="2348" extrusionOk="0">
                  <a:moveTo>
                    <a:pt x="412" y="1"/>
                  </a:moveTo>
                  <a:cubicBezTo>
                    <a:pt x="185" y="1"/>
                    <a:pt x="0" y="185"/>
                    <a:pt x="0" y="414"/>
                  </a:cubicBezTo>
                  <a:lnTo>
                    <a:pt x="0" y="1934"/>
                  </a:lnTo>
                  <a:cubicBezTo>
                    <a:pt x="0" y="2163"/>
                    <a:pt x="185" y="2347"/>
                    <a:pt x="412" y="2347"/>
                  </a:cubicBezTo>
                  <a:lnTo>
                    <a:pt x="1062" y="2347"/>
                  </a:lnTo>
                  <a:cubicBezTo>
                    <a:pt x="1290" y="2347"/>
                    <a:pt x="1474" y="2163"/>
                    <a:pt x="1474" y="1934"/>
                  </a:cubicBezTo>
                  <a:lnTo>
                    <a:pt x="1474" y="414"/>
                  </a:lnTo>
                  <a:cubicBezTo>
                    <a:pt x="1474" y="185"/>
                    <a:pt x="1290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8222643" y="2804630"/>
              <a:ext cx="611906" cy="611573"/>
            </a:xfrm>
            <a:custGeom>
              <a:avLst/>
              <a:gdLst/>
              <a:ahLst/>
              <a:cxnLst/>
              <a:rect l="l" t="t" r="r" b="b"/>
              <a:pathLst>
                <a:path w="14826" h="14826" extrusionOk="0">
                  <a:moveTo>
                    <a:pt x="7414" y="0"/>
                  </a:moveTo>
                  <a:cubicBezTo>
                    <a:pt x="3318" y="0"/>
                    <a:pt x="1" y="3318"/>
                    <a:pt x="1" y="7412"/>
                  </a:cubicBezTo>
                  <a:cubicBezTo>
                    <a:pt x="1" y="11508"/>
                    <a:pt x="3318" y="14825"/>
                    <a:pt x="7414" y="14825"/>
                  </a:cubicBezTo>
                  <a:cubicBezTo>
                    <a:pt x="11507" y="14825"/>
                    <a:pt x="14826" y="11506"/>
                    <a:pt x="14826" y="7412"/>
                  </a:cubicBezTo>
                  <a:cubicBezTo>
                    <a:pt x="14826" y="3318"/>
                    <a:pt x="11507" y="0"/>
                    <a:pt x="7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8260362" y="3460918"/>
              <a:ext cx="536501" cy="536209"/>
            </a:xfrm>
            <a:custGeom>
              <a:avLst/>
              <a:gdLst/>
              <a:ahLst/>
              <a:cxnLst/>
              <a:rect l="l" t="t" r="r" b="b"/>
              <a:pathLst>
                <a:path w="12999" h="12999" extrusionOk="0">
                  <a:moveTo>
                    <a:pt x="6500" y="1"/>
                  </a:moveTo>
                  <a:cubicBezTo>
                    <a:pt x="2909" y="1"/>
                    <a:pt x="0" y="2911"/>
                    <a:pt x="0" y="6500"/>
                  </a:cubicBezTo>
                  <a:cubicBezTo>
                    <a:pt x="0" y="10088"/>
                    <a:pt x="2909" y="12998"/>
                    <a:pt x="6500" y="12998"/>
                  </a:cubicBezTo>
                  <a:cubicBezTo>
                    <a:pt x="10088" y="12998"/>
                    <a:pt x="12998" y="10088"/>
                    <a:pt x="12998" y="6500"/>
                  </a:cubicBezTo>
                  <a:cubicBezTo>
                    <a:pt x="12998" y="2911"/>
                    <a:pt x="10088" y="1"/>
                    <a:pt x="6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8258051" y="2840064"/>
              <a:ext cx="541041" cy="540705"/>
            </a:xfrm>
            <a:custGeom>
              <a:avLst/>
              <a:gdLst/>
              <a:ahLst/>
              <a:cxnLst/>
              <a:rect l="l" t="t" r="r" b="b"/>
              <a:pathLst>
                <a:path w="13109" h="13108" extrusionOk="0">
                  <a:moveTo>
                    <a:pt x="6556" y="0"/>
                  </a:moveTo>
                  <a:cubicBezTo>
                    <a:pt x="2936" y="0"/>
                    <a:pt x="0" y="2933"/>
                    <a:pt x="2" y="6553"/>
                  </a:cubicBezTo>
                  <a:cubicBezTo>
                    <a:pt x="2" y="10172"/>
                    <a:pt x="2937" y="13107"/>
                    <a:pt x="6556" y="13107"/>
                  </a:cubicBezTo>
                  <a:cubicBezTo>
                    <a:pt x="10173" y="13107"/>
                    <a:pt x="13109" y="10173"/>
                    <a:pt x="13109" y="6553"/>
                  </a:cubicBezTo>
                  <a:cubicBezTo>
                    <a:pt x="13109" y="2936"/>
                    <a:pt x="10176" y="0"/>
                    <a:pt x="6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8289868" y="2992276"/>
              <a:ext cx="484126" cy="236156"/>
            </a:xfrm>
            <a:custGeom>
              <a:avLst/>
              <a:gdLst/>
              <a:ahLst/>
              <a:cxnLst/>
              <a:rect l="l" t="t" r="r" b="b"/>
              <a:pathLst>
                <a:path w="11730" h="5725" extrusionOk="0">
                  <a:moveTo>
                    <a:pt x="791" y="1"/>
                  </a:moveTo>
                  <a:cubicBezTo>
                    <a:pt x="556" y="1"/>
                    <a:pt x="345" y="146"/>
                    <a:pt x="210" y="347"/>
                  </a:cubicBezTo>
                  <a:cubicBezTo>
                    <a:pt x="74" y="548"/>
                    <a:pt x="1" y="809"/>
                    <a:pt x="1" y="1092"/>
                  </a:cubicBezTo>
                  <a:lnTo>
                    <a:pt x="1" y="2343"/>
                  </a:lnTo>
                  <a:cubicBezTo>
                    <a:pt x="1" y="2488"/>
                    <a:pt x="102" y="2603"/>
                    <a:pt x="229" y="2604"/>
                  </a:cubicBezTo>
                  <a:lnTo>
                    <a:pt x="232" y="2604"/>
                  </a:lnTo>
                  <a:cubicBezTo>
                    <a:pt x="358" y="2604"/>
                    <a:pt x="461" y="2489"/>
                    <a:pt x="461" y="2347"/>
                  </a:cubicBezTo>
                  <a:lnTo>
                    <a:pt x="461" y="2344"/>
                  </a:lnTo>
                  <a:lnTo>
                    <a:pt x="461" y="1093"/>
                  </a:lnTo>
                  <a:cubicBezTo>
                    <a:pt x="461" y="917"/>
                    <a:pt x="509" y="763"/>
                    <a:pt x="576" y="663"/>
                  </a:cubicBezTo>
                  <a:cubicBezTo>
                    <a:pt x="642" y="564"/>
                    <a:pt x="719" y="524"/>
                    <a:pt x="791" y="524"/>
                  </a:cubicBezTo>
                  <a:lnTo>
                    <a:pt x="798" y="524"/>
                  </a:lnTo>
                  <a:cubicBezTo>
                    <a:pt x="873" y="524"/>
                    <a:pt x="949" y="563"/>
                    <a:pt x="1015" y="663"/>
                  </a:cubicBezTo>
                  <a:cubicBezTo>
                    <a:pt x="1081" y="763"/>
                    <a:pt x="1129" y="917"/>
                    <a:pt x="1129" y="1093"/>
                  </a:cubicBezTo>
                  <a:lnTo>
                    <a:pt x="1129" y="4633"/>
                  </a:lnTo>
                  <a:cubicBezTo>
                    <a:pt x="1129" y="4916"/>
                    <a:pt x="1203" y="5176"/>
                    <a:pt x="1338" y="5378"/>
                  </a:cubicBezTo>
                  <a:cubicBezTo>
                    <a:pt x="1473" y="5578"/>
                    <a:pt x="1678" y="5724"/>
                    <a:pt x="1913" y="5724"/>
                  </a:cubicBezTo>
                  <a:lnTo>
                    <a:pt x="1927" y="5724"/>
                  </a:lnTo>
                  <a:cubicBezTo>
                    <a:pt x="2162" y="5724"/>
                    <a:pt x="2366" y="5581"/>
                    <a:pt x="2502" y="5378"/>
                  </a:cubicBezTo>
                  <a:cubicBezTo>
                    <a:pt x="2637" y="5177"/>
                    <a:pt x="2710" y="4916"/>
                    <a:pt x="2710" y="4633"/>
                  </a:cubicBezTo>
                  <a:lnTo>
                    <a:pt x="2710" y="1093"/>
                  </a:lnTo>
                  <a:cubicBezTo>
                    <a:pt x="2710" y="917"/>
                    <a:pt x="2766" y="763"/>
                    <a:pt x="2834" y="663"/>
                  </a:cubicBezTo>
                  <a:cubicBezTo>
                    <a:pt x="2900" y="564"/>
                    <a:pt x="2970" y="524"/>
                    <a:pt x="3043" y="524"/>
                  </a:cubicBezTo>
                  <a:lnTo>
                    <a:pt x="3056" y="524"/>
                  </a:lnTo>
                  <a:cubicBezTo>
                    <a:pt x="3129" y="524"/>
                    <a:pt x="3199" y="563"/>
                    <a:pt x="3266" y="663"/>
                  </a:cubicBezTo>
                  <a:cubicBezTo>
                    <a:pt x="3333" y="763"/>
                    <a:pt x="3379" y="917"/>
                    <a:pt x="3379" y="1093"/>
                  </a:cubicBezTo>
                  <a:lnTo>
                    <a:pt x="3379" y="4633"/>
                  </a:lnTo>
                  <a:cubicBezTo>
                    <a:pt x="3379" y="4916"/>
                    <a:pt x="3454" y="5176"/>
                    <a:pt x="3589" y="5378"/>
                  </a:cubicBezTo>
                  <a:cubicBezTo>
                    <a:pt x="3724" y="5578"/>
                    <a:pt x="3935" y="5724"/>
                    <a:pt x="4171" y="5724"/>
                  </a:cubicBezTo>
                  <a:lnTo>
                    <a:pt x="4178" y="5724"/>
                  </a:lnTo>
                  <a:cubicBezTo>
                    <a:pt x="4413" y="5724"/>
                    <a:pt x="4624" y="5581"/>
                    <a:pt x="4760" y="5378"/>
                  </a:cubicBezTo>
                  <a:cubicBezTo>
                    <a:pt x="4895" y="5177"/>
                    <a:pt x="4968" y="4916"/>
                    <a:pt x="4968" y="4633"/>
                  </a:cubicBezTo>
                  <a:lnTo>
                    <a:pt x="4968" y="1093"/>
                  </a:lnTo>
                  <a:cubicBezTo>
                    <a:pt x="4968" y="917"/>
                    <a:pt x="5016" y="763"/>
                    <a:pt x="5083" y="663"/>
                  </a:cubicBezTo>
                  <a:cubicBezTo>
                    <a:pt x="5149" y="564"/>
                    <a:pt x="5220" y="524"/>
                    <a:pt x="5291" y="524"/>
                  </a:cubicBezTo>
                  <a:lnTo>
                    <a:pt x="5305" y="524"/>
                  </a:lnTo>
                  <a:cubicBezTo>
                    <a:pt x="5379" y="524"/>
                    <a:pt x="5449" y="563"/>
                    <a:pt x="5515" y="663"/>
                  </a:cubicBezTo>
                  <a:cubicBezTo>
                    <a:pt x="5582" y="763"/>
                    <a:pt x="5639" y="917"/>
                    <a:pt x="5639" y="1093"/>
                  </a:cubicBezTo>
                  <a:lnTo>
                    <a:pt x="5639" y="4633"/>
                  </a:lnTo>
                  <a:cubicBezTo>
                    <a:pt x="5639" y="4916"/>
                    <a:pt x="5712" y="5176"/>
                    <a:pt x="5847" y="5378"/>
                  </a:cubicBezTo>
                  <a:cubicBezTo>
                    <a:pt x="5983" y="5578"/>
                    <a:pt x="6187" y="5724"/>
                    <a:pt x="6422" y="5724"/>
                  </a:cubicBezTo>
                  <a:lnTo>
                    <a:pt x="6434" y="5724"/>
                  </a:lnTo>
                  <a:cubicBezTo>
                    <a:pt x="6669" y="5724"/>
                    <a:pt x="6876" y="5581"/>
                    <a:pt x="7011" y="5378"/>
                  </a:cubicBezTo>
                  <a:cubicBezTo>
                    <a:pt x="7146" y="5177"/>
                    <a:pt x="7220" y="4916"/>
                    <a:pt x="7220" y="4633"/>
                  </a:cubicBezTo>
                  <a:lnTo>
                    <a:pt x="7220" y="1093"/>
                  </a:lnTo>
                  <a:cubicBezTo>
                    <a:pt x="7220" y="917"/>
                    <a:pt x="7267" y="763"/>
                    <a:pt x="7334" y="663"/>
                  </a:cubicBezTo>
                  <a:cubicBezTo>
                    <a:pt x="7400" y="564"/>
                    <a:pt x="7478" y="524"/>
                    <a:pt x="7551" y="524"/>
                  </a:cubicBezTo>
                  <a:lnTo>
                    <a:pt x="7558" y="524"/>
                  </a:lnTo>
                  <a:cubicBezTo>
                    <a:pt x="7631" y="524"/>
                    <a:pt x="7707" y="563"/>
                    <a:pt x="7773" y="663"/>
                  </a:cubicBezTo>
                  <a:cubicBezTo>
                    <a:pt x="7840" y="763"/>
                    <a:pt x="7888" y="917"/>
                    <a:pt x="7888" y="1093"/>
                  </a:cubicBezTo>
                  <a:lnTo>
                    <a:pt x="7888" y="4633"/>
                  </a:lnTo>
                  <a:cubicBezTo>
                    <a:pt x="7888" y="4916"/>
                    <a:pt x="7961" y="5176"/>
                    <a:pt x="8096" y="5378"/>
                  </a:cubicBezTo>
                  <a:cubicBezTo>
                    <a:pt x="8233" y="5578"/>
                    <a:pt x="8436" y="5724"/>
                    <a:pt x="8671" y="5724"/>
                  </a:cubicBezTo>
                  <a:lnTo>
                    <a:pt x="8685" y="5724"/>
                  </a:lnTo>
                  <a:cubicBezTo>
                    <a:pt x="8921" y="5724"/>
                    <a:pt x="9127" y="5581"/>
                    <a:pt x="9260" y="5378"/>
                  </a:cubicBezTo>
                  <a:cubicBezTo>
                    <a:pt x="9395" y="5177"/>
                    <a:pt x="9470" y="4916"/>
                    <a:pt x="9470" y="4633"/>
                  </a:cubicBezTo>
                  <a:lnTo>
                    <a:pt x="9470" y="1093"/>
                  </a:lnTo>
                  <a:cubicBezTo>
                    <a:pt x="9470" y="917"/>
                    <a:pt x="9523" y="763"/>
                    <a:pt x="9592" y="663"/>
                  </a:cubicBezTo>
                  <a:cubicBezTo>
                    <a:pt x="9660" y="564"/>
                    <a:pt x="9727" y="524"/>
                    <a:pt x="9802" y="524"/>
                  </a:cubicBezTo>
                  <a:lnTo>
                    <a:pt x="9814" y="524"/>
                  </a:lnTo>
                  <a:cubicBezTo>
                    <a:pt x="9887" y="524"/>
                    <a:pt x="9956" y="563"/>
                    <a:pt x="10022" y="663"/>
                  </a:cubicBezTo>
                  <a:cubicBezTo>
                    <a:pt x="10090" y="763"/>
                    <a:pt x="10139" y="917"/>
                    <a:pt x="10139" y="1093"/>
                  </a:cubicBezTo>
                  <a:lnTo>
                    <a:pt x="10139" y="4633"/>
                  </a:lnTo>
                  <a:cubicBezTo>
                    <a:pt x="10139" y="4916"/>
                    <a:pt x="10212" y="5176"/>
                    <a:pt x="10348" y="5378"/>
                  </a:cubicBezTo>
                  <a:cubicBezTo>
                    <a:pt x="10483" y="5578"/>
                    <a:pt x="10694" y="5724"/>
                    <a:pt x="10929" y="5724"/>
                  </a:cubicBezTo>
                  <a:lnTo>
                    <a:pt x="10936" y="5724"/>
                  </a:lnTo>
                  <a:cubicBezTo>
                    <a:pt x="11172" y="5724"/>
                    <a:pt x="11385" y="5581"/>
                    <a:pt x="11520" y="5378"/>
                  </a:cubicBezTo>
                  <a:cubicBezTo>
                    <a:pt x="11656" y="5177"/>
                    <a:pt x="11729" y="4916"/>
                    <a:pt x="11729" y="4633"/>
                  </a:cubicBezTo>
                  <a:lnTo>
                    <a:pt x="11729" y="2344"/>
                  </a:lnTo>
                  <a:cubicBezTo>
                    <a:pt x="11729" y="2201"/>
                    <a:pt x="11628" y="2084"/>
                    <a:pt x="11501" y="2084"/>
                  </a:cubicBezTo>
                  <a:lnTo>
                    <a:pt x="11499" y="2084"/>
                  </a:lnTo>
                  <a:cubicBezTo>
                    <a:pt x="11372" y="2084"/>
                    <a:pt x="11269" y="2201"/>
                    <a:pt x="11269" y="2343"/>
                  </a:cubicBezTo>
                  <a:lnTo>
                    <a:pt x="11269" y="2344"/>
                  </a:lnTo>
                  <a:lnTo>
                    <a:pt x="11269" y="4633"/>
                  </a:lnTo>
                  <a:cubicBezTo>
                    <a:pt x="11269" y="4809"/>
                    <a:pt x="11222" y="4964"/>
                    <a:pt x="11153" y="5063"/>
                  </a:cubicBezTo>
                  <a:cubicBezTo>
                    <a:pt x="11087" y="5163"/>
                    <a:pt x="11011" y="5210"/>
                    <a:pt x="10936" y="5210"/>
                  </a:cubicBezTo>
                  <a:lnTo>
                    <a:pt x="10929" y="5210"/>
                  </a:lnTo>
                  <a:cubicBezTo>
                    <a:pt x="10856" y="5210"/>
                    <a:pt x="10780" y="5163"/>
                    <a:pt x="10714" y="5063"/>
                  </a:cubicBezTo>
                  <a:cubicBezTo>
                    <a:pt x="10647" y="4964"/>
                    <a:pt x="10599" y="4809"/>
                    <a:pt x="10599" y="4633"/>
                  </a:cubicBezTo>
                  <a:lnTo>
                    <a:pt x="10599" y="1093"/>
                  </a:lnTo>
                  <a:cubicBezTo>
                    <a:pt x="10599" y="811"/>
                    <a:pt x="10524" y="550"/>
                    <a:pt x="10391" y="348"/>
                  </a:cubicBezTo>
                  <a:cubicBezTo>
                    <a:pt x="10254" y="148"/>
                    <a:pt x="10049" y="2"/>
                    <a:pt x="9816" y="2"/>
                  </a:cubicBezTo>
                  <a:lnTo>
                    <a:pt x="9803" y="2"/>
                  </a:lnTo>
                  <a:cubicBezTo>
                    <a:pt x="9568" y="2"/>
                    <a:pt x="9362" y="147"/>
                    <a:pt x="9228" y="348"/>
                  </a:cubicBezTo>
                  <a:cubicBezTo>
                    <a:pt x="9093" y="549"/>
                    <a:pt x="9017" y="811"/>
                    <a:pt x="9017" y="1093"/>
                  </a:cubicBezTo>
                  <a:lnTo>
                    <a:pt x="9017" y="4633"/>
                  </a:lnTo>
                  <a:cubicBezTo>
                    <a:pt x="9017" y="4809"/>
                    <a:pt x="8964" y="4964"/>
                    <a:pt x="8896" y="5063"/>
                  </a:cubicBezTo>
                  <a:cubicBezTo>
                    <a:pt x="8830" y="5163"/>
                    <a:pt x="8760" y="5210"/>
                    <a:pt x="8687" y="5210"/>
                  </a:cubicBezTo>
                  <a:lnTo>
                    <a:pt x="8673" y="5210"/>
                  </a:lnTo>
                  <a:cubicBezTo>
                    <a:pt x="8600" y="5210"/>
                    <a:pt x="8531" y="5163"/>
                    <a:pt x="8465" y="5063"/>
                  </a:cubicBezTo>
                  <a:cubicBezTo>
                    <a:pt x="8397" y="4964"/>
                    <a:pt x="8349" y="4809"/>
                    <a:pt x="8349" y="4633"/>
                  </a:cubicBezTo>
                  <a:lnTo>
                    <a:pt x="8349" y="1093"/>
                  </a:lnTo>
                  <a:cubicBezTo>
                    <a:pt x="8349" y="811"/>
                    <a:pt x="8276" y="550"/>
                    <a:pt x="8141" y="348"/>
                  </a:cubicBezTo>
                  <a:cubicBezTo>
                    <a:pt x="8005" y="148"/>
                    <a:pt x="7794" y="2"/>
                    <a:pt x="7559" y="2"/>
                  </a:cubicBezTo>
                  <a:lnTo>
                    <a:pt x="7552" y="2"/>
                  </a:lnTo>
                  <a:cubicBezTo>
                    <a:pt x="7316" y="2"/>
                    <a:pt x="7105" y="147"/>
                    <a:pt x="6970" y="348"/>
                  </a:cubicBezTo>
                  <a:cubicBezTo>
                    <a:pt x="6835" y="549"/>
                    <a:pt x="6761" y="811"/>
                    <a:pt x="6761" y="1093"/>
                  </a:cubicBezTo>
                  <a:lnTo>
                    <a:pt x="6761" y="4633"/>
                  </a:lnTo>
                  <a:cubicBezTo>
                    <a:pt x="6761" y="4809"/>
                    <a:pt x="6714" y="4964"/>
                    <a:pt x="6647" y="5063"/>
                  </a:cubicBezTo>
                  <a:cubicBezTo>
                    <a:pt x="6581" y="5163"/>
                    <a:pt x="6510" y="5210"/>
                    <a:pt x="6436" y="5210"/>
                  </a:cubicBezTo>
                  <a:lnTo>
                    <a:pt x="6423" y="5210"/>
                  </a:lnTo>
                  <a:cubicBezTo>
                    <a:pt x="6350" y="5210"/>
                    <a:pt x="6281" y="5163"/>
                    <a:pt x="6215" y="5063"/>
                  </a:cubicBezTo>
                  <a:cubicBezTo>
                    <a:pt x="6148" y="4964"/>
                    <a:pt x="6091" y="4809"/>
                    <a:pt x="6091" y="4633"/>
                  </a:cubicBezTo>
                  <a:lnTo>
                    <a:pt x="6091" y="1093"/>
                  </a:lnTo>
                  <a:cubicBezTo>
                    <a:pt x="6091" y="811"/>
                    <a:pt x="6018" y="550"/>
                    <a:pt x="5882" y="348"/>
                  </a:cubicBezTo>
                  <a:cubicBezTo>
                    <a:pt x="5747" y="148"/>
                    <a:pt x="5543" y="2"/>
                    <a:pt x="5308" y="2"/>
                  </a:cubicBezTo>
                  <a:lnTo>
                    <a:pt x="5294" y="2"/>
                  </a:lnTo>
                  <a:cubicBezTo>
                    <a:pt x="5058" y="2"/>
                    <a:pt x="4854" y="147"/>
                    <a:pt x="4719" y="348"/>
                  </a:cubicBezTo>
                  <a:cubicBezTo>
                    <a:pt x="4584" y="549"/>
                    <a:pt x="4510" y="811"/>
                    <a:pt x="4510" y="1093"/>
                  </a:cubicBezTo>
                  <a:lnTo>
                    <a:pt x="4510" y="4633"/>
                  </a:lnTo>
                  <a:cubicBezTo>
                    <a:pt x="4510" y="4809"/>
                    <a:pt x="4462" y="4964"/>
                    <a:pt x="4396" y="5063"/>
                  </a:cubicBezTo>
                  <a:cubicBezTo>
                    <a:pt x="4328" y="5163"/>
                    <a:pt x="4251" y="5210"/>
                    <a:pt x="4179" y="5210"/>
                  </a:cubicBezTo>
                  <a:lnTo>
                    <a:pt x="4172" y="5210"/>
                  </a:lnTo>
                  <a:cubicBezTo>
                    <a:pt x="4099" y="5210"/>
                    <a:pt x="4023" y="5163"/>
                    <a:pt x="3956" y="5063"/>
                  </a:cubicBezTo>
                  <a:cubicBezTo>
                    <a:pt x="3890" y="4964"/>
                    <a:pt x="3842" y="4809"/>
                    <a:pt x="3842" y="4633"/>
                  </a:cubicBezTo>
                  <a:lnTo>
                    <a:pt x="3842" y="1093"/>
                  </a:lnTo>
                  <a:cubicBezTo>
                    <a:pt x="3842" y="811"/>
                    <a:pt x="3769" y="550"/>
                    <a:pt x="3632" y="348"/>
                  </a:cubicBezTo>
                  <a:cubicBezTo>
                    <a:pt x="3497" y="148"/>
                    <a:pt x="3294" y="2"/>
                    <a:pt x="3059" y="2"/>
                  </a:cubicBezTo>
                  <a:lnTo>
                    <a:pt x="3045" y="2"/>
                  </a:lnTo>
                  <a:cubicBezTo>
                    <a:pt x="2809" y="2"/>
                    <a:pt x="2603" y="147"/>
                    <a:pt x="2470" y="348"/>
                  </a:cubicBezTo>
                  <a:cubicBezTo>
                    <a:pt x="2335" y="549"/>
                    <a:pt x="2260" y="811"/>
                    <a:pt x="2260" y="1093"/>
                  </a:cubicBezTo>
                  <a:lnTo>
                    <a:pt x="2260" y="4633"/>
                  </a:lnTo>
                  <a:cubicBezTo>
                    <a:pt x="2260" y="4809"/>
                    <a:pt x="2205" y="4964"/>
                    <a:pt x="2138" y="5063"/>
                  </a:cubicBezTo>
                  <a:cubicBezTo>
                    <a:pt x="2070" y="5163"/>
                    <a:pt x="2002" y="5210"/>
                    <a:pt x="1928" y="5210"/>
                  </a:cubicBezTo>
                  <a:lnTo>
                    <a:pt x="1914" y="5210"/>
                  </a:lnTo>
                  <a:cubicBezTo>
                    <a:pt x="1840" y="5210"/>
                    <a:pt x="1772" y="5163"/>
                    <a:pt x="1705" y="5063"/>
                  </a:cubicBezTo>
                  <a:cubicBezTo>
                    <a:pt x="1639" y="4964"/>
                    <a:pt x="1590" y="4809"/>
                    <a:pt x="1590" y="4633"/>
                  </a:cubicBezTo>
                  <a:lnTo>
                    <a:pt x="1590" y="1093"/>
                  </a:lnTo>
                  <a:cubicBezTo>
                    <a:pt x="1590" y="811"/>
                    <a:pt x="1515" y="550"/>
                    <a:pt x="1380" y="348"/>
                  </a:cubicBezTo>
                  <a:cubicBezTo>
                    <a:pt x="1245" y="148"/>
                    <a:pt x="1034" y="2"/>
                    <a:pt x="798" y="2"/>
                  </a:cubicBezTo>
                  <a:lnTo>
                    <a:pt x="791" y="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8291395" y="3491979"/>
              <a:ext cx="474386" cy="474128"/>
            </a:xfrm>
            <a:custGeom>
              <a:avLst/>
              <a:gdLst/>
              <a:ahLst/>
              <a:cxnLst/>
              <a:rect l="l" t="t" r="r" b="b"/>
              <a:pathLst>
                <a:path w="11494" h="11494" extrusionOk="0">
                  <a:moveTo>
                    <a:pt x="5748" y="0"/>
                  </a:moveTo>
                  <a:cubicBezTo>
                    <a:pt x="2573" y="0"/>
                    <a:pt x="1" y="2573"/>
                    <a:pt x="1" y="5747"/>
                  </a:cubicBezTo>
                  <a:cubicBezTo>
                    <a:pt x="1" y="8921"/>
                    <a:pt x="2573" y="11493"/>
                    <a:pt x="5748" y="11493"/>
                  </a:cubicBezTo>
                  <a:cubicBezTo>
                    <a:pt x="8921" y="11493"/>
                    <a:pt x="11494" y="8921"/>
                    <a:pt x="11494" y="5747"/>
                  </a:cubicBezTo>
                  <a:cubicBezTo>
                    <a:pt x="11494" y="2573"/>
                    <a:pt x="8921" y="0"/>
                    <a:pt x="5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8383051" y="3589288"/>
              <a:ext cx="103264" cy="94050"/>
            </a:xfrm>
            <a:custGeom>
              <a:avLst/>
              <a:gdLst/>
              <a:ahLst/>
              <a:cxnLst/>
              <a:rect l="l" t="t" r="r" b="b"/>
              <a:pathLst>
                <a:path w="2502" h="2280" extrusionOk="0">
                  <a:moveTo>
                    <a:pt x="1251" y="0"/>
                  </a:moveTo>
                  <a:cubicBezTo>
                    <a:pt x="959" y="0"/>
                    <a:pt x="668" y="111"/>
                    <a:pt x="445" y="333"/>
                  </a:cubicBezTo>
                  <a:cubicBezTo>
                    <a:pt x="1" y="779"/>
                    <a:pt x="1" y="1500"/>
                    <a:pt x="445" y="1946"/>
                  </a:cubicBezTo>
                  <a:cubicBezTo>
                    <a:pt x="668" y="2168"/>
                    <a:pt x="960" y="2279"/>
                    <a:pt x="1251" y="2279"/>
                  </a:cubicBezTo>
                  <a:cubicBezTo>
                    <a:pt x="1543" y="2279"/>
                    <a:pt x="1835" y="2168"/>
                    <a:pt x="2058" y="1946"/>
                  </a:cubicBezTo>
                  <a:cubicBezTo>
                    <a:pt x="2502" y="1500"/>
                    <a:pt x="2502" y="779"/>
                    <a:pt x="2058" y="333"/>
                  </a:cubicBezTo>
                  <a:cubicBezTo>
                    <a:pt x="1834" y="111"/>
                    <a:pt x="1542" y="0"/>
                    <a:pt x="1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8569789" y="3588298"/>
              <a:ext cx="103181" cy="93968"/>
            </a:xfrm>
            <a:custGeom>
              <a:avLst/>
              <a:gdLst/>
              <a:ahLst/>
              <a:cxnLst/>
              <a:rect l="l" t="t" r="r" b="b"/>
              <a:pathLst>
                <a:path w="2500" h="2278" extrusionOk="0">
                  <a:moveTo>
                    <a:pt x="1250" y="0"/>
                  </a:moveTo>
                  <a:cubicBezTo>
                    <a:pt x="958" y="0"/>
                    <a:pt x="667" y="111"/>
                    <a:pt x="444" y="333"/>
                  </a:cubicBezTo>
                  <a:cubicBezTo>
                    <a:pt x="0" y="779"/>
                    <a:pt x="0" y="1500"/>
                    <a:pt x="444" y="1945"/>
                  </a:cubicBezTo>
                  <a:cubicBezTo>
                    <a:pt x="667" y="2167"/>
                    <a:pt x="958" y="2278"/>
                    <a:pt x="1250" y="2278"/>
                  </a:cubicBezTo>
                  <a:cubicBezTo>
                    <a:pt x="1542" y="2278"/>
                    <a:pt x="1833" y="2167"/>
                    <a:pt x="2056" y="1945"/>
                  </a:cubicBezTo>
                  <a:cubicBezTo>
                    <a:pt x="2500" y="1500"/>
                    <a:pt x="2500" y="778"/>
                    <a:pt x="2056" y="333"/>
                  </a:cubicBezTo>
                  <a:cubicBezTo>
                    <a:pt x="1833" y="111"/>
                    <a:pt x="1542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8570779" y="3774789"/>
              <a:ext cx="103264" cy="94050"/>
            </a:xfrm>
            <a:custGeom>
              <a:avLst/>
              <a:gdLst/>
              <a:ahLst/>
              <a:cxnLst/>
              <a:rect l="l" t="t" r="r" b="b"/>
              <a:pathLst>
                <a:path w="2502" h="2280" extrusionOk="0">
                  <a:moveTo>
                    <a:pt x="1250" y="1"/>
                  </a:moveTo>
                  <a:cubicBezTo>
                    <a:pt x="958" y="1"/>
                    <a:pt x="666" y="112"/>
                    <a:pt x="444" y="334"/>
                  </a:cubicBezTo>
                  <a:cubicBezTo>
                    <a:pt x="0" y="778"/>
                    <a:pt x="0" y="1501"/>
                    <a:pt x="444" y="1945"/>
                  </a:cubicBezTo>
                  <a:cubicBezTo>
                    <a:pt x="667" y="2168"/>
                    <a:pt x="959" y="2279"/>
                    <a:pt x="1251" y="2279"/>
                  </a:cubicBezTo>
                  <a:cubicBezTo>
                    <a:pt x="1542" y="2279"/>
                    <a:pt x="1834" y="2168"/>
                    <a:pt x="2057" y="1945"/>
                  </a:cubicBezTo>
                  <a:cubicBezTo>
                    <a:pt x="2501" y="1501"/>
                    <a:pt x="2501" y="781"/>
                    <a:pt x="2057" y="334"/>
                  </a:cubicBezTo>
                  <a:cubicBezTo>
                    <a:pt x="1833" y="112"/>
                    <a:pt x="1541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8384165" y="3775903"/>
              <a:ext cx="103264" cy="93968"/>
            </a:xfrm>
            <a:custGeom>
              <a:avLst/>
              <a:gdLst/>
              <a:ahLst/>
              <a:cxnLst/>
              <a:rect l="l" t="t" r="r" b="b"/>
              <a:pathLst>
                <a:path w="2502" h="2278" extrusionOk="0">
                  <a:moveTo>
                    <a:pt x="1250" y="0"/>
                  </a:moveTo>
                  <a:cubicBezTo>
                    <a:pt x="958" y="0"/>
                    <a:pt x="667" y="111"/>
                    <a:pt x="445" y="334"/>
                  </a:cubicBezTo>
                  <a:cubicBezTo>
                    <a:pt x="1" y="779"/>
                    <a:pt x="1" y="1500"/>
                    <a:pt x="445" y="1945"/>
                  </a:cubicBezTo>
                  <a:cubicBezTo>
                    <a:pt x="667" y="2167"/>
                    <a:pt x="958" y="2278"/>
                    <a:pt x="1250" y="2278"/>
                  </a:cubicBezTo>
                  <a:cubicBezTo>
                    <a:pt x="1541" y="2278"/>
                    <a:pt x="1833" y="2167"/>
                    <a:pt x="2056" y="1945"/>
                  </a:cubicBezTo>
                  <a:cubicBezTo>
                    <a:pt x="2502" y="1500"/>
                    <a:pt x="2502" y="778"/>
                    <a:pt x="2056" y="334"/>
                  </a:cubicBezTo>
                  <a:cubicBezTo>
                    <a:pt x="1833" y="111"/>
                    <a:pt x="1541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39"/>
          <p:cNvGrpSpPr/>
          <p:nvPr/>
        </p:nvGrpSpPr>
        <p:grpSpPr>
          <a:xfrm>
            <a:off x="101520" y="3920438"/>
            <a:ext cx="1348249" cy="918844"/>
            <a:chOff x="6613770" y="3273601"/>
            <a:chExt cx="1348249" cy="918844"/>
          </a:xfrm>
        </p:grpSpPr>
        <p:sp>
          <p:nvSpPr>
            <p:cNvPr id="2339" name="Google Shape;2339;p39"/>
            <p:cNvSpPr/>
            <p:nvPr/>
          </p:nvSpPr>
          <p:spPr>
            <a:xfrm>
              <a:off x="6881475" y="3686473"/>
              <a:ext cx="921821" cy="429825"/>
            </a:xfrm>
            <a:custGeom>
              <a:avLst/>
              <a:gdLst/>
              <a:ahLst/>
              <a:cxnLst/>
              <a:rect l="l" t="t" r="r" b="b"/>
              <a:pathLst>
                <a:path w="22335" h="10420" extrusionOk="0">
                  <a:moveTo>
                    <a:pt x="1796" y="0"/>
                  </a:moveTo>
                  <a:lnTo>
                    <a:pt x="1" y="10420"/>
                  </a:lnTo>
                  <a:lnTo>
                    <a:pt x="22335" y="10420"/>
                  </a:lnTo>
                  <a:lnTo>
                    <a:pt x="20541" y="0"/>
                  </a:lnTo>
                  <a:close/>
                </a:path>
              </a:pathLst>
            </a:custGeom>
            <a:solidFill>
              <a:srgbClr val="688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6883208" y="3695671"/>
              <a:ext cx="914929" cy="410932"/>
            </a:xfrm>
            <a:custGeom>
              <a:avLst/>
              <a:gdLst/>
              <a:ahLst/>
              <a:cxnLst/>
              <a:rect l="l" t="t" r="r" b="b"/>
              <a:pathLst>
                <a:path w="22168" h="9962" extrusionOk="0">
                  <a:moveTo>
                    <a:pt x="20537" y="1"/>
                  </a:moveTo>
                  <a:lnTo>
                    <a:pt x="1584" y="769"/>
                  </a:lnTo>
                  <a:lnTo>
                    <a:pt x="1373" y="1992"/>
                  </a:lnTo>
                  <a:cubicBezTo>
                    <a:pt x="4664" y="2326"/>
                    <a:pt x="15457" y="3011"/>
                    <a:pt x="15457" y="3011"/>
                  </a:cubicBezTo>
                  <a:lnTo>
                    <a:pt x="15873" y="7278"/>
                  </a:lnTo>
                  <a:lnTo>
                    <a:pt x="327" y="8062"/>
                  </a:lnTo>
                  <a:lnTo>
                    <a:pt x="1" y="9962"/>
                  </a:lnTo>
                  <a:lnTo>
                    <a:pt x="1" y="9962"/>
                  </a:lnTo>
                  <a:lnTo>
                    <a:pt x="22168" y="9451"/>
                  </a:lnTo>
                  <a:lnTo>
                    <a:pt x="20537" y="1"/>
                  </a:lnTo>
                  <a:close/>
                </a:path>
              </a:pathLst>
            </a:custGeom>
            <a:solidFill>
              <a:srgbClr val="475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6801621" y="4048565"/>
              <a:ext cx="1081670" cy="130350"/>
            </a:xfrm>
            <a:custGeom>
              <a:avLst/>
              <a:gdLst/>
              <a:ahLst/>
              <a:cxnLst/>
              <a:rect l="l" t="t" r="r" b="b"/>
              <a:pathLst>
                <a:path w="26208" h="3160" extrusionOk="0">
                  <a:moveTo>
                    <a:pt x="192" y="1"/>
                  </a:moveTo>
                  <a:cubicBezTo>
                    <a:pt x="87" y="1"/>
                    <a:pt x="1" y="87"/>
                    <a:pt x="1" y="192"/>
                  </a:cubicBezTo>
                  <a:lnTo>
                    <a:pt x="1" y="2969"/>
                  </a:lnTo>
                  <a:cubicBezTo>
                    <a:pt x="1" y="3074"/>
                    <a:pt x="87" y="3160"/>
                    <a:pt x="192" y="3160"/>
                  </a:cubicBezTo>
                  <a:lnTo>
                    <a:pt x="26015" y="3160"/>
                  </a:lnTo>
                  <a:cubicBezTo>
                    <a:pt x="26120" y="3160"/>
                    <a:pt x="26207" y="3074"/>
                    <a:pt x="26207" y="2969"/>
                  </a:cubicBezTo>
                  <a:lnTo>
                    <a:pt x="26207" y="192"/>
                  </a:lnTo>
                  <a:cubicBezTo>
                    <a:pt x="26207" y="87"/>
                    <a:pt x="26120" y="1"/>
                    <a:pt x="26015" y="1"/>
                  </a:cubicBezTo>
                  <a:close/>
                </a:path>
              </a:pathLst>
            </a:custGeom>
            <a:solidFill>
              <a:srgbClr val="688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6801704" y="4048565"/>
              <a:ext cx="1081628" cy="25121"/>
            </a:xfrm>
            <a:custGeom>
              <a:avLst/>
              <a:gdLst/>
              <a:ahLst/>
              <a:cxnLst/>
              <a:rect l="l" t="t" r="r" b="b"/>
              <a:pathLst>
                <a:path w="26207" h="609" extrusionOk="0">
                  <a:moveTo>
                    <a:pt x="190" y="1"/>
                  </a:moveTo>
                  <a:cubicBezTo>
                    <a:pt x="85" y="1"/>
                    <a:pt x="0" y="87"/>
                    <a:pt x="0" y="192"/>
                  </a:cubicBezTo>
                  <a:lnTo>
                    <a:pt x="0" y="423"/>
                  </a:lnTo>
                  <a:lnTo>
                    <a:pt x="26207" y="608"/>
                  </a:lnTo>
                  <a:lnTo>
                    <a:pt x="26207" y="192"/>
                  </a:lnTo>
                  <a:cubicBezTo>
                    <a:pt x="26207" y="87"/>
                    <a:pt x="26121" y="1"/>
                    <a:pt x="26015" y="1"/>
                  </a:cubicBezTo>
                  <a:close/>
                </a:path>
              </a:pathLst>
            </a:custGeom>
            <a:solidFill>
              <a:srgbClr val="82A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6613770" y="3608345"/>
              <a:ext cx="1348249" cy="584100"/>
            </a:xfrm>
            <a:custGeom>
              <a:avLst/>
              <a:gdLst/>
              <a:ahLst/>
              <a:cxnLst/>
              <a:rect l="l" t="t" r="r" b="b"/>
              <a:pathLst>
                <a:path w="32667" h="14160" extrusionOk="0">
                  <a:moveTo>
                    <a:pt x="2157" y="1"/>
                  </a:moveTo>
                  <a:cubicBezTo>
                    <a:pt x="965" y="1"/>
                    <a:pt x="1" y="967"/>
                    <a:pt x="1" y="2156"/>
                  </a:cubicBezTo>
                  <a:lnTo>
                    <a:pt x="1" y="12003"/>
                  </a:lnTo>
                  <a:cubicBezTo>
                    <a:pt x="1" y="13195"/>
                    <a:pt x="965" y="14160"/>
                    <a:pt x="2157" y="14160"/>
                  </a:cubicBezTo>
                  <a:lnTo>
                    <a:pt x="30510" y="14160"/>
                  </a:lnTo>
                  <a:cubicBezTo>
                    <a:pt x="31701" y="14160"/>
                    <a:pt x="32667" y="13192"/>
                    <a:pt x="32667" y="12003"/>
                  </a:cubicBezTo>
                  <a:lnTo>
                    <a:pt x="32667" y="2156"/>
                  </a:lnTo>
                  <a:cubicBezTo>
                    <a:pt x="32667" y="965"/>
                    <a:pt x="31701" y="1"/>
                    <a:pt x="30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6658215" y="3653143"/>
              <a:ext cx="1259018" cy="494711"/>
            </a:xfrm>
            <a:custGeom>
              <a:avLst/>
              <a:gdLst/>
              <a:ahLst/>
              <a:cxnLst/>
              <a:rect l="l" t="t" r="r" b="b"/>
              <a:pathLst>
                <a:path w="30505" h="11993" extrusionOk="0">
                  <a:moveTo>
                    <a:pt x="1076" y="0"/>
                  </a:moveTo>
                  <a:cubicBezTo>
                    <a:pt x="457" y="0"/>
                    <a:pt x="1" y="454"/>
                    <a:pt x="1" y="1067"/>
                  </a:cubicBezTo>
                  <a:lnTo>
                    <a:pt x="1" y="10917"/>
                  </a:lnTo>
                  <a:cubicBezTo>
                    <a:pt x="1" y="11530"/>
                    <a:pt x="462" y="11992"/>
                    <a:pt x="1076" y="11992"/>
                  </a:cubicBezTo>
                  <a:lnTo>
                    <a:pt x="29429" y="11992"/>
                  </a:lnTo>
                  <a:cubicBezTo>
                    <a:pt x="30042" y="11992"/>
                    <a:pt x="30505" y="11533"/>
                    <a:pt x="30505" y="10917"/>
                  </a:cubicBezTo>
                  <a:lnTo>
                    <a:pt x="30505" y="1067"/>
                  </a:lnTo>
                  <a:cubicBezTo>
                    <a:pt x="30505" y="454"/>
                    <a:pt x="30048" y="0"/>
                    <a:pt x="29429" y="0"/>
                  </a:cubicBezTo>
                  <a:close/>
                </a:path>
              </a:pathLst>
            </a:custGeom>
            <a:solidFill>
              <a:srgbClr val="000000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6660815" y="3273601"/>
              <a:ext cx="1254106" cy="769519"/>
            </a:xfrm>
            <a:custGeom>
              <a:avLst/>
              <a:gdLst/>
              <a:ahLst/>
              <a:cxnLst/>
              <a:rect l="l" t="t" r="r" b="b"/>
              <a:pathLst>
                <a:path w="30386" h="18655" extrusionOk="0">
                  <a:moveTo>
                    <a:pt x="1775" y="1"/>
                  </a:moveTo>
                  <a:cubicBezTo>
                    <a:pt x="795" y="1"/>
                    <a:pt x="1" y="794"/>
                    <a:pt x="4" y="1772"/>
                  </a:cubicBezTo>
                  <a:lnTo>
                    <a:pt x="4" y="16883"/>
                  </a:lnTo>
                  <a:cubicBezTo>
                    <a:pt x="4" y="17861"/>
                    <a:pt x="795" y="18654"/>
                    <a:pt x="1775" y="18654"/>
                  </a:cubicBezTo>
                  <a:lnTo>
                    <a:pt x="28614" y="18654"/>
                  </a:lnTo>
                  <a:cubicBezTo>
                    <a:pt x="29590" y="18654"/>
                    <a:pt x="30385" y="17861"/>
                    <a:pt x="30385" y="16883"/>
                  </a:cubicBezTo>
                  <a:lnTo>
                    <a:pt x="30385" y="1772"/>
                  </a:lnTo>
                  <a:cubicBezTo>
                    <a:pt x="30385" y="794"/>
                    <a:pt x="29592" y="1"/>
                    <a:pt x="28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6698204" y="3311139"/>
              <a:ext cx="1179403" cy="694444"/>
            </a:xfrm>
            <a:custGeom>
              <a:avLst/>
              <a:gdLst/>
              <a:ahLst/>
              <a:cxnLst/>
              <a:rect l="l" t="t" r="r" b="b"/>
              <a:pathLst>
                <a:path w="28576" h="16835" extrusionOk="0">
                  <a:moveTo>
                    <a:pt x="869" y="0"/>
                  </a:moveTo>
                  <a:cubicBezTo>
                    <a:pt x="371" y="0"/>
                    <a:pt x="0" y="367"/>
                    <a:pt x="0" y="859"/>
                  </a:cubicBezTo>
                  <a:lnTo>
                    <a:pt x="0" y="15976"/>
                  </a:lnTo>
                  <a:cubicBezTo>
                    <a:pt x="0" y="16471"/>
                    <a:pt x="370" y="16835"/>
                    <a:pt x="869" y="16835"/>
                  </a:cubicBezTo>
                  <a:lnTo>
                    <a:pt x="27708" y="16835"/>
                  </a:lnTo>
                  <a:cubicBezTo>
                    <a:pt x="28204" y="16835"/>
                    <a:pt x="28575" y="16468"/>
                    <a:pt x="28575" y="15976"/>
                  </a:cubicBezTo>
                  <a:lnTo>
                    <a:pt x="28575" y="859"/>
                  </a:lnTo>
                  <a:cubicBezTo>
                    <a:pt x="28575" y="365"/>
                    <a:pt x="28207" y="0"/>
                    <a:pt x="27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7435951" y="3381594"/>
              <a:ext cx="409299" cy="366630"/>
            </a:xfrm>
            <a:custGeom>
              <a:avLst/>
              <a:gdLst/>
              <a:ahLst/>
              <a:cxnLst/>
              <a:rect l="l" t="t" r="r" b="b"/>
              <a:pathLst>
                <a:path w="9917" h="8888" extrusionOk="0">
                  <a:moveTo>
                    <a:pt x="687" y="1"/>
                  </a:moveTo>
                  <a:cubicBezTo>
                    <a:pt x="307" y="1"/>
                    <a:pt x="1" y="306"/>
                    <a:pt x="1" y="685"/>
                  </a:cubicBezTo>
                  <a:lnTo>
                    <a:pt x="1" y="8201"/>
                  </a:lnTo>
                  <a:cubicBezTo>
                    <a:pt x="1" y="8579"/>
                    <a:pt x="307" y="8887"/>
                    <a:pt x="687" y="8887"/>
                  </a:cubicBezTo>
                  <a:lnTo>
                    <a:pt x="9231" y="8887"/>
                  </a:lnTo>
                  <a:cubicBezTo>
                    <a:pt x="9609" y="8887"/>
                    <a:pt x="9917" y="8579"/>
                    <a:pt x="9917" y="8201"/>
                  </a:cubicBezTo>
                  <a:lnTo>
                    <a:pt x="9917" y="685"/>
                  </a:lnTo>
                  <a:cubicBezTo>
                    <a:pt x="9917" y="307"/>
                    <a:pt x="9610" y="1"/>
                    <a:pt x="9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6748840" y="3861909"/>
              <a:ext cx="635308" cy="88110"/>
            </a:xfrm>
            <a:custGeom>
              <a:avLst/>
              <a:gdLst/>
              <a:ahLst/>
              <a:cxnLst/>
              <a:rect l="l" t="t" r="r" b="b"/>
              <a:pathLst>
                <a:path w="15393" h="2136" extrusionOk="0">
                  <a:moveTo>
                    <a:pt x="1" y="0"/>
                  </a:moveTo>
                  <a:lnTo>
                    <a:pt x="1" y="2136"/>
                  </a:lnTo>
                  <a:lnTo>
                    <a:pt x="15393" y="2136"/>
                  </a:lnTo>
                  <a:lnTo>
                    <a:pt x="15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6759074" y="3714481"/>
              <a:ext cx="74662" cy="74663"/>
            </a:xfrm>
            <a:custGeom>
              <a:avLst/>
              <a:gdLst/>
              <a:ahLst/>
              <a:cxnLst/>
              <a:rect l="l" t="t" r="r" b="b"/>
              <a:pathLst>
                <a:path w="1809" h="1810" extrusionOk="0">
                  <a:moveTo>
                    <a:pt x="903" y="0"/>
                  </a:moveTo>
                  <a:cubicBezTo>
                    <a:pt x="404" y="0"/>
                    <a:pt x="0" y="405"/>
                    <a:pt x="0" y="904"/>
                  </a:cubicBezTo>
                  <a:cubicBezTo>
                    <a:pt x="0" y="1404"/>
                    <a:pt x="404" y="1810"/>
                    <a:pt x="903" y="1810"/>
                  </a:cubicBezTo>
                  <a:cubicBezTo>
                    <a:pt x="1405" y="1810"/>
                    <a:pt x="1808" y="1404"/>
                    <a:pt x="1808" y="904"/>
                  </a:cubicBezTo>
                  <a:cubicBezTo>
                    <a:pt x="1808" y="405"/>
                    <a:pt x="1402" y="0"/>
                    <a:pt x="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6882713" y="3714481"/>
              <a:ext cx="74744" cy="74663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905" y="0"/>
                  </a:moveTo>
                  <a:cubicBezTo>
                    <a:pt x="405" y="0"/>
                    <a:pt x="0" y="405"/>
                    <a:pt x="0" y="904"/>
                  </a:cubicBezTo>
                  <a:cubicBezTo>
                    <a:pt x="0" y="1404"/>
                    <a:pt x="406" y="1810"/>
                    <a:pt x="905" y="1810"/>
                  </a:cubicBezTo>
                  <a:cubicBezTo>
                    <a:pt x="1405" y="1810"/>
                    <a:pt x="1811" y="1404"/>
                    <a:pt x="1811" y="904"/>
                  </a:cubicBezTo>
                  <a:cubicBezTo>
                    <a:pt x="1811" y="405"/>
                    <a:pt x="1405" y="0"/>
                    <a:pt x="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7006352" y="3714481"/>
              <a:ext cx="74744" cy="74663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905" y="0"/>
                  </a:moveTo>
                  <a:cubicBezTo>
                    <a:pt x="406" y="0"/>
                    <a:pt x="0" y="405"/>
                    <a:pt x="0" y="904"/>
                  </a:cubicBezTo>
                  <a:cubicBezTo>
                    <a:pt x="0" y="1404"/>
                    <a:pt x="406" y="1810"/>
                    <a:pt x="905" y="1810"/>
                  </a:cubicBezTo>
                  <a:cubicBezTo>
                    <a:pt x="1405" y="1810"/>
                    <a:pt x="1811" y="1404"/>
                    <a:pt x="1811" y="904"/>
                  </a:cubicBezTo>
                  <a:cubicBezTo>
                    <a:pt x="1811" y="405"/>
                    <a:pt x="1405" y="0"/>
                    <a:pt x="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7130073" y="3714481"/>
              <a:ext cx="74744" cy="74663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906" y="0"/>
                  </a:moveTo>
                  <a:cubicBezTo>
                    <a:pt x="407" y="0"/>
                    <a:pt x="1" y="405"/>
                    <a:pt x="1" y="904"/>
                  </a:cubicBezTo>
                  <a:cubicBezTo>
                    <a:pt x="1" y="1404"/>
                    <a:pt x="407" y="1810"/>
                    <a:pt x="906" y="1810"/>
                  </a:cubicBezTo>
                  <a:cubicBezTo>
                    <a:pt x="1407" y="1810"/>
                    <a:pt x="1810" y="1404"/>
                    <a:pt x="1810" y="904"/>
                  </a:cubicBezTo>
                  <a:cubicBezTo>
                    <a:pt x="1810" y="405"/>
                    <a:pt x="1405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7253795" y="3714481"/>
              <a:ext cx="74786" cy="74663"/>
            </a:xfrm>
            <a:custGeom>
              <a:avLst/>
              <a:gdLst/>
              <a:ahLst/>
              <a:cxnLst/>
              <a:rect l="l" t="t" r="r" b="b"/>
              <a:pathLst>
                <a:path w="1812" h="1810" extrusionOk="0">
                  <a:moveTo>
                    <a:pt x="906" y="0"/>
                  </a:moveTo>
                  <a:cubicBezTo>
                    <a:pt x="405" y="0"/>
                    <a:pt x="0" y="405"/>
                    <a:pt x="0" y="904"/>
                  </a:cubicBezTo>
                  <a:cubicBezTo>
                    <a:pt x="0" y="1404"/>
                    <a:pt x="407" y="1810"/>
                    <a:pt x="906" y="1810"/>
                  </a:cubicBezTo>
                  <a:cubicBezTo>
                    <a:pt x="1405" y="1810"/>
                    <a:pt x="1811" y="1404"/>
                    <a:pt x="1811" y="904"/>
                  </a:cubicBezTo>
                  <a:cubicBezTo>
                    <a:pt x="1811" y="405"/>
                    <a:pt x="1405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6752389" y="3543459"/>
              <a:ext cx="33513" cy="83078"/>
            </a:xfrm>
            <a:custGeom>
              <a:avLst/>
              <a:gdLst/>
              <a:ahLst/>
              <a:cxnLst/>
              <a:rect l="l" t="t" r="r" b="b"/>
              <a:pathLst>
                <a:path w="812" h="2014" extrusionOk="0">
                  <a:moveTo>
                    <a:pt x="0" y="0"/>
                  </a:moveTo>
                  <a:lnTo>
                    <a:pt x="0" y="2014"/>
                  </a:lnTo>
                  <a:lnTo>
                    <a:pt x="812" y="201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6842931" y="3543459"/>
              <a:ext cx="33596" cy="83078"/>
            </a:xfrm>
            <a:custGeom>
              <a:avLst/>
              <a:gdLst/>
              <a:ahLst/>
              <a:cxnLst/>
              <a:rect l="l" t="t" r="r" b="b"/>
              <a:pathLst>
                <a:path w="814" h="2014" extrusionOk="0">
                  <a:moveTo>
                    <a:pt x="1" y="0"/>
                  </a:moveTo>
                  <a:lnTo>
                    <a:pt x="1" y="2014"/>
                  </a:lnTo>
                  <a:lnTo>
                    <a:pt x="814" y="20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6933514" y="3543459"/>
              <a:ext cx="33596" cy="83078"/>
            </a:xfrm>
            <a:custGeom>
              <a:avLst/>
              <a:gdLst/>
              <a:ahLst/>
              <a:cxnLst/>
              <a:rect l="l" t="t" r="r" b="b"/>
              <a:pathLst>
                <a:path w="814" h="2014" extrusionOk="0">
                  <a:moveTo>
                    <a:pt x="1" y="0"/>
                  </a:moveTo>
                  <a:lnTo>
                    <a:pt x="1" y="2014"/>
                  </a:lnTo>
                  <a:lnTo>
                    <a:pt x="813" y="2014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7024097" y="3543459"/>
              <a:ext cx="33555" cy="83078"/>
            </a:xfrm>
            <a:custGeom>
              <a:avLst/>
              <a:gdLst/>
              <a:ahLst/>
              <a:cxnLst/>
              <a:rect l="l" t="t" r="r" b="b"/>
              <a:pathLst>
                <a:path w="813" h="2014" extrusionOk="0">
                  <a:moveTo>
                    <a:pt x="0" y="0"/>
                  </a:moveTo>
                  <a:lnTo>
                    <a:pt x="0" y="2014"/>
                  </a:lnTo>
                  <a:lnTo>
                    <a:pt x="813" y="2014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7114722" y="3543459"/>
              <a:ext cx="33513" cy="83078"/>
            </a:xfrm>
            <a:custGeom>
              <a:avLst/>
              <a:gdLst/>
              <a:ahLst/>
              <a:cxnLst/>
              <a:rect l="l" t="t" r="r" b="b"/>
              <a:pathLst>
                <a:path w="812" h="2014" extrusionOk="0">
                  <a:moveTo>
                    <a:pt x="0" y="0"/>
                  </a:moveTo>
                  <a:lnTo>
                    <a:pt x="0" y="2014"/>
                  </a:lnTo>
                  <a:lnTo>
                    <a:pt x="811" y="2014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7205263" y="3543459"/>
              <a:ext cx="33555" cy="83078"/>
            </a:xfrm>
            <a:custGeom>
              <a:avLst/>
              <a:gdLst/>
              <a:ahLst/>
              <a:cxnLst/>
              <a:rect l="l" t="t" r="r" b="b"/>
              <a:pathLst>
                <a:path w="813" h="2014" extrusionOk="0">
                  <a:moveTo>
                    <a:pt x="1" y="0"/>
                  </a:moveTo>
                  <a:lnTo>
                    <a:pt x="1" y="2014"/>
                  </a:lnTo>
                  <a:lnTo>
                    <a:pt x="812" y="201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7295847" y="3543459"/>
              <a:ext cx="33596" cy="83078"/>
            </a:xfrm>
            <a:custGeom>
              <a:avLst/>
              <a:gdLst/>
              <a:ahLst/>
              <a:cxnLst/>
              <a:rect l="l" t="t" r="r" b="b"/>
              <a:pathLst>
                <a:path w="814" h="2014" extrusionOk="0">
                  <a:moveTo>
                    <a:pt x="1" y="0"/>
                  </a:moveTo>
                  <a:lnTo>
                    <a:pt x="1" y="2014"/>
                  </a:lnTo>
                  <a:lnTo>
                    <a:pt x="813" y="2014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7224123" y="3372189"/>
              <a:ext cx="111064" cy="110921"/>
            </a:xfrm>
            <a:custGeom>
              <a:avLst/>
              <a:gdLst/>
              <a:ahLst/>
              <a:cxnLst/>
              <a:rect l="l" t="t" r="r" b="b"/>
              <a:pathLst>
                <a:path w="2691" h="2689" extrusionOk="0">
                  <a:moveTo>
                    <a:pt x="1345" y="1"/>
                  </a:moveTo>
                  <a:cubicBezTo>
                    <a:pt x="604" y="1"/>
                    <a:pt x="1" y="603"/>
                    <a:pt x="1" y="1343"/>
                  </a:cubicBezTo>
                  <a:cubicBezTo>
                    <a:pt x="1" y="2087"/>
                    <a:pt x="604" y="2689"/>
                    <a:pt x="1345" y="2689"/>
                  </a:cubicBezTo>
                  <a:cubicBezTo>
                    <a:pt x="2087" y="2689"/>
                    <a:pt x="2690" y="2086"/>
                    <a:pt x="2690" y="1343"/>
                  </a:cubicBezTo>
                  <a:cubicBezTo>
                    <a:pt x="2690" y="603"/>
                    <a:pt x="2087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7435951" y="3381470"/>
              <a:ext cx="409299" cy="366795"/>
            </a:xfrm>
            <a:custGeom>
              <a:avLst/>
              <a:gdLst/>
              <a:ahLst/>
              <a:cxnLst/>
              <a:rect l="l" t="t" r="r" b="b"/>
              <a:pathLst>
                <a:path w="9917" h="8892" extrusionOk="0">
                  <a:moveTo>
                    <a:pt x="1800" y="1"/>
                  </a:moveTo>
                  <a:lnTo>
                    <a:pt x="1800" y="4"/>
                  </a:lnTo>
                  <a:lnTo>
                    <a:pt x="1" y="3226"/>
                  </a:lnTo>
                  <a:lnTo>
                    <a:pt x="1" y="7307"/>
                  </a:lnTo>
                  <a:lnTo>
                    <a:pt x="3937" y="1"/>
                  </a:lnTo>
                  <a:close/>
                  <a:moveTo>
                    <a:pt x="6454" y="4"/>
                  </a:moveTo>
                  <a:lnTo>
                    <a:pt x="1100" y="8892"/>
                  </a:lnTo>
                  <a:lnTo>
                    <a:pt x="4830" y="8892"/>
                  </a:lnTo>
                  <a:lnTo>
                    <a:pt x="9263" y="4"/>
                  </a:lnTo>
                  <a:close/>
                  <a:moveTo>
                    <a:pt x="9917" y="3209"/>
                  </a:moveTo>
                  <a:lnTo>
                    <a:pt x="6907" y="8892"/>
                  </a:lnTo>
                  <a:lnTo>
                    <a:pt x="8144" y="8892"/>
                  </a:lnTo>
                  <a:lnTo>
                    <a:pt x="9917" y="5567"/>
                  </a:lnTo>
                  <a:lnTo>
                    <a:pt x="9917" y="3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6791593" y="3861909"/>
              <a:ext cx="444464" cy="88110"/>
            </a:xfrm>
            <a:custGeom>
              <a:avLst/>
              <a:gdLst/>
              <a:ahLst/>
              <a:cxnLst/>
              <a:rect l="l" t="t" r="r" b="b"/>
              <a:pathLst>
                <a:path w="10769" h="2136" extrusionOk="0">
                  <a:moveTo>
                    <a:pt x="1080" y="0"/>
                  </a:moveTo>
                  <a:lnTo>
                    <a:pt x="1" y="2136"/>
                  </a:lnTo>
                  <a:lnTo>
                    <a:pt x="3299" y="2136"/>
                  </a:lnTo>
                  <a:lnTo>
                    <a:pt x="4772" y="0"/>
                  </a:lnTo>
                  <a:close/>
                  <a:moveTo>
                    <a:pt x="8435" y="0"/>
                  </a:moveTo>
                  <a:lnTo>
                    <a:pt x="7102" y="2136"/>
                  </a:lnTo>
                  <a:lnTo>
                    <a:pt x="9387" y="2136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ience Subject Lesson for Brazilian Elementary Students by Slidesgo">
  <a:themeElements>
    <a:clrScheme name="Simple Light">
      <a:dk1>
        <a:srgbClr val="274590"/>
      </a:dk1>
      <a:lt1>
        <a:srgbClr val="475EAC"/>
      </a:lt1>
      <a:dk2>
        <a:srgbClr val="6889C6"/>
      </a:dk2>
      <a:lt2>
        <a:srgbClr val="BFE1FC"/>
      </a:lt2>
      <a:accent1>
        <a:srgbClr val="0193AF"/>
      </a:accent1>
      <a:accent2>
        <a:srgbClr val="01B8C8"/>
      </a:accent2>
      <a:accent3>
        <a:srgbClr val="652894"/>
      </a:accent3>
      <a:accent4>
        <a:srgbClr val="F05083"/>
      </a:accent4>
      <a:accent5>
        <a:srgbClr val="FEBF71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515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Bebas Neue</vt:lpstr>
      <vt:lpstr>Arial</vt:lpstr>
      <vt:lpstr>Nunito Black</vt:lpstr>
      <vt:lpstr>Montserrat Medium</vt:lpstr>
      <vt:lpstr>Science Subject Lesson for Brazilian Elementary Students by Slidesgo</vt:lpstr>
      <vt:lpstr>BAB 8  Segiempat &amp; Segitiga</vt:lpstr>
      <vt:lpstr>Segiempat</vt:lpstr>
      <vt:lpstr>03</vt:lpstr>
      <vt:lpstr>Keliling &amp; Luas</vt:lpstr>
      <vt:lpstr>Contoh soal !!!</vt:lpstr>
      <vt:lpstr>Segitiga</vt:lpstr>
      <vt:lpstr>PowerPoint Presentation</vt:lpstr>
      <vt:lpstr>Jenis-jenis Segitiga</vt:lpstr>
      <vt:lpstr>Contoh soal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8  Segiempat &amp; Segitiga</dc:title>
  <cp:lastModifiedBy>USER</cp:lastModifiedBy>
  <cp:revision>6</cp:revision>
  <dcterms:modified xsi:type="dcterms:W3CDTF">2022-12-11T11:45:24Z</dcterms:modified>
</cp:coreProperties>
</file>