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60" r:id="rId3"/>
    <p:sldId id="258" r:id="rId4"/>
    <p:sldId id="265" r:id="rId5"/>
    <p:sldId id="257" r:id="rId6"/>
    <p:sldId id="268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Bebas Neue" panose="020B0604020202020204" charset="0"/>
      <p:regular r:id="rId14"/>
    </p:embeddedFont>
    <p:embeddedFont>
      <p:font typeface="Baloo Thambi 2" panose="020B0604020202020204" charset="0"/>
      <p:regular r:id="rId15"/>
      <p:bold r:id="rId16"/>
    </p:embeddedFont>
    <p:embeddedFont>
      <p:font typeface="Baloo Thambi 2 Medium" panose="020B0604020202020204" charset="0"/>
      <p:regular r:id="rId17"/>
      <p:bold r:id="rId18"/>
    </p:embeddedFont>
    <p:embeddedFont>
      <p:font typeface="Varela Round" panose="020B0604020202020204" charset="-79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30EDA0-CE33-4FFC-B29B-7B25911E030E}">
  <a:tblStyle styleId="{C830EDA0-CE33-4FFC-B29B-7B25911E0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d44df351d_0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d44df351d_0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3" name="Google Shape;308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2872485">
            <a:off x="5128575" y="337822"/>
            <a:ext cx="835359" cy="559489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530790">
            <a:off x="5089986" y="4415103"/>
            <a:ext cx="707532" cy="391179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2110345">
            <a:off x="335163" y="113758"/>
            <a:ext cx="1521097" cy="1645757"/>
            <a:chOff x="733734" y="2959843"/>
            <a:chExt cx="1642075" cy="1776649"/>
          </a:xfrm>
        </p:grpSpPr>
        <p:sp>
          <p:nvSpPr>
            <p:cNvPr id="13" name="Google Shape;13;p2"/>
            <p:cNvSpPr/>
            <p:nvPr/>
          </p:nvSpPr>
          <p:spPr>
            <a:xfrm>
              <a:off x="1246265" y="4261930"/>
              <a:ext cx="924148" cy="474563"/>
            </a:xfrm>
            <a:custGeom>
              <a:avLst/>
              <a:gdLst/>
              <a:ahLst/>
              <a:cxnLst/>
              <a:rect l="l" t="t" r="r" b="b"/>
              <a:pathLst>
                <a:path w="52094" h="26751" extrusionOk="0">
                  <a:moveTo>
                    <a:pt x="22382" y="0"/>
                  </a:moveTo>
                  <a:cubicBezTo>
                    <a:pt x="17717" y="0"/>
                    <a:pt x="13405" y="863"/>
                    <a:pt x="10369" y="2898"/>
                  </a:cubicBezTo>
                  <a:cubicBezTo>
                    <a:pt x="1" y="9847"/>
                    <a:pt x="5493" y="26751"/>
                    <a:pt x="18621" y="26751"/>
                  </a:cubicBezTo>
                  <a:cubicBezTo>
                    <a:pt x="18903" y="26751"/>
                    <a:pt x="19188" y="26743"/>
                    <a:pt x="19477" y="26727"/>
                  </a:cubicBezTo>
                  <a:cubicBezTo>
                    <a:pt x="29839" y="26179"/>
                    <a:pt x="52094" y="19537"/>
                    <a:pt x="49583" y="11252"/>
                  </a:cubicBezTo>
                  <a:cubicBezTo>
                    <a:pt x="47792" y="5341"/>
                    <a:pt x="33992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3734" y="3308190"/>
              <a:ext cx="802517" cy="474557"/>
            </a:xfrm>
            <a:custGeom>
              <a:avLst/>
              <a:gdLst/>
              <a:ahLst/>
              <a:cxnLst/>
              <a:rect l="l" t="t" r="r" b="b"/>
              <a:pathLst>
                <a:path w="22975" h="13584" extrusionOk="0">
                  <a:moveTo>
                    <a:pt x="10138" y="0"/>
                  </a:moveTo>
                  <a:cubicBezTo>
                    <a:pt x="4409" y="0"/>
                    <a:pt x="1" y="13584"/>
                    <a:pt x="8539" y="13584"/>
                  </a:cubicBezTo>
                  <a:cubicBezTo>
                    <a:pt x="9261" y="13584"/>
                    <a:pt x="10076" y="13487"/>
                    <a:pt x="10991" y="13275"/>
                  </a:cubicBezTo>
                  <a:cubicBezTo>
                    <a:pt x="20487" y="11061"/>
                    <a:pt x="22975" y="3575"/>
                    <a:pt x="11174" y="151"/>
                  </a:cubicBezTo>
                  <a:cubicBezTo>
                    <a:pt x="10826" y="49"/>
                    <a:pt x="10479" y="0"/>
                    <a:pt x="10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08170" y="2959843"/>
              <a:ext cx="367638" cy="259707"/>
            </a:xfrm>
            <a:custGeom>
              <a:avLst/>
              <a:gdLst/>
              <a:ahLst/>
              <a:cxnLst/>
              <a:rect l="l" t="t" r="r" b="b"/>
              <a:pathLst>
                <a:path w="10525" h="7434" extrusionOk="0">
                  <a:moveTo>
                    <a:pt x="5199" y="1"/>
                  </a:moveTo>
                  <a:cubicBezTo>
                    <a:pt x="4910" y="1"/>
                    <a:pt x="4604" y="18"/>
                    <a:pt x="4280" y="54"/>
                  </a:cubicBezTo>
                  <a:cubicBezTo>
                    <a:pt x="968" y="437"/>
                    <a:pt x="1" y="7434"/>
                    <a:pt x="4904" y="7434"/>
                  </a:cubicBezTo>
                  <a:cubicBezTo>
                    <a:pt x="5847" y="7434"/>
                    <a:pt x="7008" y="7175"/>
                    <a:pt x="8411" y="6560"/>
                  </a:cubicBezTo>
                  <a:cubicBezTo>
                    <a:pt x="9992" y="5888"/>
                    <a:pt x="10525" y="1"/>
                    <a:pt x="5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6194575" y="4298421"/>
            <a:ext cx="324914" cy="229375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776079" y="4216167"/>
            <a:ext cx="495817" cy="311641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6691089">
            <a:off x="8111161" y="2487029"/>
            <a:ext cx="856053" cy="439595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22350" y="4541178"/>
            <a:ext cx="564383" cy="398405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8650" y="168750"/>
            <a:ext cx="8786700" cy="480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629900" y="1289050"/>
            <a:ext cx="5884200" cy="18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latin typeface="Baloo Thambi 2 Medium"/>
                <a:ea typeface="Baloo Thambi 2 Medium"/>
                <a:cs typeface="Baloo Thambi 2 Medium"/>
                <a:sym typeface="Baloo Thambi 2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31550" y="3378675"/>
            <a:ext cx="4080900" cy="47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53575" y="183046"/>
            <a:ext cx="867495" cy="445471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78650" y="168750"/>
            <a:ext cx="8786700" cy="480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0000" y="987151"/>
            <a:ext cx="770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rot="-1556547">
            <a:off x="8276368" y="3984073"/>
            <a:ext cx="784159" cy="525126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228602" y="4186650"/>
            <a:ext cx="753293" cy="445453"/>
          </a:xfrm>
          <a:custGeom>
            <a:avLst/>
            <a:gdLst/>
            <a:ahLst/>
            <a:cxnLst/>
            <a:rect l="l" t="t" r="r" b="b"/>
            <a:pathLst>
              <a:path w="22975" h="13584" extrusionOk="0">
                <a:moveTo>
                  <a:pt x="10138" y="0"/>
                </a:moveTo>
                <a:cubicBezTo>
                  <a:pt x="4409" y="0"/>
                  <a:pt x="1" y="13584"/>
                  <a:pt x="8539" y="13584"/>
                </a:cubicBezTo>
                <a:cubicBezTo>
                  <a:pt x="9261" y="13584"/>
                  <a:pt x="10076" y="13487"/>
                  <a:pt x="10991" y="13275"/>
                </a:cubicBezTo>
                <a:cubicBezTo>
                  <a:pt x="20487" y="11061"/>
                  <a:pt x="22975" y="3575"/>
                  <a:pt x="11174" y="151"/>
                </a:cubicBezTo>
                <a:cubicBezTo>
                  <a:pt x="10826" y="49"/>
                  <a:pt x="10479" y="0"/>
                  <a:pt x="10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531004">
            <a:off x="8525888" y="2933417"/>
            <a:ext cx="664139" cy="367168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927166" y="4718104"/>
            <a:ext cx="345088" cy="243779"/>
          </a:xfrm>
          <a:custGeom>
            <a:avLst/>
            <a:gdLst/>
            <a:ahLst/>
            <a:cxnLst/>
            <a:rect l="l" t="t" r="r" b="b"/>
            <a:pathLst>
              <a:path w="10525" h="7434" extrusionOk="0">
                <a:moveTo>
                  <a:pt x="5199" y="1"/>
                </a:moveTo>
                <a:cubicBezTo>
                  <a:pt x="4910" y="1"/>
                  <a:pt x="4604" y="18"/>
                  <a:pt x="4280" y="54"/>
                </a:cubicBezTo>
                <a:cubicBezTo>
                  <a:pt x="968" y="437"/>
                  <a:pt x="1" y="7434"/>
                  <a:pt x="4904" y="7434"/>
                </a:cubicBezTo>
                <a:cubicBezTo>
                  <a:pt x="5847" y="7434"/>
                  <a:pt x="7008" y="7175"/>
                  <a:pt x="8411" y="6560"/>
                </a:cubicBezTo>
                <a:cubicBezTo>
                  <a:pt x="9992" y="5888"/>
                  <a:pt x="10525" y="1"/>
                  <a:pt x="5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869249" y="4736581"/>
            <a:ext cx="429150" cy="302918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rot="604700">
            <a:off x="4124279" y="4799123"/>
            <a:ext cx="1221300" cy="177912"/>
            <a:chOff x="4123983" y="4799083"/>
            <a:chExt cx="1221262" cy="177907"/>
          </a:xfrm>
        </p:grpSpPr>
        <p:grpSp>
          <p:nvGrpSpPr>
            <p:cNvPr id="49" name="Google Shape;49;p4"/>
            <p:cNvGrpSpPr/>
            <p:nvPr/>
          </p:nvGrpSpPr>
          <p:grpSpPr>
            <a:xfrm rot="130429">
              <a:off x="4126045" y="4822120"/>
              <a:ext cx="1217137" cy="131834"/>
              <a:chOff x="3767025" y="3509500"/>
              <a:chExt cx="783825" cy="84900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3767025" y="3541650"/>
                <a:ext cx="434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823" extrusionOk="0">
                    <a:moveTo>
                      <a:pt x="1073" y="1"/>
                    </a:moveTo>
                    <a:lnTo>
                      <a:pt x="0" y="412"/>
                    </a:lnTo>
                    <a:lnTo>
                      <a:pt x="1073" y="823"/>
                    </a:lnTo>
                    <a:lnTo>
                      <a:pt x="1735" y="412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" name="Google Shape;51;p4"/>
              <p:cNvGrpSpPr/>
              <p:nvPr/>
            </p:nvGrpSpPr>
            <p:grpSpPr>
              <a:xfrm>
                <a:off x="3867500" y="3533775"/>
                <a:ext cx="597800" cy="56475"/>
                <a:chOff x="3867500" y="3533775"/>
                <a:chExt cx="597800" cy="56475"/>
              </a:xfrm>
            </p:grpSpPr>
            <p:sp>
              <p:nvSpPr>
                <p:cNvPr id="52" name="Google Shape;52;p4"/>
                <p:cNvSpPr/>
                <p:nvPr/>
              </p:nvSpPr>
              <p:spPr>
                <a:xfrm>
                  <a:off x="3867500" y="3569950"/>
                  <a:ext cx="59700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0" h="812" extrusionOk="0">
                      <a:moveTo>
                        <a:pt x="972" y="1"/>
                      </a:moveTo>
                      <a:lnTo>
                        <a:pt x="1" y="812"/>
                      </a:lnTo>
                      <a:lnTo>
                        <a:pt x="23740" y="812"/>
                      </a:lnTo>
                      <a:cubicBezTo>
                        <a:pt x="23740" y="812"/>
                        <a:pt x="23831" y="534"/>
                        <a:pt x="2387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4"/>
                <p:cNvSpPr/>
                <p:nvPr/>
              </p:nvSpPr>
              <p:spPr>
                <a:xfrm>
                  <a:off x="3867500" y="3533775"/>
                  <a:ext cx="597800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12" h="727" extrusionOk="0">
                      <a:moveTo>
                        <a:pt x="972" y="1"/>
                      </a:moveTo>
                      <a:lnTo>
                        <a:pt x="1" y="727"/>
                      </a:lnTo>
                      <a:lnTo>
                        <a:pt x="23911" y="727"/>
                      </a:lnTo>
                      <a:cubicBezTo>
                        <a:pt x="23911" y="449"/>
                        <a:pt x="23895" y="204"/>
                        <a:pt x="2387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" name="Google Shape;54;p4"/>
              <p:cNvSpPr/>
              <p:nvPr/>
            </p:nvSpPr>
            <p:spPr>
              <a:xfrm>
                <a:off x="3867500" y="3551925"/>
                <a:ext cx="5978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722" extrusionOk="0">
                    <a:moveTo>
                      <a:pt x="1" y="1"/>
                    </a:moveTo>
                    <a:lnTo>
                      <a:pt x="972" y="722"/>
                    </a:lnTo>
                    <a:lnTo>
                      <a:pt x="23879" y="722"/>
                    </a:lnTo>
                    <a:cubicBezTo>
                      <a:pt x="23895" y="524"/>
                      <a:pt x="23911" y="278"/>
                      <a:pt x="239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867500" y="3513625"/>
                <a:ext cx="59700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3880" h="807" extrusionOk="0">
                    <a:moveTo>
                      <a:pt x="1" y="1"/>
                    </a:moveTo>
                    <a:lnTo>
                      <a:pt x="972" y="807"/>
                    </a:lnTo>
                    <a:lnTo>
                      <a:pt x="23879" y="807"/>
                    </a:lnTo>
                    <a:cubicBezTo>
                      <a:pt x="23831" y="278"/>
                      <a:pt x="23740" y="1"/>
                      <a:pt x="237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507300" y="3539000"/>
                <a:ext cx="4355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2050" extrusionOk="0">
                    <a:moveTo>
                      <a:pt x="220" y="0"/>
                    </a:moveTo>
                    <a:cubicBezTo>
                      <a:pt x="230" y="155"/>
                      <a:pt x="241" y="326"/>
                      <a:pt x="241" y="518"/>
                    </a:cubicBezTo>
                    <a:cubicBezTo>
                      <a:pt x="241" y="1377"/>
                      <a:pt x="97" y="1831"/>
                      <a:pt x="1" y="2050"/>
                    </a:cubicBezTo>
                    <a:lnTo>
                      <a:pt x="1266" y="2050"/>
                    </a:lnTo>
                    <a:cubicBezTo>
                      <a:pt x="1266" y="2050"/>
                      <a:pt x="1266" y="2050"/>
                      <a:pt x="1267" y="2050"/>
                    </a:cubicBezTo>
                    <a:cubicBezTo>
                      <a:pt x="1297" y="2050"/>
                      <a:pt x="1741" y="2025"/>
                      <a:pt x="1741" y="518"/>
                    </a:cubicBezTo>
                    <a:cubicBezTo>
                      <a:pt x="1741" y="384"/>
                      <a:pt x="1736" y="267"/>
                      <a:pt x="1730" y="155"/>
                    </a:cubicBezTo>
                    <a:lnTo>
                      <a:pt x="236" y="155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507300" y="3513625"/>
                <a:ext cx="432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170" extrusionOk="0">
                    <a:moveTo>
                      <a:pt x="1267" y="1"/>
                    </a:moveTo>
                    <a:cubicBezTo>
                      <a:pt x="1266" y="1"/>
                      <a:pt x="1266" y="1"/>
                      <a:pt x="1266" y="1"/>
                    </a:cubicBezTo>
                    <a:lnTo>
                      <a:pt x="1" y="1"/>
                    </a:lnTo>
                    <a:cubicBezTo>
                      <a:pt x="59" y="129"/>
                      <a:pt x="134" y="348"/>
                      <a:pt x="182" y="684"/>
                    </a:cubicBezTo>
                    <a:cubicBezTo>
                      <a:pt x="193" y="770"/>
                      <a:pt x="204" y="860"/>
                      <a:pt x="214" y="962"/>
                    </a:cubicBezTo>
                    <a:lnTo>
                      <a:pt x="220" y="1015"/>
                    </a:lnTo>
                    <a:lnTo>
                      <a:pt x="236" y="1170"/>
                    </a:lnTo>
                    <a:lnTo>
                      <a:pt x="1730" y="1170"/>
                    </a:lnTo>
                    <a:cubicBezTo>
                      <a:pt x="1663" y="21"/>
                      <a:pt x="1293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4"/>
              <p:cNvGrpSpPr/>
              <p:nvPr/>
            </p:nvGrpSpPr>
            <p:grpSpPr>
              <a:xfrm>
                <a:off x="3793850" y="3509500"/>
                <a:ext cx="719475" cy="84900"/>
                <a:chOff x="3793850" y="3509500"/>
                <a:chExt cx="719475" cy="84900"/>
              </a:xfrm>
            </p:grpSpPr>
            <p:sp>
              <p:nvSpPr>
                <p:cNvPr id="59" name="Google Shape;59;p4"/>
                <p:cNvSpPr/>
                <p:nvPr/>
              </p:nvSpPr>
              <p:spPr>
                <a:xfrm>
                  <a:off x="3793850" y="3513625"/>
                  <a:ext cx="97975" cy="7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9" h="3065" extrusionOk="0">
                      <a:moveTo>
                        <a:pt x="2947" y="1"/>
                      </a:moveTo>
                      <a:lnTo>
                        <a:pt x="0" y="1122"/>
                      </a:lnTo>
                      <a:lnTo>
                        <a:pt x="662" y="1533"/>
                      </a:lnTo>
                      <a:lnTo>
                        <a:pt x="0" y="1944"/>
                      </a:lnTo>
                      <a:lnTo>
                        <a:pt x="2947" y="3065"/>
                      </a:lnTo>
                      <a:lnTo>
                        <a:pt x="3918" y="2254"/>
                      </a:lnTo>
                      <a:lnTo>
                        <a:pt x="2947" y="1533"/>
                      </a:lnTo>
                      <a:lnTo>
                        <a:pt x="3918" y="807"/>
                      </a:lnTo>
                      <a:lnTo>
                        <a:pt x="29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4"/>
                <p:cNvSpPr/>
                <p:nvPr/>
              </p:nvSpPr>
              <p:spPr>
                <a:xfrm>
                  <a:off x="4461000" y="3530725"/>
                  <a:ext cx="52325" cy="6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2547" extrusionOk="0">
                      <a:moveTo>
                        <a:pt x="123" y="0"/>
                      </a:moveTo>
                      <a:cubicBezTo>
                        <a:pt x="128" y="43"/>
                        <a:pt x="134" y="80"/>
                        <a:pt x="139" y="123"/>
                      </a:cubicBezTo>
                      <a:cubicBezTo>
                        <a:pt x="155" y="326"/>
                        <a:pt x="171" y="571"/>
                        <a:pt x="171" y="849"/>
                      </a:cubicBezTo>
                      <a:cubicBezTo>
                        <a:pt x="171" y="1126"/>
                        <a:pt x="155" y="1372"/>
                        <a:pt x="139" y="1570"/>
                      </a:cubicBezTo>
                      <a:cubicBezTo>
                        <a:pt x="91" y="2103"/>
                        <a:pt x="0" y="2381"/>
                        <a:pt x="0" y="2381"/>
                      </a:cubicBezTo>
                      <a:lnTo>
                        <a:pt x="171" y="2546"/>
                      </a:lnTo>
                      <a:lnTo>
                        <a:pt x="1757" y="2546"/>
                      </a:lnTo>
                      <a:cubicBezTo>
                        <a:pt x="1757" y="2546"/>
                        <a:pt x="1799" y="2498"/>
                        <a:pt x="1853" y="2381"/>
                      </a:cubicBezTo>
                      <a:cubicBezTo>
                        <a:pt x="1949" y="2162"/>
                        <a:pt x="2093" y="1708"/>
                        <a:pt x="2093" y="849"/>
                      </a:cubicBezTo>
                      <a:cubicBezTo>
                        <a:pt x="2093" y="657"/>
                        <a:pt x="2082" y="486"/>
                        <a:pt x="2072" y="331"/>
                      </a:cubicBezTo>
                      <a:lnTo>
                        <a:pt x="2066" y="278"/>
                      </a:lnTo>
                      <a:cubicBezTo>
                        <a:pt x="2056" y="176"/>
                        <a:pt x="2045" y="86"/>
                        <a:pt x="20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4461000" y="3509500"/>
                  <a:ext cx="508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850" extrusionOk="0">
                      <a:moveTo>
                        <a:pt x="171" y="0"/>
                      </a:moveTo>
                      <a:lnTo>
                        <a:pt x="0" y="166"/>
                      </a:lnTo>
                      <a:cubicBezTo>
                        <a:pt x="0" y="166"/>
                        <a:pt x="75" y="401"/>
                        <a:pt x="123" y="849"/>
                      </a:cubicBezTo>
                      <a:lnTo>
                        <a:pt x="2034" y="849"/>
                      </a:lnTo>
                      <a:cubicBezTo>
                        <a:pt x="1986" y="513"/>
                        <a:pt x="1911" y="294"/>
                        <a:pt x="1853" y="166"/>
                      </a:cubicBezTo>
                      <a:cubicBezTo>
                        <a:pt x="1799" y="48"/>
                        <a:pt x="1757" y="0"/>
                        <a:pt x="17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" name="Google Shape;62;p4"/>
              <p:cNvSpPr/>
              <p:nvPr/>
            </p:nvSpPr>
            <p:spPr>
              <a:xfrm>
                <a:off x="3867500" y="3513625"/>
                <a:ext cx="5978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1533" fill="none" extrusionOk="0">
                    <a:moveTo>
                      <a:pt x="1" y="1533"/>
                    </a:moveTo>
                    <a:lnTo>
                      <a:pt x="972" y="807"/>
                    </a:lnTo>
                    <a:lnTo>
                      <a:pt x="1" y="1"/>
                    </a:lnTo>
                    <a:lnTo>
                      <a:pt x="23740" y="1"/>
                    </a:lnTo>
                    <a:cubicBezTo>
                      <a:pt x="23740" y="1"/>
                      <a:pt x="23831" y="278"/>
                      <a:pt x="23879" y="807"/>
                    </a:cubicBezTo>
                    <a:cubicBezTo>
                      <a:pt x="23895" y="1010"/>
                      <a:pt x="23911" y="1255"/>
                      <a:pt x="23911" y="1533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4461000" y="3509500"/>
                <a:ext cx="5232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698" fill="none" extrusionOk="0">
                    <a:moveTo>
                      <a:pt x="0" y="166"/>
                    </a:moveTo>
                    <a:lnTo>
                      <a:pt x="171" y="0"/>
                    </a:lnTo>
                    <a:lnTo>
                      <a:pt x="1757" y="0"/>
                    </a:lnTo>
                    <a:cubicBezTo>
                      <a:pt x="1757" y="0"/>
                      <a:pt x="1799" y="48"/>
                      <a:pt x="1853" y="166"/>
                    </a:cubicBezTo>
                    <a:cubicBezTo>
                      <a:pt x="1949" y="385"/>
                      <a:pt x="2093" y="838"/>
                      <a:pt x="2093" y="1698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4507300" y="3512975"/>
                <a:ext cx="43550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559" fill="none" extrusionOk="0">
                    <a:moveTo>
                      <a:pt x="1" y="27"/>
                    </a:moveTo>
                    <a:lnTo>
                      <a:pt x="1266" y="27"/>
                    </a:lnTo>
                    <a:cubicBezTo>
                      <a:pt x="1266" y="27"/>
                      <a:pt x="1741" y="0"/>
                      <a:pt x="1741" y="1559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3767025" y="3513625"/>
                <a:ext cx="1005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1533" fill="none" extrusionOk="0">
                    <a:moveTo>
                      <a:pt x="4020" y="1"/>
                    </a:moveTo>
                    <a:lnTo>
                      <a:pt x="1073" y="1122"/>
                    </a:lnTo>
                    <a:lnTo>
                      <a:pt x="0" y="1533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3891800" y="3533775"/>
                <a:ext cx="57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908" h="1" fill="none" extrusionOk="0">
                    <a:moveTo>
                      <a:pt x="0" y="1"/>
                    </a:moveTo>
                    <a:lnTo>
                      <a:pt x="22907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867500" y="3551925"/>
                <a:ext cx="5978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1533" fill="none" extrusionOk="0">
                    <a:moveTo>
                      <a:pt x="1" y="1"/>
                    </a:moveTo>
                    <a:lnTo>
                      <a:pt x="972" y="722"/>
                    </a:lnTo>
                    <a:lnTo>
                      <a:pt x="1" y="1533"/>
                    </a:lnTo>
                    <a:lnTo>
                      <a:pt x="23740" y="1533"/>
                    </a:lnTo>
                    <a:cubicBezTo>
                      <a:pt x="23740" y="1533"/>
                      <a:pt x="23831" y="1255"/>
                      <a:pt x="23879" y="722"/>
                    </a:cubicBezTo>
                    <a:cubicBezTo>
                      <a:pt x="23895" y="524"/>
                      <a:pt x="23911" y="278"/>
                      <a:pt x="23911" y="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4461000" y="3551925"/>
                <a:ext cx="523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699" fill="none" extrusionOk="0">
                    <a:moveTo>
                      <a:pt x="0" y="1533"/>
                    </a:moveTo>
                    <a:lnTo>
                      <a:pt x="171" y="1698"/>
                    </a:lnTo>
                    <a:lnTo>
                      <a:pt x="1757" y="1698"/>
                    </a:lnTo>
                    <a:cubicBezTo>
                      <a:pt x="1757" y="1698"/>
                      <a:pt x="1799" y="1650"/>
                      <a:pt x="1853" y="1533"/>
                    </a:cubicBezTo>
                    <a:cubicBezTo>
                      <a:pt x="1949" y="1314"/>
                      <a:pt x="2093" y="860"/>
                      <a:pt x="2093" y="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4507300" y="3551925"/>
                <a:ext cx="4355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560" fill="none" extrusionOk="0">
                    <a:moveTo>
                      <a:pt x="1" y="1533"/>
                    </a:moveTo>
                    <a:lnTo>
                      <a:pt x="1266" y="1533"/>
                    </a:lnTo>
                    <a:cubicBezTo>
                      <a:pt x="1266" y="1533"/>
                      <a:pt x="1741" y="1560"/>
                      <a:pt x="1741" y="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767025" y="3551925"/>
                <a:ext cx="1005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1533" fill="none" extrusionOk="0">
                    <a:moveTo>
                      <a:pt x="4020" y="1533"/>
                    </a:moveTo>
                    <a:lnTo>
                      <a:pt x="1073" y="412"/>
                    </a:lnTo>
                    <a:lnTo>
                      <a:pt x="0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793850" y="3541650"/>
                <a:ext cx="16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823" fill="none" extrusionOk="0">
                    <a:moveTo>
                      <a:pt x="0" y="823"/>
                    </a:moveTo>
                    <a:lnTo>
                      <a:pt x="662" y="412"/>
                    </a:lnTo>
                    <a:lnTo>
                      <a:pt x="0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891800" y="3569950"/>
                <a:ext cx="57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908" h="1" fill="none" extrusionOk="0">
                    <a:moveTo>
                      <a:pt x="0" y="1"/>
                    </a:moveTo>
                    <a:lnTo>
                      <a:pt x="22907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67500" y="3551925"/>
                <a:ext cx="597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1" fill="none" extrusionOk="0">
                    <a:moveTo>
                      <a:pt x="1" y="1"/>
                    </a:moveTo>
                    <a:lnTo>
                      <a:pt x="23911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 rot="130429">
              <a:off x="4126045" y="4822120"/>
              <a:ext cx="1217137" cy="131834"/>
              <a:chOff x="3767025" y="3509500"/>
              <a:chExt cx="783825" cy="849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3767025" y="3541650"/>
                <a:ext cx="434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823" extrusionOk="0">
                    <a:moveTo>
                      <a:pt x="1073" y="1"/>
                    </a:moveTo>
                    <a:lnTo>
                      <a:pt x="0" y="412"/>
                    </a:lnTo>
                    <a:lnTo>
                      <a:pt x="1073" y="823"/>
                    </a:lnTo>
                    <a:lnTo>
                      <a:pt x="1735" y="412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" name="Google Shape;76;p4"/>
              <p:cNvGrpSpPr/>
              <p:nvPr/>
            </p:nvGrpSpPr>
            <p:grpSpPr>
              <a:xfrm>
                <a:off x="3867500" y="3533775"/>
                <a:ext cx="597800" cy="56475"/>
                <a:chOff x="3867500" y="3533775"/>
                <a:chExt cx="597800" cy="56475"/>
              </a:xfrm>
            </p:grpSpPr>
            <p:sp>
              <p:nvSpPr>
                <p:cNvPr id="77" name="Google Shape;77;p4"/>
                <p:cNvSpPr/>
                <p:nvPr/>
              </p:nvSpPr>
              <p:spPr>
                <a:xfrm>
                  <a:off x="3867500" y="3569950"/>
                  <a:ext cx="59700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0" h="812" extrusionOk="0">
                      <a:moveTo>
                        <a:pt x="972" y="1"/>
                      </a:moveTo>
                      <a:lnTo>
                        <a:pt x="1" y="812"/>
                      </a:lnTo>
                      <a:lnTo>
                        <a:pt x="23740" y="812"/>
                      </a:lnTo>
                      <a:cubicBezTo>
                        <a:pt x="23740" y="812"/>
                        <a:pt x="23831" y="534"/>
                        <a:pt x="2387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3867500" y="3533775"/>
                  <a:ext cx="597800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12" h="727" extrusionOk="0">
                      <a:moveTo>
                        <a:pt x="972" y="1"/>
                      </a:moveTo>
                      <a:lnTo>
                        <a:pt x="1" y="727"/>
                      </a:lnTo>
                      <a:lnTo>
                        <a:pt x="23911" y="727"/>
                      </a:lnTo>
                      <a:cubicBezTo>
                        <a:pt x="23911" y="449"/>
                        <a:pt x="23895" y="204"/>
                        <a:pt x="2387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" name="Google Shape;79;p4"/>
              <p:cNvSpPr/>
              <p:nvPr/>
            </p:nvSpPr>
            <p:spPr>
              <a:xfrm>
                <a:off x="3867500" y="3551925"/>
                <a:ext cx="5978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722" extrusionOk="0">
                    <a:moveTo>
                      <a:pt x="1" y="1"/>
                    </a:moveTo>
                    <a:lnTo>
                      <a:pt x="972" y="722"/>
                    </a:lnTo>
                    <a:lnTo>
                      <a:pt x="23879" y="722"/>
                    </a:lnTo>
                    <a:cubicBezTo>
                      <a:pt x="23895" y="524"/>
                      <a:pt x="23911" y="278"/>
                      <a:pt x="239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3867500" y="3513625"/>
                <a:ext cx="59700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3880" h="807" extrusionOk="0">
                    <a:moveTo>
                      <a:pt x="1" y="1"/>
                    </a:moveTo>
                    <a:lnTo>
                      <a:pt x="972" y="807"/>
                    </a:lnTo>
                    <a:lnTo>
                      <a:pt x="23879" y="807"/>
                    </a:lnTo>
                    <a:cubicBezTo>
                      <a:pt x="23831" y="278"/>
                      <a:pt x="23740" y="1"/>
                      <a:pt x="237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507300" y="3539000"/>
                <a:ext cx="4355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2050" extrusionOk="0">
                    <a:moveTo>
                      <a:pt x="220" y="0"/>
                    </a:moveTo>
                    <a:cubicBezTo>
                      <a:pt x="230" y="155"/>
                      <a:pt x="241" y="326"/>
                      <a:pt x="241" y="518"/>
                    </a:cubicBezTo>
                    <a:cubicBezTo>
                      <a:pt x="241" y="1377"/>
                      <a:pt x="97" y="1831"/>
                      <a:pt x="1" y="2050"/>
                    </a:cubicBezTo>
                    <a:lnTo>
                      <a:pt x="1266" y="2050"/>
                    </a:lnTo>
                    <a:cubicBezTo>
                      <a:pt x="1266" y="2050"/>
                      <a:pt x="1266" y="2050"/>
                      <a:pt x="1267" y="2050"/>
                    </a:cubicBezTo>
                    <a:cubicBezTo>
                      <a:pt x="1297" y="2050"/>
                      <a:pt x="1741" y="2025"/>
                      <a:pt x="1741" y="518"/>
                    </a:cubicBezTo>
                    <a:cubicBezTo>
                      <a:pt x="1741" y="384"/>
                      <a:pt x="1736" y="267"/>
                      <a:pt x="1730" y="155"/>
                    </a:cubicBezTo>
                    <a:lnTo>
                      <a:pt x="236" y="155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4507300" y="3513625"/>
                <a:ext cx="432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170" extrusionOk="0">
                    <a:moveTo>
                      <a:pt x="1267" y="1"/>
                    </a:moveTo>
                    <a:cubicBezTo>
                      <a:pt x="1266" y="1"/>
                      <a:pt x="1266" y="1"/>
                      <a:pt x="1266" y="1"/>
                    </a:cubicBezTo>
                    <a:lnTo>
                      <a:pt x="1" y="1"/>
                    </a:lnTo>
                    <a:cubicBezTo>
                      <a:pt x="59" y="129"/>
                      <a:pt x="134" y="348"/>
                      <a:pt x="182" y="684"/>
                    </a:cubicBezTo>
                    <a:cubicBezTo>
                      <a:pt x="193" y="770"/>
                      <a:pt x="204" y="860"/>
                      <a:pt x="214" y="962"/>
                    </a:cubicBezTo>
                    <a:lnTo>
                      <a:pt x="220" y="1015"/>
                    </a:lnTo>
                    <a:lnTo>
                      <a:pt x="236" y="1170"/>
                    </a:lnTo>
                    <a:lnTo>
                      <a:pt x="1730" y="1170"/>
                    </a:lnTo>
                    <a:cubicBezTo>
                      <a:pt x="1663" y="21"/>
                      <a:pt x="1293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" name="Google Shape;83;p4"/>
              <p:cNvGrpSpPr/>
              <p:nvPr/>
            </p:nvGrpSpPr>
            <p:grpSpPr>
              <a:xfrm>
                <a:off x="3793850" y="3509500"/>
                <a:ext cx="719475" cy="84900"/>
                <a:chOff x="3793850" y="3509500"/>
                <a:chExt cx="719475" cy="849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3793850" y="3513625"/>
                  <a:ext cx="97975" cy="7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9" h="3065" extrusionOk="0">
                      <a:moveTo>
                        <a:pt x="2947" y="1"/>
                      </a:moveTo>
                      <a:lnTo>
                        <a:pt x="0" y="1122"/>
                      </a:lnTo>
                      <a:lnTo>
                        <a:pt x="662" y="1533"/>
                      </a:lnTo>
                      <a:lnTo>
                        <a:pt x="0" y="1944"/>
                      </a:lnTo>
                      <a:lnTo>
                        <a:pt x="2947" y="3065"/>
                      </a:lnTo>
                      <a:lnTo>
                        <a:pt x="3918" y="2254"/>
                      </a:lnTo>
                      <a:lnTo>
                        <a:pt x="2947" y="1533"/>
                      </a:lnTo>
                      <a:lnTo>
                        <a:pt x="3918" y="807"/>
                      </a:lnTo>
                      <a:lnTo>
                        <a:pt x="29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4461000" y="3530725"/>
                  <a:ext cx="52325" cy="6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2547" extrusionOk="0">
                      <a:moveTo>
                        <a:pt x="123" y="0"/>
                      </a:moveTo>
                      <a:cubicBezTo>
                        <a:pt x="128" y="43"/>
                        <a:pt x="134" y="80"/>
                        <a:pt x="139" y="123"/>
                      </a:cubicBezTo>
                      <a:cubicBezTo>
                        <a:pt x="155" y="326"/>
                        <a:pt x="171" y="571"/>
                        <a:pt x="171" y="849"/>
                      </a:cubicBezTo>
                      <a:cubicBezTo>
                        <a:pt x="171" y="1126"/>
                        <a:pt x="155" y="1372"/>
                        <a:pt x="139" y="1570"/>
                      </a:cubicBezTo>
                      <a:cubicBezTo>
                        <a:pt x="91" y="2103"/>
                        <a:pt x="0" y="2381"/>
                        <a:pt x="0" y="2381"/>
                      </a:cubicBezTo>
                      <a:lnTo>
                        <a:pt x="171" y="2546"/>
                      </a:lnTo>
                      <a:lnTo>
                        <a:pt x="1757" y="2546"/>
                      </a:lnTo>
                      <a:cubicBezTo>
                        <a:pt x="1757" y="2546"/>
                        <a:pt x="1799" y="2498"/>
                        <a:pt x="1853" y="2381"/>
                      </a:cubicBezTo>
                      <a:cubicBezTo>
                        <a:pt x="1949" y="2162"/>
                        <a:pt x="2093" y="1708"/>
                        <a:pt x="2093" y="849"/>
                      </a:cubicBezTo>
                      <a:cubicBezTo>
                        <a:pt x="2093" y="657"/>
                        <a:pt x="2082" y="486"/>
                        <a:pt x="2072" y="331"/>
                      </a:cubicBezTo>
                      <a:lnTo>
                        <a:pt x="2066" y="278"/>
                      </a:lnTo>
                      <a:cubicBezTo>
                        <a:pt x="2056" y="176"/>
                        <a:pt x="2045" y="86"/>
                        <a:pt x="20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4461000" y="3509500"/>
                  <a:ext cx="508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850" extrusionOk="0">
                      <a:moveTo>
                        <a:pt x="171" y="0"/>
                      </a:moveTo>
                      <a:lnTo>
                        <a:pt x="0" y="166"/>
                      </a:lnTo>
                      <a:cubicBezTo>
                        <a:pt x="0" y="166"/>
                        <a:pt x="75" y="401"/>
                        <a:pt x="123" y="849"/>
                      </a:cubicBezTo>
                      <a:lnTo>
                        <a:pt x="2034" y="849"/>
                      </a:lnTo>
                      <a:cubicBezTo>
                        <a:pt x="1986" y="513"/>
                        <a:pt x="1911" y="294"/>
                        <a:pt x="1853" y="166"/>
                      </a:cubicBezTo>
                      <a:cubicBezTo>
                        <a:pt x="1799" y="48"/>
                        <a:pt x="1757" y="0"/>
                        <a:pt x="17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3867500" y="3513625"/>
                <a:ext cx="5978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1533" fill="none" extrusionOk="0">
                    <a:moveTo>
                      <a:pt x="1" y="1533"/>
                    </a:moveTo>
                    <a:lnTo>
                      <a:pt x="972" y="807"/>
                    </a:lnTo>
                    <a:lnTo>
                      <a:pt x="1" y="1"/>
                    </a:lnTo>
                    <a:lnTo>
                      <a:pt x="23740" y="1"/>
                    </a:lnTo>
                    <a:cubicBezTo>
                      <a:pt x="23740" y="1"/>
                      <a:pt x="23831" y="278"/>
                      <a:pt x="23879" y="807"/>
                    </a:cubicBezTo>
                    <a:cubicBezTo>
                      <a:pt x="23895" y="1010"/>
                      <a:pt x="23911" y="1255"/>
                      <a:pt x="23911" y="1533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461000" y="3509500"/>
                <a:ext cx="5232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698" fill="none" extrusionOk="0">
                    <a:moveTo>
                      <a:pt x="0" y="166"/>
                    </a:moveTo>
                    <a:lnTo>
                      <a:pt x="171" y="0"/>
                    </a:lnTo>
                    <a:lnTo>
                      <a:pt x="1757" y="0"/>
                    </a:lnTo>
                    <a:cubicBezTo>
                      <a:pt x="1757" y="0"/>
                      <a:pt x="1799" y="48"/>
                      <a:pt x="1853" y="166"/>
                    </a:cubicBezTo>
                    <a:cubicBezTo>
                      <a:pt x="1949" y="385"/>
                      <a:pt x="2093" y="838"/>
                      <a:pt x="2093" y="1698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4507300" y="3512975"/>
                <a:ext cx="43550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559" fill="none" extrusionOk="0">
                    <a:moveTo>
                      <a:pt x="1" y="27"/>
                    </a:moveTo>
                    <a:lnTo>
                      <a:pt x="1266" y="27"/>
                    </a:lnTo>
                    <a:cubicBezTo>
                      <a:pt x="1266" y="27"/>
                      <a:pt x="1741" y="0"/>
                      <a:pt x="1741" y="1559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3767025" y="3513625"/>
                <a:ext cx="1005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1533" fill="none" extrusionOk="0">
                    <a:moveTo>
                      <a:pt x="4020" y="1"/>
                    </a:moveTo>
                    <a:lnTo>
                      <a:pt x="1073" y="1122"/>
                    </a:lnTo>
                    <a:lnTo>
                      <a:pt x="0" y="1533"/>
                    </a:ln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3891800" y="3533775"/>
                <a:ext cx="57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908" h="1" fill="none" extrusionOk="0">
                    <a:moveTo>
                      <a:pt x="0" y="1"/>
                    </a:moveTo>
                    <a:lnTo>
                      <a:pt x="22907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867500" y="3551925"/>
                <a:ext cx="5978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1533" fill="none" extrusionOk="0">
                    <a:moveTo>
                      <a:pt x="1" y="1"/>
                    </a:moveTo>
                    <a:lnTo>
                      <a:pt x="972" y="722"/>
                    </a:lnTo>
                    <a:lnTo>
                      <a:pt x="1" y="1533"/>
                    </a:lnTo>
                    <a:lnTo>
                      <a:pt x="23740" y="1533"/>
                    </a:lnTo>
                    <a:cubicBezTo>
                      <a:pt x="23740" y="1533"/>
                      <a:pt x="23831" y="1255"/>
                      <a:pt x="23879" y="722"/>
                    </a:cubicBezTo>
                    <a:cubicBezTo>
                      <a:pt x="23895" y="524"/>
                      <a:pt x="23911" y="278"/>
                      <a:pt x="23911" y="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461000" y="3551925"/>
                <a:ext cx="523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699" fill="none" extrusionOk="0">
                    <a:moveTo>
                      <a:pt x="0" y="1533"/>
                    </a:moveTo>
                    <a:lnTo>
                      <a:pt x="171" y="1698"/>
                    </a:lnTo>
                    <a:lnTo>
                      <a:pt x="1757" y="1698"/>
                    </a:lnTo>
                    <a:cubicBezTo>
                      <a:pt x="1757" y="1698"/>
                      <a:pt x="1799" y="1650"/>
                      <a:pt x="1853" y="1533"/>
                    </a:cubicBezTo>
                    <a:cubicBezTo>
                      <a:pt x="1949" y="1314"/>
                      <a:pt x="2093" y="860"/>
                      <a:pt x="2093" y="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4507300" y="3551925"/>
                <a:ext cx="4355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560" fill="none" extrusionOk="0">
                    <a:moveTo>
                      <a:pt x="1" y="1533"/>
                    </a:moveTo>
                    <a:lnTo>
                      <a:pt x="1266" y="1533"/>
                    </a:lnTo>
                    <a:cubicBezTo>
                      <a:pt x="1266" y="1533"/>
                      <a:pt x="1741" y="1560"/>
                      <a:pt x="1741" y="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3767025" y="3551925"/>
                <a:ext cx="1005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1533" fill="none" extrusionOk="0">
                    <a:moveTo>
                      <a:pt x="4020" y="1533"/>
                    </a:moveTo>
                    <a:lnTo>
                      <a:pt x="1073" y="412"/>
                    </a:lnTo>
                    <a:lnTo>
                      <a:pt x="0" y="1"/>
                    </a:ln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3793850" y="3541650"/>
                <a:ext cx="16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823" fill="none" extrusionOk="0">
                    <a:moveTo>
                      <a:pt x="0" y="823"/>
                    </a:moveTo>
                    <a:lnTo>
                      <a:pt x="662" y="412"/>
                    </a:lnTo>
                    <a:lnTo>
                      <a:pt x="0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3891800" y="3569950"/>
                <a:ext cx="57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908" h="1" fill="none" extrusionOk="0">
                    <a:moveTo>
                      <a:pt x="0" y="1"/>
                    </a:moveTo>
                    <a:lnTo>
                      <a:pt x="22907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867500" y="3551925"/>
                <a:ext cx="597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1" fill="none" extrusionOk="0">
                    <a:moveTo>
                      <a:pt x="1" y="1"/>
                    </a:moveTo>
                    <a:lnTo>
                      <a:pt x="23911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178650" y="168750"/>
            <a:ext cx="8786700" cy="480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 rot="10800000">
            <a:off x="2247419" y="4451982"/>
            <a:ext cx="465394" cy="292519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2700000">
            <a:off x="7772133" y="386668"/>
            <a:ext cx="1170953" cy="537016"/>
          </a:xfrm>
          <a:custGeom>
            <a:avLst/>
            <a:gdLst/>
            <a:ahLst/>
            <a:cxnLst/>
            <a:rect l="l" t="t" r="r" b="b"/>
            <a:pathLst>
              <a:path w="29757" h="13647" extrusionOk="0">
                <a:moveTo>
                  <a:pt x="8240" y="1"/>
                </a:moveTo>
                <a:cubicBezTo>
                  <a:pt x="7504" y="1"/>
                  <a:pt x="6794" y="70"/>
                  <a:pt x="6124" y="216"/>
                </a:cubicBezTo>
                <a:cubicBezTo>
                  <a:pt x="1" y="1548"/>
                  <a:pt x="9753" y="13646"/>
                  <a:pt x="18417" y="13646"/>
                </a:cubicBezTo>
                <a:cubicBezTo>
                  <a:pt x="19409" y="13646"/>
                  <a:pt x="20387" y="13487"/>
                  <a:pt x="21326" y="13136"/>
                </a:cubicBezTo>
                <a:cubicBezTo>
                  <a:pt x="29756" y="9974"/>
                  <a:pt x="17110" y="1"/>
                  <a:pt x="8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10800000">
            <a:off x="6797655" y="4604008"/>
            <a:ext cx="429150" cy="302918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3608650">
            <a:off x="1033612" y="883166"/>
            <a:ext cx="867502" cy="445474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 rot="683338">
            <a:off x="8038686" y="3417212"/>
            <a:ext cx="784179" cy="525139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 rot="10800000">
            <a:off x="6109959" y="713879"/>
            <a:ext cx="753293" cy="445453"/>
          </a:xfrm>
          <a:custGeom>
            <a:avLst/>
            <a:gdLst/>
            <a:ahLst/>
            <a:cxnLst/>
            <a:rect l="l" t="t" r="r" b="b"/>
            <a:pathLst>
              <a:path w="22975" h="13584" extrusionOk="0">
                <a:moveTo>
                  <a:pt x="10138" y="0"/>
                </a:moveTo>
                <a:cubicBezTo>
                  <a:pt x="4409" y="0"/>
                  <a:pt x="1" y="13584"/>
                  <a:pt x="8539" y="13584"/>
                </a:cubicBezTo>
                <a:cubicBezTo>
                  <a:pt x="9261" y="13584"/>
                  <a:pt x="10076" y="13487"/>
                  <a:pt x="10991" y="13275"/>
                </a:cubicBezTo>
                <a:cubicBezTo>
                  <a:pt x="20487" y="11061"/>
                  <a:pt x="22975" y="3575"/>
                  <a:pt x="11174" y="151"/>
                </a:cubicBezTo>
                <a:cubicBezTo>
                  <a:pt x="10826" y="49"/>
                  <a:pt x="10479" y="0"/>
                  <a:pt x="10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"/>
          <p:cNvSpPr/>
          <p:nvPr/>
        </p:nvSpPr>
        <p:spPr>
          <a:xfrm rot="-4167979">
            <a:off x="337413" y="279713"/>
            <a:ext cx="664124" cy="367163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10800000">
            <a:off x="5846062" y="4089111"/>
            <a:ext cx="345088" cy="243779"/>
          </a:xfrm>
          <a:custGeom>
            <a:avLst/>
            <a:gdLst/>
            <a:ahLst/>
            <a:cxnLst/>
            <a:rect l="l" t="t" r="r" b="b"/>
            <a:pathLst>
              <a:path w="10525" h="7434" extrusionOk="0">
                <a:moveTo>
                  <a:pt x="5199" y="1"/>
                </a:moveTo>
                <a:cubicBezTo>
                  <a:pt x="4910" y="1"/>
                  <a:pt x="4604" y="18"/>
                  <a:pt x="4280" y="54"/>
                </a:cubicBezTo>
                <a:cubicBezTo>
                  <a:pt x="968" y="437"/>
                  <a:pt x="1" y="7434"/>
                  <a:pt x="4904" y="7434"/>
                </a:cubicBezTo>
                <a:cubicBezTo>
                  <a:pt x="5847" y="7434"/>
                  <a:pt x="7008" y="7175"/>
                  <a:pt x="8411" y="6560"/>
                </a:cubicBezTo>
                <a:cubicBezTo>
                  <a:pt x="9992" y="5888"/>
                  <a:pt x="10525" y="1"/>
                  <a:pt x="5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748100" y="1307100"/>
            <a:ext cx="564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/>
          <p:nvPr/>
        </p:nvSpPr>
        <p:spPr>
          <a:xfrm rot="-4738289">
            <a:off x="150323" y="392630"/>
            <a:ext cx="784138" cy="525112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4750715">
            <a:off x="7979497" y="4420434"/>
            <a:ext cx="664147" cy="367155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7749775" y="2097571"/>
            <a:ext cx="867495" cy="445471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7149141" y="2680569"/>
            <a:ext cx="465394" cy="292519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6817027" y="1917187"/>
            <a:ext cx="753293" cy="445453"/>
          </a:xfrm>
          <a:custGeom>
            <a:avLst/>
            <a:gdLst/>
            <a:ahLst/>
            <a:cxnLst/>
            <a:rect l="l" t="t" r="r" b="b"/>
            <a:pathLst>
              <a:path w="22975" h="13584" extrusionOk="0">
                <a:moveTo>
                  <a:pt x="10138" y="0"/>
                </a:moveTo>
                <a:cubicBezTo>
                  <a:pt x="4409" y="0"/>
                  <a:pt x="1" y="13584"/>
                  <a:pt x="8539" y="13584"/>
                </a:cubicBezTo>
                <a:cubicBezTo>
                  <a:pt x="9261" y="13584"/>
                  <a:pt x="10076" y="13487"/>
                  <a:pt x="10991" y="13275"/>
                </a:cubicBezTo>
                <a:cubicBezTo>
                  <a:pt x="20487" y="11061"/>
                  <a:pt x="22975" y="3575"/>
                  <a:pt x="11174" y="151"/>
                </a:cubicBezTo>
                <a:cubicBezTo>
                  <a:pt x="10826" y="49"/>
                  <a:pt x="10479" y="0"/>
                  <a:pt x="10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rot="-1391600">
            <a:off x="545422" y="4062622"/>
            <a:ext cx="1170945" cy="537013"/>
          </a:xfrm>
          <a:custGeom>
            <a:avLst/>
            <a:gdLst/>
            <a:ahLst/>
            <a:cxnLst/>
            <a:rect l="l" t="t" r="r" b="b"/>
            <a:pathLst>
              <a:path w="29757" h="13647" extrusionOk="0">
                <a:moveTo>
                  <a:pt x="8240" y="1"/>
                </a:moveTo>
                <a:cubicBezTo>
                  <a:pt x="7504" y="1"/>
                  <a:pt x="6794" y="70"/>
                  <a:pt x="6124" y="216"/>
                </a:cubicBezTo>
                <a:cubicBezTo>
                  <a:pt x="1" y="1548"/>
                  <a:pt x="9753" y="13646"/>
                  <a:pt x="18417" y="13646"/>
                </a:cubicBezTo>
                <a:cubicBezTo>
                  <a:pt x="19409" y="13646"/>
                  <a:pt x="20387" y="13487"/>
                  <a:pt x="21326" y="13136"/>
                </a:cubicBezTo>
                <a:cubicBezTo>
                  <a:pt x="29756" y="9974"/>
                  <a:pt x="17110" y="1"/>
                  <a:pt x="8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1957329" y="4830979"/>
            <a:ext cx="345088" cy="243779"/>
          </a:xfrm>
          <a:custGeom>
            <a:avLst/>
            <a:gdLst/>
            <a:ahLst/>
            <a:cxnLst/>
            <a:rect l="l" t="t" r="r" b="b"/>
            <a:pathLst>
              <a:path w="10525" h="7434" extrusionOk="0">
                <a:moveTo>
                  <a:pt x="5199" y="1"/>
                </a:moveTo>
                <a:cubicBezTo>
                  <a:pt x="4910" y="1"/>
                  <a:pt x="4604" y="18"/>
                  <a:pt x="4280" y="54"/>
                </a:cubicBezTo>
                <a:cubicBezTo>
                  <a:pt x="968" y="437"/>
                  <a:pt x="1" y="7434"/>
                  <a:pt x="4904" y="7434"/>
                </a:cubicBezTo>
                <a:cubicBezTo>
                  <a:pt x="5847" y="7434"/>
                  <a:pt x="7008" y="7175"/>
                  <a:pt x="8411" y="6560"/>
                </a:cubicBezTo>
                <a:cubicBezTo>
                  <a:pt x="9992" y="5888"/>
                  <a:pt x="10525" y="1"/>
                  <a:pt x="5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1063924" y="1040181"/>
            <a:ext cx="429150" cy="302918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178650" y="168750"/>
            <a:ext cx="8786700" cy="480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3186751" y="1650250"/>
            <a:ext cx="42243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2"/>
          </p:nvPr>
        </p:nvSpPr>
        <p:spPr>
          <a:xfrm>
            <a:off x="3186751" y="2770925"/>
            <a:ext cx="42243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3"/>
          </p:nvPr>
        </p:nvSpPr>
        <p:spPr>
          <a:xfrm>
            <a:off x="3186751" y="3891600"/>
            <a:ext cx="42243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4" hasCustomPrompt="1"/>
          </p:nvPr>
        </p:nvSpPr>
        <p:spPr>
          <a:xfrm>
            <a:off x="2223450" y="1319362"/>
            <a:ext cx="734700" cy="66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5" hasCustomPrompt="1"/>
          </p:nvPr>
        </p:nvSpPr>
        <p:spPr>
          <a:xfrm>
            <a:off x="2223450" y="2435568"/>
            <a:ext cx="734700" cy="663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6" hasCustomPrompt="1"/>
          </p:nvPr>
        </p:nvSpPr>
        <p:spPr>
          <a:xfrm>
            <a:off x="2223450" y="3551775"/>
            <a:ext cx="734700" cy="663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7"/>
          </p:nvPr>
        </p:nvSpPr>
        <p:spPr>
          <a:xfrm>
            <a:off x="3186756" y="1355775"/>
            <a:ext cx="422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8"/>
          </p:nvPr>
        </p:nvSpPr>
        <p:spPr>
          <a:xfrm>
            <a:off x="3186762" y="2476450"/>
            <a:ext cx="422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9"/>
          </p:nvPr>
        </p:nvSpPr>
        <p:spPr>
          <a:xfrm>
            <a:off x="3186761" y="3597125"/>
            <a:ext cx="422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 rot="10800000" flipH="1">
            <a:off x="3696462" y="4422604"/>
            <a:ext cx="465394" cy="292519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 rot="4044421" flipH="1">
            <a:off x="6930760" y="388374"/>
            <a:ext cx="1170932" cy="537007"/>
          </a:xfrm>
          <a:custGeom>
            <a:avLst/>
            <a:gdLst/>
            <a:ahLst/>
            <a:cxnLst/>
            <a:rect l="l" t="t" r="r" b="b"/>
            <a:pathLst>
              <a:path w="29757" h="13647" extrusionOk="0">
                <a:moveTo>
                  <a:pt x="8240" y="1"/>
                </a:moveTo>
                <a:cubicBezTo>
                  <a:pt x="7504" y="1"/>
                  <a:pt x="6794" y="70"/>
                  <a:pt x="6124" y="216"/>
                </a:cubicBezTo>
                <a:cubicBezTo>
                  <a:pt x="1" y="1548"/>
                  <a:pt x="9753" y="13646"/>
                  <a:pt x="18417" y="13646"/>
                </a:cubicBezTo>
                <a:cubicBezTo>
                  <a:pt x="19409" y="13646"/>
                  <a:pt x="20387" y="13487"/>
                  <a:pt x="21326" y="13136"/>
                </a:cubicBezTo>
                <a:cubicBezTo>
                  <a:pt x="29756" y="9974"/>
                  <a:pt x="17110" y="1"/>
                  <a:pt x="8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 rot="10800000" flipH="1">
            <a:off x="8216195" y="566855"/>
            <a:ext cx="429150" cy="302918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 rot="10800000" flipH="1">
            <a:off x="6111546" y="4280438"/>
            <a:ext cx="867495" cy="445471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 rot="-9243453" flipH="1">
            <a:off x="2656876" y="4330"/>
            <a:ext cx="784159" cy="525126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 rot="10800000" flipH="1">
            <a:off x="587047" y="2408664"/>
            <a:ext cx="753293" cy="445453"/>
          </a:xfrm>
          <a:custGeom>
            <a:avLst/>
            <a:gdLst/>
            <a:ahLst/>
            <a:cxnLst/>
            <a:rect l="l" t="t" r="r" b="b"/>
            <a:pathLst>
              <a:path w="22975" h="13584" extrusionOk="0">
                <a:moveTo>
                  <a:pt x="10138" y="0"/>
                </a:moveTo>
                <a:cubicBezTo>
                  <a:pt x="4409" y="0"/>
                  <a:pt x="1" y="13584"/>
                  <a:pt x="8539" y="13584"/>
                </a:cubicBezTo>
                <a:cubicBezTo>
                  <a:pt x="9261" y="13584"/>
                  <a:pt x="10076" y="13487"/>
                  <a:pt x="10991" y="13275"/>
                </a:cubicBezTo>
                <a:cubicBezTo>
                  <a:pt x="20487" y="11061"/>
                  <a:pt x="22975" y="3575"/>
                  <a:pt x="11174" y="151"/>
                </a:cubicBezTo>
                <a:cubicBezTo>
                  <a:pt x="10826" y="49"/>
                  <a:pt x="10479" y="0"/>
                  <a:pt x="10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 rot="9268996" flipH="1">
            <a:off x="8336734" y="4222807"/>
            <a:ext cx="664139" cy="367168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 rot="10800000" flipH="1">
            <a:off x="791149" y="4482108"/>
            <a:ext cx="345088" cy="243779"/>
          </a:xfrm>
          <a:custGeom>
            <a:avLst/>
            <a:gdLst/>
            <a:ahLst/>
            <a:cxnLst/>
            <a:rect l="l" t="t" r="r" b="b"/>
            <a:pathLst>
              <a:path w="10525" h="7434" extrusionOk="0">
                <a:moveTo>
                  <a:pt x="5199" y="1"/>
                </a:moveTo>
                <a:cubicBezTo>
                  <a:pt x="4910" y="1"/>
                  <a:pt x="4604" y="18"/>
                  <a:pt x="4280" y="54"/>
                </a:cubicBezTo>
                <a:cubicBezTo>
                  <a:pt x="968" y="437"/>
                  <a:pt x="1" y="7434"/>
                  <a:pt x="4904" y="7434"/>
                </a:cubicBezTo>
                <a:cubicBezTo>
                  <a:pt x="5847" y="7434"/>
                  <a:pt x="7008" y="7175"/>
                  <a:pt x="8411" y="6560"/>
                </a:cubicBezTo>
                <a:cubicBezTo>
                  <a:pt x="9992" y="5888"/>
                  <a:pt x="10525" y="1"/>
                  <a:pt x="5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8650" y="168750"/>
            <a:ext cx="8786700" cy="480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title"/>
          </p:nvPr>
        </p:nvSpPr>
        <p:spPr>
          <a:xfrm>
            <a:off x="2111550" y="1488300"/>
            <a:ext cx="49209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2111550" y="2300125"/>
            <a:ext cx="4920900" cy="13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/>
          <p:nvPr/>
        </p:nvSpPr>
        <p:spPr>
          <a:xfrm rot="10800000">
            <a:off x="693633" y="316779"/>
            <a:ext cx="465394" cy="292519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6"/>
          <p:cNvSpPr/>
          <p:nvPr/>
        </p:nvSpPr>
        <p:spPr>
          <a:xfrm rot="-2700000">
            <a:off x="1490997" y="874840"/>
            <a:ext cx="1170953" cy="537016"/>
          </a:xfrm>
          <a:custGeom>
            <a:avLst/>
            <a:gdLst/>
            <a:ahLst/>
            <a:cxnLst/>
            <a:rect l="l" t="t" r="r" b="b"/>
            <a:pathLst>
              <a:path w="29757" h="13647" extrusionOk="0">
                <a:moveTo>
                  <a:pt x="8240" y="1"/>
                </a:moveTo>
                <a:cubicBezTo>
                  <a:pt x="7504" y="1"/>
                  <a:pt x="6794" y="70"/>
                  <a:pt x="6124" y="216"/>
                </a:cubicBezTo>
                <a:cubicBezTo>
                  <a:pt x="1" y="1548"/>
                  <a:pt x="9753" y="13646"/>
                  <a:pt x="18417" y="13646"/>
                </a:cubicBezTo>
                <a:cubicBezTo>
                  <a:pt x="19409" y="13646"/>
                  <a:pt x="20387" y="13487"/>
                  <a:pt x="21326" y="13136"/>
                </a:cubicBezTo>
                <a:cubicBezTo>
                  <a:pt x="29756" y="9974"/>
                  <a:pt x="17110" y="1"/>
                  <a:pt x="8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6"/>
          <p:cNvSpPr/>
          <p:nvPr/>
        </p:nvSpPr>
        <p:spPr>
          <a:xfrm rot="10800000">
            <a:off x="3280194" y="4144542"/>
            <a:ext cx="429150" cy="302918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/>
          <p:nvPr/>
        </p:nvSpPr>
        <p:spPr>
          <a:xfrm rot="10800000">
            <a:off x="492573" y="4381263"/>
            <a:ext cx="867495" cy="445471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/>
          <p:nvPr/>
        </p:nvSpPr>
        <p:spPr>
          <a:xfrm rot="683338">
            <a:off x="8041975" y="2877971"/>
            <a:ext cx="784179" cy="525139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/>
          <p:nvPr/>
        </p:nvSpPr>
        <p:spPr>
          <a:xfrm rot="10800000">
            <a:off x="6389324" y="677314"/>
            <a:ext cx="753293" cy="445453"/>
          </a:xfrm>
          <a:custGeom>
            <a:avLst/>
            <a:gdLst/>
            <a:ahLst/>
            <a:cxnLst/>
            <a:rect l="l" t="t" r="r" b="b"/>
            <a:pathLst>
              <a:path w="22975" h="13584" extrusionOk="0">
                <a:moveTo>
                  <a:pt x="10138" y="0"/>
                </a:moveTo>
                <a:cubicBezTo>
                  <a:pt x="4409" y="0"/>
                  <a:pt x="1" y="13584"/>
                  <a:pt x="8539" y="13584"/>
                </a:cubicBezTo>
                <a:cubicBezTo>
                  <a:pt x="9261" y="13584"/>
                  <a:pt x="10076" y="13487"/>
                  <a:pt x="10991" y="13275"/>
                </a:cubicBezTo>
                <a:cubicBezTo>
                  <a:pt x="20487" y="11061"/>
                  <a:pt x="22975" y="3575"/>
                  <a:pt x="11174" y="151"/>
                </a:cubicBezTo>
                <a:cubicBezTo>
                  <a:pt x="10826" y="49"/>
                  <a:pt x="10479" y="0"/>
                  <a:pt x="10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"/>
          <p:cNvSpPr/>
          <p:nvPr/>
        </p:nvSpPr>
        <p:spPr>
          <a:xfrm rot="-9268996">
            <a:off x="366241" y="3313407"/>
            <a:ext cx="664139" cy="367168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"/>
          <p:cNvSpPr/>
          <p:nvPr/>
        </p:nvSpPr>
        <p:spPr>
          <a:xfrm rot="10800000">
            <a:off x="7670039" y="4659133"/>
            <a:ext cx="345088" cy="243779"/>
          </a:xfrm>
          <a:custGeom>
            <a:avLst/>
            <a:gdLst/>
            <a:ahLst/>
            <a:cxnLst/>
            <a:rect l="l" t="t" r="r" b="b"/>
            <a:pathLst>
              <a:path w="10525" h="7434" extrusionOk="0">
                <a:moveTo>
                  <a:pt x="5199" y="1"/>
                </a:moveTo>
                <a:cubicBezTo>
                  <a:pt x="4910" y="1"/>
                  <a:pt x="4604" y="18"/>
                  <a:pt x="4280" y="54"/>
                </a:cubicBezTo>
                <a:cubicBezTo>
                  <a:pt x="968" y="437"/>
                  <a:pt x="1" y="7434"/>
                  <a:pt x="4904" y="7434"/>
                </a:cubicBezTo>
                <a:cubicBezTo>
                  <a:pt x="5847" y="7434"/>
                  <a:pt x="7008" y="7175"/>
                  <a:pt x="8411" y="6560"/>
                </a:cubicBezTo>
                <a:cubicBezTo>
                  <a:pt x="9992" y="5888"/>
                  <a:pt x="10525" y="1"/>
                  <a:pt x="5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178650" y="168750"/>
            <a:ext cx="8786700" cy="480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6"/>
          <p:cNvSpPr txBox="1">
            <a:spLocks noGrp="1"/>
          </p:cNvSpPr>
          <p:nvPr>
            <p:ph type="subTitle" idx="1"/>
          </p:nvPr>
        </p:nvSpPr>
        <p:spPr>
          <a:xfrm>
            <a:off x="1264025" y="3272075"/>
            <a:ext cx="188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subTitle" idx="2"/>
          </p:nvPr>
        </p:nvSpPr>
        <p:spPr>
          <a:xfrm>
            <a:off x="3629397" y="3272075"/>
            <a:ext cx="188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subTitle" idx="3"/>
          </p:nvPr>
        </p:nvSpPr>
        <p:spPr>
          <a:xfrm>
            <a:off x="5994628" y="3272075"/>
            <a:ext cx="1885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subTitle" idx="4"/>
          </p:nvPr>
        </p:nvSpPr>
        <p:spPr>
          <a:xfrm>
            <a:off x="1264025" y="2741300"/>
            <a:ext cx="188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5"/>
          </p:nvPr>
        </p:nvSpPr>
        <p:spPr>
          <a:xfrm>
            <a:off x="3629403" y="2741300"/>
            <a:ext cx="188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subTitle" idx="6"/>
          </p:nvPr>
        </p:nvSpPr>
        <p:spPr>
          <a:xfrm>
            <a:off x="5994635" y="2741300"/>
            <a:ext cx="188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6"/>
          <p:cNvSpPr/>
          <p:nvPr/>
        </p:nvSpPr>
        <p:spPr>
          <a:xfrm rot="9166907" flipH="1">
            <a:off x="21673" y="96229"/>
            <a:ext cx="812366" cy="417161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/>
          <p:nvPr/>
        </p:nvSpPr>
        <p:spPr>
          <a:xfrm rot="-9243367" flipH="1">
            <a:off x="7592212" y="63045"/>
            <a:ext cx="730825" cy="489410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6"/>
          <p:cNvSpPr/>
          <p:nvPr/>
        </p:nvSpPr>
        <p:spPr>
          <a:xfrm rot="10800000" flipH="1">
            <a:off x="3148222" y="81741"/>
            <a:ext cx="465394" cy="292519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6"/>
          <p:cNvSpPr/>
          <p:nvPr/>
        </p:nvSpPr>
        <p:spPr>
          <a:xfrm rot="10800000" flipH="1">
            <a:off x="-113567" y="4074426"/>
            <a:ext cx="753293" cy="445453"/>
          </a:xfrm>
          <a:custGeom>
            <a:avLst/>
            <a:gdLst/>
            <a:ahLst/>
            <a:cxnLst/>
            <a:rect l="l" t="t" r="r" b="b"/>
            <a:pathLst>
              <a:path w="22975" h="13584" extrusionOk="0">
                <a:moveTo>
                  <a:pt x="10138" y="0"/>
                </a:moveTo>
                <a:cubicBezTo>
                  <a:pt x="4409" y="0"/>
                  <a:pt x="1" y="13584"/>
                  <a:pt x="8539" y="13584"/>
                </a:cubicBezTo>
                <a:cubicBezTo>
                  <a:pt x="9261" y="13584"/>
                  <a:pt x="10076" y="13487"/>
                  <a:pt x="10991" y="13275"/>
                </a:cubicBezTo>
                <a:cubicBezTo>
                  <a:pt x="20487" y="11061"/>
                  <a:pt x="22975" y="3575"/>
                  <a:pt x="11174" y="151"/>
                </a:cubicBezTo>
                <a:cubicBezTo>
                  <a:pt x="10826" y="49"/>
                  <a:pt x="10479" y="0"/>
                  <a:pt x="10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6"/>
          <p:cNvSpPr/>
          <p:nvPr/>
        </p:nvSpPr>
        <p:spPr>
          <a:xfrm rot="175889" flipH="1">
            <a:off x="7960296" y="4375547"/>
            <a:ext cx="1170982" cy="537030"/>
          </a:xfrm>
          <a:custGeom>
            <a:avLst/>
            <a:gdLst/>
            <a:ahLst/>
            <a:cxnLst/>
            <a:rect l="l" t="t" r="r" b="b"/>
            <a:pathLst>
              <a:path w="29757" h="13647" extrusionOk="0">
                <a:moveTo>
                  <a:pt x="8240" y="1"/>
                </a:moveTo>
                <a:cubicBezTo>
                  <a:pt x="7504" y="1"/>
                  <a:pt x="6794" y="70"/>
                  <a:pt x="6124" y="216"/>
                </a:cubicBezTo>
                <a:cubicBezTo>
                  <a:pt x="1" y="1548"/>
                  <a:pt x="9753" y="13646"/>
                  <a:pt x="18417" y="13646"/>
                </a:cubicBezTo>
                <a:cubicBezTo>
                  <a:pt x="19409" y="13646"/>
                  <a:pt x="20387" y="13487"/>
                  <a:pt x="21326" y="13136"/>
                </a:cubicBezTo>
                <a:cubicBezTo>
                  <a:pt x="29756" y="9974"/>
                  <a:pt x="17110" y="1"/>
                  <a:pt x="8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6"/>
          <p:cNvSpPr/>
          <p:nvPr/>
        </p:nvSpPr>
        <p:spPr>
          <a:xfrm rot="6260992" flipH="1">
            <a:off x="8478782" y="847228"/>
            <a:ext cx="618925" cy="342156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"/>
          <p:cNvSpPr/>
          <p:nvPr/>
        </p:nvSpPr>
        <p:spPr>
          <a:xfrm rot="10800000" flipH="1">
            <a:off x="1257755" y="4769592"/>
            <a:ext cx="429150" cy="302918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/>
          <p:cNvSpPr/>
          <p:nvPr/>
        </p:nvSpPr>
        <p:spPr>
          <a:xfrm rot="10800000" flipH="1">
            <a:off x="102922" y="1048820"/>
            <a:ext cx="345088" cy="243779"/>
          </a:xfrm>
          <a:custGeom>
            <a:avLst/>
            <a:gdLst/>
            <a:ahLst/>
            <a:cxnLst/>
            <a:rect l="l" t="t" r="r" b="b"/>
            <a:pathLst>
              <a:path w="10525" h="7434" extrusionOk="0">
                <a:moveTo>
                  <a:pt x="5199" y="1"/>
                </a:moveTo>
                <a:cubicBezTo>
                  <a:pt x="4910" y="1"/>
                  <a:pt x="4604" y="18"/>
                  <a:pt x="4280" y="54"/>
                </a:cubicBezTo>
                <a:cubicBezTo>
                  <a:pt x="968" y="437"/>
                  <a:pt x="1" y="7434"/>
                  <a:pt x="4904" y="7434"/>
                </a:cubicBezTo>
                <a:cubicBezTo>
                  <a:pt x="5847" y="7434"/>
                  <a:pt x="7008" y="7175"/>
                  <a:pt x="8411" y="6560"/>
                </a:cubicBezTo>
                <a:cubicBezTo>
                  <a:pt x="9992" y="5888"/>
                  <a:pt x="10525" y="1"/>
                  <a:pt x="5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178650" y="168750"/>
            <a:ext cx="9597300" cy="480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7"/>
          <p:cNvSpPr/>
          <p:nvPr/>
        </p:nvSpPr>
        <p:spPr>
          <a:xfrm rot="-9166907">
            <a:off x="8196638" y="69335"/>
            <a:ext cx="812366" cy="417161"/>
          </a:xfrm>
          <a:custGeom>
            <a:avLst/>
            <a:gdLst/>
            <a:ahLst/>
            <a:cxnLst/>
            <a:rect l="l" t="t" r="r" b="b"/>
            <a:pathLst>
              <a:path w="52094" h="26751" extrusionOk="0">
                <a:moveTo>
                  <a:pt x="22382" y="0"/>
                </a:moveTo>
                <a:cubicBezTo>
                  <a:pt x="17717" y="0"/>
                  <a:pt x="13405" y="863"/>
                  <a:pt x="10369" y="2898"/>
                </a:cubicBezTo>
                <a:cubicBezTo>
                  <a:pt x="1" y="9847"/>
                  <a:pt x="5493" y="26751"/>
                  <a:pt x="18621" y="26751"/>
                </a:cubicBezTo>
                <a:cubicBezTo>
                  <a:pt x="18903" y="26751"/>
                  <a:pt x="19188" y="26743"/>
                  <a:pt x="19477" y="26727"/>
                </a:cubicBezTo>
                <a:cubicBezTo>
                  <a:pt x="29839" y="26179"/>
                  <a:pt x="52094" y="19537"/>
                  <a:pt x="49583" y="11252"/>
                </a:cubicBezTo>
                <a:cubicBezTo>
                  <a:pt x="47792" y="5341"/>
                  <a:pt x="33992" y="0"/>
                  <a:pt x="223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7"/>
          <p:cNvSpPr/>
          <p:nvPr/>
        </p:nvSpPr>
        <p:spPr>
          <a:xfrm rot="9243367">
            <a:off x="707640" y="36151"/>
            <a:ext cx="730825" cy="489410"/>
          </a:xfrm>
          <a:custGeom>
            <a:avLst/>
            <a:gdLst/>
            <a:ahLst/>
            <a:cxnLst/>
            <a:rect l="l" t="t" r="r" b="b"/>
            <a:pathLst>
              <a:path w="33427" h="22385" extrusionOk="0">
                <a:moveTo>
                  <a:pt x="9557" y="1"/>
                </a:moveTo>
                <a:cubicBezTo>
                  <a:pt x="1" y="1"/>
                  <a:pt x="666" y="10090"/>
                  <a:pt x="10236" y="14875"/>
                </a:cubicBezTo>
                <a:cubicBezTo>
                  <a:pt x="14980" y="17247"/>
                  <a:pt x="22942" y="22385"/>
                  <a:pt x="27665" y="22385"/>
                </a:cubicBezTo>
                <a:cubicBezTo>
                  <a:pt x="29306" y="22385"/>
                  <a:pt x="30556" y="21765"/>
                  <a:pt x="31144" y="20194"/>
                </a:cubicBezTo>
                <a:cubicBezTo>
                  <a:pt x="33427" y="14122"/>
                  <a:pt x="22425" y="884"/>
                  <a:pt x="10601" y="39"/>
                </a:cubicBezTo>
                <a:cubicBezTo>
                  <a:pt x="10240" y="13"/>
                  <a:pt x="9892" y="1"/>
                  <a:pt x="9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7"/>
          <p:cNvSpPr/>
          <p:nvPr/>
        </p:nvSpPr>
        <p:spPr>
          <a:xfrm rot="10800000">
            <a:off x="5417061" y="54847"/>
            <a:ext cx="465394" cy="292519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7"/>
          <p:cNvSpPr/>
          <p:nvPr/>
        </p:nvSpPr>
        <p:spPr>
          <a:xfrm rot="10800000">
            <a:off x="8390952" y="4047532"/>
            <a:ext cx="753293" cy="445453"/>
          </a:xfrm>
          <a:custGeom>
            <a:avLst/>
            <a:gdLst/>
            <a:ahLst/>
            <a:cxnLst/>
            <a:rect l="l" t="t" r="r" b="b"/>
            <a:pathLst>
              <a:path w="22975" h="13584" extrusionOk="0">
                <a:moveTo>
                  <a:pt x="10138" y="0"/>
                </a:moveTo>
                <a:cubicBezTo>
                  <a:pt x="4409" y="0"/>
                  <a:pt x="1" y="13584"/>
                  <a:pt x="8539" y="13584"/>
                </a:cubicBezTo>
                <a:cubicBezTo>
                  <a:pt x="9261" y="13584"/>
                  <a:pt x="10076" y="13487"/>
                  <a:pt x="10991" y="13275"/>
                </a:cubicBezTo>
                <a:cubicBezTo>
                  <a:pt x="20487" y="11061"/>
                  <a:pt x="22975" y="3575"/>
                  <a:pt x="11174" y="151"/>
                </a:cubicBezTo>
                <a:cubicBezTo>
                  <a:pt x="10826" y="49"/>
                  <a:pt x="10479" y="0"/>
                  <a:pt x="10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7"/>
          <p:cNvSpPr/>
          <p:nvPr/>
        </p:nvSpPr>
        <p:spPr>
          <a:xfrm rot="-175889">
            <a:off x="-100601" y="4348653"/>
            <a:ext cx="1170982" cy="537030"/>
          </a:xfrm>
          <a:custGeom>
            <a:avLst/>
            <a:gdLst/>
            <a:ahLst/>
            <a:cxnLst/>
            <a:rect l="l" t="t" r="r" b="b"/>
            <a:pathLst>
              <a:path w="29757" h="13647" extrusionOk="0">
                <a:moveTo>
                  <a:pt x="8240" y="1"/>
                </a:moveTo>
                <a:cubicBezTo>
                  <a:pt x="7504" y="1"/>
                  <a:pt x="6794" y="70"/>
                  <a:pt x="6124" y="216"/>
                </a:cubicBezTo>
                <a:cubicBezTo>
                  <a:pt x="1" y="1548"/>
                  <a:pt x="9753" y="13646"/>
                  <a:pt x="18417" y="13646"/>
                </a:cubicBezTo>
                <a:cubicBezTo>
                  <a:pt x="19409" y="13646"/>
                  <a:pt x="20387" y="13487"/>
                  <a:pt x="21326" y="13136"/>
                </a:cubicBezTo>
                <a:cubicBezTo>
                  <a:pt x="29756" y="9974"/>
                  <a:pt x="17110" y="1"/>
                  <a:pt x="8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7"/>
          <p:cNvSpPr/>
          <p:nvPr/>
        </p:nvSpPr>
        <p:spPr>
          <a:xfrm rot="-6260992">
            <a:off x="-67030" y="820334"/>
            <a:ext cx="618925" cy="342156"/>
          </a:xfrm>
          <a:custGeom>
            <a:avLst/>
            <a:gdLst/>
            <a:ahLst/>
            <a:cxnLst/>
            <a:rect l="l" t="t" r="r" b="b"/>
            <a:pathLst>
              <a:path w="34069" h="18836" extrusionOk="0">
                <a:moveTo>
                  <a:pt x="11642" y="0"/>
                </a:moveTo>
                <a:cubicBezTo>
                  <a:pt x="8999" y="0"/>
                  <a:pt x="6760" y="639"/>
                  <a:pt x="5502" y="2075"/>
                </a:cubicBezTo>
                <a:cubicBezTo>
                  <a:pt x="1" y="8352"/>
                  <a:pt x="10227" y="14446"/>
                  <a:pt x="14130" y="16158"/>
                </a:cubicBezTo>
                <a:cubicBezTo>
                  <a:pt x="18311" y="17993"/>
                  <a:pt x="21699" y="18836"/>
                  <a:pt x="24298" y="18836"/>
                </a:cubicBezTo>
                <a:cubicBezTo>
                  <a:pt x="27260" y="18836"/>
                  <a:pt x="29195" y="17740"/>
                  <a:pt x="30107" y="15770"/>
                </a:cubicBezTo>
                <a:cubicBezTo>
                  <a:pt x="34068" y="7267"/>
                  <a:pt x="20555" y="0"/>
                  <a:pt x="116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7"/>
          <p:cNvSpPr/>
          <p:nvPr/>
        </p:nvSpPr>
        <p:spPr>
          <a:xfrm rot="10800000">
            <a:off x="7343772" y="4742698"/>
            <a:ext cx="429150" cy="302918"/>
          </a:xfrm>
          <a:custGeom>
            <a:avLst/>
            <a:gdLst/>
            <a:ahLst/>
            <a:cxnLst/>
            <a:rect l="l" t="t" r="r" b="b"/>
            <a:pathLst>
              <a:path w="18287" h="12908" extrusionOk="0">
                <a:moveTo>
                  <a:pt x="9079" y="1"/>
                </a:moveTo>
                <a:cubicBezTo>
                  <a:pt x="8569" y="1"/>
                  <a:pt x="8028" y="32"/>
                  <a:pt x="7454" y="98"/>
                </a:cubicBezTo>
                <a:cubicBezTo>
                  <a:pt x="1671" y="768"/>
                  <a:pt x="1" y="12907"/>
                  <a:pt x="8533" y="12907"/>
                </a:cubicBezTo>
                <a:cubicBezTo>
                  <a:pt x="10171" y="12907"/>
                  <a:pt x="12187" y="12459"/>
                  <a:pt x="14621" y="11397"/>
                </a:cubicBezTo>
                <a:cubicBezTo>
                  <a:pt x="17324" y="10207"/>
                  <a:pt x="18286" y="1"/>
                  <a:pt x="90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 rot="10800000">
            <a:off x="8582666" y="1021926"/>
            <a:ext cx="345088" cy="243779"/>
          </a:xfrm>
          <a:custGeom>
            <a:avLst/>
            <a:gdLst/>
            <a:ahLst/>
            <a:cxnLst/>
            <a:rect l="l" t="t" r="r" b="b"/>
            <a:pathLst>
              <a:path w="10525" h="7434" extrusionOk="0">
                <a:moveTo>
                  <a:pt x="5199" y="1"/>
                </a:moveTo>
                <a:cubicBezTo>
                  <a:pt x="4910" y="1"/>
                  <a:pt x="4604" y="18"/>
                  <a:pt x="4280" y="54"/>
                </a:cubicBezTo>
                <a:cubicBezTo>
                  <a:pt x="968" y="437"/>
                  <a:pt x="1" y="7434"/>
                  <a:pt x="4904" y="7434"/>
                </a:cubicBezTo>
                <a:cubicBezTo>
                  <a:pt x="5847" y="7434"/>
                  <a:pt x="7008" y="7175"/>
                  <a:pt x="8411" y="6560"/>
                </a:cubicBezTo>
                <a:cubicBezTo>
                  <a:pt x="9992" y="5888"/>
                  <a:pt x="10525" y="1"/>
                  <a:pt x="5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178650" y="168750"/>
            <a:ext cx="8786700" cy="545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Thambi 2"/>
              <a:buNone/>
              <a:defRPr sz="3500" b="1">
                <a:solidFill>
                  <a:schemeClr val="dk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7" r:id="rId6"/>
    <p:sldLayoutId id="2147483672" r:id="rId7"/>
    <p:sldLayoutId id="2147483682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ctrTitle"/>
          </p:nvPr>
        </p:nvSpPr>
        <p:spPr>
          <a:xfrm>
            <a:off x="1302036" y="674659"/>
            <a:ext cx="6358200" cy="20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smtClean="0">
                <a:latin typeface="Baloo Thambi 2"/>
                <a:ea typeface="Baloo Thambi 2"/>
                <a:cs typeface="Baloo Thambi 2"/>
                <a:sym typeface="Baloo Thambi 2"/>
              </a:rPr>
              <a:t>BAB 9</a:t>
            </a:r>
            <a:br>
              <a:rPr lang="pt-PT" b="1" dirty="0" smtClean="0">
                <a:latin typeface="Baloo Thambi 2"/>
                <a:ea typeface="Baloo Thambi 2"/>
                <a:cs typeface="Baloo Thambi 2"/>
                <a:sym typeface="Baloo Thambi 2"/>
              </a:rPr>
            </a:br>
            <a:r>
              <a:rPr lang="pt-PT" b="1" dirty="0" smtClean="0">
                <a:latin typeface="Baloo Thambi 2"/>
                <a:ea typeface="Baloo Thambi 2"/>
                <a:cs typeface="Baloo Thambi 2"/>
                <a:sym typeface="Baloo Thambi 2"/>
              </a:rPr>
              <a:t>PENYAJIAN DATA</a:t>
            </a:r>
            <a:endParaRPr b="1" dirty="0"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577" name="Google Shape;577;p41"/>
          <p:cNvSpPr txBox="1">
            <a:spLocks noGrp="1"/>
          </p:cNvSpPr>
          <p:nvPr>
            <p:ph type="subTitle" idx="1"/>
          </p:nvPr>
        </p:nvSpPr>
        <p:spPr>
          <a:xfrm>
            <a:off x="2531550" y="3378675"/>
            <a:ext cx="4080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SEMESTER 2</a:t>
            </a:r>
            <a:endParaRPr dirty="0"/>
          </a:p>
        </p:txBody>
      </p:sp>
      <p:grpSp>
        <p:nvGrpSpPr>
          <p:cNvPr id="578" name="Google Shape;578;p41"/>
          <p:cNvGrpSpPr/>
          <p:nvPr/>
        </p:nvGrpSpPr>
        <p:grpSpPr>
          <a:xfrm rot="-698177" flipH="1">
            <a:off x="7395952" y="3330038"/>
            <a:ext cx="834560" cy="1273890"/>
            <a:chOff x="2609675" y="1343350"/>
            <a:chExt cx="537450" cy="820375"/>
          </a:xfrm>
        </p:grpSpPr>
        <p:sp>
          <p:nvSpPr>
            <p:cNvPr id="579" name="Google Shape;579;p41"/>
            <p:cNvSpPr/>
            <p:nvPr/>
          </p:nvSpPr>
          <p:spPr>
            <a:xfrm>
              <a:off x="3065825" y="1936300"/>
              <a:ext cx="22575" cy="11775"/>
            </a:xfrm>
            <a:custGeom>
              <a:avLst/>
              <a:gdLst/>
              <a:ahLst/>
              <a:cxnLst/>
              <a:rect l="l" t="t" r="r" b="b"/>
              <a:pathLst>
                <a:path w="903" h="471" extrusionOk="0">
                  <a:moveTo>
                    <a:pt x="0" y="0"/>
                  </a:moveTo>
                  <a:cubicBezTo>
                    <a:pt x="75" y="160"/>
                    <a:pt x="145" y="315"/>
                    <a:pt x="209" y="470"/>
                  </a:cubicBezTo>
                  <a:cubicBezTo>
                    <a:pt x="209" y="465"/>
                    <a:pt x="209" y="465"/>
                    <a:pt x="214" y="465"/>
                  </a:cubicBezTo>
                  <a:cubicBezTo>
                    <a:pt x="251" y="459"/>
                    <a:pt x="289" y="454"/>
                    <a:pt x="326" y="449"/>
                  </a:cubicBezTo>
                  <a:cubicBezTo>
                    <a:pt x="347" y="443"/>
                    <a:pt x="369" y="443"/>
                    <a:pt x="385" y="438"/>
                  </a:cubicBezTo>
                  <a:lnTo>
                    <a:pt x="401" y="438"/>
                  </a:lnTo>
                  <a:cubicBezTo>
                    <a:pt x="678" y="385"/>
                    <a:pt x="849" y="331"/>
                    <a:pt x="892" y="278"/>
                  </a:cubicBezTo>
                  <a:cubicBezTo>
                    <a:pt x="897" y="273"/>
                    <a:pt x="897" y="262"/>
                    <a:pt x="903" y="257"/>
                  </a:cubicBezTo>
                  <a:cubicBezTo>
                    <a:pt x="903" y="251"/>
                    <a:pt x="903" y="251"/>
                    <a:pt x="903" y="251"/>
                  </a:cubicBezTo>
                  <a:cubicBezTo>
                    <a:pt x="903" y="241"/>
                    <a:pt x="897" y="230"/>
                    <a:pt x="887" y="219"/>
                  </a:cubicBezTo>
                  <a:cubicBezTo>
                    <a:pt x="887" y="214"/>
                    <a:pt x="881" y="214"/>
                    <a:pt x="876" y="209"/>
                  </a:cubicBezTo>
                  <a:cubicBezTo>
                    <a:pt x="871" y="203"/>
                    <a:pt x="860" y="193"/>
                    <a:pt x="849" y="187"/>
                  </a:cubicBezTo>
                  <a:cubicBezTo>
                    <a:pt x="844" y="182"/>
                    <a:pt x="833" y="182"/>
                    <a:pt x="828" y="177"/>
                  </a:cubicBezTo>
                  <a:cubicBezTo>
                    <a:pt x="812" y="171"/>
                    <a:pt x="801" y="166"/>
                    <a:pt x="785" y="160"/>
                  </a:cubicBezTo>
                  <a:cubicBezTo>
                    <a:pt x="775" y="155"/>
                    <a:pt x="764" y="150"/>
                    <a:pt x="748" y="144"/>
                  </a:cubicBezTo>
                  <a:cubicBezTo>
                    <a:pt x="732" y="139"/>
                    <a:pt x="716" y="134"/>
                    <a:pt x="694" y="128"/>
                  </a:cubicBezTo>
                  <a:cubicBezTo>
                    <a:pt x="678" y="123"/>
                    <a:pt x="668" y="118"/>
                    <a:pt x="652" y="118"/>
                  </a:cubicBezTo>
                  <a:cubicBezTo>
                    <a:pt x="630" y="112"/>
                    <a:pt x="604" y="107"/>
                    <a:pt x="582" y="102"/>
                  </a:cubicBezTo>
                  <a:cubicBezTo>
                    <a:pt x="561" y="96"/>
                    <a:pt x="545" y="91"/>
                    <a:pt x="524" y="86"/>
                  </a:cubicBezTo>
                  <a:cubicBezTo>
                    <a:pt x="513" y="86"/>
                    <a:pt x="492" y="80"/>
                    <a:pt x="481" y="80"/>
                  </a:cubicBezTo>
                  <a:cubicBezTo>
                    <a:pt x="347" y="54"/>
                    <a:pt x="187" y="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2694675" y="1928825"/>
              <a:ext cx="361175" cy="27525"/>
            </a:xfrm>
            <a:custGeom>
              <a:avLst/>
              <a:gdLst/>
              <a:ahLst/>
              <a:cxnLst/>
              <a:rect l="l" t="t" r="r" b="b"/>
              <a:pathLst>
                <a:path w="14447" h="1101" extrusionOk="0">
                  <a:moveTo>
                    <a:pt x="6706" y="0"/>
                  </a:moveTo>
                  <a:cubicBezTo>
                    <a:pt x="6588" y="0"/>
                    <a:pt x="6465" y="0"/>
                    <a:pt x="6348" y="6"/>
                  </a:cubicBezTo>
                  <a:lnTo>
                    <a:pt x="6188" y="6"/>
                  </a:lnTo>
                  <a:cubicBezTo>
                    <a:pt x="6070" y="6"/>
                    <a:pt x="5953" y="6"/>
                    <a:pt x="5830" y="11"/>
                  </a:cubicBezTo>
                  <a:lnTo>
                    <a:pt x="5702" y="11"/>
                  </a:lnTo>
                  <a:cubicBezTo>
                    <a:pt x="5547" y="11"/>
                    <a:pt x="5398" y="16"/>
                    <a:pt x="5248" y="16"/>
                  </a:cubicBezTo>
                  <a:cubicBezTo>
                    <a:pt x="5189" y="16"/>
                    <a:pt x="5131" y="22"/>
                    <a:pt x="5072" y="22"/>
                  </a:cubicBezTo>
                  <a:cubicBezTo>
                    <a:pt x="4981" y="22"/>
                    <a:pt x="4885" y="22"/>
                    <a:pt x="4794" y="27"/>
                  </a:cubicBezTo>
                  <a:cubicBezTo>
                    <a:pt x="4725" y="27"/>
                    <a:pt x="4650" y="27"/>
                    <a:pt x="4581" y="32"/>
                  </a:cubicBezTo>
                  <a:cubicBezTo>
                    <a:pt x="4506" y="32"/>
                    <a:pt x="4431" y="32"/>
                    <a:pt x="4357" y="38"/>
                  </a:cubicBezTo>
                  <a:cubicBezTo>
                    <a:pt x="4282" y="38"/>
                    <a:pt x="4207" y="38"/>
                    <a:pt x="4132" y="43"/>
                  </a:cubicBezTo>
                  <a:cubicBezTo>
                    <a:pt x="4063" y="43"/>
                    <a:pt x="3994" y="48"/>
                    <a:pt x="3924" y="48"/>
                  </a:cubicBezTo>
                  <a:cubicBezTo>
                    <a:pt x="3785" y="54"/>
                    <a:pt x="3647" y="54"/>
                    <a:pt x="3513" y="59"/>
                  </a:cubicBezTo>
                  <a:cubicBezTo>
                    <a:pt x="3454" y="64"/>
                    <a:pt x="3401" y="64"/>
                    <a:pt x="3348" y="64"/>
                  </a:cubicBezTo>
                  <a:cubicBezTo>
                    <a:pt x="3268" y="70"/>
                    <a:pt x="3188" y="70"/>
                    <a:pt x="3113" y="75"/>
                  </a:cubicBezTo>
                  <a:cubicBezTo>
                    <a:pt x="3054" y="75"/>
                    <a:pt x="3001" y="80"/>
                    <a:pt x="2942" y="80"/>
                  </a:cubicBezTo>
                  <a:cubicBezTo>
                    <a:pt x="2867" y="86"/>
                    <a:pt x="2798" y="86"/>
                    <a:pt x="2723" y="91"/>
                  </a:cubicBezTo>
                  <a:cubicBezTo>
                    <a:pt x="2664" y="91"/>
                    <a:pt x="2606" y="96"/>
                    <a:pt x="2552" y="96"/>
                  </a:cubicBezTo>
                  <a:cubicBezTo>
                    <a:pt x="2483" y="102"/>
                    <a:pt x="2414" y="107"/>
                    <a:pt x="2349" y="107"/>
                  </a:cubicBezTo>
                  <a:cubicBezTo>
                    <a:pt x="2237" y="113"/>
                    <a:pt x="2125" y="118"/>
                    <a:pt x="2018" y="123"/>
                  </a:cubicBezTo>
                  <a:cubicBezTo>
                    <a:pt x="1976" y="129"/>
                    <a:pt x="1933" y="129"/>
                    <a:pt x="1885" y="134"/>
                  </a:cubicBezTo>
                  <a:cubicBezTo>
                    <a:pt x="1810" y="139"/>
                    <a:pt x="1730" y="139"/>
                    <a:pt x="1655" y="145"/>
                  </a:cubicBezTo>
                  <a:cubicBezTo>
                    <a:pt x="1613" y="150"/>
                    <a:pt x="1575" y="150"/>
                    <a:pt x="1538" y="155"/>
                  </a:cubicBezTo>
                  <a:cubicBezTo>
                    <a:pt x="1453" y="161"/>
                    <a:pt x="1373" y="166"/>
                    <a:pt x="1287" y="171"/>
                  </a:cubicBezTo>
                  <a:cubicBezTo>
                    <a:pt x="1260" y="171"/>
                    <a:pt x="1234" y="171"/>
                    <a:pt x="1207" y="177"/>
                  </a:cubicBezTo>
                  <a:cubicBezTo>
                    <a:pt x="865" y="198"/>
                    <a:pt x="550" y="225"/>
                    <a:pt x="278" y="251"/>
                  </a:cubicBezTo>
                  <a:cubicBezTo>
                    <a:pt x="182" y="443"/>
                    <a:pt x="86" y="630"/>
                    <a:pt x="1" y="812"/>
                  </a:cubicBezTo>
                  <a:cubicBezTo>
                    <a:pt x="534" y="876"/>
                    <a:pt x="1255" y="935"/>
                    <a:pt x="2115" y="977"/>
                  </a:cubicBezTo>
                  <a:lnTo>
                    <a:pt x="2157" y="977"/>
                  </a:lnTo>
                  <a:cubicBezTo>
                    <a:pt x="2280" y="988"/>
                    <a:pt x="2403" y="993"/>
                    <a:pt x="2531" y="999"/>
                  </a:cubicBezTo>
                  <a:lnTo>
                    <a:pt x="2595" y="999"/>
                  </a:lnTo>
                  <a:cubicBezTo>
                    <a:pt x="2739" y="1009"/>
                    <a:pt x="2889" y="1015"/>
                    <a:pt x="3038" y="1020"/>
                  </a:cubicBezTo>
                  <a:cubicBezTo>
                    <a:pt x="3177" y="1025"/>
                    <a:pt x="3321" y="1031"/>
                    <a:pt x="3471" y="1036"/>
                  </a:cubicBezTo>
                  <a:cubicBezTo>
                    <a:pt x="3508" y="1036"/>
                    <a:pt x="3545" y="1036"/>
                    <a:pt x="3583" y="1041"/>
                  </a:cubicBezTo>
                  <a:cubicBezTo>
                    <a:pt x="3705" y="1041"/>
                    <a:pt x="3823" y="1047"/>
                    <a:pt x="3946" y="1052"/>
                  </a:cubicBezTo>
                  <a:lnTo>
                    <a:pt x="4052" y="1052"/>
                  </a:lnTo>
                  <a:cubicBezTo>
                    <a:pt x="4207" y="1057"/>
                    <a:pt x="4357" y="1063"/>
                    <a:pt x="4517" y="1063"/>
                  </a:cubicBezTo>
                  <a:cubicBezTo>
                    <a:pt x="4549" y="1068"/>
                    <a:pt x="4586" y="1068"/>
                    <a:pt x="4624" y="1068"/>
                  </a:cubicBezTo>
                  <a:cubicBezTo>
                    <a:pt x="4746" y="1068"/>
                    <a:pt x="4874" y="1073"/>
                    <a:pt x="5003" y="1073"/>
                  </a:cubicBezTo>
                  <a:cubicBezTo>
                    <a:pt x="5051" y="1079"/>
                    <a:pt x="5099" y="1079"/>
                    <a:pt x="5147" y="1079"/>
                  </a:cubicBezTo>
                  <a:cubicBezTo>
                    <a:pt x="5286" y="1079"/>
                    <a:pt x="5424" y="1084"/>
                    <a:pt x="5568" y="1084"/>
                  </a:cubicBezTo>
                  <a:lnTo>
                    <a:pt x="5643" y="1084"/>
                  </a:lnTo>
                  <a:cubicBezTo>
                    <a:pt x="5809" y="1089"/>
                    <a:pt x="5980" y="1089"/>
                    <a:pt x="6145" y="1089"/>
                  </a:cubicBezTo>
                  <a:cubicBezTo>
                    <a:pt x="6193" y="1095"/>
                    <a:pt x="6241" y="1095"/>
                    <a:pt x="6284" y="1095"/>
                  </a:cubicBezTo>
                  <a:lnTo>
                    <a:pt x="6828" y="1095"/>
                  </a:lnTo>
                  <a:cubicBezTo>
                    <a:pt x="6999" y="1095"/>
                    <a:pt x="7175" y="1100"/>
                    <a:pt x="7351" y="1100"/>
                  </a:cubicBezTo>
                  <a:cubicBezTo>
                    <a:pt x="7522" y="1100"/>
                    <a:pt x="7688" y="1095"/>
                    <a:pt x="7859" y="1095"/>
                  </a:cubicBezTo>
                  <a:lnTo>
                    <a:pt x="8499" y="1095"/>
                  </a:lnTo>
                  <a:cubicBezTo>
                    <a:pt x="10992" y="1068"/>
                    <a:pt x="13149" y="972"/>
                    <a:pt x="14446" y="844"/>
                  </a:cubicBezTo>
                  <a:cubicBezTo>
                    <a:pt x="14414" y="636"/>
                    <a:pt x="14377" y="433"/>
                    <a:pt x="14334" y="246"/>
                  </a:cubicBezTo>
                  <a:cubicBezTo>
                    <a:pt x="13394" y="155"/>
                    <a:pt x="12033" y="80"/>
                    <a:pt x="10442" y="38"/>
                  </a:cubicBezTo>
                  <a:lnTo>
                    <a:pt x="10432" y="38"/>
                  </a:lnTo>
                  <a:cubicBezTo>
                    <a:pt x="10277" y="32"/>
                    <a:pt x="10122" y="32"/>
                    <a:pt x="9962" y="27"/>
                  </a:cubicBezTo>
                  <a:lnTo>
                    <a:pt x="9946" y="27"/>
                  </a:lnTo>
                  <a:cubicBezTo>
                    <a:pt x="9626" y="22"/>
                    <a:pt x="9300" y="16"/>
                    <a:pt x="8964" y="11"/>
                  </a:cubicBezTo>
                  <a:lnTo>
                    <a:pt x="8889" y="11"/>
                  </a:lnTo>
                  <a:cubicBezTo>
                    <a:pt x="8755" y="6"/>
                    <a:pt x="8622" y="6"/>
                    <a:pt x="8489" y="6"/>
                  </a:cubicBezTo>
                  <a:lnTo>
                    <a:pt x="8355" y="6"/>
                  </a:lnTo>
                  <a:cubicBezTo>
                    <a:pt x="8227" y="0"/>
                    <a:pt x="8099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3087975" y="1941775"/>
              <a:ext cx="425" cy="825"/>
            </a:xfrm>
            <a:custGeom>
              <a:avLst/>
              <a:gdLst/>
              <a:ahLst/>
              <a:cxnLst/>
              <a:rect l="l" t="t" r="r" b="b"/>
              <a:pathLst>
                <a:path w="17" h="33" extrusionOk="0">
                  <a:moveTo>
                    <a:pt x="1" y="0"/>
                  </a:moveTo>
                  <a:cubicBezTo>
                    <a:pt x="11" y="11"/>
                    <a:pt x="17" y="22"/>
                    <a:pt x="17" y="32"/>
                  </a:cubicBezTo>
                  <a:cubicBezTo>
                    <a:pt x="17" y="22"/>
                    <a:pt x="11" y="1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3080375" y="1938825"/>
              <a:ext cx="1750" cy="425"/>
            </a:xfrm>
            <a:custGeom>
              <a:avLst/>
              <a:gdLst/>
              <a:ahLst/>
              <a:cxnLst/>
              <a:rect l="l" t="t" r="r" b="b"/>
              <a:pathLst>
                <a:path w="70" h="17" extrusionOk="0">
                  <a:moveTo>
                    <a:pt x="0" y="1"/>
                  </a:moveTo>
                  <a:cubicBezTo>
                    <a:pt x="22" y="6"/>
                    <a:pt x="48" y="11"/>
                    <a:pt x="70" y="17"/>
                  </a:cubicBezTo>
                  <a:cubicBezTo>
                    <a:pt x="48" y="11"/>
                    <a:pt x="22" y="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3077825" y="193830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" y="0"/>
                  </a:moveTo>
                  <a:cubicBezTo>
                    <a:pt x="12" y="0"/>
                    <a:pt x="33" y="6"/>
                    <a:pt x="44" y="6"/>
                  </a:cubicBezTo>
                  <a:cubicBezTo>
                    <a:pt x="33" y="6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3083175" y="1939500"/>
              <a:ext cx="1350" cy="425"/>
            </a:xfrm>
            <a:custGeom>
              <a:avLst/>
              <a:gdLst/>
              <a:ahLst/>
              <a:cxnLst/>
              <a:rect l="l" t="t" r="r" b="b"/>
              <a:pathLst>
                <a:path w="54" h="17" extrusionOk="0">
                  <a:moveTo>
                    <a:pt x="0" y="0"/>
                  </a:moveTo>
                  <a:cubicBezTo>
                    <a:pt x="22" y="6"/>
                    <a:pt x="38" y="11"/>
                    <a:pt x="54" y="16"/>
                  </a:cubicBezTo>
                  <a:cubicBezTo>
                    <a:pt x="38" y="11"/>
                    <a:pt x="22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087050" y="1940975"/>
              <a:ext cx="675" cy="550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0" y="0"/>
                  </a:moveTo>
                  <a:cubicBezTo>
                    <a:pt x="11" y="6"/>
                    <a:pt x="22" y="16"/>
                    <a:pt x="27" y="22"/>
                  </a:cubicBezTo>
                  <a:cubicBezTo>
                    <a:pt x="22" y="16"/>
                    <a:pt x="11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3085450" y="1940300"/>
              <a:ext cx="1075" cy="425"/>
            </a:xfrm>
            <a:custGeom>
              <a:avLst/>
              <a:gdLst/>
              <a:ahLst/>
              <a:cxnLst/>
              <a:rect l="l" t="t" r="r" b="b"/>
              <a:pathLst>
                <a:path w="43" h="17" extrusionOk="0">
                  <a:moveTo>
                    <a:pt x="0" y="0"/>
                  </a:moveTo>
                  <a:cubicBezTo>
                    <a:pt x="16" y="6"/>
                    <a:pt x="27" y="11"/>
                    <a:pt x="43" y="17"/>
                  </a:cubicBezTo>
                  <a:cubicBezTo>
                    <a:pt x="27" y="11"/>
                    <a:pt x="16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2918750" y="1929100"/>
              <a:ext cx="24575" cy="425"/>
            </a:xfrm>
            <a:custGeom>
              <a:avLst/>
              <a:gdLst/>
              <a:ahLst/>
              <a:cxnLst/>
              <a:rect l="l" t="t" r="r" b="b"/>
              <a:pathLst>
                <a:path w="983" h="17" extrusionOk="0">
                  <a:moveTo>
                    <a:pt x="1" y="0"/>
                  </a:moveTo>
                  <a:cubicBezTo>
                    <a:pt x="337" y="5"/>
                    <a:pt x="663" y="11"/>
                    <a:pt x="983" y="16"/>
                  </a:cubicBezTo>
                  <a:cubicBezTo>
                    <a:pt x="663" y="11"/>
                    <a:pt x="337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955750" y="1929750"/>
              <a:ext cx="97300" cy="5225"/>
            </a:xfrm>
            <a:custGeom>
              <a:avLst/>
              <a:gdLst/>
              <a:ahLst/>
              <a:cxnLst/>
              <a:rect l="l" t="t" r="r" b="b"/>
              <a:pathLst>
                <a:path w="3892" h="209" extrusionOk="0">
                  <a:moveTo>
                    <a:pt x="0" y="1"/>
                  </a:moveTo>
                  <a:cubicBezTo>
                    <a:pt x="1591" y="43"/>
                    <a:pt x="2952" y="118"/>
                    <a:pt x="3891" y="209"/>
                  </a:cubicBezTo>
                  <a:cubicBezTo>
                    <a:pt x="2946" y="113"/>
                    <a:pt x="1591" y="4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2745125" y="1931500"/>
              <a:ext cx="8300" cy="425"/>
            </a:xfrm>
            <a:custGeom>
              <a:avLst/>
              <a:gdLst/>
              <a:ahLst/>
              <a:cxnLst/>
              <a:rect l="l" t="t" r="r" b="b"/>
              <a:pathLst>
                <a:path w="332" h="17" extrusionOk="0">
                  <a:moveTo>
                    <a:pt x="0" y="16"/>
                  </a:moveTo>
                  <a:cubicBezTo>
                    <a:pt x="107" y="11"/>
                    <a:pt x="219" y="6"/>
                    <a:pt x="331" y="0"/>
                  </a:cubicBezTo>
                  <a:cubicBezTo>
                    <a:pt x="219" y="6"/>
                    <a:pt x="107" y="11"/>
                    <a:pt x="0" y="1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2758475" y="1931100"/>
              <a:ext cx="4300" cy="150"/>
            </a:xfrm>
            <a:custGeom>
              <a:avLst/>
              <a:gdLst/>
              <a:ahLst/>
              <a:cxnLst/>
              <a:rect l="l" t="t" r="r" b="b"/>
              <a:pathLst>
                <a:path w="172" h="6" extrusionOk="0">
                  <a:moveTo>
                    <a:pt x="0" y="5"/>
                  </a:moveTo>
                  <a:cubicBezTo>
                    <a:pt x="54" y="5"/>
                    <a:pt x="112" y="0"/>
                    <a:pt x="171" y="0"/>
                  </a:cubicBezTo>
                  <a:cubicBezTo>
                    <a:pt x="112" y="0"/>
                    <a:pt x="54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2768225" y="1930700"/>
              <a:ext cx="4275" cy="150"/>
            </a:xfrm>
            <a:custGeom>
              <a:avLst/>
              <a:gdLst/>
              <a:ahLst/>
              <a:cxnLst/>
              <a:rect l="l" t="t" r="r" b="b"/>
              <a:pathLst>
                <a:path w="171" h="6" extrusionOk="0">
                  <a:moveTo>
                    <a:pt x="0" y="5"/>
                  </a:moveTo>
                  <a:cubicBezTo>
                    <a:pt x="59" y="5"/>
                    <a:pt x="112" y="0"/>
                    <a:pt x="171" y="0"/>
                  </a:cubicBezTo>
                  <a:cubicBezTo>
                    <a:pt x="112" y="0"/>
                    <a:pt x="59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2736050" y="1932150"/>
              <a:ext cx="5775" cy="300"/>
            </a:xfrm>
            <a:custGeom>
              <a:avLst/>
              <a:gdLst/>
              <a:ahLst/>
              <a:cxnLst/>
              <a:rect l="l" t="t" r="r" b="b"/>
              <a:pathLst>
                <a:path w="231" h="12" extrusionOk="0">
                  <a:moveTo>
                    <a:pt x="0" y="12"/>
                  </a:moveTo>
                  <a:cubicBezTo>
                    <a:pt x="75" y="6"/>
                    <a:pt x="155" y="6"/>
                    <a:pt x="230" y="1"/>
                  </a:cubicBezTo>
                  <a:cubicBezTo>
                    <a:pt x="155" y="6"/>
                    <a:pt x="75" y="6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2726850" y="1932700"/>
              <a:ext cx="6300" cy="425"/>
            </a:xfrm>
            <a:custGeom>
              <a:avLst/>
              <a:gdLst/>
              <a:ahLst/>
              <a:cxnLst/>
              <a:rect l="l" t="t" r="r" b="b"/>
              <a:pathLst>
                <a:path w="252" h="17" extrusionOk="0">
                  <a:moveTo>
                    <a:pt x="0" y="16"/>
                  </a:moveTo>
                  <a:cubicBezTo>
                    <a:pt x="86" y="11"/>
                    <a:pt x="166" y="6"/>
                    <a:pt x="251" y="0"/>
                  </a:cubicBezTo>
                  <a:cubicBezTo>
                    <a:pt x="166" y="6"/>
                    <a:pt x="86" y="11"/>
                    <a:pt x="0" y="1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2778350" y="1930300"/>
              <a:ext cx="4175" cy="150"/>
            </a:xfrm>
            <a:custGeom>
              <a:avLst/>
              <a:gdLst/>
              <a:ahLst/>
              <a:cxnLst/>
              <a:rect l="l" t="t" r="r" b="b"/>
              <a:pathLst>
                <a:path w="167" h="6" extrusionOk="0">
                  <a:moveTo>
                    <a:pt x="1" y="5"/>
                  </a:moveTo>
                  <a:cubicBezTo>
                    <a:pt x="54" y="5"/>
                    <a:pt x="107" y="5"/>
                    <a:pt x="166" y="0"/>
                  </a:cubicBezTo>
                  <a:cubicBezTo>
                    <a:pt x="107" y="5"/>
                    <a:pt x="54" y="5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943700" y="1929500"/>
              <a:ext cx="11775" cy="275"/>
            </a:xfrm>
            <a:custGeom>
              <a:avLst/>
              <a:gdLst/>
              <a:ahLst/>
              <a:cxnLst/>
              <a:rect l="l" t="t" r="r" b="b"/>
              <a:pathLst>
                <a:path w="471" h="11" extrusionOk="0">
                  <a:moveTo>
                    <a:pt x="1" y="0"/>
                  </a:moveTo>
                  <a:cubicBezTo>
                    <a:pt x="161" y="5"/>
                    <a:pt x="316" y="5"/>
                    <a:pt x="471" y="11"/>
                  </a:cubicBezTo>
                  <a:cubicBezTo>
                    <a:pt x="316" y="5"/>
                    <a:pt x="161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2701625" y="1933225"/>
              <a:ext cx="23250" cy="1900"/>
            </a:xfrm>
            <a:custGeom>
              <a:avLst/>
              <a:gdLst/>
              <a:ahLst/>
              <a:cxnLst/>
              <a:rect l="l" t="t" r="r" b="b"/>
              <a:pathLst>
                <a:path w="930" h="76" extrusionOk="0">
                  <a:moveTo>
                    <a:pt x="929" y="1"/>
                  </a:moveTo>
                  <a:cubicBezTo>
                    <a:pt x="582" y="22"/>
                    <a:pt x="272" y="49"/>
                    <a:pt x="0" y="75"/>
                  </a:cubicBezTo>
                  <a:cubicBezTo>
                    <a:pt x="272" y="49"/>
                    <a:pt x="587" y="22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865900" y="1928825"/>
              <a:ext cx="25125" cy="25"/>
            </a:xfrm>
            <a:custGeom>
              <a:avLst/>
              <a:gdLst/>
              <a:ahLst/>
              <a:cxnLst/>
              <a:rect l="l" t="t" r="r" b="b"/>
              <a:pathLst>
                <a:path w="1005" h="1" extrusionOk="0">
                  <a:moveTo>
                    <a:pt x="1004" y="0"/>
                  </a:moveTo>
                  <a:cubicBezTo>
                    <a:pt x="839" y="0"/>
                    <a:pt x="673" y="0"/>
                    <a:pt x="502" y="0"/>
                  </a:cubicBezTo>
                  <a:cubicBezTo>
                    <a:pt x="337" y="0"/>
                    <a:pt x="166" y="0"/>
                    <a:pt x="1" y="0"/>
                  </a:cubicBezTo>
                  <a:cubicBezTo>
                    <a:pt x="166" y="0"/>
                    <a:pt x="337" y="0"/>
                    <a:pt x="502" y="0"/>
                  </a:cubicBezTo>
                  <a:cubicBezTo>
                    <a:pt x="673" y="0"/>
                    <a:pt x="839" y="0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2825875" y="1929100"/>
              <a:ext cx="11350" cy="150"/>
            </a:xfrm>
            <a:custGeom>
              <a:avLst/>
              <a:gdLst/>
              <a:ahLst/>
              <a:cxnLst/>
              <a:rect l="l" t="t" r="r" b="b"/>
              <a:pathLst>
                <a:path w="454" h="6" extrusionOk="0">
                  <a:moveTo>
                    <a:pt x="0" y="5"/>
                  </a:moveTo>
                  <a:cubicBezTo>
                    <a:pt x="150" y="5"/>
                    <a:pt x="299" y="0"/>
                    <a:pt x="454" y="0"/>
                  </a:cubicBezTo>
                  <a:cubicBezTo>
                    <a:pt x="299" y="0"/>
                    <a:pt x="150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814525" y="1929350"/>
              <a:ext cx="6975" cy="175"/>
            </a:xfrm>
            <a:custGeom>
              <a:avLst/>
              <a:gdLst/>
              <a:ahLst/>
              <a:cxnLst/>
              <a:rect l="l" t="t" r="r" b="b"/>
              <a:pathLst>
                <a:path w="279" h="7" extrusionOk="0">
                  <a:moveTo>
                    <a:pt x="0" y="6"/>
                  </a:moveTo>
                  <a:cubicBezTo>
                    <a:pt x="91" y="1"/>
                    <a:pt x="187" y="1"/>
                    <a:pt x="278" y="1"/>
                  </a:cubicBezTo>
                  <a:cubicBezTo>
                    <a:pt x="187" y="1"/>
                    <a:pt x="91" y="1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2853350" y="1928825"/>
              <a:ext cx="8975" cy="150"/>
            </a:xfrm>
            <a:custGeom>
              <a:avLst/>
              <a:gdLst/>
              <a:ahLst/>
              <a:cxnLst/>
              <a:rect l="l" t="t" r="r" b="b"/>
              <a:pathLst>
                <a:path w="359" h="6" extrusionOk="0">
                  <a:moveTo>
                    <a:pt x="1" y="6"/>
                  </a:moveTo>
                  <a:cubicBezTo>
                    <a:pt x="118" y="0"/>
                    <a:pt x="241" y="0"/>
                    <a:pt x="359" y="0"/>
                  </a:cubicBezTo>
                  <a:cubicBezTo>
                    <a:pt x="241" y="0"/>
                    <a:pt x="118" y="0"/>
                    <a:pt x="1" y="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893925" y="1928825"/>
              <a:ext cx="9650" cy="150"/>
            </a:xfrm>
            <a:custGeom>
              <a:avLst/>
              <a:gdLst/>
              <a:ahLst/>
              <a:cxnLst/>
              <a:rect l="l" t="t" r="r" b="b"/>
              <a:pathLst>
                <a:path w="386" h="6" extrusionOk="0">
                  <a:moveTo>
                    <a:pt x="1" y="0"/>
                  </a:moveTo>
                  <a:cubicBezTo>
                    <a:pt x="129" y="0"/>
                    <a:pt x="257" y="0"/>
                    <a:pt x="385" y="6"/>
                  </a:cubicBezTo>
                  <a:cubicBezTo>
                    <a:pt x="257" y="0"/>
                    <a:pt x="12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2906875" y="1928950"/>
              <a:ext cx="10025" cy="175"/>
            </a:xfrm>
            <a:custGeom>
              <a:avLst/>
              <a:gdLst/>
              <a:ahLst/>
              <a:cxnLst/>
              <a:rect l="l" t="t" r="r" b="b"/>
              <a:pathLst>
                <a:path w="401" h="7" extrusionOk="0">
                  <a:moveTo>
                    <a:pt x="1" y="1"/>
                  </a:moveTo>
                  <a:cubicBezTo>
                    <a:pt x="134" y="1"/>
                    <a:pt x="267" y="1"/>
                    <a:pt x="401" y="6"/>
                  </a:cubicBezTo>
                  <a:cubicBezTo>
                    <a:pt x="267" y="1"/>
                    <a:pt x="13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803575" y="1929625"/>
              <a:ext cx="5625" cy="150"/>
            </a:xfrm>
            <a:custGeom>
              <a:avLst/>
              <a:gdLst/>
              <a:ahLst/>
              <a:cxnLst/>
              <a:rect l="l" t="t" r="r" b="b"/>
              <a:pathLst>
                <a:path w="225" h="6" extrusionOk="0">
                  <a:moveTo>
                    <a:pt x="1" y="6"/>
                  </a:moveTo>
                  <a:cubicBezTo>
                    <a:pt x="75" y="0"/>
                    <a:pt x="150" y="0"/>
                    <a:pt x="225" y="0"/>
                  </a:cubicBezTo>
                  <a:cubicBezTo>
                    <a:pt x="150" y="0"/>
                    <a:pt x="75" y="0"/>
                    <a:pt x="1" y="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840425" y="1928950"/>
              <a:ext cx="8950" cy="175"/>
            </a:xfrm>
            <a:custGeom>
              <a:avLst/>
              <a:gdLst/>
              <a:ahLst/>
              <a:cxnLst/>
              <a:rect l="l" t="t" r="r" b="b"/>
              <a:pathLst>
                <a:path w="358" h="7" extrusionOk="0">
                  <a:moveTo>
                    <a:pt x="0" y="6"/>
                  </a:moveTo>
                  <a:cubicBezTo>
                    <a:pt x="123" y="1"/>
                    <a:pt x="240" y="1"/>
                    <a:pt x="358" y="1"/>
                  </a:cubicBezTo>
                  <a:cubicBezTo>
                    <a:pt x="240" y="1"/>
                    <a:pt x="123" y="1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2792775" y="1929900"/>
              <a:ext cx="5225" cy="150"/>
            </a:xfrm>
            <a:custGeom>
              <a:avLst/>
              <a:gdLst/>
              <a:ahLst/>
              <a:cxnLst/>
              <a:rect l="l" t="t" r="r" b="b"/>
              <a:pathLst>
                <a:path w="209" h="6" extrusionOk="0">
                  <a:moveTo>
                    <a:pt x="0" y="5"/>
                  </a:moveTo>
                  <a:cubicBezTo>
                    <a:pt x="70" y="5"/>
                    <a:pt x="139" y="0"/>
                    <a:pt x="208" y="0"/>
                  </a:cubicBezTo>
                  <a:cubicBezTo>
                    <a:pt x="139" y="0"/>
                    <a:pt x="70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2655850" y="1942575"/>
              <a:ext cx="479625" cy="191675"/>
            </a:xfrm>
            <a:custGeom>
              <a:avLst/>
              <a:gdLst/>
              <a:ahLst/>
              <a:cxnLst/>
              <a:rect l="l" t="t" r="r" b="b"/>
              <a:pathLst>
                <a:path w="19185" h="7667" extrusionOk="0">
                  <a:moveTo>
                    <a:pt x="3652" y="1821"/>
                  </a:moveTo>
                  <a:cubicBezTo>
                    <a:pt x="3694" y="1821"/>
                    <a:pt x="3737" y="1837"/>
                    <a:pt x="3769" y="1858"/>
                  </a:cubicBezTo>
                  <a:cubicBezTo>
                    <a:pt x="3822" y="1901"/>
                    <a:pt x="3860" y="1959"/>
                    <a:pt x="3860" y="2029"/>
                  </a:cubicBezTo>
                  <a:cubicBezTo>
                    <a:pt x="3860" y="2146"/>
                    <a:pt x="3769" y="2242"/>
                    <a:pt x="3652" y="2242"/>
                  </a:cubicBezTo>
                  <a:cubicBezTo>
                    <a:pt x="3582" y="2242"/>
                    <a:pt x="3529" y="2210"/>
                    <a:pt x="3486" y="2162"/>
                  </a:cubicBezTo>
                  <a:cubicBezTo>
                    <a:pt x="3459" y="2125"/>
                    <a:pt x="3438" y="2082"/>
                    <a:pt x="3438" y="2029"/>
                  </a:cubicBezTo>
                  <a:cubicBezTo>
                    <a:pt x="3438" y="1970"/>
                    <a:pt x="3459" y="1917"/>
                    <a:pt x="3502" y="1879"/>
                  </a:cubicBezTo>
                  <a:cubicBezTo>
                    <a:pt x="3539" y="1842"/>
                    <a:pt x="3593" y="1821"/>
                    <a:pt x="3652" y="1821"/>
                  </a:cubicBezTo>
                  <a:close/>
                  <a:moveTo>
                    <a:pt x="15435" y="2394"/>
                  </a:moveTo>
                  <a:cubicBezTo>
                    <a:pt x="15532" y="2394"/>
                    <a:pt x="15626" y="2435"/>
                    <a:pt x="15689" y="2515"/>
                  </a:cubicBezTo>
                  <a:cubicBezTo>
                    <a:pt x="15748" y="2584"/>
                    <a:pt x="15770" y="2664"/>
                    <a:pt x="15764" y="2744"/>
                  </a:cubicBezTo>
                  <a:cubicBezTo>
                    <a:pt x="15764" y="2749"/>
                    <a:pt x="15764" y="2755"/>
                    <a:pt x="15764" y="2755"/>
                  </a:cubicBezTo>
                  <a:cubicBezTo>
                    <a:pt x="15764" y="2765"/>
                    <a:pt x="15759" y="2776"/>
                    <a:pt x="15759" y="2782"/>
                  </a:cubicBezTo>
                  <a:cubicBezTo>
                    <a:pt x="15743" y="2856"/>
                    <a:pt x="15711" y="2931"/>
                    <a:pt x="15647" y="2979"/>
                  </a:cubicBezTo>
                  <a:cubicBezTo>
                    <a:pt x="15636" y="2990"/>
                    <a:pt x="15620" y="2995"/>
                    <a:pt x="15604" y="3000"/>
                  </a:cubicBezTo>
                  <a:cubicBezTo>
                    <a:pt x="15551" y="3035"/>
                    <a:pt x="15490" y="3052"/>
                    <a:pt x="15429" y="3052"/>
                  </a:cubicBezTo>
                  <a:cubicBezTo>
                    <a:pt x="15337" y="3052"/>
                    <a:pt x="15246" y="3013"/>
                    <a:pt x="15182" y="2936"/>
                  </a:cubicBezTo>
                  <a:cubicBezTo>
                    <a:pt x="15166" y="2920"/>
                    <a:pt x="15156" y="2899"/>
                    <a:pt x="15145" y="2878"/>
                  </a:cubicBezTo>
                  <a:cubicBezTo>
                    <a:pt x="15076" y="2739"/>
                    <a:pt x="15102" y="2573"/>
                    <a:pt x="15225" y="2472"/>
                  </a:cubicBezTo>
                  <a:cubicBezTo>
                    <a:pt x="15257" y="2440"/>
                    <a:pt x="15300" y="2419"/>
                    <a:pt x="15337" y="2408"/>
                  </a:cubicBezTo>
                  <a:cubicBezTo>
                    <a:pt x="15369" y="2398"/>
                    <a:pt x="15402" y="2394"/>
                    <a:pt x="15435" y="2394"/>
                  </a:cubicBezTo>
                  <a:close/>
                  <a:moveTo>
                    <a:pt x="1826" y="2968"/>
                  </a:moveTo>
                  <a:cubicBezTo>
                    <a:pt x="2007" y="2968"/>
                    <a:pt x="2157" y="3112"/>
                    <a:pt x="2157" y="3299"/>
                  </a:cubicBezTo>
                  <a:cubicBezTo>
                    <a:pt x="2157" y="3342"/>
                    <a:pt x="2146" y="3390"/>
                    <a:pt x="2130" y="3427"/>
                  </a:cubicBezTo>
                  <a:cubicBezTo>
                    <a:pt x="2082" y="3545"/>
                    <a:pt x="1965" y="3630"/>
                    <a:pt x="1826" y="3630"/>
                  </a:cubicBezTo>
                  <a:cubicBezTo>
                    <a:pt x="1735" y="3630"/>
                    <a:pt x="1650" y="3593"/>
                    <a:pt x="1591" y="3534"/>
                  </a:cubicBezTo>
                  <a:cubicBezTo>
                    <a:pt x="1532" y="3475"/>
                    <a:pt x="1495" y="3390"/>
                    <a:pt x="1495" y="3299"/>
                  </a:cubicBezTo>
                  <a:cubicBezTo>
                    <a:pt x="1495" y="3235"/>
                    <a:pt x="1516" y="3182"/>
                    <a:pt x="1543" y="3134"/>
                  </a:cubicBezTo>
                  <a:cubicBezTo>
                    <a:pt x="1602" y="3038"/>
                    <a:pt x="1703" y="2968"/>
                    <a:pt x="1826" y="2968"/>
                  </a:cubicBezTo>
                  <a:close/>
                  <a:moveTo>
                    <a:pt x="6550" y="3305"/>
                  </a:moveTo>
                  <a:cubicBezTo>
                    <a:pt x="6598" y="3305"/>
                    <a:pt x="6641" y="3326"/>
                    <a:pt x="6684" y="3347"/>
                  </a:cubicBezTo>
                  <a:cubicBezTo>
                    <a:pt x="6758" y="3395"/>
                    <a:pt x="6812" y="3475"/>
                    <a:pt x="6812" y="3566"/>
                  </a:cubicBezTo>
                  <a:cubicBezTo>
                    <a:pt x="6812" y="3641"/>
                    <a:pt x="6780" y="3710"/>
                    <a:pt x="6732" y="3758"/>
                  </a:cubicBezTo>
                  <a:cubicBezTo>
                    <a:pt x="6684" y="3806"/>
                    <a:pt x="6620" y="3833"/>
                    <a:pt x="6550" y="3833"/>
                  </a:cubicBezTo>
                  <a:cubicBezTo>
                    <a:pt x="6476" y="3833"/>
                    <a:pt x="6411" y="3806"/>
                    <a:pt x="6363" y="3758"/>
                  </a:cubicBezTo>
                  <a:cubicBezTo>
                    <a:pt x="6315" y="3710"/>
                    <a:pt x="6283" y="3641"/>
                    <a:pt x="6283" y="3566"/>
                  </a:cubicBezTo>
                  <a:cubicBezTo>
                    <a:pt x="6283" y="3459"/>
                    <a:pt x="6353" y="3369"/>
                    <a:pt x="6444" y="3326"/>
                  </a:cubicBezTo>
                  <a:cubicBezTo>
                    <a:pt x="6476" y="3315"/>
                    <a:pt x="6513" y="3305"/>
                    <a:pt x="6550" y="3305"/>
                  </a:cubicBezTo>
                  <a:close/>
                  <a:moveTo>
                    <a:pt x="14837" y="4659"/>
                  </a:moveTo>
                  <a:cubicBezTo>
                    <a:pt x="14856" y="4659"/>
                    <a:pt x="14875" y="4661"/>
                    <a:pt x="14894" y="4666"/>
                  </a:cubicBezTo>
                  <a:cubicBezTo>
                    <a:pt x="14937" y="4677"/>
                    <a:pt x="14974" y="4698"/>
                    <a:pt x="15006" y="4735"/>
                  </a:cubicBezTo>
                  <a:cubicBezTo>
                    <a:pt x="15044" y="4778"/>
                    <a:pt x="15060" y="4831"/>
                    <a:pt x="15054" y="4890"/>
                  </a:cubicBezTo>
                  <a:cubicBezTo>
                    <a:pt x="15049" y="4944"/>
                    <a:pt x="15022" y="4992"/>
                    <a:pt x="14979" y="5029"/>
                  </a:cubicBezTo>
                  <a:cubicBezTo>
                    <a:pt x="14937" y="5066"/>
                    <a:pt x="14891" y="5083"/>
                    <a:pt x="14844" y="5083"/>
                  </a:cubicBezTo>
                  <a:cubicBezTo>
                    <a:pt x="14838" y="5083"/>
                    <a:pt x="14831" y="5083"/>
                    <a:pt x="14825" y="5082"/>
                  </a:cubicBezTo>
                  <a:cubicBezTo>
                    <a:pt x="14771" y="5077"/>
                    <a:pt x="14718" y="5050"/>
                    <a:pt x="14681" y="5002"/>
                  </a:cubicBezTo>
                  <a:cubicBezTo>
                    <a:pt x="14606" y="4917"/>
                    <a:pt x="14616" y="4794"/>
                    <a:pt x="14697" y="4719"/>
                  </a:cubicBezTo>
                  <a:cubicBezTo>
                    <a:pt x="14702" y="4714"/>
                    <a:pt x="14702" y="4709"/>
                    <a:pt x="14707" y="4703"/>
                  </a:cubicBezTo>
                  <a:cubicBezTo>
                    <a:pt x="14745" y="4673"/>
                    <a:pt x="14791" y="4659"/>
                    <a:pt x="14837" y="4659"/>
                  </a:cubicBezTo>
                  <a:close/>
                  <a:moveTo>
                    <a:pt x="11628" y="5274"/>
                  </a:moveTo>
                  <a:cubicBezTo>
                    <a:pt x="11637" y="5274"/>
                    <a:pt x="11645" y="5274"/>
                    <a:pt x="11654" y="5274"/>
                  </a:cubicBezTo>
                  <a:cubicBezTo>
                    <a:pt x="11670" y="5274"/>
                    <a:pt x="11680" y="5285"/>
                    <a:pt x="11696" y="5285"/>
                  </a:cubicBezTo>
                  <a:cubicBezTo>
                    <a:pt x="11750" y="5301"/>
                    <a:pt x="11798" y="5328"/>
                    <a:pt x="11830" y="5371"/>
                  </a:cubicBezTo>
                  <a:cubicBezTo>
                    <a:pt x="11857" y="5397"/>
                    <a:pt x="11873" y="5429"/>
                    <a:pt x="11883" y="5461"/>
                  </a:cubicBezTo>
                  <a:cubicBezTo>
                    <a:pt x="11910" y="5557"/>
                    <a:pt x="11883" y="5670"/>
                    <a:pt x="11798" y="5739"/>
                  </a:cubicBezTo>
                  <a:cubicBezTo>
                    <a:pt x="11776" y="5755"/>
                    <a:pt x="11755" y="5766"/>
                    <a:pt x="11734" y="5771"/>
                  </a:cubicBezTo>
                  <a:cubicBezTo>
                    <a:pt x="11696" y="5792"/>
                    <a:pt x="11654" y="5798"/>
                    <a:pt x="11616" y="5798"/>
                  </a:cubicBezTo>
                  <a:lnTo>
                    <a:pt x="11606" y="5798"/>
                  </a:lnTo>
                  <a:cubicBezTo>
                    <a:pt x="11536" y="5792"/>
                    <a:pt x="11472" y="5760"/>
                    <a:pt x="11430" y="5707"/>
                  </a:cubicBezTo>
                  <a:cubicBezTo>
                    <a:pt x="11381" y="5648"/>
                    <a:pt x="11360" y="5579"/>
                    <a:pt x="11365" y="5515"/>
                  </a:cubicBezTo>
                  <a:cubicBezTo>
                    <a:pt x="11376" y="5445"/>
                    <a:pt x="11403" y="5381"/>
                    <a:pt x="11462" y="5333"/>
                  </a:cubicBezTo>
                  <a:cubicBezTo>
                    <a:pt x="11508" y="5291"/>
                    <a:pt x="11568" y="5274"/>
                    <a:pt x="11628" y="5274"/>
                  </a:cubicBezTo>
                  <a:close/>
                  <a:moveTo>
                    <a:pt x="17302" y="0"/>
                  </a:moveTo>
                  <a:cubicBezTo>
                    <a:pt x="17302" y="0"/>
                    <a:pt x="17302" y="0"/>
                    <a:pt x="17302" y="6"/>
                  </a:cubicBezTo>
                  <a:cubicBezTo>
                    <a:pt x="17296" y="11"/>
                    <a:pt x="17296" y="22"/>
                    <a:pt x="17291" y="27"/>
                  </a:cubicBezTo>
                  <a:cubicBezTo>
                    <a:pt x="17248" y="86"/>
                    <a:pt x="17077" y="139"/>
                    <a:pt x="16800" y="187"/>
                  </a:cubicBezTo>
                  <a:lnTo>
                    <a:pt x="16784" y="187"/>
                  </a:lnTo>
                  <a:cubicBezTo>
                    <a:pt x="16768" y="192"/>
                    <a:pt x="16746" y="192"/>
                    <a:pt x="16725" y="198"/>
                  </a:cubicBezTo>
                  <a:cubicBezTo>
                    <a:pt x="16688" y="203"/>
                    <a:pt x="16650" y="208"/>
                    <a:pt x="16608" y="219"/>
                  </a:cubicBezTo>
                  <a:cubicBezTo>
                    <a:pt x="19185" y="6178"/>
                    <a:pt x="15511" y="6768"/>
                    <a:pt x="13954" y="6768"/>
                  </a:cubicBezTo>
                  <a:cubicBezTo>
                    <a:pt x="13569" y="6768"/>
                    <a:pt x="13314" y="6732"/>
                    <a:pt x="13314" y="6732"/>
                  </a:cubicBezTo>
                  <a:cubicBezTo>
                    <a:pt x="16410" y="6145"/>
                    <a:pt x="16416" y="2723"/>
                    <a:pt x="15999" y="294"/>
                  </a:cubicBezTo>
                  <a:lnTo>
                    <a:pt x="15999" y="294"/>
                  </a:lnTo>
                  <a:cubicBezTo>
                    <a:pt x="14702" y="427"/>
                    <a:pt x="12545" y="518"/>
                    <a:pt x="10052" y="545"/>
                  </a:cubicBezTo>
                  <a:lnTo>
                    <a:pt x="9412" y="545"/>
                  </a:lnTo>
                  <a:cubicBezTo>
                    <a:pt x="9241" y="545"/>
                    <a:pt x="9075" y="550"/>
                    <a:pt x="8904" y="550"/>
                  </a:cubicBezTo>
                  <a:cubicBezTo>
                    <a:pt x="8728" y="550"/>
                    <a:pt x="8552" y="545"/>
                    <a:pt x="8381" y="545"/>
                  </a:cubicBezTo>
                  <a:lnTo>
                    <a:pt x="7837" y="545"/>
                  </a:lnTo>
                  <a:cubicBezTo>
                    <a:pt x="7794" y="545"/>
                    <a:pt x="7746" y="545"/>
                    <a:pt x="7698" y="539"/>
                  </a:cubicBezTo>
                  <a:cubicBezTo>
                    <a:pt x="7533" y="539"/>
                    <a:pt x="7362" y="539"/>
                    <a:pt x="7196" y="534"/>
                  </a:cubicBezTo>
                  <a:lnTo>
                    <a:pt x="7121" y="534"/>
                  </a:lnTo>
                  <a:cubicBezTo>
                    <a:pt x="6977" y="534"/>
                    <a:pt x="6839" y="529"/>
                    <a:pt x="6700" y="529"/>
                  </a:cubicBezTo>
                  <a:cubicBezTo>
                    <a:pt x="6652" y="529"/>
                    <a:pt x="6604" y="529"/>
                    <a:pt x="6556" y="523"/>
                  </a:cubicBezTo>
                  <a:cubicBezTo>
                    <a:pt x="6427" y="523"/>
                    <a:pt x="6299" y="518"/>
                    <a:pt x="6177" y="518"/>
                  </a:cubicBezTo>
                  <a:cubicBezTo>
                    <a:pt x="6139" y="518"/>
                    <a:pt x="6102" y="518"/>
                    <a:pt x="6070" y="513"/>
                  </a:cubicBezTo>
                  <a:cubicBezTo>
                    <a:pt x="5910" y="513"/>
                    <a:pt x="5760" y="507"/>
                    <a:pt x="5605" y="502"/>
                  </a:cubicBezTo>
                  <a:lnTo>
                    <a:pt x="5499" y="502"/>
                  </a:lnTo>
                  <a:cubicBezTo>
                    <a:pt x="5376" y="497"/>
                    <a:pt x="5258" y="491"/>
                    <a:pt x="5136" y="491"/>
                  </a:cubicBezTo>
                  <a:cubicBezTo>
                    <a:pt x="5098" y="486"/>
                    <a:pt x="5061" y="486"/>
                    <a:pt x="5024" y="486"/>
                  </a:cubicBezTo>
                  <a:cubicBezTo>
                    <a:pt x="4874" y="481"/>
                    <a:pt x="4730" y="475"/>
                    <a:pt x="4591" y="470"/>
                  </a:cubicBezTo>
                  <a:cubicBezTo>
                    <a:pt x="4442" y="465"/>
                    <a:pt x="4292" y="459"/>
                    <a:pt x="4148" y="449"/>
                  </a:cubicBezTo>
                  <a:lnTo>
                    <a:pt x="4084" y="449"/>
                  </a:lnTo>
                  <a:cubicBezTo>
                    <a:pt x="3956" y="443"/>
                    <a:pt x="3833" y="438"/>
                    <a:pt x="3710" y="427"/>
                  </a:cubicBezTo>
                  <a:lnTo>
                    <a:pt x="3668" y="427"/>
                  </a:lnTo>
                  <a:cubicBezTo>
                    <a:pt x="2808" y="385"/>
                    <a:pt x="2087" y="326"/>
                    <a:pt x="1554" y="262"/>
                  </a:cubicBezTo>
                  <a:cubicBezTo>
                    <a:pt x="1036" y="1308"/>
                    <a:pt x="657" y="2136"/>
                    <a:pt x="502" y="2589"/>
                  </a:cubicBezTo>
                  <a:cubicBezTo>
                    <a:pt x="134" y="3673"/>
                    <a:pt x="0" y="5216"/>
                    <a:pt x="577" y="6582"/>
                  </a:cubicBezTo>
                  <a:cubicBezTo>
                    <a:pt x="1164" y="6919"/>
                    <a:pt x="2007" y="7180"/>
                    <a:pt x="3224" y="7335"/>
                  </a:cubicBezTo>
                  <a:cubicBezTo>
                    <a:pt x="4975" y="7554"/>
                    <a:pt x="6881" y="7666"/>
                    <a:pt x="8899" y="7666"/>
                  </a:cubicBezTo>
                  <a:cubicBezTo>
                    <a:pt x="10922" y="7666"/>
                    <a:pt x="12828" y="7554"/>
                    <a:pt x="14579" y="7335"/>
                  </a:cubicBezTo>
                  <a:cubicBezTo>
                    <a:pt x="18001" y="6903"/>
                    <a:pt x="18471" y="5616"/>
                    <a:pt x="18471" y="4287"/>
                  </a:cubicBezTo>
                  <a:cubicBezTo>
                    <a:pt x="18471" y="2765"/>
                    <a:pt x="18070" y="1292"/>
                    <a:pt x="17302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071025" y="1947500"/>
              <a:ext cx="2950" cy="575"/>
            </a:xfrm>
            <a:custGeom>
              <a:avLst/>
              <a:gdLst/>
              <a:ahLst/>
              <a:cxnLst/>
              <a:rect l="l" t="t" r="r" b="b"/>
              <a:pathLst>
                <a:path w="118" h="23" extrusionOk="0">
                  <a:moveTo>
                    <a:pt x="117" y="1"/>
                  </a:moveTo>
                  <a:cubicBezTo>
                    <a:pt x="80" y="6"/>
                    <a:pt x="43" y="11"/>
                    <a:pt x="6" y="17"/>
                  </a:cubicBezTo>
                  <a:cubicBezTo>
                    <a:pt x="1" y="17"/>
                    <a:pt x="1" y="17"/>
                    <a:pt x="1" y="22"/>
                  </a:cubicBezTo>
                  <a:cubicBezTo>
                    <a:pt x="43" y="12"/>
                    <a:pt x="80" y="6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3088100" y="1942700"/>
              <a:ext cx="300" cy="550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2" y="1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6" y="17"/>
                    <a:pt x="6" y="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075425" y="1947250"/>
              <a:ext cx="425" cy="25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" y="0"/>
                  </a:moveTo>
                  <a:cubicBezTo>
                    <a:pt x="6" y="0"/>
                    <a:pt x="12" y="0"/>
                    <a:pt x="17" y="0"/>
                  </a:cubicBezTo>
                  <a:cubicBezTo>
                    <a:pt x="12" y="0"/>
                    <a:pt x="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2678400" y="19467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extrusionOk="0">
                  <a:moveTo>
                    <a:pt x="64" y="11"/>
                  </a:moveTo>
                  <a:cubicBezTo>
                    <a:pt x="43" y="11"/>
                    <a:pt x="22" y="6"/>
                    <a:pt x="0" y="1"/>
                  </a:cubicBezTo>
                  <a:cubicBezTo>
                    <a:pt x="22" y="6"/>
                    <a:pt x="43" y="11"/>
                    <a:pt x="64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2674125" y="1945775"/>
              <a:ext cx="2425" cy="550"/>
            </a:xfrm>
            <a:custGeom>
              <a:avLst/>
              <a:gdLst/>
              <a:ahLst/>
              <a:cxnLst/>
              <a:rect l="l" t="t" r="r" b="b"/>
              <a:pathLst>
                <a:path w="97" h="22" extrusionOk="0">
                  <a:moveTo>
                    <a:pt x="97" y="22"/>
                  </a:moveTo>
                  <a:cubicBezTo>
                    <a:pt x="65" y="16"/>
                    <a:pt x="33" y="6"/>
                    <a:pt x="0" y="0"/>
                  </a:cubicBezTo>
                  <a:cubicBezTo>
                    <a:pt x="33" y="6"/>
                    <a:pt x="65" y="16"/>
                    <a:pt x="97" y="2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2686275" y="1936700"/>
              <a:ext cx="2425" cy="300"/>
            </a:xfrm>
            <a:custGeom>
              <a:avLst/>
              <a:gdLst/>
              <a:ahLst/>
              <a:cxnLst/>
              <a:rect l="l" t="t" r="r" b="b"/>
              <a:pathLst>
                <a:path w="97" h="12" extrusionOk="0">
                  <a:moveTo>
                    <a:pt x="0" y="11"/>
                  </a:moveTo>
                  <a:cubicBezTo>
                    <a:pt x="27" y="6"/>
                    <a:pt x="59" y="6"/>
                    <a:pt x="96" y="0"/>
                  </a:cubicBezTo>
                  <a:cubicBezTo>
                    <a:pt x="59" y="6"/>
                    <a:pt x="27" y="6"/>
                    <a:pt x="0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2668775" y="1943375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2" y="11"/>
                  </a:moveTo>
                  <a:cubicBezTo>
                    <a:pt x="12" y="6"/>
                    <a:pt x="1" y="6"/>
                    <a:pt x="1" y="0"/>
                  </a:cubicBezTo>
                  <a:cubicBezTo>
                    <a:pt x="1" y="6"/>
                    <a:pt x="12" y="6"/>
                    <a:pt x="12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2671600" y="1944825"/>
              <a:ext cx="1075" cy="450"/>
            </a:xfrm>
            <a:custGeom>
              <a:avLst/>
              <a:gdLst/>
              <a:ahLst/>
              <a:cxnLst/>
              <a:rect l="l" t="t" r="r" b="b"/>
              <a:pathLst>
                <a:path w="43" h="18" extrusionOk="0">
                  <a:moveTo>
                    <a:pt x="43" y="17"/>
                  </a:moveTo>
                  <a:cubicBezTo>
                    <a:pt x="27" y="12"/>
                    <a:pt x="11" y="6"/>
                    <a:pt x="0" y="1"/>
                  </a:cubicBezTo>
                  <a:cubicBezTo>
                    <a:pt x="11" y="6"/>
                    <a:pt x="27" y="12"/>
                    <a:pt x="43" y="17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2669850" y="19441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7" y="11"/>
                  </a:moveTo>
                  <a:cubicBezTo>
                    <a:pt x="17" y="11"/>
                    <a:pt x="6" y="6"/>
                    <a:pt x="1" y="0"/>
                  </a:cubicBezTo>
                  <a:cubicBezTo>
                    <a:pt x="6" y="6"/>
                    <a:pt x="17" y="11"/>
                    <a:pt x="27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2682800" y="1947500"/>
              <a:ext cx="1100" cy="175"/>
            </a:xfrm>
            <a:custGeom>
              <a:avLst/>
              <a:gdLst/>
              <a:ahLst/>
              <a:cxnLst/>
              <a:rect l="l" t="t" r="r" b="b"/>
              <a:pathLst>
                <a:path w="44" h="7" extrusionOk="0">
                  <a:moveTo>
                    <a:pt x="1" y="1"/>
                  </a:moveTo>
                  <a:cubicBezTo>
                    <a:pt x="17" y="6"/>
                    <a:pt x="27" y="6"/>
                    <a:pt x="43" y="6"/>
                  </a:cubicBezTo>
                  <a:cubicBezTo>
                    <a:pt x="33" y="6"/>
                    <a:pt x="17" y="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2673050" y="1939375"/>
              <a:ext cx="975" cy="275"/>
            </a:xfrm>
            <a:custGeom>
              <a:avLst/>
              <a:gdLst/>
              <a:ahLst/>
              <a:cxnLst/>
              <a:rect l="l" t="t" r="r" b="b"/>
              <a:pathLst>
                <a:path w="39" h="11" extrusionOk="0">
                  <a:moveTo>
                    <a:pt x="1" y="11"/>
                  </a:moveTo>
                  <a:cubicBezTo>
                    <a:pt x="11" y="5"/>
                    <a:pt x="27" y="5"/>
                    <a:pt x="38" y="0"/>
                  </a:cubicBezTo>
                  <a:cubicBezTo>
                    <a:pt x="27" y="5"/>
                    <a:pt x="11" y="5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2670400" y="1940425"/>
              <a:ext cx="275" cy="17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0" y="6"/>
                  </a:moveTo>
                  <a:cubicBezTo>
                    <a:pt x="5" y="6"/>
                    <a:pt x="11" y="6"/>
                    <a:pt x="11" y="1"/>
                  </a:cubicBezTo>
                  <a:cubicBezTo>
                    <a:pt x="11" y="6"/>
                    <a:pt x="5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2676400" y="1938575"/>
              <a:ext cx="1225" cy="275"/>
            </a:xfrm>
            <a:custGeom>
              <a:avLst/>
              <a:gdLst/>
              <a:ahLst/>
              <a:cxnLst/>
              <a:rect l="l" t="t" r="r" b="b"/>
              <a:pathLst>
                <a:path w="49" h="11" extrusionOk="0">
                  <a:moveTo>
                    <a:pt x="0" y="11"/>
                  </a:moveTo>
                  <a:cubicBezTo>
                    <a:pt x="16" y="5"/>
                    <a:pt x="32" y="0"/>
                    <a:pt x="48" y="0"/>
                  </a:cubicBezTo>
                  <a:cubicBezTo>
                    <a:pt x="32" y="0"/>
                    <a:pt x="16" y="5"/>
                    <a:pt x="0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681325" y="1937500"/>
              <a:ext cx="2175" cy="300"/>
            </a:xfrm>
            <a:custGeom>
              <a:avLst/>
              <a:gdLst/>
              <a:ahLst/>
              <a:cxnLst/>
              <a:rect l="l" t="t" r="r" b="b"/>
              <a:pathLst>
                <a:path w="87" h="12" extrusionOk="0">
                  <a:moveTo>
                    <a:pt x="1" y="11"/>
                  </a:moveTo>
                  <a:cubicBezTo>
                    <a:pt x="27" y="6"/>
                    <a:pt x="54" y="0"/>
                    <a:pt x="86" y="0"/>
                  </a:cubicBezTo>
                  <a:cubicBezTo>
                    <a:pt x="54" y="0"/>
                    <a:pt x="27" y="6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668925" y="19413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cubicBezTo>
                    <a:pt x="0" y="6"/>
                    <a:pt x="6" y="6"/>
                    <a:pt x="11" y="0"/>
                  </a:cubicBezTo>
                  <a:cubicBezTo>
                    <a:pt x="6" y="6"/>
                    <a:pt x="0" y="6"/>
                    <a:pt x="0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694000" y="193590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1" y="6"/>
                  </a:moveTo>
                  <a:cubicBezTo>
                    <a:pt x="12" y="0"/>
                    <a:pt x="22" y="0"/>
                    <a:pt x="33" y="0"/>
                  </a:cubicBezTo>
                  <a:cubicBezTo>
                    <a:pt x="22" y="0"/>
                    <a:pt x="12" y="0"/>
                    <a:pt x="1" y="6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668375" y="1935100"/>
              <a:ext cx="33275" cy="14025"/>
            </a:xfrm>
            <a:custGeom>
              <a:avLst/>
              <a:gdLst/>
              <a:ahLst/>
              <a:cxnLst/>
              <a:rect l="l" t="t" r="r" b="b"/>
              <a:pathLst>
                <a:path w="1331" h="561" extrusionOk="0">
                  <a:moveTo>
                    <a:pt x="1330" y="0"/>
                  </a:moveTo>
                  <a:lnTo>
                    <a:pt x="1330" y="0"/>
                  </a:lnTo>
                  <a:cubicBezTo>
                    <a:pt x="1234" y="11"/>
                    <a:pt x="1143" y="22"/>
                    <a:pt x="1058" y="32"/>
                  </a:cubicBezTo>
                  <a:cubicBezTo>
                    <a:pt x="1047" y="32"/>
                    <a:pt x="1037" y="32"/>
                    <a:pt x="1026" y="38"/>
                  </a:cubicBezTo>
                  <a:cubicBezTo>
                    <a:pt x="946" y="43"/>
                    <a:pt x="876" y="54"/>
                    <a:pt x="812" y="64"/>
                  </a:cubicBezTo>
                  <a:cubicBezTo>
                    <a:pt x="775" y="70"/>
                    <a:pt x="743" y="70"/>
                    <a:pt x="716" y="75"/>
                  </a:cubicBezTo>
                  <a:cubicBezTo>
                    <a:pt x="674" y="80"/>
                    <a:pt x="636" y="91"/>
                    <a:pt x="604" y="96"/>
                  </a:cubicBezTo>
                  <a:cubicBezTo>
                    <a:pt x="572" y="96"/>
                    <a:pt x="545" y="102"/>
                    <a:pt x="519" y="107"/>
                  </a:cubicBezTo>
                  <a:cubicBezTo>
                    <a:pt x="465" y="118"/>
                    <a:pt x="417" y="128"/>
                    <a:pt x="369" y="139"/>
                  </a:cubicBezTo>
                  <a:cubicBezTo>
                    <a:pt x="353" y="139"/>
                    <a:pt x="337" y="144"/>
                    <a:pt x="321" y="150"/>
                  </a:cubicBezTo>
                  <a:cubicBezTo>
                    <a:pt x="284" y="155"/>
                    <a:pt x="252" y="166"/>
                    <a:pt x="225" y="171"/>
                  </a:cubicBezTo>
                  <a:cubicBezTo>
                    <a:pt x="214" y="176"/>
                    <a:pt x="198" y="176"/>
                    <a:pt x="188" y="182"/>
                  </a:cubicBezTo>
                  <a:cubicBezTo>
                    <a:pt x="150" y="192"/>
                    <a:pt x="118" y="203"/>
                    <a:pt x="92" y="214"/>
                  </a:cubicBezTo>
                  <a:cubicBezTo>
                    <a:pt x="92" y="219"/>
                    <a:pt x="86" y="219"/>
                    <a:pt x="81" y="219"/>
                  </a:cubicBezTo>
                  <a:cubicBezTo>
                    <a:pt x="60" y="230"/>
                    <a:pt x="44" y="241"/>
                    <a:pt x="33" y="251"/>
                  </a:cubicBezTo>
                  <a:cubicBezTo>
                    <a:pt x="28" y="257"/>
                    <a:pt x="22" y="257"/>
                    <a:pt x="22" y="262"/>
                  </a:cubicBezTo>
                  <a:cubicBezTo>
                    <a:pt x="6" y="273"/>
                    <a:pt x="1" y="283"/>
                    <a:pt x="1" y="299"/>
                  </a:cubicBezTo>
                  <a:cubicBezTo>
                    <a:pt x="1" y="310"/>
                    <a:pt x="6" y="321"/>
                    <a:pt x="17" y="331"/>
                  </a:cubicBezTo>
                  <a:cubicBezTo>
                    <a:pt x="17" y="337"/>
                    <a:pt x="28" y="337"/>
                    <a:pt x="28" y="342"/>
                  </a:cubicBezTo>
                  <a:cubicBezTo>
                    <a:pt x="38" y="347"/>
                    <a:pt x="49" y="353"/>
                    <a:pt x="60" y="363"/>
                  </a:cubicBezTo>
                  <a:cubicBezTo>
                    <a:pt x="65" y="369"/>
                    <a:pt x="76" y="374"/>
                    <a:pt x="86" y="374"/>
                  </a:cubicBezTo>
                  <a:cubicBezTo>
                    <a:pt x="97" y="379"/>
                    <a:pt x="113" y="385"/>
                    <a:pt x="129" y="390"/>
                  </a:cubicBezTo>
                  <a:cubicBezTo>
                    <a:pt x="140" y="395"/>
                    <a:pt x="156" y="401"/>
                    <a:pt x="172" y="406"/>
                  </a:cubicBezTo>
                  <a:cubicBezTo>
                    <a:pt x="188" y="411"/>
                    <a:pt x="209" y="417"/>
                    <a:pt x="230" y="427"/>
                  </a:cubicBezTo>
                  <a:cubicBezTo>
                    <a:pt x="263" y="433"/>
                    <a:pt x="295" y="443"/>
                    <a:pt x="327" y="449"/>
                  </a:cubicBezTo>
                  <a:cubicBezTo>
                    <a:pt x="353" y="454"/>
                    <a:pt x="375" y="459"/>
                    <a:pt x="401" y="465"/>
                  </a:cubicBezTo>
                  <a:cubicBezTo>
                    <a:pt x="423" y="470"/>
                    <a:pt x="444" y="475"/>
                    <a:pt x="465" y="475"/>
                  </a:cubicBezTo>
                  <a:cubicBezTo>
                    <a:pt x="503" y="486"/>
                    <a:pt x="540" y="491"/>
                    <a:pt x="577" y="497"/>
                  </a:cubicBezTo>
                  <a:cubicBezTo>
                    <a:pt x="594" y="502"/>
                    <a:pt x="610" y="502"/>
                    <a:pt x="620" y="502"/>
                  </a:cubicBezTo>
                  <a:cubicBezTo>
                    <a:pt x="748" y="523"/>
                    <a:pt x="892" y="545"/>
                    <a:pt x="1053" y="561"/>
                  </a:cubicBezTo>
                  <a:cubicBezTo>
                    <a:pt x="1138" y="379"/>
                    <a:pt x="1234" y="192"/>
                    <a:pt x="1330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2669175" y="1940575"/>
              <a:ext cx="1250" cy="825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1" y="32"/>
                  </a:moveTo>
                  <a:cubicBezTo>
                    <a:pt x="12" y="22"/>
                    <a:pt x="28" y="11"/>
                    <a:pt x="49" y="0"/>
                  </a:cubicBezTo>
                  <a:cubicBezTo>
                    <a:pt x="28" y="11"/>
                    <a:pt x="12" y="22"/>
                    <a:pt x="1" y="3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2688675" y="1936025"/>
              <a:ext cx="5350" cy="700"/>
            </a:xfrm>
            <a:custGeom>
              <a:avLst/>
              <a:gdLst/>
              <a:ahLst/>
              <a:cxnLst/>
              <a:rect l="l" t="t" r="r" b="b"/>
              <a:pathLst>
                <a:path w="214" h="28" extrusionOk="0">
                  <a:moveTo>
                    <a:pt x="214" y="1"/>
                  </a:moveTo>
                  <a:cubicBezTo>
                    <a:pt x="134" y="6"/>
                    <a:pt x="64" y="17"/>
                    <a:pt x="0" y="27"/>
                  </a:cubicBezTo>
                  <a:cubicBezTo>
                    <a:pt x="64" y="17"/>
                    <a:pt x="139" y="6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683475" y="1936975"/>
              <a:ext cx="2825" cy="550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2" y="16"/>
                    <a:pt x="70" y="5"/>
                    <a:pt x="112" y="0"/>
                  </a:cubicBezTo>
                  <a:cubicBezTo>
                    <a:pt x="70" y="5"/>
                    <a:pt x="32" y="16"/>
                    <a:pt x="0" y="2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2674000" y="1938825"/>
              <a:ext cx="2425" cy="575"/>
            </a:xfrm>
            <a:custGeom>
              <a:avLst/>
              <a:gdLst/>
              <a:ahLst/>
              <a:cxnLst/>
              <a:rect l="l" t="t" r="r" b="b"/>
              <a:pathLst>
                <a:path w="97" h="23" extrusionOk="0">
                  <a:moveTo>
                    <a:pt x="0" y="22"/>
                  </a:moveTo>
                  <a:cubicBezTo>
                    <a:pt x="27" y="17"/>
                    <a:pt x="59" y="6"/>
                    <a:pt x="96" y="1"/>
                  </a:cubicBezTo>
                  <a:cubicBezTo>
                    <a:pt x="59" y="6"/>
                    <a:pt x="27" y="17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2677600" y="1937775"/>
              <a:ext cx="3750" cy="825"/>
            </a:xfrm>
            <a:custGeom>
              <a:avLst/>
              <a:gdLst/>
              <a:ahLst/>
              <a:cxnLst/>
              <a:rect l="l" t="t" r="r" b="b"/>
              <a:pathLst>
                <a:path w="150" h="33" extrusionOk="0">
                  <a:moveTo>
                    <a:pt x="0" y="32"/>
                  </a:moveTo>
                  <a:cubicBezTo>
                    <a:pt x="48" y="21"/>
                    <a:pt x="96" y="11"/>
                    <a:pt x="150" y="0"/>
                  </a:cubicBezTo>
                  <a:cubicBezTo>
                    <a:pt x="96" y="11"/>
                    <a:pt x="48" y="21"/>
                    <a:pt x="0" y="3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670650" y="1939625"/>
              <a:ext cx="2425" cy="825"/>
            </a:xfrm>
            <a:custGeom>
              <a:avLst/>
              <a:gdLst/>
              <a:ahLst/>
              <a:cxnLst/>
              <a:rect l="l" t="t" r="r" b="b"/>
              <a:pathLst>
                <a:path w="97" h="33" extrusionOk="0">
                  <a:moveTo>
                    <a:pt x="1" y="33"/>
                  </a:moveTo>
                  <a:cubicBezTo>
                    <a:pt x="27" y="22"/>
                    <a:pt x="59" y="11"/>
                    <a:pt x="97" y="1"/>
                  </a:cubicBezTo>
                  <a:cubicBezTo>
                    <a:pt x="59" y="11"/>
                    <a:pt x="27" y="22"/>
                    <a:pt x="1" y="33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668375" y="1941625"/>
              <a:ext cx="575" cy="97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2" y="1"/>
                  </a:moveTo>
                  <a:cubicBezTo>
                    <a:pt x="6" y="12"/>
                    <a:pt x="1" y="22"/>
                    <a:pt x="1" y="38"/>
                  </a:cubicBezTo>
                  <a:cubicBezTo>
                    <a:pt x="1" y="22"/>
                    <a:pt x="6" y="12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694800" y="1935100"/>
              <a:ext cx="6850" cy="825"/>
            </a:xfrm>
            <a:custGeom>
              <a:avLst/>
              <a:gdLst/>
              <a:ahLst/>
              <a:cxnLst/>
              <a:rect l="l" t="t" r="r" b="b"/>
              <a:pathLst>
                <a:path w="274" h="33" extrusionOk="0">
                  <a:moveTo>
                    <a:pt x="273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77" y="11"/>
                    <a:pt x="86" y="22"/>
                    <a:pt x="1" y="32"/>
                  </a:cubicBezTo>
                  <a:cubicBezTo>
                    <a:pt x="86" y="22"/>
                    <a:pt x="177" y="11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41"/>
            <p:cNvGrpSpPr/>
            <p:nvPr/>
          </p:nvGrpSpPr>
          <p:grpSpPr>
            <a:xfrm>
              <a:off x="2609675" y="1343350"/>
              <a:ext cx="537450" cy="820375"/>
              <a:chOff x="2609675" y="1343350"/>
              <a:chExt cx="537450" cy="820375"/>
            </a:xfrm>
          </p:grpSpPr>
          <p:sp>
            <p:nvSpPr>
              <p:cNvPr id="633" name="Google Shape;633;p41"/>
              <p:cNvSpPr/>
              <p:nvPr/>
            </p:nvSpPr>
            <p:spPr>
              <a:xfrm>
                <a:off x="2670250" y="1628950"/>
                <a:ext cx="476875" cy="534775"/>
              </a:xfrm>
              <a:custGeom>
                <a:avLst/>
                <a:gdLst/>
                <a:ahLst/>
                <a:cxnLst/>
                <a:rect l="l" t="t" r="r" b="b"/>
                <a:pathLst>
                  <a:path w="19075" h="21391" extrusionOk="0">
                    <a:moveTo>
                      <a:pt x="10144" y="0"/>
                    </a:moveTo>
                    <a:lnTo>
                      <a:pt x="9722" y="48"/>
                    </a:lnTo>
                    <a:cubicBezTo>
                      <a:pt x="9258" y="138"/>
                      <a:pt x="8804" y="169"/>
                      <a:pt x="8390" y="169"/>
                    </a:cubicBezTo>
                    <a:cubicBezTo>
                      <a:pt x="8161" y="169"/>
                      <a:pt x="7945" y="160"/>
                      <a:pt x="7747" y="144"/>
                    </a:cubicBezTo>
                    <a:lnTo>
                      <a:pt x="7747" y="150"/>
                    </a:lnTo>
                    <a:cubicBezTo>
                      <a:pt x="7747" y="150"/>
                      <a:pt x="3524" y="7735"/>
                      <a:pt x="1255" y="12246"/>
                    </a:cubicBezTo>
                    <a:cubicBezTo>
                      <a:pt x="1527" y="12220"/>
                      <a:pt x="1837" y="12193"/>
                      <a:pt x="2184" y="12172"/>
                    </a:cubicBezTo>
                    <a:cubicBezTo>
                      <a:pt x="2211" y="12166"/>
                      <a:pt x="2237" y="12166"/>
                      <a:pt x="2264" y="12166"/>
                    </a:cubicBezTo>
                    <a:cubicBezTo>
                      <a:pt x="2350" y="12161"/>
                      <a:pt x="2430" y="12156"/>
                      <a:pt x="2515" y="12150"/>
                    </a:cubicBezTo>
                    <a:cubicBezTo>
                      <a:pt x="2552" y="12145"/>
                      <a:pt x="2590" y="12145"/>
                      <a:pt x="2632" y="12140"/>
                    </a:cubicBezTo>
                    <a:cubicBezTo>
                      <a:pt x="2707" y="12134"/>
                      <a:pt x="2787" y="12134"/>
                      <a:pt x="2862" y="12129"/>
                    </a:cubicBezTo>
                    <a:cubicBezTo>
                      <a:pt x="2910" y="12124"/>
                      <a:pt x="2953" y="12124"/>
                      <a:pt x="2995" y="12118"/>
                    </a:cubicBezTo>
                    <a:cubicBezTo>
                      <a:pt x="3102" y="12113"/>
                      <a:pt x="3214" y="12108"/>
                      <a:pt x="3326" y="12102"/>
                    </a:cubicBezTo>
                    <a:cubicBezTo>
                      <a:pt x="3391" y="12102"/>
                      <a:pt x="3460" y="12097"/>
                      <a:pt x="3529" y="12091"/>
                    </a:cubicBezTo>
                    <a:cubicBezTo>
                      <a:pt x="3583" y="12091"/>
                      <a:pt x="3641" y="12086"/>
                      <a:pt x="3700" y="12086"/>
                    </a:cubicBezTo>
                    <a:cubicBezTo>
                      <a:pt x="3775" y="12081"/>
                      <a:pt x="3844" y="12081"/>
                      <a:pt x="3919" y="12075"/>
                    </a:cubicBezTo>
                    <a:cubicBezTo>
                      <a:pt x="3978" y="12075"/>
                      <a:pt x="4031" y="12070"/>
                      <a:pt x="4090" y="12070"/>
                    </a:cubicBezTo>
                    <a:cubicBezTo>
                      <a:pt x="4165" y="12065"/>
                      <a:pt x="4245" y="12065"/>
                      <a:pt x="4325" y="12059"/>
                    </a:cubicBezTo>
                    <a:cubicBezTo>
                      <a:pt x="4378" y="12059"/>
                      <a:pt x="4431" y="12059"/>
                      <a:pt x="4490" y="12054"/>
                    </a:cubicBezTo>
                    <a:cubicBezTo>
                      <a:pt x="4624" y="12049"/>
                      <a:pt x="4762" y="12049"/>
                      <a:pt x="4901" y="12043"/>
                    </a:cubicBezTo>
                    <a:cubicBezTo>
                      <a:pt x="4971" y="12043"/>
                      <a:pt x="5040" y="12038"/>
                      <a:pt x="5109" y="12038"/>
                    </a:cubicBezTo>
                    <a:cubicBezTo>
                      <a:pt x="5184" y="12033"/>
                      <a:pt x="5259" y="12033"/>
                      <a:pt x="5334" y="12033"/>
                    </a:cubicBezTo>
                    <a:cubicBezTo>
                      <a:pt x="5408" y="12027"/>
                      <a:pt x="5483" y="12027"/>
                      <a:pt x="5558" y="12027"/>
                    </a:cubicBezTo>
                    <a:cubicBezTo>
                      <a:pt x="5627" y="12022"/>
                      <a:pt x="5702" y="12022"/>
                      <a:pt x="5771" y="12022"/>
                    </a:cubicBezTo>
                    <a:cubicBezTo>
                      <a:pt x="5862" y="12017"/>
                      <a:pt x="5958" y="12017"/>
                      <a:pt x="6049" y="12017"/>
                    </a:cubicBezTo>
                    <a:cubicBezTo>
                      <a:pt x="6108" y="12017"/>
                      <a:pt x="6166" y="12011"/>
                      <a:pt x="6225" y="12011"/>
                    </a:cubicBezTo>
                    <a:cubicBezTo>
                      <a:pt x="6375" y="12011"/>
                      <a:pt x="6524" y="12006"/>
                      <a:pt x="6679" y="12006"/>
                    </a:cubicBezTo>
                    <a:lnTo>
                      <a:pt x="6807" y="12006"/>
                    </a:lnTo>
                    <a:cubicBezTo>
                      <a:pt x="6930" y="12001"/>
                      <a:pt x="7047" y="12001"/>
                      <a:pt x="7165" y="12001"/>
                    </a:cubicBezTo>
                    <a:lnTo>
                      <a:pt x="7325" y="12001"/>
                    </a:lnTo>
                    <a:cubicBezTo>
                      <a:pt x="7442" y="11995"/>
                      <a:pt x="7565" y="11995"/>
                      <a:pt x="7683" y="11995"/>
                    </a:cubicBezTo>
                    <a:lnTo>
                      <a:pt x="8948" y="11995"/>
                    </a:lnTo>
                    <a:cubicBezTo>
                      <a:pt x="9076" y="11995"/>
                      <a:pt x="9204" y="11995"/>
                      <a:pt x="9332" y="12001"/>
                    </a:cubicBezTo>
                    <a:lnTo>
                      <a:pt x="9466" y="12001"/>
                    </a:lnTo>
                    <a:cubicBezTo>
                      <a:pt x="9599" y="12001"/>
                      <a:pt x="9732" y="12001"/>
                      <a:pt x="9866" y="12006"/>
                    </a:cubicBezTo>
                    <a:lnTo>
                      <a:pt x="9941" y="12006"/>
                    </a:lnTo>
                    <a:cubicBezTo>
                      <a:pt x="10277" y="12011"/>
                      <a:pt x="10603" y="12017"/>
                      <a:pt x="10923" y="12022"/>
                    </a:cubicBezTo>
                    <a:lnTo>
                      <a:pt x="10939" y="12022"/>
                    </a:lnTo>
                    <a:cubicBezTo>
                      <a:pt x="11099" y="12027"/>
                      <a:pt x="11254" y="12027"/>
                      <a:pt x="11409" y="12033"/>
                    </a:cubicBezTo>
                    <a:lnTo>
                      <a:pt x="11419" y="12033"/>
                    </a:lnTo>
                    <a:cubicBezTo>
                      <a:pt x="13010" y="12075"/>
                      <a:pt x="14366" y="12145"/>
                      <a:pt x="15311" y="12241"/>
                    </a:cubicBezTo>
                    <a:cubicBezTo>
                      <a:pt x="15081" y="11131"/>
                      <a:pt x="14804" y="10346"/>
                      <a:pt x="14804" y="10346"/>
                    </a:cubicBezTo>
                    <a:lnTo>
                      <a:pt x="14804" y="10346"/>
                    </a:lnTo>
                    <a:cubicBezTo>
                      <a:pt x="15210" y="11051"/>
                      <a:pt x="15546" y="11696"/>
                      <a:pt x="15823" y="12294"/>
                    </a:cubicBezTo>
                    <a:cubicBezTo>
                      <a:pt x="16010" y="12321"/>
                      <a:pt x="16170" y="12348"/>
                      <a:pt x="16304" y="12374"/>
                    </a:cubicBezTo>
                    <a:cubicBezTo>
                      <a:pt x="16315" y="12374"/>
                      <a:pt x="16336" y="12380"/>
                      <a:pt x="16347" y="12380"/>
                    </a:cubicBezTo>
                    <a:cubicBezTo>
                      <a:pt x="16368" y="12385"/>
                      <a:pt x="16384" y="12390"/>
                      <a:pt x="16405" y="12396"/>
                    </a:cubicBezTo>
                    <a:cubicBezTo>
                      <a:pt x="16427" y="12401"/>
                      <a:pt x="16453" y="12406"/>
                      <a:pt x="16475" y="12412"/>
                    </a:cubicBezTo>
                    <a:cubicBezTo>
                      <a:pt x="16491" y="12417"/>
                      <a:pt x="16501" y="12417"/>
                      <a:pt x="16517" y="12422"/>
                    </a:cubicBezTo>
                    <a:cubicBezTo>
                      <a:pt x="16539" y="12428"/>
                      <a:pt x="16555" y="12433"/>
                      <a:pt x="16571" y="12438"/>
                    </a:cubicBezTo>
                    <a:cubicBezTo>
                      <a:pt x="16587" y="12444"/>
                      <a:pt x="16598" y="12449"/>
                      <a:pt x="16608" y="12454"/>
                    </a:cubicBezTo>
                    <a:cubicBezTo>
                      <a:pt x="16624" y="12460"/>
                      <a:pt x="16635" y="12465"/>
                      <a:pt x="16651" y="12471"/>
                    </a:cubicBezTo>
                    <a:cubicBezTo>
                      <a:pt x="16656" y="12476"/>
                      <a:pt x="16667" y="12476"/>
                      <a:pt x="16672" y="12481"/>
                    </a:cubicBezTo>
                    <a:cubicBezTo>
                      <a:pt x="16683" y="12487"/>
                      <a:pt x="16694" y="12497"/>
                      <a:pt x="16699" y="12503"/>
                    </a:cubicBezTo>
                    <a:cubicBezTo>
                      <a:pt x="16704" y="12508"/>
                      <a:pt x="16710" y="12508"/>
                      <a:pt x="16710" y="12513"/>
                    </a:cubicBezTo>
                    <a:cubicBezTo>
                      <a:pt x="16720" y="12524"/>
                      <a:pt x="16726" y="12535"/>
                      <a:pt x="16726" y="12545"/>
                    </a:cubicBezTo>
                    <a:cubicBezTo>
                      <a:pt x="17494" y="13837"/>
                      <a:pt x="17895" y="15310"/>
                      <a:pt x="17895" y="16832"/>
                    </a:cubicBezTo>
                    <a:cubicBezTo>
                      <a:pt x="17895" y="18161"/>
                      <a:pt x="17425" y="19448"/>
                      <a:pt x="14003" y="19880"/>
                    </a:cubicBezTo>
                    <a:cubicBezTo>
                      <a:pt x="12252" y="20099"/>
                      <a:pt x="10346" y="20211"/>
                      <a:pt x="8323" y="20211"/>
                    </a:cubicBezTo>
                    <a:cubicBezTo>
                      <a:pt x="6305" y="20211"/>
                      <a:pt x="4399" y="20099"/>
                      <a:pt x="2648" y="19880"/>
                    </a:cubicBezTo>
                    <a:cubicBezTo>
                      <a:pt x="1431" y="19725"/>
                      <a:pt x="588" y="19464"/>
                      <a:pt x="1" y="19127"/>
                    </a:cubicBezTo>
                    <a:lnTo>
                      <a:pt x="1" y="19127"/>
                    </a:lnTo>
                    <a:cubicBezTo>
                      <a:pt x="273" y="19763"/>
                      <a:pt x="695" y="20361"/>
                      <a:pt x="1325" y="20846"/>
                    </a:cubicBezTo>
                    <a:cubicBezTo>
                      <a:pt x="1698" y="20932"/>
                      <a:pt x="2088" y="20996"/>
                      <a:pt x="2499" y="21049"/>
                    </a:cubicBezTo>
                    <a:cubicBezTo>
                      <a:pt x="4058" y="21241"/>
                      <a:pt x="5996" y="21391"/>
                      <a:pt x="8323" y="21391"/>
                    </a:cubicBezTo>
                    <a:cubicBezTo>
                      <a:pt x="10651" y="21391"/>
                      <a:pt x="12588" y="21241"/>
                      <a:pt x="14153" y="21049"/>
                    </a:cubicBezTo>
                    <a:cubicBezTo>
                      <a:pt x="16966" y="20692"/>
                      <a:pt x="19075" y="19672"/>
                      <a:pt x="19075" y="16832"/>
                    </a:cubicBezTo>
                    <a:cubicBezTo>
                      <a:pt x="19075" y="14803"/>
                      <a:pt x="18434" y="12823"/>
                      <a:pt x="17243" y="11184"/>
                    </a:cubicBezTo>
                    <a:lnTo>
                      <a:pt x="10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>
                <a:off x="2863900" y="1364575"/>
                <a:ext cx="59950" cy="268625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745" extrusionOk="0">
                    <a:moveTo>
                      <a:pt x="1" y="0"/>
                    </a:moveTo>
                    <a:lnTo>
                      <a:pt x="1" y="10719"/>
                    </a:lnTo>
                    <a:cubicBezTo>
                      <a:pt x="199" y="10735"/>
                      <a:pt x="415" y="10744"/>
                      <a:pt x="644" y="10744"/>
                    </a:cubicBezTo>
                    <a:cubicBezTo>
                      <a:pt x="1058" y="10744"/>
                      <a:pt x="1512" y="10713"/>
                      <a:pt x="1976" y="10623"/>
                    </a:cubicBezTo>
                    <a:lnTo>
                      <a:pt x="2398" y="10575"/>
                    </a:lnTo>
                    <a:lnTo>
                      <a:pt x="239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>
                <a:off x="2845075" y="1343350"/>
                <a:ext cx="915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850" extrusionOk="0">
                    <a:moveTo>
                      <a:pt x="754" y="0"/>
                    </a:moveTo>
                    <a:cubicBezTo>
                      <a:pt x="754" y="0"/>
                      <a:pt x="1" y="395"/>
                      <a:pt x="754" y="849"/>
                    </a:cubicBezTo>
                    <a:lnTo>
                      <a:pt x="3279" y="849"/>
                    </a:lnTo>
                    <a:cubicBezTo>
                      <a:pt x="3492" y="849"/>
                      <a:pt x="3663" y="673"/>
                      <a:pt x="3663" y="459"/>
                    </a:cubicBezTo>
                    <a:lnTo>
                      <a:pt x="3663" y="390"/>
                    </a:lnTo>
                    <a:cubicBezTo>
                      <a:pt x="3663" y="171"/>
                      <a:pt x="3492" y="0"/>
                      <a:pt x="3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1"/>
              <p:cNvSpPr/>
              <p:nvPr/>
            </p:nvSpPr>
            <p:spPr>
              <a:xfrm>
                <a:off x="2832950" y="1364575"/>
                <a:ext cx="30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" extrusionOk="0">
                    <a:moveTo>
                      <a:pt x="123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1"/>
              <p:cNvSpPr/>
              <p:nvPr/>
            </p:nvSpPr>
            <p:spPr>
              <a:xfrm>
                <a:off x="2609675" y="1628950"/>
                <a:ext cx="254250" cy="521175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20847" extrusionOk="0">
                    <a:moveTo>
                      <a:pt x="8931" y="0"/>
                    </a:moveTo>
                    <a:lnTo>
                      <a:pt x="1826" y="11184"/>
                    </a:lnTo>
                    <a:cubicBezTo>
                      <a:pt x="1233" y="12006"/>
                      <a:pt x="774" y="12908"/>
                      <a:pt x="465" y="13864"/>
                    </a:cubicBezTo>
                    <a:cubicBezTo>
                      <a:pt x="160" y="14814"/>
                      <a:pt x="0" y="15818"/>
                      <a:pt x="0" y="16832"/>
                    </a:cubicBezTo>
                    <a:cubicBezTo>
                      <a:pt x="0" y="19261"/>
                      <a:pt x="1538" y="20361"/>
                      <a:pt x="3748" y="20846"/>
                    </a:cubicBezTo>
                    <a:cubicBezTo>
                      <a:pt x="3118" y="20361"/>
                      <a:pt x="2696" y="19763"/>
                      <a:pt x="2424" y="19127"/>
                    </a:cubicBezTo>
                    <a:cubicBezTo>
                      <a:pt x="1372" y="18524"/>
                      <a:pt x="1180" y="17686"/>
                      <a:pt x="1180" y="16832"/>
                    </a:cubicBezTo>
                    <a:cubicBezTo>
                      <a:pt x="1180" y="15310"/>
                      <a:pt x="1580" y="13837"/>
                      <a:pt x="2349" y="12545"/>
                    </a:cubicBezTo>
                    <a:cubicBezTo>
                      <a:pt x="2349" y="12529"/>
                      <a:pt x="2354" y="12519"/>
                      <a:pt x="2370" y="12508"/>
                    </a:cubicBezTo>
                    <a:cubicBezTo>
                      <a:pt x="2370" y="12503"/>
                      <a:pt x="2376" y="12503"/>
                      <a:pt x="2381" y="12497"/>
                    </a:cubicBezTo>
                    <a:cubicBezTo>
                      <a:pt x="2392" y="12487"/>
                      <a:pt x="2408" y="12476"/>
                      <a:pt x="2429" y="12465"/>
                    </a:cubicBezTo>
                    <a:cubicBezTo>
                      <a:pt x="2434" y="12465"/>
                      <a:pt x="2440" y="12465"/>
                      <a:pt x="2440" y="12460"/>
                    </a:cubicBezTo>
                    <a:cubicBezTo>
                      <a:pt x="2466" y="12449"/>
                      <a:pt x="2498" y="12438"/>
                      <a:pt x="2536" y="12428"/>
                    </a:cubicBezTo>
                    <a:cubicBezTo>
                      <a:pt x="2546" y="12422"/>
                      <a:pt x="2562" y="12422"/>
                      <a:pt x="2573" y="12417"/>
                    </a:cubicBezTo>
                    <a:cubicBezTo>
                      <a:pt x="2600" y="12412"/>
                      <a:pt x="2632" y="12401"/>
                      <a:pt x="2669" y="12396"/>
                    </a:cubicBezTo>
                    <a:cubicBezTo>
                      <a:pt x="2685" y="12390"/>
                      <a:pt x="2701" y="12385"/>
                      <a:pt x="2717" y="12385"/>
                    </a:cubicBezTo>
                    <a:cubicBezTo>
                      <a:pt x="2765" y="12374"/>
                      <a:pt x="2813" y="12364"/>
                      <a:pt x="2867" y="12353"/>
                    </a:cubicBezTo>
                    <a:cubicBezTo>
                      <a:pt x="2893" y="12348"/>
                      <a:pt x="2920" y="12342"/>
                      <a:pt x="2952" y="12342"/>
                    </a:cubicBezTo>
                    <a:cubicBezTo>
                      <a:pt x="2984" y="12337"/>
                      <a:pt x="3022" y="12326"/>
                      <a:pt x="3064" y="12321"/>
                    </a:cubicBezTo>
                    <a:cubicBezTo>
                      <a:pt x="3091" y="12316"/>
                      <a:pt x="3123" y="12316"/>
                      <a:pt x="3160" y="12310"/>
                    </a:cubicBezTo>
                    <a:cubicBezTo>
                      <a:pt x="3224" y="12300"/>
                      <a:pt x="3299" y="12289"/>
                      <a:pt x="3374" y="12284"/>
                    </a:cubicBezTo>
                    <a:cubicBezTo>
                      <a:pt x="3385" y="12278"/>
                      <a:pt x="3395" y="12278"/>
                      <a:pt x="3406" y="12278"/>
                    </a:cubicBezTo>
                    <a:cubicBezTo>
                      <a:pt x="3491" y="12268"/>
                      <a:pt x="3582" y="12257"/>
                      <a:pt x="3678" y="12246"/>
                    </a:cubicBezTo>
                    <a:cubicBezTo>
                      <a:pt x="5947" y="7735"/>
                      <a:pt x="10170" y="150"/>
                      <a:pt x="10170" y="150"/>
                    </a:cubicBezTo>
                    <a:lnTo>
                      <a:pt x="10170" y="144"/>
                    </a:lnTo>
                    <a:cubicBezTo>
                      <a:pt x="9839" y="118"/>
                      <a:pt x="9561" y="75"/>
                      <a:pt x="9353" y="38"/>
                    </a:cubicBezTo>
                    <a:lnTo>
                      <a:pt x="8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>
                <a:off x="2832950" y="1364575"/>
                <a:ext cx="30975" cy="26800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720" extrusionOk="0">
                    <a:moveTo>
                      <a:pt x="0" y="0"/>
                    </a:moveTo>
                    <a:lnTo>
                      <a:pt x="0" y="10575"/>
                    </a:lnTo>
                    <a:lnTo>
                      <a:pt x="422" y="10613"/>
                    </a:lnTo>
                    <a:cubicBezTo>
                      <a:pt x="630" y="10650"/>
                      <a:pt x="908" y="10693"/>
                      <a:pt x="1239" y="10719"/>
                    </a:cubicBezTo>
                    <a:lnTo>
                      <a:pt x="1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1"/>
              <p:cNvSpPr/>
              <p:nvPr/>
            </p:nvSpPr>
            <p:spPr>
              <a:xfrm>
                <a:off x="2820000" y="1343350"/>
                <a:ext cx="4392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850" extrusionOk="0">
                    <a:moveTo>
                      <a:pt x="390" y="0"/>
                    </a:moveTo>
                    <a:cubicBezTo>
                      <a:pt x="176" y="0"/>
                      <a:pt x="0" y="171"/>
                      <a:pt x="0" y="390"/>
                    </a:cubicBezTo>
                    <a:lnTo>
                      <a:pt x="0" y="459"/>
                    </a:lnTo>
                    <a:cubicBezTo>
                      <a:pt x="0" y="673"/>
                      <a:pt x="176" y="849"/>
                      <a:pt x="390" y="849"/>
                    </a:cubicBezTo>
                    <a:lnTo>
                      <a:pt x="1757" y="849"/>
                    </a:lnTo>
                    <a:cubicBezTo>
                      <a:pt x="1004" y="395"/>
                      <a:pt x="1757" y="0"/>
                      <a:pt x="17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41"/>
            <p:cNvSpPr/>
            <p:nvPr/>
          </p:nvSpPr>
          <p:spPr>
            <a:xfrm>
              <a:off x="2639150" y="1942575"/>
              <a:ext cx="55550" cy="164575"/>
            </a:xfrm>
            <a:custGeom>
              <a:avLst/>
              <a:gdLst/>
              <a:ahLst/>
              <a:cxnLst/>
              <a:rect l="l" t="t" r="r" b="b"/>
              <a:pathLst>
                <a:path w="2222" h="6583" extrusionOk="0">
                  <a:moveTo>
                    <a:pt x="1170" y="0"/>
                  </a:moveTo>
                  <a:cubicBezTo>
                    <a:pt x="401" y="1292"/>
                    <a:pt x="1" y="2765"/>
                    <a:pt x="1" y="4287"/>
                  </a:cubicBezTo>
                  <a:cubicBezTo>
                    <a:pt x="1" y="5141"/>
                    <a:pt x="193" y="5979"/>
                    <a:pt x="1245" y="6582"/>
                  </a:cubicBezTo>
                  <a:cubicBezTo>
                    <a:pt x="668" y="5216"/>
                    <a:pt x="802" y="3673"/>
                    <a:pt x="1170" y="2589"/>
                  </a:cubicBezTo>
                  <a:cubicBezTo>
                    <a:pt x="1325" y="2136"/>
                    <a:pt x="1704" y="1308"/>
                    <a:pt x="2222" y="262"/>
                  </a:cubicBezTo>
                  <a:cubicBezTo>
                    <a:pt x="2061" y="246"/>
                    <a:pt x="1917" y="224"/>
                    <a:pt x="1789" y="203"/>
                  </a:cubicBezTo>
                  <a:cubicBezTo>
                    <a:pt x="1779" y="203"/>
                    <a:pt x="1763" y="203"/>
                    <a:pt x="1746" y="198"/>
                  </a:cubicBezTo>
                  <a:cubicBezTo>
                    <a:pt x="1709" y="192"/>
                    <a:pt x="1672" y="187"/>
                    <a:pt x="1634" y="176"/>
                  </a:cubicBezTo>
                  <a:cubicBezTo>
                    <a:pt x="1613" y="176"/>
                    <a:pt x="1592" y="171"/>
                    <a:pt x="1570" y="166"/>
                  </a:cubicBezTo>
                  <a:cubicBezTo>
                    <a:pt x="1544" y="160"/>
                    <a:pt x="1522" y="155"/>
                    <a:pt x="1496" y="150"/>
                  </a:cubicBezTo>
                  <a:cubicBezTo>
                    <a:pt x="1464" y="144"/>
                    <a:pt x="1432" y="134"/>
                    <a:pt x="1399" y="128"/>
                  </a:cubicBezTo>
                  <a:cubicBezTo>
                    <a:pt x="1378" y="118"/>
                    <a:pt x="1357" y="112"/>
                    <a:pt x="1341" y="107"/>
                  </a:cubicBezTo>
                  <a:cubicBezTo>
                    <a:pt x="1325" y="102"/>
                    <a:pt x="1309" y="96"/>
                    <a:pt x="1298" y="91"/>
                  </a:cubicBezTo>
                  <a:cubicBezTo>
                    <a:pt x="1282" y="86"/>
                    <a:pt x="1266" y="80"/>
                    <a:pt x="1255" y="75"/>
                  </a:cubicBezTo>
                  <a:cubicBezTo>
                    <a:pt x="1245" y="75"/>
                    <a:pt x="1234" y="70"/>
                    <a:pt x="1229" y="64"/>
                  </a:cubicBezTo>
                  <a:cubicBezTo>
                    <a:pt x="1218" y="54"/>
                    <a:pt x="1207" y="48"/>
                    <a:pt x="1197" y="43"/>
                  </a:cubicBezTo>
                  <a:cubicBezTo>
                    <a:pt x="1197" y="38"/>
                    <a:pt x="1186" y="38"/>
                    <a:pt x="1186" y="32"/>
                  </a:cubicBezTo>
                  <a:cubicBezTo>
                    <a:pt x="1175" y="22"/>
                    <a:pt x="1170" y="11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2668375" y="1942575"/>
              <a:ext cx="425" cy="825"/>
            </a:xfrm>
            <a:custGeom>
              <a:avLst/>
              <a:gdLst/>
              <a:ahLst/>
              <a:cxnLst/>
              <a:rect l="l" t="t" r="r" b="b"/>
              <a:pathLst>
                <a:path w="17" h="33" extrusionOk="0">
                  <a:moveTo>
                    <a:pt x="17" y="32"/>
                  </a:moveTo>
                  <a:cubicBezTo>
                    <a:pt x="6" y="22"/>
                    <a:pt x="1" y="11"/>
                    <a:pt x="1" y="0"/>
                  </a:cubicBezTo>
                  <a:cubicBezTo>
                    <a:pt x="1" y="11"/>
                    <a:pt x="6" y="22"/>
                    <a:pt x="17" y="3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680000" y="1946975"/>
              <a:ext cx="2825" cy="550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0"/>
                  </a:moveTo>
                  <a:cubicBezTo>
                    <a:pt x="32" y="11"/>
                    <a:pt x="75" y="16"/>
                    <a:pt x="112" y="22"/>
                  </a:cubicBezTo>
                  <a:cubicBezTo>
                    <a:pt x="75" y="16"/>
                    <a:pt x="38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2683875" y="1947650"/>
              <a:ext cx="10825" cy="1475"/>
            </a:xfrm>
            <a:custGeom>
              <a:avLst/>
              <a:gdLst/>
              <a:ahLst/>
              <a:cxnLst/>
              <a:rect l="l" t="t" r="r" b="b"/>
              <a:pathLst>
                <a:path w="433" h="59" extrusionOk="0">
                  <a:moveTo>
                    <a:pt x="433" y="59"/>
                  </a:moveTo>
                  <a:cubicBezTo>
                    <a:pt x="433" y="59"/>
                    <a:pt x="433" y="59"/>
                    <a:pt x="433" y="59"/>
                  </a:cubicBezTo>
                  <a:cubicBezTo>
                    <a:pt x="272" y="43"/>
                    <a:pt x="128" y="21"/>
                    <a:pt x="0" y="0"/>
                  </a:cubicBezTo>
                  <a:cubicBezTo>
                    <a:pt x="128" y="21"/>
                    <a:pt x="272" y="43"/>
                    <a:pt x="433" y="59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2672650" y="1945250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59" y="21"/>
                  </a:moveTo>
                  <a:cubicBezTo>
                    <a:pt x="38" y="11"/>
                    <a:pt x="17" y="5"/>
                    <a:pt x="1" y="0"/>
                  </a:cubicBezTo>
                  <a:cubicBezTo>
                    <a:pt x="17" y="5"/>
                    <a:pt x="38" y="11"/>
                    <a:pt x="59" y="2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2670525" y="1944425"/>
              <a:ext cx="1100" cy="425"/>
            </a:xfrm>
            <a:custGeom>
              <a:avLst/>
              <a:gdLst/>
              <a:ahLst/>
              <a:cxnLst/>
              <a:rect l="l" t="t" r="r" b="b"/>
              <a:pathLst>
                <a:path w="44" h="17" extrusionOk="0">
                  <a:moveTo>
                    <a:pt x="43" y="17"/>
                  </a:moveTo>
                  <a:cubicBezTo>
                    <a:pt x="27" y="12"/>
                    <a:pt x="11" y="6"/>
                    <a:pt x="0" y="1"/>
                  </a:cubicBezTo>
                  <a:cubicBezTo>
                    <a:pt x="11" y="6"/>
                    <a:pt x="27" y="12"/>
                    <a:pt x="43" y="17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2669050" y="19436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22"/>
                  </a:moveTo>
                  <a:cubicBezTo>
                    <a:pt x="22" y="12"/>
                    <a:pt x="11" y="6"/>
                    <a:pt x="1" y="1"/>
                  </a:cubicBezTo>
                  <a:cubicBezTo>
                    <a:pt x="11" y="6"/>
                    <a:pt x="22" y="12"/>
                    <a:pt x="33" y="2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2676525" y="1946300"/>
              <a:ext cx="1900" cy="425"/>
            </a:xfrm>
            <a:custGeom>
              <a:avLst/>
              <a:gdLst/>
              <a:ahLst/>
              <a:cxnLst/>
              <a:rect l="l" t="t" r="r" b="b"/>
              <a:pathLst>
                <a:path w="76" h="17" extrusionOk="0">
                  <a:moveTo>
                    <a:pt x="75" y="17"/>
                  </a:moveTo>
                  <a:cubicBezTo>
                    <a:pt x="49" y="11"/>
                    <a:pt x="27" y="6"/>
                    <a:pt x="1" y="1"/>
                  </a:cubicBezTo>
                  <a:cubicBezTo>
                    <a:pt x="27" y="6"/>
                    <a:pt x="49" y="11"/>
                    <a:pt x="75" y="17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3058075" y="1935500"/>
              <a:ext cx="7775" cy="825"/>
            </a:xfrm>
            <a:custGeom>
              <a:avLst/>
              <a:gdLst/>
              <a:ahLst/>
              <a:cxnLst/>
              <a:rect l="l" t="t" r="r" b="b"/>
              <a:pathLst>
                <a:path w="311" h="33" extrusionOk="0">
                  <a:moveTo>
                    <a:pt x="310" y="32"/>
                  </a:moveTo>
                  <a:lnTo>
                    <a:pt x="310" y="32"/>
                  </a:lnTo>
                  <a:cubicBezTo>
                    <a:pt x="214" y="22"/>
                    <a:pt x="108" y="11"/>
                    <a:pt x="1" y="0"/>
                  </a:cubicBezTo>
                  <a:cubicBezTo>
                    <a:pt x="108" y="11"/>
                    <a:pt x="214" y="22"/>
                    <a:pt x="310" y="3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3055950" y="194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3061425" y="1948700"/>
              <a:ext cx="4550" cy="575"/>
            </a:xfrm>
            <a:custGeom>
              <a:avLst/>
              <a:gdLst/>
              <a:ahLst/>
              <a:cxnLst/>
              <a:rect l="l" t="t" r="r" b="b"/>
              <a:pathLst>
                <a:path w="182" h="23" extrusionOk="0">
                  <a:moveTo>
                    <a:pt x="0" y="22"/>
                  </a:moveTo>
                  <a:cubicBezTo>
                    <a:pt x="64" y="17"/>
                    <a:pt x="123" y="6"/>
                    <a:pt x="182" y="1"/>
                  </a:cubicBezTo>
                  <a:cubicBezTo>
                    <a:pt x="123" y="6"/>
                    <a:pt x="64" y="17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3053025" y="1934950"/>
              <a:ext cx="5075" cy="575"/>
            </a:xfrm>
            <a:custGeom>
              <a:avLst/>
              <a:gdLst/>
              <a:ahLst/>
              <a:cxnLst/>
              <a:rect l="l" t="t" r="r" b="b"/>
              <a:pathLst>
                <a:path w="203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70" y="6"/>
                    <a:pt x="134" y="12"/>
                    <a:pt x="203" y="22"/>
                  </a:cubicBezTo>
                  <a:cubicBezTo>
                    <a:pt x="139" y="12"/>
                    <a:pt x="70" y="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41"/>
            <p:cNvGrpSpPr/>
            <p:nvPr/>
          </p:nvGrpSpPr>
          <p:grpSpPr>
            <a:xfrm>
              <a:off x="2988675" y="1887575"/>
              <a:ext cx="146800" cy="224200"/>
              <a:chOff x="2988675" y="1887575"/>
              <a:chExt cx="146800" cy="224200"/>
            </a:xfrm>
          </p:grpSpPr>
          <p:sp>
            <p:nvSpPr>
              <p:cNvPr id="653" name="Google Shape;653;p41"/>
              <p:cNvSpPr/>
              <p:nvPr/>
            </p:nvSpPr>
            <p:spPr>
              <a:xfrm>
                <a:off x="3040325" y="1887575"/>
                <a:ext cx="255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9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78" y="786"/>
                      <a:pt x="508" y="1896"/>
                    </a:cubicBezTo>
                    <a:cubicBezTo>
                      <a:pt x="577" y="1901"/>
                      <a:pt x="647" y="1907"/>
                      <a:pt x="711" y="1917"/>
                    </a:cubicBezTo>
                    <a:cubicBezTo>
                      <a:pt x="818" y="1928"/>
                      <a:pt x="924" y="1939"/>
                      <a:pt x="1020" y="1949"/>
                    </a:cubicBezTo>
                    <a:cubicBezTo>
                      <a:pt x="743" y="1351"/>
                      <a:pt x="407" y="706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>
                <a:off x="3053025" y="1934950"/>
                <a:ext cx="180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9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" y="188"/>
                      <a:pt x="80" y="391"/>
                      <a:pt x="112" y="599"/>
                    </a:cubicBezTo>
                    <a:lnTo>
                      <a:pt x="117" y="599"/>
                    </a:lnTo>
                    <a:cubicBezTo>
                      <a:pt x="192" y="588"/>
                      <a:pt x="262" y="583"/>
                      <a:pt x="336" y="572"/>
                    </a:cubicBezTo>
                    <a:cubicBezTo>
                      <a:pt x="400" y="567"/>
                      <a:pt x="459" y="556"/>
                      <a:pt x="518" y="551"/>
                    </a:cubicBezTo>
                    <a:cubicBezTo>
                      <a:pt x="587" y="540"/>
                      <a:pt x="662" y="529"/>
                      <a:pt x="721" y="524"/>
                    </a:cubicBezTo>
                    <a:cubicBezTo>
                      <a:pt x="657" y="369"/>
                      <a:pt x="587" y="214"/>
                      <a:pt x="512" y="54"/>
                    </a:cubicBezTo>
                    <a:cubicBezTo>
                      <a:pt x="416" y="44"/>
                      <a:pt x="310" y="33"/>
                      <a:pt x="203" y="22"/>
                    </a:cubicBezTo>
                    <a:cubicBezTo>
                      <a:pt x="133" y="12"/>
                      <a:pt x="69" y="6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>
                <a:off x="2988675" y="1948050"/>
                <a:ext cx="146800" cy="16372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6549" extrusionOk="0">
                    <a:moveTo>
                      <a:pt x="3295" y="0"/>
                    </a:moveTo>
                    <a:cubicBezTo>
                      <a:pt x="3231" y="5"/>
                      <a:pt x="3167" y="16"/>
                      <a:pt x="3092" y="27"/>
                    </a:cubicBezTo>
                    <a:cubicBezTo>
                      <a:pt x="3033" y="32"/>
                      <a:pt x="2974" y="43"/>
                      <a:pt x="2910" y="48"/>
                    </a:cubicBezTo>
                    <a:cubicBezTo>
                      <a:pt x="2841" y="59"/>
                      <a:pt x="2766" y="64"/>
                      <a:pt x="2691" y="75"/>
                    </a:cubicBezTo>
                    <a:lnTo>
                      <a:pt x="2686" y="75"/>
                    </a:lnTo>
                    <a:cubicBezTo>
                      <a:pt x="3103" y="2504"/>
                      <a:pt x="3097" y="5926"/>
                      <a:pt x="1" y="6513"/>
                    </a:cubicBezTo>
                    <a:cubicBezTo>
                      <a:pt x="1" y="6513"/>
                      <a:pt x="256" y="6549"/>
                      <a:pt x="641" y="6549"/>
                    </a:cubicBezTo>
                    <a:cubicBezTo>
                      <a:pt x="2198" y="6549"/>
                      <a:pt x="5872" y="5959"/>
                      <a:pt x="3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41"/>
            <p:cNvSpPr/>
            <p:nvPr/>
          </p:nvSpPr>
          <p:spPr>
            <a:xfrm>
              <a:off x="3055950" y="1949250"/>
              <a:ext cx="5500" cy="675"/>
            </a:xfrm>
            <a:custGeom>
              <a:avLst/>
              <a:gdLst/>
              <a:ahLst/>
              <a:cxnLst/>
              <a:rect l="l" t="t" r="r" b="b"/>
              <a:pathLst>
                <a:path w="220" h="27" extrusionOk="0">
                  <a:moveTo>
                    <a:pt x="219" y="0"/>
                  </a:moveTo>
                  <a:cubicBezTo>
                    <a:pt x="145" y="11"/>
                    <a:pt x="75" y="16"/>
                    <a:pt x="0" y="27"/>
                  </a:cubicBezTo>
                  <a:cubicBezTo>
                    <a:pt x="75" y="16"/>
                    <a:pt x="150" y="11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3065950" y="1948050"/>
              <a:ext cx="5100" cy="675"/>
            </a:xfrm>
            <a:custGeom>
              <a:avLst/>
              <a:gdLst/>
              <a:ahLst/>
              <a:cxnLst/>
              <a:rect l="l" t="t" r="r" b="b"/>
              <a:pathLst>
                <a:path w="204" h="27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72" y="3"/>
                    <a:pt x="140" y="7"/>
                    <a:pt x="106" y="11"/>
                  </a:cubicBezTo>
                  <a:lnTo>
                    <a:pt x="106" y="11"/>
                  </a:lnTo>
                  <a:cubicBezTo>
                    <a:pt x="141" y="7"/>
                    <a:pt x="174" y="3"/>
                    <a:pt x="204" y="0"/>
                  </a:cubicBezTo>
                  <a:close/>
                  <a:moveTo>
                    <a:pt x="106" y="11"/>
                  </a:moveTo>
                  <a:cubicBezTo>
                    <a:pt x="72" y="16"/>
                    <a:pt x="36" y="21"/>
                    <a:pt x="1" y="27"/>
                  </a:cubicBezTo>
                  <a:cubicBezTo>
                    <a:pt x="38" y="21"/>
                    <a:pt x="73" y="16"/>
                    <a:pt x="106" y="1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3055825" y="194990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5" y="1"/>
                  </a:moveTo>
                  <a:cubicBezTo>
                    <a:pt x="5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2820000" y="1343350"/>
              <a:ext cx="116650" cy="21250"/>
            </a:xfrm>
            <a:custGeom>
              <a:avLst/>
              <a:gdLst/>
              <a:ahLst/>
              <a:cxnLst/>
              <a:rect l="l" t="t" r="r" b="b"/>
              <a:pathLst>
                <a:path w="4666" h="850" fill="none" extrusionOk="0">
                  <a:moveTo>
                    <a:pt x="518" y="849"/>
                  </a:moveTo>
                  <a:lnTo>
                    <a:pt x="390" y="849"/>
                  </a:lnTo>
                  <a:cubicBezTo>
                    <a:pt x="176" y="849"/>
                    <a:pt x="0" y="673"/>
                    <a:pt x="0" y="459"/>
                  </a:cubicBezTo>
                  <a:lnTo>
                    <a:pt x="0" y="390"/>
                  </a:lnTo>
                  <a:cubicBezTo>
                    <a:pt x="0" y="171"/>
                    <a:pt x="176" y="0"/>
                    <a:pt x="390" y="0"/>
                  </a:cubicBezTo>
                  <a:lnTo>
                    <a:pt x="4282" y="0"/>
                  </a:lnTo>
                  <a:cubicBezTo>
                    <a:pt x="4495" y="0"/>
                    <a:pt x="4666" y="171"/>
                    <a:pt x="4666" y="390"/>
                  </a:cubicBezTo>
                  <a:lnTo>
                    <a:pt x="4666" y="459"/>
                  </a:lnTo>
                  <a:cubicBezTo>
                    <a:pt x="4666" y="673"/>
                    <a:pt x="4495" y="849"/>
                    <a:pt x="4282" y="849"/>
                  </a:cubicBezTo>
                  <a:lnTo>
                    <a:pt x="4154" y="849"/>
                  </a:ln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609675" y="1364575"/>
              <a:ext cx="537450" cy="799150"/>
            </a:xfrm>
            <a:custGeom>
              <a:avLst/>
              <a:gdLst/>
              <a:ahLst/>
              <a:cxnLst/>
              <a:rect l="l" t="t" r="r" b="b"/>
              <a:pathLst>
                <a:path w="21498" h="31966" fill="none" extrusionOk="0">
                  <a:moveTo>
                    <a:pt x="12567" y="10575"/>
                  </a:moveTo>
                  <a:lnTo>
                    <a:pt x="19666" y="21759"/>
                  </a:lnTo>
                  <a:cubicBezTo>
                    <a:pt x="20857" y="23398"/>
                    <a:pt x="21498" y="25378"/>
                    <a:pt x="21498" y="27407"/>
                  </a:cubicBezTo>
                  <a:cubicBezTo>
                    <a:pt x="21498" y="30247"/>
                    <a:pt x="19389" y="31267"/>
                    <a:pt x="16576" y="31624"/>
                  </a:cubicBezTo>
                  <a:cubicBezTo>
                    <a:pt x="15011" y="31816"/>
                    <a:pt x="13074" y="31966"/>
                    <a:pt x="10746" y="31966"/>
                  </a:cubicBezTo>
                  <a:cubicBezTo>
                    <a:pt x="8419" y="31966"/>
                    <a:pt x="6481" y="31816"/>
                    <a:pt x="4922" y="31624"/>
                  </a:cubicBezTo>
                  <a:cubicBezTo>
                    <a:pt x="2103" y="31267"/>
                    <a:pt x="0" y="30247"/>
                    <a:pt x="0" y="27407"/>
                  </a:cubicBezTo>
                  <a:cubicBezTo>
                    <a:pt x="0" y="26393"/>
                    <a:pt x="160" y="25389"/>
                    <a:pt x="465" y="24439"/>
                  </a:cubicBezTo>
                  <a:cubicBezTo>
                    <a:pt x="774" y="23483"/>
                    <a:pt x="1233" y="22581"/>
                    <a:pt x="1826" y="21759"/>
                  </a:cubicBezTo>
                  <a:lnTo>
                    <a:pt x="8931" y="10575"/>
                  </a:lnTo>
                  <a:lnTo>
                    <a:pt x="8931" y="0"/>
                  </a:lnTo>
                  <a:lnTo>
                    <a:pt x="8931" y="0"/>
                  </a:lnTo>
                  <a:lnTo>
                    <a:pt x="12567" y="0"/>
                  </a:lnTo>
                  <a:lnTo>
                    <a:pt x="12567" y="0"/>
                  </a:ln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639150" y="1942575"/>
              <a:ext cx="478475" cy="191675"/>
            </a:xfrm>
            <a:custGeom>
              <a:avLst/>
              <a:gdLst/>
              <a:ahLst/>
              <a:cxnLst/>
              <a:rect l="l" t="t" r="r" b="b"/>
              <a:pathLst>
                <a:path w="19139" h="7667" fill="none" extrusionOk="0">
                  <a:moveTo>
                    <a:pt x="17970" y="0"/>
                  </a:moveTo>
                  <a:cubicBezTo>
                    <a:pt x="18738" y="1292"/>
                    <a:pt x="19139" y="2765"/>
                    <a:pt x="19139" y="4287"/>
                  </a:cubicBezTo>
                  <a:cubicBezTo>
                    <a:pt x="19139" y="5616"/>
                    <a:pt x="18669" y="6903"/>
                    <a:pt x="15247" y="7335"/>
                  </a:cubicBezTo>
                  <a:cubicBezTo>
                    <a:pt x="13496" y="7554"/>
                    <a:pt x="11590" y="7666"/>
                    <a:pt x="9567" y="7666"/>
                  </a:cubicBezTo>
                  <a:cubicBezTo>
                    <a:pt x="7549" y="7666"/>
                    <a:pt x="5643" y="7554"/>
                    <a:pt x="3892" y="7335"/>
                  </a:cubicBezTo>
                  <a:cubicBezTo>
                    <a:pt x="471" y="6903"/>
                    <a:pt x="1" y="5616"/>
                    <a:pt x="1" y="4287"/>
                  </a:cubicBezTo>
                  <a:cubicBezTo>
                    <a:pt x="1" y="2765"/>
                    <a:pt x="401" y="1292"/>
                    <a:pt x="1170" y="0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843475" y="1629875"/>
              <a:ext cx="69825" cy="5900"/>
            </a:xfrm>
            <a:custGeom>
              <a:avLst/>
              <a:gdLst/>
              <a:ahLst/>
              <a:cxnLst/>
              <a:rect l="l" t="t" r="r" b="b"/>
              <a:pathLst>
                <a:path w="2793" h="236" fill="none" extrusionOk="0">
                  <a:moveTo>
                    <a:pt x="1" y="1"/>
                  </a:moveTo>
                  <a:cubicBezTo>
                    <a:pt x="561" y="102"/>
                    <a:pt x="1650" y="235"/>
                    <a:pt x="2793" y="1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668375" y="1928825"/>
              <a:ext cx="420025" cy="27525"/>
            </a:xfrm>
            <a:custGeom>
              <a:avLst/>
              <a:gdLst/>
              <a:ahLst/>
              <a:cxnLst/>
              <a:rect l="l" t="t" r="r" b="b"/>
              <a:pathLst>
                <a:path w="16801" h="1101" fill="none" extrusionOk="0">
                  <a:moveTo>
                    <a:pt x="16801" y="550"/>
                  </a:moveTo>
                  <a:cubicBezTo>
                    <a:pt x="16801" y="855"/>
                    <a:pt x="13010" y="1100"/>
                    <a:pt x="8403" y="1100"/>
                  </a:cubicBezTo>
                  <a:cubicBezTo>
                    <a:pt x="3797" y="1100"/>
                    <a:pt x="1" y="855"/>
                    <a:pt x="1" y="550"/>
                  </a:cubicBezTo>
                  <a:cubicBezTo>
                    <a:pt x="1" y="246"/>
                    <a:pt x="3797" y="0"/>
                    <a:pt x="8403" y="0"/>
                  </a:cubicBezTo>
                  <a:cubicBezTo>
                    <a:pt x="13010" y="0"/>
                    <a:pt x="16801" y="246"/>
                    <a:pt x="16801" y="550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693200" y="2016775"/>
              <a:ext cx="16575" cy="16575"/>
            </a:xfrm>
            <a:custGeom>
              <a:avLst/>
              <a:gdLst/>
              <a:ahLst/>
              <a:cxnLst/>
              <a:rect l="l" t="t" r="r" b="b"/>
              <a:pathLst>
                <a:path w="663" h="663" fill="none" extrusionOk="0">
                  <a:moveTo>
                    <a:pt x="663" y="331"/>
                  </a:moveTo>
                  <a:cubicBezTo>
                    <a:pt x="663" y="513"/>
                    <a:pt x="513" y="662"/>
                    <a:pt x="332" y="662"/>
                  </a:cubicBezTo>
                  <a:cubicBezTo>
                    <a:pt x="145" y="662"/>
                    <a:pt x="1" y="513"/>
                    <a:pt x="1" y="331"/>
                  </a:cubicBezTo>
                  <a:cubicBezTo>
                    <a:pt x="1" y="144"/>
                    <a:pt x="145" y="0"/>
                    <a:pt x="332" y="0"/>
                  </a:cubicBezTo>
                  <a:cubicBezTo>
                    <a:pt x="513" y="0"/>
                    <a:pt x="663" y="144"/>
                    <a:pt x="663" y="331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741800" y="1988075"/>
              <a:ext cx="10550" cy="10575"/>
            </a:xfrm>
            <a:custGeom>
              <a:avLst/>
              <a:gdLst/>
              <a:ahLst/>
              <a:cxnLst/>
              <a:rect l="l" t="t" r="r" b="b"/>
              <a:pathLst>
                <a:path w="422" h="423" fill="none" extrusionOk="0">
                  <a:moveTo>
                    <a:pt x="422" y="209"/>
                  </a:moveTo>
                  <a:cubicBezTo>
                    <a:pt x="422" y="326"/>
                    <a:pt x="331" y="422"/>
                    <a:pt x="214" y="422"/>
                  </a:cubicBezTo>
                  <a:cubicBezTo>
                    <a:pt x="96" y="422"/>
                    <a:pt x="0" y="326"/>
                    <a:pt x="0" y="209"/>
                  </a:cubicBezTo>
                  <a:cubicBezTo>
                    <a:pt x="0" y="91"/>
                    <a:pt x="96" y="1"/>
                    <a:pt x="214" y="1"/>
                  </a:cubicBezTo>
                  <a:cubicBezTo>
                    <a:pt x="331" y="1"/>
                    <a:pt x="422" y="91"/>
                    <a:pt x="422" y="209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812925" y="2025175"/>
              <a:ext cx="13225" cy="13250"/>
            </a:xfrm>
            <a:custGeom>
              <a:avLst/>
              <a:gdLst/>
              <a:ahLst/>
              <a:cxnLst/>
              <a:rect l="l" t="t" r="r" b="b"/>
              <a:pathLst>
                <a:path w="529" h="530" fill="none" extrusionOk="0">
                  <a:moveTo>
                    <a:pt x="529" y="262"/>
                  </a:moveTo>
                  <a:cubicBezTo>
                    <a:pt x="529" y="412"/>
                    <a:pt x="411" y="529"/>
                    <a:pt x="267" y="529"/>
                  </a:cubicBezTo>
                  <a:cubicBezTo>
                    <a:pt x="118" y="529"/>
                    <a:pt x="0" y="412"/>
                    <a:pt x="0" y="262"/>
                  </a:cubicBezTo>
                  <a:cubicBezTo>
                    <a:pt x="0" y="118"/>
                    <a:pt x="118" y="1"/>
                    <a:pt x="267" y="1"/>
                  </a:cubicBezTo>
                  <a:cubicBezTo>
                    <a:pt x="411" y="1"/>
                    <a:pt x="529" y="118"/>
                    <a:pt x="529" y="262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3032450" y="2001425"/>
              <a:ext cx="18575" cy="18575"/>
            </a:xfrm>
            <a:custGeom>
              <a:avLst/>
              <a:gdLst/>
              <a:ahLst/>
              <a:cxnLst/>
              <a:rect l="l" t="t" r="r" b="b"/>
              <a:pathLst>
                <a:path w="743" h="743" fill="none" extrusionOk="0">
                  <a:moveTo>
                    <a:pt x="118" y="582"/>
                  </a:moveTo>
                  <a:cubicBezTo>
                    <a:pt x="1" y="444"/>
                    <a:pt x="17" y="235"/>
                    <a:pt x="161" y="118"/>
                  </a:cubicBezTo>
                  <a:cubicBezTo>
                    <a:pt x="300" y="0"/>
                    <a:pt x="508" y="16"/>
                    <a:pt x="625" y="161"/>
                  </a:cubicBezTo>
                  <a:cubicBezTo>
                    <a:pt x="743" y="299"/>
                    <a:pt x="727" y="508"/>
                    <a:pt x="583" y="625"/>
                  </a:cubicBezTo>
                  <a:cubicBezTo>
                    <a:pt x="444" y="742"/>
                    <a:pt x="236" y="726"/>
                    <a:pt x="118" y="582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3020975" y="2058275"/>
              <a:ext cx="11900" cy="12025"/>
            </a:xfrm>
            <a:custGeom>
              <a:avLst/>
              <a:gdLst/>
              <a:ahLst/>
              <a:cxnLst/>
              <a:rect l="l" t="t" r="r" b="b"/>
              <a:pathLst>
                <a:path w="476" h="481" fill="none" extrusionOk="0">
                  <a:moveTo>
                    <a:pt x="76" y="374"/>
                  </a:moveTo>
                  <a:cubicBezTo>
                    <a:pt x="1" y="289"/>
                    <a:pt x="11" y="150"/>
                    <a:pt x="102" y="75"/>
                  </a:cubicBezTo>
                  <a:cubicBezTo>
                    <a:pt x="193" y="1"/>
                    <a:pt x="326" y="17"/>
                    <a:pt x="401" y="107"/>
                  </a:cubicBezTo>
                  <a:cubicBezTo>
                    <a:pt x="476" y="193"/>
                    <a:pt x="460" y="326"/>
                    <a:pt x="374" y="401"/>
                  </a:cubicBezTo>
                  <a:cubicBezTo>
                    <a:pt x="284" y="481"/>
                    <a:pt x="150" y="465"/>
                    <a:pt x="76" y="374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2939175" y="2073625"/>
              <a:ext cx="14825" cy="14700"/>
            </a:xfrm>
            <a:custGeom>
              <a:avLst/>
              <a:gdLst/>
              <a:ahLst/>
              <a:cxnLst/>
              <a:rect l="l" t="t" r="r" b="b"/>
              <a:pathLst>
                <a:path w="593" h="588" fill="none" extrusionOk="0">
                  <a:moveTo>
                    <a:pt x="97" y="465"/>
                  </a:moveTo>
                  <a:cubicBezTo>
                    <a:pt x="0" y="347"/>
                    <a:pt x="16" y="187"/>
                    <a:pt x="129" y="91"/>
                  </a:cubicBezTo>
                  <a:cubicBezTo>
                    <a:pt x="241" y="0"/>
                    <a:pt x="406" y="16"/>
                    <a:pt x="497" y="129"/>
                  </a:cubicBezTo>
                  <a:cubicBezTo>
                    <a:pt x="593" y="241"/>
                    <a:pt x="577" y="401"/>
                    <a:pt x="465" y="497"/>
                  </a:cubicBezTo>
                  <a:cubicBezTo>
                    <a:pt x="353" y="588"/>
                    <a:pt x="187" y="577"/>
                    <a:pt x="97" y="465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41"/>
          <p:cNvGrpSpPr/>
          <p:nvPr/>
        </p:nvGrpSpPr>
        <p:grpSpPr>
          <a:xfrm rot="406768">
            <a:off x="7507123" y="591622"/>
            <a:ext cx="942524" cy="1006109"/>
            <a:chOff x="5169650" y="1365900"/>
            <a:chExt cx="607000" cy="647950"/>
          </a:xfrm>
        </p:grpSpPr>
        <p:sp>
          <p:nvSpPr>
            <p:cNvPr id="671" name="Google Shape;671;p41"/>
            <p:cNvSpPr/>
            <p:nvPr/>
          </p:nvSpPr>
          <p:spPr>
            <a:xfrm>
              <a:off x="5435100" y="1401425"/>
              <a:ext cx="62650" cy="168900"/>
            </a:xfrm>
            <a:custGeom>
              <a:avLst/>
              <a:gdLst/>
              <a:ahLst/>
              <a:cxnLst/>
              <a:rect l="l" t="t" r="r" b="b"/>
              <a:pathLst>
                <a:path w="2506" h="6756" extrusionOk="0">
                  <a:moveTo>
                    <a:pt x="1486" y="1"/>
                  </a:moveTo>
                  <a:cubicBezTo>
                    <a:pt x="1332" y="1"/>
                    <a:pt x="1145" y="24"/>
                    <a:pt x="919" y="74"/>
                  </a:cubicBezTo>
                  <a:cubicBezTo>
                    <a:pt x="54" y="261"/>
                    <a:pt x="1" y="1943"/>
                    <a:pt x="166" y="3560"/>
                  </a:cubicBezTo>
                  <a:cubicBezTo>
                    <a:pt x="172" y="3571"/>
                    <a:pt x="172" y="3576"/>
                    <a:pt x="172" y="3576"/>
                  </a:cubicBezTo>
                  <a:cubicBezTo>
                    <a:pt x="209" y="3955"/>
                    <a:pt x="262" y="4334"/>
                    <a:pt x="316" y="4697"/>
                  </a:cubicBezTo>
                  <a:cubicBezTo>
                    <a:pt x="358" y="4980"/>
                    <a:pt x="407" y="5247"/>
                    <a:pt x="455" y="5493"/>
                  </a:cubicBezTo>
                  <a:cubicBezTo>
                    <a:pt x="588" y="6219"/>
                    <a:pt x="711" y="6715"/>
                    <a:pt x="711" y="6715"/>
                  </a:cubicBezTo>
                  <a:lnTo>
                    <a:pt x="711" y="6720"/>
                  </a:lnTo>
                  <a:cubicBezTo>
                    <a:pt x="936" y="6741"/>
                    <a:pt x="1172" y="6755"/>
                    <a:pt x="1416" y="6755"/>
                  </a:cubicBezTo>
                  <a:cubicBezTo>
                    <a:pt x="1547" y="6755"/>
                    <a:pt x="1681" y="6751"/>
                    <a:pt x="1816" y="6742"/>
                  </a:cubicBezTo>
                  <a:lnTo>
                    <a:pt x="1811" y="6715"/>
                  </a:lnTo>
                  <a:cubicBezTo>
                    <a:pt x="1709" y="6165"/>
                    <a:pt x="1629" y="5471"/>
                    <a:pt x="1618" y="4724"/>
                  </a:cubicBezTo>
                  <a:cubicBezTo>
                    <a:pt x="1608" y="3971"/>
                    <a:pt x="1656" y="3160"/>
                    <a:pt x="1811" y="2380"/>
                  </a:cubicBezTo>
                  <a:cubicBezTo>
                    <a:pt x="2079" y="1035"/>
                    <a:pt x="2506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41"/>
            <p:cNvGrpSpPr/>
            <p:nvPr/>
          </p:nvGrpSpPr>
          <p:grpSpPr>
            <a:xfrm>
              <a:off x="5169650" y="1500900"/>
              <a:ext cx="595475" cy="418125"/>
              <a:chOff x="5169650" y="1500900"/>
              <a:chExt cx="595475" cy="418125"/>
            </a:xfrm>
          </p:grpSpPr>
          <p:sp>
            <p:nvSpPr>
              <p:cNvPr id="673" name="Google Shape;673;p41"/>
              <p:cNvSpPr/>
              <p:nvPr/>
            </p:nvSpPr>
            <p:spPr>
              <a:xfrm>
                <a:off x="5169650" y="1500900"/>
                <a:ext cx="595475" cy="418125"/>
              </a:xfrm>
              <a:custGeom>
                <a:avLst/>
                <a:gdLst/>
                <a:ahLst/>
                <a:cxnLst/>
                <a:rect l="l" t="t" r="r" b="b"/>
                <a:pathLst>
                  <a:path w="23819" h="16725" extrusionOk="0">
                    <a:moveTo>
                      <a:pt x="16580" y="1"/>
                    </a:moveTo>
                    <a:cubicBezTo>
                      <a:pt x="16060" y="1"/>
                      <a:pt x="15590" y="74"/>
                      <a:pt x="15220" y="195"/>
                    </a:cubicBezTo>
                    <a:cubicBezTo>
                      <a:pt x="15199" y="206"/>
                      <a:pt x="15167" y="211"/>
                      <a:pt x="15146" y="216"/>
                    </a:cubicBezTo>
                    <a:cubicBezTo>
                      <a:pt x="14201" y="526"/>
                      <a:pt x="13219" y="702"/>
                      <a:pt x="12236" y="745"/>
                    </a:cubicBezTo>
                    <a:cubicBezTo>
                      <a:pt x="12247" y="1492"/>
                      <a:pt x="12327" y="2186"/>
                      <a:pt x="12429" y="2736"/>
                    </a:cubicBezTo>
                    <a:lnTo>
                      <a:pt x="12434" y="2763"/>
                    </a:lnTo>
                    <a:cubicBezTo>
                      <a:pt x="12299" y="2772"/>
                      <a:pt x="12165" y="2776"/>
                      <a:pt x="12034" y="2776"/>
                    </a:cubicBezTo>
                    <a:cubicBezTo>
                      <a:pt x="11790" y="2776"/>
                      <a:pt x="11554" y="2762"/>
                      <a:pt x="11329" y="2741"/>
                    </a:cubicBezTo>
                    <a:lnTo>
                      <a:pt x="11329" y="2736"/>
                    </a:lnTo>
                    <a:cubicBezTo>
                      <a:pt x="11329" y="2736"/>
                      <a:pt x="11206" y="2240"/>
                      <a:pt x="11073" y="1514"/>
                    </a:cubicBezTo>
                    <a:cubicBezTo>
                      <a:pt x="10855" y="1533"/>
                      <a:pt x="10642" y="1542"/>
                      <a:pt x="10436" y="1542"/>
                    </a:cubicBezTo>
                    <a:cubicBezTo>
                      <a:pt x="9375" y="1542"/>
                      <a:pt x="8457" y="1300"/>
                      <a:pt x="7667" y="916"/>
                    </a:cubicBezTo>
                    <a:cubicBezTo>
                      <a:pt x="7170" y="675"/>
                      <a:pt x="6733" y="376"/>
                      <a:pt x="6332" y="40"/>
                    </a:cubicBezTo>
                    <a:cubicBezTo>
                      <a:pt x="3524" y="387"/>
                      <a:pt x="1" y="2869"/>
                      <a:pt x="2339" y="10599"/>
                    </a:cubicBezTo>
                    <a:cubicBezTo>
                      <a:pt x="3814" y="15483"/>
                      <a:pt x="5347" y="16723"/>
                      <a:pt x="6910" y="16723"/>
                    </a:cubicBezTo>
                    <a:cubicBezTo>
                      <a:pt x="7825" y="16723"/>
                      <a:pt x="8749" y="16299"/>
                      <a:pt x="9679" y="15932"/>
                    </a:cubicBezTo>
                    <a:cubicBezTo>
                      <a:pt x="9685" y="15932"/>
                      <a:pt x="9690" y="15927"/>
                      <a:pt x="9701" y="15927"/>
                    </a:cubicBezTo>
                    <a:cubicBezTo>
                      <a:pt x="9909" y="15842"/>
                      <a:pt x="10117" y="15767"/>
                      <a:pt x="10325" y="15697"/>
                    </a:cubicBezTo>
                    <a:cubicBezTo>
                      <a:pt x="10325" y="15697"/>
                      <a:pt x="10325" y="15697"/>
                      <a:pt x="10325" y="15692"/>
                    </a:cubicBezTo>
                    <a:cubicBezTo>
                      <a:pt x="10331" y="15692"/>
                      <a:pt x="10347" y="15687"/>
                      <a:pt x="10363" y="15681"/>
                    </a:cubicBezTo>
                    <a:cubicBezTo>
                      <a:pt x="10368" y="15676"/>
                      <a:pt x="10379" y="15676"/>
                      <a:pt x="10389" y="15671"/>
                    </a:cubicBezTo>
                    <a:cubicBezTo>
                      <a:pt x="10859" y="15516"/>
                      <a:pt x="11339" y="15409"/>
                      <a:pt x="11809" y="15409"/>
                    </a:cubicBezTo>
                    <a:cubicBezTo>
                      <a:pt x="13451" y="15409"/>
                      <a:pt x="15094" y="16725"/>
                      <a:pt x="16705" y="16725"/>
                    </a:cubicBezTo>
                    <a:cubicBezTo>
                      <a:pt x="18270" y="16725"/>
                      <a:pt x="19804" y="15485"/>
                      <a:pt x="21279" y="10599"/>
                    </a:cubicBezTo>
                    <a:cubicBezTo>
                      <a:pt x="23819" y="2205"/>
                      <a:pt x="19444" y="1"/>
                      <a:pt x="16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>
                <a:off x="5169650" y="1501900"/>
                <a:ext cx="242000" cy="4170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16683" extrusionOk="0">
                    <a:moveTo>
                      <a:pt x="6332" y="0"/>
                    </a:moveTo>
                    <a:cubicBezTo>
                      <a:pt x="3524" y="347"/>
                      <a:pt x="1" y="2829"/>
                      <a:pt x="2339" y="10559"/>
                    </a:cubicBezTo>
                    <a:cubicBezTo>
                      <a:pt x="3814" y="15443"/>
                      <a:pt x="5347" y="16683"/>
                      <a:pt x="6910" y="16683"/>
                    </a:cubicBezTo>
                    <a:cubicBezTo>
                      <a:pt x="7825" y="16683"/>
                      <a:pt x="8749" y="16259"/>
                      <a:pt x="9679" y="15892"/>
                    </a:cubicBezTo>
                    <a:lnTo>
                      <a:pt x="9679" y="15892"/>
                    </a:lnTo>
                    <a:cubicBezTo>
                      <a:pt x="9459" y="15971"/>
                      <a:pt x="9232" y="16010"/>
                      <a:pt x="9001" y="16010"/>
                    </a:cubicBezTo>
                    <a:cubicBezTo>
                      <a:pt x="6958" y="16010"/>
                      <a:pt x="4632" y="12935"/>
                      <a:pt x="4186" y="6929"/>
                    </a:cubicBezTo>
                    <a:cubicBezTo>
                      <a:pt x="3771" y="1305"/>
                      <a:pt x="6535" y="861"/>
                      <a:pt x="7413" y="861"/>
                    </a:cubicBezTo>
                    <a:cubicBezTo>
                      <a:pt x="7550" y="861"/>
                      <a:pt x="7641" y="872"/>
                      <a:pt x="7667" y="876"/>
                    </a:cubicBezTo>
                    <a:cubicBezTo>
                      <a:pt x="7170" y="635"/>
                      <a:pt x="6733" y="336"/>
                      <a:pt x="6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41"/>
            <p:cNvGrpSpPr/>
            <p:nvPr/>
          </p:nvGrpSpPr>
          <p:grpSpPr>
            <a:xfrm>
              <a:off x="5252675" y="1381725"/>
              <a:ext cx="193800" cy="157750"/>
              <a:chOff x="5252675" y="1381725"/>
              <a:chExt cx="193800" cy="157750"/>
            </a:xfrm>
          </p:grpSpPr>
          <p:sp>
            <p:nvSpPr>
              <p:cNvPr id="676" name="Google Shape;676;p41"/>
              <p:cNvSpPr/>
              <p:nvPr/>
            </p:nvSpPr>
            <p:spPr>
              <a:xfrm>
                <a:off x="5252675" y="1381725"/>
                <a:ext cx="193800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281" extrusionOk="0">
                    <a:moveTo>
                      <a:pt x="1143" y="0"/>
                    </a:moveTo>
                    <a:cubicBezTo>
                      <a:pt x="781" y="0"/>
                      <a:pt x="401" y="23"/>
                      <a:pt x="0" y="72"/>
                    </a:cubicBezTo>
                    <a:cubicBezTo>
                      <a:pt x="0" y="72"/>
                      <a:pt x="5493" y="1513"/>
                      <a:pt x="7752" y="6281"/>
                    </a:cubicBezTo>
                    <a:cubicBezTo>
                      <a:pt x="7704" y="6035"/>
                      <a:pt x="7655" y="5768"/>
                      <a:pt x="7613" y="5485"/>
                    </a:cubicBezTo>
                    <a:cubicBezTo>
                      <a:pt x="7559" y="5122"/>
                      <a:pt x="7506" y="4743"/>
                      <a:pt x="7469" y="4364"/>
                    </a:cubicBezTo>
                    <a:cubicBezTo>
                      <a:pt x="7469" y="4364"/>
                      <a:pt x="7469" y="4359"/>
                      <a:pt x="7463" y="4348"/>
                    </a:cubicBezTo>
                    <a:cubicBezTo>
                      <a:pt x="7379" y="4095"/>
                      <a:pt x="5982" y="0"/>
                      <a:pt x="1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5252675" y="1383525"/>
                <a:ext cx="1938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238" extrusionOk="0">
                    <a:moveTo>
                      <a:pt x="0" y="0"/>
                    </a:moveTo>
                    <a:cubicBezTo>
                      <a:pt x="0" y="0"/>
                      <a:pt x="75" y="278"/>
                      <a:pt x="246" y="721"/>
                    </a:cubicBezTo>
                    <a:cubicBezTo>
                      <a:pt x="630" y="1698"/>
                      <a:pt x="1484" y="3465"/>
                      <a:pt x="3011" y="4735"/>
                    </a:cubicBezTo>
                    <a:cubicBezTo>
                      <a:pt x="4051" y="5605"/>
                      <a:pt x="5399" y="6237"/>
                      <a:pt x="7125" y="6237"/>
                    </a:cubicBezTo>
                    <a:cubicBezTo>
                      <a:pt x="7233" y="6237"/>
                      <a:pt x="7342" y="6235"/>
                      <a:pt x="7453" y="6230"/>
                    </a:cubicBezTo>
                    <a:cubicBezTo>
                      <a:pt x="7554" y="6225"/>
                      <a:pt x="7650" y="6219"/>
                      <a:pt x="7752" y="6209"/>
                    </a:cubicBezTo>
                    <a:cubicBezTo>
                      <a:pt x="5494" y="144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5258800" y="1401525"/>
                <a:ext cx="180200" cy="13795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55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5" y="978"/>
                      <a:pt x="1239" y="2745"/>
                      <a:pt x="2766" y="4015"/>
                    </a:cubicBezTo>
                    <a:cubicBezTo>
                      <a:pt x="3806" y="4885"/>
                      <a:pt x="5154" y="5517"/>
                      <a:pt x="6880" y="5517"/>
                    </a:cubicBezTo>
                    <a:cubicBezTo>
                      <a:pt x="6988" y="5517"/>
                      <a:pt x="7097" y="5515"/>
                      <a:pt x="7208" y="5510"/>
                    </a:cubicBezTo>
                    <a:cubicBezTo>
                      <a:pt x="3434" y="507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41"/>
            <p:cNvSpPr/>
            <p:nvPr/>
          </p:nvSpPr>
          <p:spPr>
            <a:xfrm>
              <a:off x="5551225" y="1524950"/>
              <a:ext cx="153750" cy="141400"/>
            </a:xfrm>
            <a:custGeom>
              <a:avLst/>
              <a:gdLst/>
              <a:ahLst/>
              <a:cxnLst/>
              <a:rect l="l" t="t" r="r" b="b"/>
              <a:pathLst>
                <a:path w="6150" h="5656" extrusionOk="0">
                  <a:moveTo>
                    <a:pt x="1842" y="0"/>
                  </a:moveTo>
                  <a:cubicBezTo>
                    <a:pt x="1459" y="0"/>
                    <a:pt x="1118" y="109"/>
                    <a:pt x="854" y="338"/>
                  </a:cubicBezTo>
                  <a:cubicBezTo>
                    <a:pt x="0" y="1085"/>
                    <a:pt x="1079" y="2174"/>
                    <a:pt x="2306" y="3578"/>
                  </a:cubicBezTo>
                  <a:cubicBezTo>
                    <a:pt x="3273" y="4683"/>
                    <a:pt x="4037" y="5656"/>
                    <a:pt x="4738" y="5656"/>
                  </a:cubicBezTo>
                  <a:cubicBezTo>
                    <a:pt x="4928" y="5656"/>
                    <a:pt x="5113" y="5585"/>
                    <a:pt x="5296" y="5425"/>
                  </a:cubicBezTo>
                  <a:cubicBezTo>
                    <a:pt x="6150" y="4678"/>
                    <a:pt x="5851" y="2932"/>
                    <a:pt x="4628" y="1528"/>
                  </a:cubicBezTo>
                  <a:cubicBezTo>
                    <a:pt x="3777" y="555"/>
                    <a:pt x="2706" y="0"/>
                    <a:pt x="1842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399475" y="1556600"/>
              <a:ext cx="130950" cy="14050"/>
            </a:xfrm>
            <a:custGeom>
              <a:avLst/>
              <a:gdLst/>
              <a:ahLst/>
              <a:cxnLst/>
              <a:rect l="l" t="t" r="r" b="b"/>
              <a:pathLst>
                <a:path w="5238" h="562" fill="none" extrusionOk="0">
                  <a:moveTo>
                    <a:pt x="0" y="1"/>
                  </a:moveTo>
                  <a:cubicBezTo>
                    <a:pt x="0" y="1"/>
                    <a:pt x="924" y="385"/>
                    <a:pt x="2136" y="513"/>
                  </a:cubicBezTo>
                  <a:cubicBezTo>
                    <a:pt x="2483" y="545"/>
                    <a:pt x="2856" y="561"/>
                    <a:pt x="3241" y="535"/>
                  </a:cubicBezTo>
                  <a:cubicBezTo>
                    <a:pt x="3903" y="497"/>
                    <a:pt x="4597" y="348"/>
                    <a:pt x="5237" y="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5429375" y="1393800"/>
              <a:ext cx="347275" cy="620050"/>
            </a:xfrm>
            <a:custGeom>
              <a:avLst/>
              <a:gdLst/>
              <a:ahLst/>
              <a:cxnLst/>
              <a:rect l="l" t="t" r="r" b="b"/>
              <a:pathLst>
                <a:path w="13891" h="24802" fill="none" extrusionOk="0">
                  <a:moveTo>
                    <a:pt x="395" y="3865"/>
                  </a:moveTo>
                  <a:cubicBezTo>
                    <a:pt x="230" y="2248"/>
                    <a:pt x="283" y="566"/>
                    <a:pt x="1148" y="379"/>
                  </a:cubicBezTo>
                  <a:cubicBezTo>
                    <a:pt x="2867" y="0"/>
                    <a:pt x="2349" y="1137"/>
                    <a:pt x="2040" y="2685"/>
                  </a:cubicBezTo>
                  <a:cubicBezTo>
                    <a:pt x="1885" y="3465"/>
                    <a:pt x="1837" y="4276"/>
                    <a:pt x="1847" y="5029"/>
                  </a:cubicBezTo>
                  <a:cubicBezTo>
                    <a:pt x="2830" y="4986"/>
                    <a:pt x="3812" y="4810"/>
                    <a:pt x="4757" y="4500"/>
                  </a:cubicBezTo>
                  <a:cubicBezTo>
                    <a:pt x="4778" y="4495"/>
                    <a:pt x="4810" y="4490"/>
                    <a:pt x="4831" y="4479"/>
                  </a:cubicBezTo>
                  <a:cubicBezTo>
                    <a:pt x="7239" y="3689"/>
                    <a:pt x="13891" y="4965"/>
                    <a:pt x="10890" y="14883"/>
                  </a:cubicBezTo>
                  <a:cubicBezTo>
                    <a:pt x="7896" y="24802"/>
                    <a:pt x="4661" y="19693"/>
                    <a:pt x="1420" y="19693"/>
                  </a:cubicBezTo>
                  <a:cubicBezTo>
                    <a:pt x="950" y="19693"/>
                    <a:pt x="470" y="19800"/>
                    <a:pt x="0" y="19955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5169650" y="1501900"/>
              <a:ext cx="258150" cy="474050"/>
            </a:xfrm>
            <a:custGeom>
              <a:avLst/>
              <a:gdLst/>
              <a:ahLst/>
              <a:cxnLst/>
              <a:rect l="l" t="t" r="r" b="b"/>
              <a:pathLst>
                <a:path w="10326" h="18962" fill="none" extrusionOk="0">
                  <a:moveTo>
                    <a:pt x="10325" y="15657"/>
                  </a:moveTo>
                  <a:cubicBezTo>
                    <a:pt x="7587" y="16581"/>
                    <a:pt x="4875" y="18962"/>
                    <a:pt x="2339" y="10559"/>
                  </a:cubicBezTo>
                  <a:cubicBezTo>
                    <a:pt x="1" y="2829"/>
                    <a:pt x="3524" y="347"/>
                    <a:pt x="6332" y="0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5427775" y="18929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fill="none" extrusionOk="0">
                  <a:moveTo>
                    <a:pt x="38" y="0"/>
                  </a:moveTo>
                  <a:cubicBezTo>
                    <a:pt x="22" y="6"/>
                    <a:pt x="11" y="11"/>
                    <a:pt x="0" y="1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475550" y="1519500"/>
              <a:ext cx="4825" cy="49825"/>
            </a:xfrm>
            <a:custGeom>
              <a:avLst/>
              <a:gdLst/>
              <a:ahLst/>
              <a:cxnLst/>
              <a:rect l="l" t="t" r="r" b="b"/>
              <a:pathLst>
                <a:path w="193" h="1993" fill="none" extrusionOk="0">
                  <a:moveTo>
                    <a:pt x="193" y="1992"/>
                  </a:moveTo>
                  <a:cubicBezTo>
                    <a:pt x="91" y="1442"/>
                    <a:pt x="11" y="748"/>
                    <a:pt x="0" y="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446450" y="1538725"/>
              <a:ext cx="6425" cy="30600"/>
            </a:xfrm>
            <a:custGeom>
              <a:avLst/>
              <a:gdLst/>
              <a:ahLst/>
              <a:cxnLst/>
              <a:rect l="l" t="t" r="r" b="b"/>
              <a:pathLst>
                <a:path w="257" h="1224" fill="none" extrusionOk="0">
                  <a:moveTo>
                    <a:pt x="257" y="1223"/>
                  </a:moveTo>
                  <a:cubicBezTo>
                    <a:pt x="257" y="1223"/>
                    <a:pt x="134" y="727"/>
                    <a:pt x="1" y="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52675" y="1365900"/>
              <a:ext cx="193800" cy="177400"/>
            </a:xfrm>
            <a:custGeom>
              <a:avLst/>
              <a:gdLst/>
              <a:ahLst/>
              <a:cxnLst/>
              <a:rect l="l" t="t" r="r" b="b"/>
              <a:pathLst>
                <a:path w="7752" h="7096" fill="none" extrusionOk="0">
                  <a:moveTo>
                    <a:pt x="7752" y="6914"/>
                  </a:moveTo>
                  <a:cubicBezTo>
                    <a:pt x="5723" y="7095"/>
                    <a:pt x="4175" y="6412"/>
                    <a:pt x="3011" y="5440"/>
                  </a:cubicBezTo>
                  <a:cubicBezTo>
                    <a:pt x="801" y="3598"/>
                    <a:pt x="0" y="705"/>
                    <a:pt x="0" y="705"/>
                  </a:cubicBezTo>
                  <a:cubicBezTo>
                    <a:pt x="5766" y="0"/>
                    <a:pt x="7373" y="4709"/>
                    <a:pt x="7463" y="4981"/>
                  </a:cubicBezTo>
                  <a:cubicBezTo>
                    <a:pt x="7469" y="4992"/>
                    <a:pt x="7469" y="4997"/>
                    <a:pt x="7469" y="4997"/>
                  </a:cubicBezTo>
                  <a:cubicBezTo>
                    <a:pt x="7506" y="5376"/>
                    <a:pt x="7559" y="5755"/>
                    <a:pt x="7613" y="6118"/>
                  </a:cubicBezTo>
                  <a:cubicBezTo>
                    <a:pt x="7655" y="6401"/>
                    <a:pt x="7704" y="6668"/>
                    <a:pt x="7752" y="6914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27775" y="1873850"/>
              <a:ext cx="90375" cy="19500"/>
            </a:xfrm>
            <a:custGeom>
              <a:avLst/>
              <a:gdLst/>
              <a:ahLst/>
              <a:cxnLst/>
              <a:rect l="l" t="t" r="r" b="b"/>
              <a:pathLst>
                <a:path w="3615" h="780" fill="none" extrusionOk="0">
                  <a:moveTo>
                    <a:pt x="0" y="779"/>
                  </a:moveTo>
                  <a:cubicBezTo>
                    <a:pt x="0" y="779"/>
                    <a:pt x="0" y="779"/>
                    <a:pt x="0" y="774"/>
                  </a:cubicBezTo>
                  <a:cubicBezTo>
                    <a:pt x="6" y="774"/>
                    <a:pt x="22" y="769"/>
                    <a:pt x="38" y="763"/>
                  </a:cubicBezTo>
                  <a:cubicBezTo>
                    <a:pt x="43" y="758"/>
                    <a:pt x="54" y="758"/>
                    <a:pt x="64" y="753"/>
                  </a:cubicBezTo>
                  <a:cubicBezTo>
                    <a:pt x="438" y="619"/>
                    <a:pt x="2274" y="0"/>
                    <a:pt x="3614" y="278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252675" y="1383525"/>
              <a:ext cx="193800" cy="155225"/>
            </a:xfrm>
            <a:custGeom>
              <a:avLst/>
              <a:gdLst/>
              <a:ahLst/>
              <a:cxnLst/>
              <a:rect l="l" t="t" r="r" b="b"/>
              <a:pathLst>
                <a:path w="7752" h="6209" fill="none" extrusionOk="0">
                  <a:moveTo>
                    <a:pt x="0" y="0"/>
                  </a:moveTo>
                  <a:cubicBezTo>
                    <a:pt x="0" y="0"/>
                    <a:pt x="5493" y="1441"/>
                    <a:pt x="7752" y="6209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41"/>
          <p:cNvSpPr/>
          <p:nvPr/>
        </p:nvSpPr>
        <p:spPr>
          <a:xfrm rot="519367" flipH="1">
            <a:off x="935817" y="3071313"/>
            <a:ext cx="860050" cy="1023131"/>
          </a:xfrm>
          <a:custGeom>
            <a:avLst/>
            <a:gdLst/>
            <a:ahLst/>
            <a:cxnLst/>
            <a:rect l="l" t="t" r="r" b="b"/>
            <a:pathLst>
              <a:path w="22155" h="26356" fill="none" extrusionOk="0">
                <a:moveTo>
                  <a:pt x="1" y="1"/>
                </a:moveTo>
                <a:lnTo>
                  <a:pt x="22155" y="1"/>
                </a:lnTo>
                <a:lnTo>
                  <a:pt x="22155" y="24621"/>
                </a:lnTo>
                <a:cubicBezTo>
                  <a:pt x="22155" y="25577"/>
                  <a:pt x="21375" y="26356"/>
                  <a:pt x="20420" y="26356"/>
                </a:cubicBezTo>
                <a:lnTo>
                  <a:pt x="5029" y="26356"/>
                </a:lnTo>
                <a:cubicBezTo>
                  <a:pt x="4069" y="26356"/>
                  <a:pt x="3294" y="25577"/>
                  <a:pt x="3294" y="24621"/>
                </a:cubicBezTo>
                <a:lnTo>
                  <a:pt x="3294" y="4117"/>
                </a:lnTo>
                <a:close/>
              </a:path>
            </a:pathLst>
          </a:cu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41"/>
          <p:cNvGrpSpPr/>
          <p:nvPr/>
        </p:nvGrpSpPr>
        <p:grpSpPr>
          <a:xfrm>
            <a:off x="863722" y="3012420"/>
            <a:ext cx="1004238" cy="1140918"/>
            <a:chOff x="863722" y="3012420"/>
            <a:chExt cx="1004238" cy="1140918"/>
          </a:xfrm>
        </p:grpSpPr>
        <p:grpSp>
          <p:nvGrpSpPr>
            <p:cNvPr id="691" name="Google Shape;691;p41"/>
            <p:cNvGrpSpPr/>
            <p:nvPr/>
          </p:nvGrpSpPr>
          <p:grpSpPr>
            <a:xfrm rot="519367" flipH="1">
              <a:off x="935817" y="3071313"/>
              <a:ext cx="860050" cy="1023131"/>
              <a:chOff x="4212625" y="1491875"/>
              <a:chExt cx="553875" cy="658900"/>
            </a:xfrm>
          </p:grpSpPr>
          <p:sp>
            <p:nvSpPr>
              <p:cNvPr id="692" name="Google Shape;692;p41"/>
              <p:cNvSpPr/>
              <p:nvPr/>
            </p:nvSpPr>
            <p:spPr>
              <a:xfrm>
                <a:off x="4353425" y="1491875"/>
                <a:ext cx="413075" cy="658900"/>
              </a:xfrm>
              <a:custGeom>
                <a:avLst/>
                <a:gdLst/>
                <a:ahLst/>
                <a:cxnLst/>
                <a:rect l="l" t="t" r="r" b="b"/>
                <a:pathLst>
                  <a:path w="16523" h="26356" extrusionOk="0">
                    <a:moveTo>
                      <a:pt x="1" y="1"/>
                    </a:moveTo>
                    <a:lnTo>
                      <a:pt x="1693" y="4175"/>
                    </a:lnTo>
                    <a:lnTo>
                      <a:pt x="1693" y="12087"/>
                    </a:lnTo>
                    <a:cubicBezTo>
                      <a:pt x="2131" y="12060"/>
                      <a:pt x="2616" y="12039"/>
                      <a:pt x="3129" y="12017"/>
                    </a:cubicBezTo>
                    <a:lnTo>
                      <a:pt x="3236" y="12017"/>
                    </a:lnTo>
                    <a:cubicBezTo>
                      <a:pt x="3407" y="12012"/>
                      <a:pt x="3577" y="12007"/>
                      <a:pt x="3754" y="12001"/>
                    </a:cubicBezTo>
                    <a:cubicBezTo>
                      <a:pt x="3828" y="11996"/>
                      <a:pt x="3903" y="11996"/>
                      <a:pt x="3983" y="11991"/>
                    </a:cubicBezTo>
                    <a:cubicBezTo>
                      <a:pt x="4079" y="11991"/>
                      <a:pt x="4175" y="11985"/>
                      <a:pt x="4271" y="11985"/>
                    </a:cubicBezTo>
                    <a:cubicBezTo>
                      <a:pt x="4426" y="11980"/>
                      <a:pt x="4586" y="11980"/>
                      <a:pt x="4746" y="11975"/>
                    </a:cubicBezTo>
                    <a:cubicBezTo>
                      <a:pt x="4821" y="11975"/>
                      <a:pt x="4891" y="11975"/>
                      <a:pt x="4965" y="11969"/>
                    </a:cubicBezTo>
                    <a:cubicBezTo>
                      <a:pt x="5147" y="11969"/>
                      <a:pt x="5334" y="11964"/>
                      <a:pt x="5521" y="11964"/>
                    </a:cubicBezTo>
                    <a:cubicBezTo>
                      <a:pt x="5574" y="11964"/>
                      <a:pt x="5627" y="11959"/>
                      <a:pt x="5681" y="11959"/>
                    </a:cubicBezTo>
                    <a:cubicBezTo>
                      <a:pt x="5884" y="11959"/>
                      <a:pt x="6092" y="11959"/>
                      <a:pt x="6305" y="11953"/>
                    </a:cubicBezTo>
                    <a:lnTo>
                      <a:pt x="7095" y="11953"/>
                    </a:lnTo>
                    <a:cubicBezTo>
                      <a:pt x="8088" y="11953"/>
                      <a:pt x="9038" y="11964"/>
                      <a:pt x="9919" y="11985"/>
                    </a:cubicBezTo>
                    <a:cubicBezTo>
                      <a:pt x="10426" y="11996"/>
                      <a:pt x="10907" y="12012"/>
                      <a:pt x="11361" y="12033"/>
                    </a:cubicBezTo>
                    <a:cubicBezTo>
                      <a:pt x="11585" y="12039"/>
                      <a:pt x="11804" y="12049"/>
                      <a:pt x="12017" y="12060"/>
                    </a:cubicBezTo>
                    <a:cubicBezTo>
                      <a:pt x="12338" y="12076"/>
                      <a:pt x="12636" y="12092"/>
                      <a:pt x="12919" y="12113"/>
                    </a:cubicBezTo>
                    <a:cubicBezTo>
                      <a:pt x="13106" y="12124"/>
                      <a:pt x="13282" y="12140"/>
                      <a:pt x="13453" y="12151"/>
                    </a:cubicBezTo>
                    <a:cubicBezTo>
                      <a:pt x="13619" y="12167"/>
                      <a:pt x="13779" y="12177"/>
                      <a:pt x="13928" y="12193"/>
                    </a:cubicBezTo>
                    <a:cubicBezTo>
                      <a:pt x="14067" y="12209"/>
                      <a:pt x="14201" y="12220"/>
                      <a:pt x="14323" y="12236"/>
                    </a:cubicBezTo>
                    <a:cubicBezTo>
                      <a:pt x="14393" y="12247"/>
                      <a:pt x="14462" y="12252"/>
                      <a:pt x="14526" y="12263"/>
                    </a:cubicBezTo>
                    <a:cubicBezTo>
                      <a:pt x="14596" y="12274"/>
                      <a:pt x="14660" y="12284"/>
                      <a:pt x="14718" y="12290"/>
                    </a:cubicBezTo>
                    <a:cubicBezTo>
                      <a:pt x="14852" y="12311"/>
                      <a:pt x="14964" y="12332"/>
                      <a:pt x="15060" y="12359"/>
                    </a:cubicBezTo>
                    <a:cubicBezTo>
                      <a:pt x="15076" y="12364"/>
                      <a:pt x="15092" y="12364"/>
                      <a:pt x="15108" y="12370"/>
                    </a:cubicBezTo>
                    <a:cubicBezTo>
                      <a:pt x="15183" y="12391"/>
                      <a:pt x="15236" y="12412"/>
                      <a:pt x="15274" y="12428"/>
                    </a:cubicBezTo>
                    <a:cubicBezTo>
                      <a:pt x="15295" y="12439"/>
                      <a:pt x="15306" y="12450"/>
                      <a:pt x="15316" y="12455"/>
                    </a:cubicBezTo>
                    <a:cubicBezTo>
                      <a:pt x="15327" y="12466"/>
                      <a:pt x="15332" y="12476"/>
                      <a:pt x="15338" y="12482"/>
                    </a:cubicBezTo>
                    <a:cubicBezTo>
                      <a:pt x="15343" y="12487"/>
                      <a:pt x="15343" y="12492"/>
                      <a:pt x="15343" y="12503"/>
                    </a:cubicBezTo>
                    <a:lnTo>
                      <a:pt x="15343" y="24621"/>
                    </a:lnTo>
                    <a:cubicBezTo>
                      <a:pt x="15343" y="24925"/>
                      <a:pt x="15092" y="25176"/>
                      <a:pt x="14788" y="25176"/>
                    </a:cubicBezTo>
                    <a:lnTo>
                      <a:pt x="2061" y="25176"/>
                    </a:lnTo>
                    <a:cubicBezTo>
                      <a:pt x="2392" y="25811"/>
                      <a:pt x="3006" y="26356"/>
                      <a:pt x="4138" y="26356"/>
                    </a:cubicBezTo>
                    <a:lnTo>
                      <a:pt x="14788" y="26356"/>
                    </a:lnTo>
                    <a:cubicBezTo>
                      <a:pt x="15743" y="26356"/>
                      <a:pt x="16523" y="25577"/>
                      <a:pt x="16523" y="24621"/>
                    </a:cubicBezTo>
                    <a:lnTo>
                      <a:pt x="165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4212625" y="1491875"/>
                <a:ext cx="244250" cy="658900"/>
              </a:xfrm>
              <a:custGeom>
                <a:avLst/>
                <a:gdLst/>
                <a:ahLst/>
                <a:cxnLst/>
                <a:rect l="l" t="t" r="r" b="b"/>
                <a:pathLst>
                  <a:path w="9770" h="26356" extrusionOk="0">
                    <a:moveTo>
                      <a:pt x="1" y="1"/>
                    </a:moveTo>
                    <a:lnTo>
                      <a:pt x="3294" y="4117"/>
                    </a:lnTo>
                    <a:lnTo>
                      <a:pt x="3294" y="24621"/>
                    </a:lnTo>
                    <a:cubicBezTo>
                      <a:pt x="3294" y="25577"/>
                      <a:pt x="4069" y="26356"/>
                      <a:pt x="5029" y="26356"/>
                    </a:cubicBezTo>
                    <a:lnTo>
                      <a:pt x="9770" y="26356"/>
                    </a:lnTo>
                    <a:cubicBezTo>
                      <a:pt x="8638" y="26356"/>
                      <a:pt x="8024" y="25811"/>
                      <a:pt x="7693" y="25176"/>
                    </a:cubicBezTo>
                    <a:lnTo>
                      <a:pt x="5029" y="25176"/>
                    </a:lnTo>
                    <a:cubicBezTo>
                      <a:pt x="4725" y="25176"/>
                      <a:pt x="4474" y="24925"/>
                      <a:pt x="4474" y="24621"/>
                    </a:cubicBezTo>
                    <a:lnTo>
                      <a:pt x="4474" y="12503"/>
                    </a:lnTo>
                    <a:cubicBezTo>
                      <a:pt x="4474" y="12492"/>
                      <a:pt x="4474" y="12482"/>
                      <a:pt x="4485" y="12471"/>
                    </a:cubicBezTo>
                    <a:cubicBezTo>
                      <a:pt x="4485" y="12471"/>
                      <a:pt x="4490" y="12466"/>
                      <a:pt x="4490" y="12466"/>
                    </a:cubicBezTo>
                    <a:cubicBezTo>
                      <a:pt x="4501" y="12455"/>
                      <a:pt x="4512" y="12450"/>
                      <a:pt x="4522" y="12439"/>
                    </a:cubicBezTo>
                    <a:cubicBezTo>
                      <a:pt x="4528" y="12439"/>
                      <a:pt x="4533" y="12439"/>
                      <a:pt x="4533" y="12434"/>
                    </a:cubicBezTo>
                    <a:cubicBezTo>
                      <a:pt x="4549" y="12428"/>
                      <a:pt x="4565" y="12418"/>
                      <a:pt x="4581" y="12412"/>
                    </a:cubicBezTo>
                    <a:cubicBezTo>
                      <a:pt x="4586" y="12412"/>
                      <a:pt x="4592" y="12407"/>
                      <a:pt x="4602" y="12407"/>
                    </a:cubicBezTo>
                    <a:cubicBezTo>
                      <a:pt x="4618" y="12396"/>
                      <a:pt x="4640" y="12391"/>
                      <a:pt x="4666" y="12386"/>
                    </a:cubicBezTo>
                    <a:cubicBezTo>
                      <a:pt x="4672" y="12380"/>
                      <a:pt x="4682" y="12380"/>
                      <a:pt x="4688" y="12375"/>
                    </a:cubicBezTo>
                    <a:cubicBezTo>
                      <a:pt x="4714" y="12370"/>
                      <a:pt x="4741" y="12364"/>
                      <a:pt x="4773" y="12354"/>
                    </a:cubicBezTo>
                    <a:cubicBezTo>
                      <a:pt x="4779" y="12354"/>
                      <a:pt x="4789" y="12348"/>
                      <a:pt x="4800" y="12348"/>
                    </a:cubicBezTo>
                    <a:cubicBezTo>
                      <a:pt x="4832" y="12343"/>
                      <a:pt x="4864" y="12332"/>
                      <a:pt x="4901" y="12327"/>
                    </a:cubicBezTo>
                    <a:cubicBezTo>
                      <a:pt x="4912" y="12327"/>
                      <a:pt x="4923" y="12322"/>
                      <a:pt x="4933" y="12322"/>
                    </a:cubicBezTo>
                    <a:cubicBezTo>
                      <a:pt x="4965" y="12316"/>
                      <a:pt x="5003" y="12306"/>
                      <a:pt x="5040" y="12300"/>
                    </a:cubicBezTo>
                    <a:cubicBezTo>
                      <a:pt x="5056" y="12300"/>
                      <a:pt x="5072" y="12295"/>
                      <a:pt x="5088" y="12295"/>
                    </a:cubicBezTo>
                    <a:cubicBezTo>
                      <a:pt x="5126" y="12290"/>
                      <a:pt x="5163" y="12284"/>
                      <a:pt x="5200" y="12279"/>
                    </a:cubicBezTo>
                    <a:cubicBezTo>
                      <a:pt x="5222" y="12274"/>
                      <a:pt x="5248" y="12268"/>
                      <a:pt x="5270" y="12268"/>
                    </a:cubicBezTo>
                    <a:cubicBezTo>
                      <a:pt x="5296" y="12263"/>
                      <a:pt x="5328" y="12258"/>
                      <a:pt x="5355" y="12252"/>
                    </a:cubicBezTo>
                    <a:cubicBezTo>
                      <a:pt x="5392" y="12247"/>
                      <a:pt x="5430" y="12247"/>
                      <a:pt x="5473" y="12242"/>
                    </a:cubicBezTo>
                    <a:cubicBezTo>
                      <a:pt x="5478" y="12236"/>
                      <a:pt x="5483" y="12236"/>
                      <a:pt x="5489" y="12236"/>
                    </a:cubicBezTo>
                    <a:cubicBezTo>
                      <a:pt x="5964" y="12177"/>
                      <a:pt x="6588" y="12129"/>
                      <a:pt x="7325" y="12087"/>
                    </a:cubicBezTo>
                    <a:lnTo>
                      <a:pt x="7325" y="4175"/>
                    </a:lnTo>
                    <a:lnTo>
                      <a:pt x="56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41"/>
            <p:cNvGrpSpPr/>
            <p:nvPr/>
          </p:nvGrpSpPr>
          <p:grpSpPr>
            <a:xfrm rot="519367" flipH="1">
              <a:off x="950840" y="3523317"/>
              <a:ext cx="640602" cy="513351"/>
              <a:chOff x="4324475" y="1790700"/>
              <a:chExt cx="412550" cy="330600"/>
            </a:xfrm>
          </p:grpSpPr>
          <p:sp>
            <p:nvSpPr>
              <p:cNvPr id="695" name="Google Shape;695;p41"/>
              <p:cNvSpPr/>
              <p:nvPr/>
            </p:nvSpPr>
            <p:spPr>
              <a:xfrm>
                <a:off x="4393875" y="1804450"/>
                <a:ext cx="34315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2674" extrusionOk="0">
                    <a:moveTo>
                      <a:pt x="4501" y="2962"/>
                    </a:moveTo>
                    <a:cubicBezTo>
                      <a:pt x="4550" y="2962"/>
                      <a:pt x="4601" y="2983"/>
                      <a:pt x="4639" y="3016"/>
                    </a:cubicBezTo>
                    <a:cubicBezTo>
                      <a:pt x="4645" y="3022"/>
                      <a:pt x="4650" y="3032"/>
                      <a:pt x="4655" y="3038"/>
                    </a:cubicBezTo>
                    <a:cubicBezTo>
                      <a:pt x="4703" y="3096"/>
                      <a:pt x="4719" y="3166"/>
                      <a:pt x="4698" y="3230"/>
                    </a:cubicBezTo>
                    <a:cubicBezTo>
                      <a:pt x="4693" y="3262"/>
                      <a:pt x="4677" y="3288"/>
                      <a:pt x="4655" y="3315"/>
                    </a:cubicBezTo>
                    <a:cubicBezTo>
                      <a:pt x="4634" y="3342"/>
                      <a:pt x="4602" y="3358"/>
                      <a:pt x="4570" y="3369"/>
                    </a:cubicBezTo>
                    <a:cubicBezTo>
                      <a:pt x="4545" y="3378"/>
                      <a:pt x="4517" y="3384"/>
                      <a:pt x="4489" y="3384"/>
                    </a:cubicBezTo>
                    <a:cubicBezTo>
                      <a:pt x="4469" y="3384"/>
                      <a:pt x="4449" y="3381"/>
                      <a:pt x="4431" y="3374"/>
                    </a:cubicBezTo>
                    <a:cubicBezTo>
                      <a:pt x="4404" y="3369"/>
                      <a:pt x="4378" y="3353"/>
                      <a:pt x="4356" y="3331"/>
                    </a:cubicBezTo>
                    <a:cubicBezTo>
                      <a:pt x="4271" y="3256"/>
                      <a:pt x="4260" y="3118"/>
                      <a:pt x="4340" y="3032"/>
                    </a:cubicBezTo>
                    <a:cubicBezTo>
                      <a:pt x="4378" y="2990"/>
                      <a:pt x="4431" y="2968"/>
                      <a:pt x="4484" y="2963"/>
                    </a:cubicBezTo>
                    <a:cubicBezTo>
                      <a:pt x="4490" y="2962"/>
                      <a:pt x="4495" y="2962"/>
                      <a:pt x="4501" y="2962"/>
                    </a:cubicBezTo>
                    <a:close/>
                    <a:moveTo>
                      <a:pt x="11567" y="3298"/>
                    </a:moveTo>
                    <a:cubicBezTo>
                      <a:pt x="11587" y="3298"/>
                      <a:pt x="11605" y="3306"/>
                      <a:pt x="11627" y="3310"/>
                    </a:cubicBezTo>
                    <a:cubicBezTo>
                      <a:pt x="11734" y="3331"/>
                      <a:pt x="11825" y="3427"/>
                      <a:pt x="11830" y="3545"/>
                    </a:cubicBezTo>
                    <a:cubicBezTo>
                      <a:pt x="11830" y="3577"/>
                      <a:pt x="11825" y="3609"/>
                      <a:pt x="11814" y="3641"/>
                    </a:cubicBezTo>
                    <a:cubicBezTo>
                      <a:pt x="11782" y="3742"/>
                      <a:pt x="11691" y="3817"/>
                      <a:pt x="11584" y="3822"/>
                    </a:cubicBezTo>
                    <a:cubicBezTo>
                      <a:pt x="11574" y="3824"/>
                      <a:pt x="11564" y="3824"/>
                      <a:pt x="11554" y="3824"/>
                    </a:cubicBezTo>
                    <a:cubicBezTo>
                      <a:pt x="11527" y="3824"/>
                      <a:pt x="11501" y="3819"/>
                      <a:pt x="11478" y="3812"/>
                    </a:cubicBezTo>
                    <a:cubicBezTo>
                      <a:pt x="11392" y="3780"/>
                      <a:pt x="11328" y="3700"/>
                      <a:pt x="11312" y="3603"/>
                    </a:cubicBezTo>
                    <a:cubicBezTo>
                      <a:pt x="11307" y="3593"/>
                      <a:pt x="11301" y="3587"/>
                      <a:pt x="11301" y="3577"/>
                    </a:cubicBezTo>
                    <a:cubicBezTo>
                      <a:pt x="11296" y="3433"/>
                      <a:pt x="11408" y="3305"/>
                      <a:pt x="11552" y="3299"/>
                    </a:cubicBezTo>
                    <a:cubicBezTo>
                      <a:pt x="11557" y="3298"/>
                      <a:pt x="11562" y="3298"/>
                      <a:pt x="11567" y="3298"/>
                    </a:cubicBezTo>
                    <a:close/>
                    <a:moveTo>
                      <a:pt x="8486" y="4676"/>
                    </a:moveTo>
                    <a:cubicBezTo>
                      <a:pt x="8553" y="4676"/>
                      <a:pt x="8615" y="4701"/>
                      <a:pt x="8659" y="4741"/>
                    </a:cubicBezTo>
                    <a:cubicBezTo>
                      <a:pt x="8696" y="4778"/>
                      <a:pt x="8723" y="4826"/>
                      <a:pt x="8734" y="4874"/>
                    </a:cubicBezTo>
                    <a:cubicBezTo>
                      <a:pt x="8739" y="4890"/>
                      <a:pt x="8744" y="4906"/>
                      <a:pt x="8750" y="4922"/>
                    </a:cubicBezTo>
                    <a:cubicBezTo>
                      <a:pt x="8750" y="4943"/>
                      <a:pt x="8744" y="4959"/>
                      <a:pt x="8739" y="4975"/>
                    </a:cubicBezTo>
                    <a:cubicBezTo>
                      <a:pt x="8723" y="5098"/>
                      <a:pt x="8627" y="5194"/>
                      <a:pt x="8499" y="5200"/>
                    </a:cubicBezTo>
                    <a:cubicBezTo>
                      <a:pt x="8493" y="5200"/>
                      <a:pt x="8487" y="5200"/>
                      <a:pt x="8481" y="5200"/>
                    </a:cubicBezTo>
                    <a:cubicBezTo>
                      <a:pt x="8418" y="5200"/>
                      <a:pt x="8356" y="5175"/>
                      <a:pt x="8312" y="5136"/>
                    </a:cubicBezTo>
                    <a:cubicBezTo>
                      <a:pt x="8285" y="5109"/>
                      <a:pt x="8264" y="5082"/>
                      <a:pt x="8248" y="5055"/>
                    </a:cubicBezTo>
                    <a:cubicBezTo>
                      <a:pt x="8232" y="5023"/>
                      <a:pt x="8221" y="4986"/>
                      <a:pt x="8221" y="4954"/>
                    </a:cubicBezTo>
                    <a:cubicBezTo>
                      <a:pt x="8221" y="4933"/>
                      <a:pt x="8227" y="4917"/>
                      <a:pt x="8227" y="4895"/>
                    </a:cubicBezTo>
                    <a:cubicBezTo>
                      <a:pt x="8237" y="4847"/>
                      <a:pt x="8253" y="4799"/>
                      <a:pt x="8285" y="4762"/>
                    </a:cubicBezTo>
                    <a:cubicBezTo>
                      <a:pt x="8291" y="4757"/>
                      <a:pt x="8301" y="4757"/>
                      <a:pt x="8307" y="4746"/>
                    </a:cubicBezTo>
                    <a:cubicBezTo>
                      <a:pt x="8349" y="4708"/>
                      <a:pt x="8408" y="4682"/>
                      <a:pt x="8467" y="4676"/>
                    </a:cubicBezTo>
                    <a:cubicBezTo>
                      <a:pt x="8473" y="4676"/>
                      <a:pt x="8479" y="4676"/>
                      <a:pt x="8486" y="4676"/>
                    </a:cubicBezTo>
                    <a:close/>
                    <a:moveTo>
                      <a:pt x="1623" y="6241"/>
                    </a:moveTo>
                    <a:cubicBezTo>
                      <a:pt x="1655" y="6241"/>
                      <a:pt x="1682" y="6246"/>
                      <a:pt x="1708" y="6257"/>
                    </a:cubicBezTo>
                    <a:cubicBezTo>
                      <a:pt x="1783" y="6289"/>
                      <a:pt x="1837" y="6363"/>
                      <a:pt x="1837" y="6454"/>
                    </a:cubicBezTo>
                    <a:cubicBezTo>
                      <a:pt x="1837" y="6540"/>
                      <a:pt x="1783" y="6614"/>
                      <a:pt x="1708" y="6646"/>
                    </a:cubicBezTo>
                    <a:cubicBezTo>
                      <a:pt x="1682" y="6657"/>
                      <a:pt x="1655" y="6662"/>
                      <a:pt x="1623" y="6662"/>
                    </a:cubicBezTo>
                    <a:cubicBezTo>
                      <a:pt x="1596" y="6662"/>
                      <a:pt x="1570" y="6657"/>
                      <a:pt x="1543" y="6646"/>
                    </a:cubicBezTo>
                    <a:cubicBezTo>
                      <a:pt x="1468" y="6614"/>
                      <a:pt x="1415" y="6540"/>
                      <a:pt x="1415" y="6454"/>
                    </a:cubicBezTo>
                    <a:cubicBezTo>
                      <a:pt x="1415" y="6363"/>
                      <a:pt x="1468" y="6289"/>
                      <a:pt x="1543" y="6257"/>
                    </a:cubicBezTo>
                    <a:cubicBezTo>
                      <a:pt x="1570" y="6246"/>
                      <a:pt x="1596" y="6241"/>
                      <a:pt x="1623" y="6241"/>
                    </a:cubicBezTo>
                    <a:close/>
                    <a:moveTo>
                      <a:pt x="10347" y="5999"/>
                    </a:moveTo>
                    <a:cubicBezTo>
                      <a:pt x="10445" y="5999"/>
                      <a:pt x="10541" y="6027"/>
                      <a:pt x="10623" y="6080"/>
                    </a:cubicBezTo>
                    <a:cubicBezTo>
                      <a:pt x="10655" y="6102"/>
                      <a:pt x="10682" y="6123"/>
                      <a:pt x="10704" y="6150"/>
                    </a:cubicBezTo>
                    <a:cubicBezTo>
                      <a:pt x="10901" y="6347"/>
                      <a:pt x="10901" y="6662"/>
                      <a:pt x="10704" y="6860"/>
                    </a:cubicBezTo>
                    <a:cubicBezTo>
                      <a:pt x="10639" y="6929"/>
                      <a:pt x="10559" y="6967"/>
                      <a:pt x="10474" y="6988"/>
                    </a:cubicBezTo>
                    <a:cubicBezTo>
                      <a:pt x="10431" y="6999"/>
                      <a:pt x="10389" y="7009"/>
                      <a:pt x="10346" y="7009"/>
                    </a:cubicBezTo>
                    <a:cubicBezTo>
                      <a:pt x="10218" y="7009"/>
                      <a:pt x="10090" y="6961"/>
                      <a:pt x="9988" y="6860"/>
                    </a:cubicBezTo>
                    <a:cubicBezTo>
                      <a:pt x="9796" y="6662"/>
                      <a:pt x="9796" y="6347"/>
                      <a:pt x="9988" y="6150"/>
                    </a:cubicBezTo>
                    <a:cubicBezTo>
                      <a:pt x="10015" y="6123"/>
                      <a:pt x="10042" y="6102"/>
                      <a:pt x="10068" y="6080"/>
                    </a:cubicBezTo>
                    <a:cubicBezTo>
                      <a:pt x="10122" y="6048"/>
                      <a:pt x="10175" y="6027"/>
                      <a:pt x="10228" y="6016"/>
                    </a:cubicBezTo>
                    <a:cubicBezTo>
                      <a:pt x="10239" y="6011"/>
                      <a:pt x="10250" y="6011"/>
                      <a:pt x="10260" y="6006"/>
                    </a:cubicBezTo>
                    <a:cubicBezTo>
                      <a:pt x="10289" y="6001"/>
                      <a:pt x="10318" y="5999"/>
                      <a:pt x="10347" y="5999"/>
                    </a:cubicBezTo>
                    <a:close/>
                    <a:moveTo>
                      <a:pt x="5456" y="7479"/>
                    </a:moveTo>
                    <a:cubicBezTo>
                      <a:pt x="5525" y="7479"/>
                      <a:pt x="5595" y="7500"/>
                      <a:pt x="5648" y="7548"/>
                    </a:cubicBezTo>
                    <a:cubicBezTo>
                      <a:pt x="5675" y="7570"/>
                      <a:pt x="5696" y="7602"/>
                      <a:pt x="5712" y="7629"/>
                    </a:cubicBezTo>
                    <a:cubicBezTo>
                      <a:pt x="5755" y="7725"/>
                      <a:pt x="5744" y="7837"/>
                      <a:pt x="5669" y="7917"/>
                    </a:cubicBezTo>
                    <a:cubicBezTo>
                      <a:pt x="5621" y="7970"/>
                      <a:pt x="5557" y="8002"/>
                      <a:pt x="5488" y="8008"/>
                    </a:cubicBezTo>
                    <a:cubicBezTo>
                      <a:pt x="5456" y="8008"/>
                      <a:pt x="5419" y="8002"/>
                      <a:pt x="5387" y="7992"/>
                    </a:cubicBezTo>
                    <a:cubicBezTo>
                      <a:pt x="5355" y="7981"/>
                      <a:pt x="5323" y="7965"/>
                      <a:pt x="5296" y="7938"/>
                    </a:cubicBezTo>
                    <a:cubicBezTo>
                      <a:pt x="5205" y="7858"/>
                      <a:pt x="5189" y="7730"/>
                      <a:pt x="5242" y="7629"/>
                    </a:cubicBezTo>
                    <a:cubicBezTo>
                      <a:pt x="5253" y="7607"/>
                      <a:pt x="5264" y="7586"/>
                      <a:pt x="5280" y="7570"/>
                    </a:cubicBezTo>
                    <a:cubicBezTo>
                      <a:pt x="5301" y="7543"/>
                      <a:pt x="5328" y="7522"/>
                      <a:pt x="5360" y="7506"/>
                    </a:cubicBezTo>
                    <a:cubicBezTo>
                      <a:pt x="5392" y="7490"/>
                      <a:pt x="5424" y="7484"/>
                      <a:pt x="5456" y="7479"/>
                    </a:cubicBezTo>
                    <a:close/>
                    <a:moveTo>
                      <a:pt x="11472" y="9080"/>
                    </a:moveTo>
                    <a:cubicBezTo>
                      <a:pt x="11612" y="9080"/>
                      <a:pt x="11734" y="9186"/>
                      <a:pt x="11739" y="9331"/>
                    </a:cubicBezTo>
                    <a:cubicBezTo>
                      <a:pt x="11745" y="9390"/>
                      <a:pt x="11723" y="9438"/>
                      <a:pt x="11696" y="9486"/>
                    </a:cubicBezTo>
                    <a:cubicBezTo>
                      <a:pt x="11686" y="9497"/>
                      <a:pt x="11680" y="9508"/>
                      <a:pt x="11675" y="9518"/>
                    </a:cubicBezTo>
                    <a:cubicBezTo>
                      <a:pt x="11670" y="9524"/>
                      <a:pt x="11664" y="9524"/>
                      <a:pt x="11659" y="9529"/>
                    </a:cubicBezTo>
                    <a:cubicBezTo>
                      <a:pt x="11643" y="9550"/>
                      <a:pt x="11622" y="9566"/>
                      <a:pt x="11595" y="9582"/>
                    </a:cubicBezTo>
                    <a:cubicBezTo>
                      <a:pt x="11563" y="9593"/>
                      <a:pt x="11531" y="9604"/>
                      <a:pt x="11494" y="9604"/>
                    </a:cubicBezTo>
                    <a:cubicBezTo>
                      <a:pt x="11487" y="9604"/>
                      <a:pt x="11481" y="9604"/>
                      <a:pt x="11475" y="9604"/>
                    </a:cubicBezTo>
                    <a:cubicBezTo>
                      <a:pt x="11338" y="9604"/>
                      <a:pt x="11221" y="9496"/>
                      <a:pt x="11216" y="9358"/>
                    </a:cubicBezTo>
                    <a:cubicBezTo>
                      <a:pt x="11211" y="9321"/>
                      <a:pt x="11216" y="9289"/>
                      <a:pt x="11227" y="9257"/>
                    </a:cubicBezTo>
                    <a:cubicBezTo>
                      <a:pt x="11253" y="9193"/>
                      <a:pt x="11301" y="9139"/>
                      <a:pt x="11360" y="9107"/>
                    </a:cubicBezTo>
                    <a:cubicBezTo>
                      <a:pt x="11392" y="9091"/>
                      <a:pt x="11424" y="9086"/>
                      <a:pt x="11462" y="9081"/>
                    </a:cubicBezTo>
                    <a:cubicBezTo>
                      <a:pt x="11465" y="9080"/>
                      <a:pt x="11468" y="9080"/>
                      <a:pt x="11472" y="9080"/>
                    </a:cubicBezTo>
                    <a:close/>
                    <a:moveTo>
                      <a:pt x="2520" y="8840"/>
                    </a:moveTo>
                    <a:cubicBezTo>
                      <a:pt x="2664" y="8840"/>
                      <a:pt x="2787" y="8894"/>
                      <a:pt x="2878" y="8990"/>
                    </a:cubicBezTo>
                    <a:cubicBezTo>
                      <a:pt x="2968" y="9081"/>
                      <a:pt x="3027" y="9203"/>
                      <a:pt x="3027" y="9342"/>
                    </a:cubicBezTo>
                    <a:cubicBezTo>
                      <a:pt x="3027" y="9470"/>
                      <a:pt x="2979" y="9577"/>
                      <a:pt x="2910" y="9668"/>
                    </a:cubicBezTo>
                    <a:cubicBezTo>
                      <a:pt x="2813" y="9780"/>
                      <a:pt x="2680" y="9849"/>
                      <a:pt x="2520" y="9849"/>
                    </a:cubicBezTo>
                    <a:cubicBezTo>
                      <a:pt x="2488" y="9849"/>
                      <a:pt x="2456" y="9844"/>
                      <a:pt x="2418" y="9839"/>
                    </a:cubicBezTo>
                    <a:cubicBezTo>
                      <a:pt x="2189" y="9791"/>
                      <a:pt x="2018" y="9588"/>
                      <a:pt x="2018" y="9342"/>
                    </a:cubicBezTo>
                    <a:cubicBezTo>
                      <a:pt x="2018" y="9102"/>
                      <a:pt x="2189" y="8899"/>
                      <a:pt x="2418" y="8851"/>
                    </a:cubicBezTo>
                    <a:cubicBezTo>
                      <a:pt x="2456" y="8846"/>
                      <a:pt x="2488" y="8840"/>
                      <a:pt x="2520" y="8840"/>
                    </a:cubicBezTo>
                    <a:close/>
                    <a:moveTo>
                      <a:pt x="7050" y="10541"/>
                    </a:moveTo>
                    <a:cubicBezTo>
                      <a:pt x="7076" y="10541"/>
                      <a:pt x="7103" y="10547"/>
                      <a:pt x="7127" y="10559"/>
                    </a:cubicBezTo>
                    <a:cubicBezTo>
                      <a:pt x="7159" y="10570"/>
                      <a:pt x="7186" y="10586"/>
                      <a:pt x="7212" y="10607"/>
                    </a:cubicBezTo>
                    <a:cubicBezTo>
                      <a:pt x="7239" y="10629"/>
                      <a:pt x="7260" y="10655"/>
                      <a:pt x="7276" y="10687"/>
                    </a:cubicBezTo>
                    <a:cubicBezTo>
                      <a:pt x="7292" y="10719"/>
                      <a:pt x="7298" y="10751"/>
                      <a:pt x="7303" y="10789"/>
                    </a:cubicBezTo>
                    <a:cubicBezTo>
                      <a:pt x="7303" y="10826"/>
                      <a:pt x="7298" y="10858"/>
                      <a:pt x="7287" y="10885"/>
                    </a:cubicBezTo>
                    <a:cubicBezTo>
                      <a:pt x="7255" y="10986"/>
                      <a:pt x="7164" y="11061"/>
                      <a:pt x="7052" y="11066"/>
                    </a:cubicBezTo>
                    <a:cubicBezTo>
                      <a:pt x="7015" y="11066"/>
                      <a:pt x="6983" y="11061"/>
                      <a:pt x="6951" y="11050"/>
                    </a:cubicBezTo>
                    <a:cubicBezTo>
                      <a:pt x="6855" y="11018"/>
                      <a:pt x="6780" y="10928"/>
                      <a:pt x="6775" y="10821"/>
                    </a:cubicBezTo>
                    <a:cubicBezTo>
                      <a:pt x="6769" y="10671"/>
                      <a:pt x="6876" y="10549"/>
                      <a:pt x="7025" y="10543"/>
                    </a:cubicBezTo>
                    <a:cubicBezTo>
                      <a:pt x="7033" y="10542"/>
                      <a:pt x="7042" y="10541"/>
                      <a:pt x="7050" y="10541"/>
                    </a:cubicBezTo>
                    <a:close/>
                    <a:moveTo>
                      <a:pt x="13725" y="0"/>
                    </a:moveTo>
                    <a:cubicBezTo>
                      <a:pt x="13725" y="86"/>
                      <a:pt x="13431" y="166"/>
                      <a:pt x="12908" y="235"/>
                    </a:cubicBezTo>
                    <a:cubicBezTo>
                      <a:pt x="12791" y="251"/>
                      <a:pt x="12663" y="267"/>
                      <a:pt x="12524" y="283"/>
                    </a:cubicBezTo>
                    <a:cubicBezTo>
                      <a:pt x="12316" y="304"/>
                      <a:pt x="12086" y="326"/>
                      <a:pt x="11835" y="347"/>
                    </a:cubicBezTo>
                    <a:cubicBezTo>
                      <a:pt x="11494" y="374"/>
                      <a:pt x="11120" y="400"/>
                      <a:pt x="10714" y="422"/>
                    </a:cubicBezTo>
                    <a:cubicBezTo>
                      <a:pt x="10613" y="427"/>
                      <a:pt x="10506" y="433"/>
                      <a:pt x="10399" y="438"/>
                    </a:cubicBezTo>
                    <a:cubicBezTo>
                      <a:pt x="10292" y="443"/>
                      <a:pt x="10175" y="449"/>
                      <a:pt x="10063" y="454"/>
                    </a:cubicBezTo>
                    <a:cubicBezTo>
                      <a:pt x="8750" y="513"/>
                      <a:pt x="7170" y="545"/>
                      <a:pt x="5477" y="545"/>
                    </a:cubicBezTo>
                    <a:lnTo>
                      <a:pt x="4687" y="545"/>
                    </a:lnTo>
                    <a:cubicBezTo>
                      <a:pt x="4474" y="545"/>
                      <a:pt x="4266" y="539"/>
                      <a:pt x="4057" y="539"/>
                    </a:cubicBezTo>
                    <a:lnTo>
                      <a:pt x="3908" y="539"/>
                    </a:lnTo>
                    <a:cubicBezTo>
                      <a:pt x="3716" y="534"/>
                      <a:pt x="3529" y="534"/>
                      <a:pt x="3342" y="529"/>
                    </a:cubicBezTo>
                    <a:cubicBezTo>
                      <a:pt x="3273" y="529"/>
                      <a:pt x="3203" y="523"/>
                      <a:pt x="3139" y="523"/>
                    </a:cubicBezTo>
                    <a:cubicBezTo>
                      <a:pt x="2968" y="523"/>
                      <a:pt x="2808" y="518"/>
                      <a:pt x="2643" y="513"/>
                    </a:cubicBezTo>
                    <a:cubicBezTo>
                      <a:pt x="2557" y="513"/>
                      <a:pt x="2466" y="507"/>
                      <a:pt x="2376" y="507"/>
                    </a:cubicBezTo>
                    <a:cubicBezTo>
                      <a:pt x="2290" y="502"/>
                      <a:pt x="2205" y="502"/>
                      <a:pt x="2120" y="497"/>
                    </a:cubicBezTo>
                    <a:cubicBezTo>
                      <a:pt x="1949" y="497"/>
                      <a:pt x="1789" y="491"/>
                      <a:pt x="1628" y="481"/>
                    </a:cubicBezTo>
                    <a:lnTo>
                      <a:pt x="1506" y="481"/>
                    </a:lnTo>
                    <a:cubicBezTo>
                      <a:pt x="1287" y="470"/>
                      <a:pt x="1079" y="465"/>
                      <a:pt x="881" y="454"/>
                    </a:cubicBezTo>
                    <a:lnTo>
                      <a:pt x="876" y="454"/>
                    </a:lnTo>
                    <a:cubicBezTo>
                      <a:pt x="598" y="443"/>
                      <a:pt x="331" y="427"/>
                      <a:pt x="75" y="411"/>
                    </a:cubicBezTo>
                    <a:lnTo>
                      <a:pt x="75" y="3171"/>
                    </a:lnTo>
                    <a:cubicBezTo>
                      <a:pt x="107" y="3171"/>
                      <a:pt x="134" y="3182"/>
                      <a:pt x="160" y="3187"/>
                    </a:cubicBezTo>
                    <a:cubicBezTo>
                      <a:pt x="171" y="3192"/>
                      <a:pt x="176" y="3192"/>
                      <a:pt x="187" y="3192"/>
                    </a:cubicBezTo>
                    <a:cubicBezTo>
                      <a:pt x="224" y="3208"/>
                      <a:pt x="262" y="3230"/>
                      <a:pt x="294" y="3256"/>
                    </a:cubicBezTo>
                    <a:cubicBezTo>
                      <a:pt x="433" y="3379"/>
                      <a:pt x="443" y="3587"/>
                      <a:pt x="326" y="3726"/>
                    </a:cubicBezTo>
                    <a:lnTo>
                      <a:pt x="320" y="3726"/>
                    </a:lnTo>
                    <a:cubicBezTo>
                      <a:pt x="288" y="3764"/>
                      <a:pt x="251" y="3790"/>
                      <a:pt x="214" y="3806"/>
                    </a:cubicBezTo>
                    <a:cubicBezTo>
                      <a:pt x="198" y="3812"/>
                      <a:pt x="176" y="3817"/>
                      <a:pt x="160" y="3817"/>
                    </a:cubicBezTo>
                    <a:cubicBezTo>
                      <a:pt x="139" y="3828"/>
                      <a:pt x="112" y="3833"/>
                      <a:pt x="86" y="3833"/>
                    </a:cubicBezTo>
                    <a:cubicBezTo>
                      <a:pt x="86" y="3833"/>
                      <a:pt x="80" y="3838"/>
                      <a:pt x="75" y="3838"/>
                    </a:cubicBezTo>
                    <a:lnTo>
                      <a:pt x="75" y="7532"/>
                    </a:lnTo>
                    <a:cubicBezTo>
                      <a:pt x="86" y="7548"/>
                      <a:pt x="91" y="7564"/>
                      <a:pt x="96" y="7575"/>
                    </a:cubicBezTo>
                    <a:cubicBezTo>
                      <a:pt x="102" y="7586"/>
                      <a:pt x="107" y="7591"/>
                      <a:pt x="107" y="7602"/>
                    </a:cubicBezTo>
                    <a:cubicBezTo>
                      <a:pt x="123" y="7639"/>
                      <a:pt x="134" y="7677"/>
                      <a:pt x="134" y="7719"/>
                    </a:cubicBezTo>
                    <a:cubicBezTo>
                      <a:pt x="134" y="7762"/>
                      <a:pt x="123" y="7805"/>
                      <a:pt x="107" y="7842"/>
                    </a:cubicBezTo>
                    <a:cubicBezTo>
                      <a:pt x="107" y="7847"/>
                      <a:pt x="102" y="7853"/>
                      <a:pt x="96" y="7863"/>
                    </a:cubicBezTo>
                    <a:cubicBezTo>
                      <a:pt x="91" y="7874"/>
                      <a:pt x="86" y="7890"/>
                      <a:pt x="75" y="7906"/>
                    </a:cubicBezTo>
                    <a:lnTo>
                      <a:pt x="75" y="10805"/>
                    </a:lnTo>
                    <a:cubicBezTo>
                      <a:pt x="75" y="10805"/>
                      <a:pt x="0" y="11814"/>
                      <a:pt x="443" y="12673"/>
                    </a:cubicBezTo>
                    <a:lnTo>
                      <a:pt x="13170" y="12673"/>
                    </a:lnTo>
                    <a:cubicBezTo>
                      <a:pt x="13474" y="12673"/>
                      <a:pt x="13725" y="12422"/>
                      <a:pt x="13725" y="12118"/>
                    </a:cubicBezTo>
                    <a:lnTo>
                      <a:pt x="137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4395725" y="1790700"/>
                <a:ext cx="3413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1095" extrusionOk="0">
                    <a:moveTo>
                      <a:pt x="4613" y="0"/>
                    </a:moveTo>
                    <a:cubicBezTo>
                      <a:pt x="4400" y="0"/>
                      <a:pt x="4192" y="6"/>
                      <a:pt x="3989" y="6"/>
                    </a:cubicBezTo>
                    <a:cubicBezTo>
                      <a:pt x="3935" y="6"/>
                      <a:pt x="3882" y="11"/>
                      <a:pt x="3829" y="11"/>
                    </a:cubicBezTo>
                    <a:cubicBezTo>
                      <a:pt x="3642" y="11"/>
                      <a:pt x="3455" y="16"/>
                      <a:pt x="3273" y="16"/>
                    </a:cubicBezTo>
                    <a:cubicBezTo>
                      <a:pt x="3199" y="22"/>
                      <a:pt x="3129" y="22"/>
                      <a:pt x="3054" y="22"/>
                    </a:cubicBezTo>
                    <a:cubicBezTo>
                      <a:pt x="2894" y="27"/>
                      <a:pt x="2734" y="27"/>
                      <a:pt x="2579" y="32"/>
                    </a:cubicBezTo>
                    <a:cubicBezTo>
                      <a:pt x="2483" y="32"/>
                      <a:pt x="2387" y="38"/>
                      <a:pt x="2291" y="38"/>
                    </a:cubicBezTo>
                    <a:cubicBezTo>
                      <a:pt x="2211" y="43"/>
                      <a:pt x="2136" y="43"/>
                      <a:pt x="2062" y="48"/>
                    </a:cubicBezTo>
                    <a:cubicBezTo>
                      <a:pt x="1885" y="54"/>
                      <a:pt x="1715" y="59"/>
                      <a:pt x="1544" y="64"/>
                    </a:cubicBezTo>
                    <a:lnTo>
                      <a:pt x="1437" y="64"/>
                    </a:lnTo>
                    <a:cubicBezTo>
                      <a:pt x="924" y="86"/>
                      <a:pt x="444" y="107"/>
                      <a:pt x="1" y="134"/>
                    </a:cubicBezTo>
                    <a:lnTo>
                      <a:pt x="1" y="961"/>
                    </a:lnTo>
                    <a:cubicBezTo>
                      <a:pt x="257" y="977"/>
                      <a:pt x="524" y="993"/>
                      <a:pt x="802" y="1004"/>
                    </a:cubicBezTo>
                    <a:lnTo>
                      <a:pt x="807" y="1004"/>
                    </a:lnTo>
                    <a:cubicBezTo>
                      <a:pt x="1005" y="1015"/>
                      <a:pt x="1218" y="1020"/>
                      <a:pt x="1432" y="1031"/>
                    </a:cubicBezTo>
                    <a:lnTo>
                      <a:pt x="1554" y="1031"/>
                    </a:lnTo>
                    <a:cubicBezTo>
                      <a:pt x="1715" y="1041"/>
                      <a:pt x="1875" y="1047"/>
                      <a:pt x="2046" y="1047"/>
                    </a:cubicBezTo>
                    <a:cubicBezTo>
                      <a:pt x="2131" y="1052"/>
                      <a:pt x="2216" y="1052"/>
                      <a:pt x="2302" y="1057"/>
                    </a:cubicBezTo>
                    <a:cubicBezTo>
                      <a:pt x="2392" y="1057"/>
                      <a:pt x="2483" y="1063"/>
                      <a:pt x="2569" y="1063"/>
                    </a:cubicBezTo>
                    <a:cubicBezTo>
                      <a:pt x="2734" y="1068"/>
                      <a:pt x="2894" y="1073"/>
                      <a:pt x="3065" y="1073"/>
                    </a:cubicBezTo>
                    <a:cubicBezTo>
                      <a:pt x="3129" y="1073"/>
                      <a:pt x="3199" y="1079"/>
                      <a:pt x="3268" y="1079"/>
                    </a:cubicBezTo>
                    <a:cubicBezTo>
                      <a:pt x="3455" y="1084"/>
                      <a:pt x="3642" y="1084"/>
                      <a:pt x="3834" y="1089"/>
                    </a:cubicBezTo>
                    <a:lnTo>
                      <a:pt x="3983" y="1089"/>
                    </a:lnTo>
                    <a:cubicBezTo>
                      <a:pt x="4192" y="1089"/>
                      <a:pt x="4400" y="1095"/>
                      <a:pt x="4613" y="1095"/>
                    </a:cubicBezTo>
                    <a:lnTo>
                      <a:pt x="5403" y="1095"/>
                    </a:lnTo>
                    <a:cubicBezTo>
                      <a:pt x="7096" y="1095"/>
                      <a:pt x="8676" y="1063"/>
                      <a:pt x="9989" y="1004"/>
                    </a:cubicBezTo>
                    <a:cubicBezTo>
                      <a:pt x="10101" y="999"/>
                      <a:pt x="10218" y="993"/>
                      <a:pt x="10325" y="988"/>
                    </a:cubicBezTo>
                    <a:cubicBezTo>
                      <a:pt x="10432" y="983"/>
                      <a:pt x="10539" y="977"/>
                      <a:pt x="10640" y="972"/>
                    </a:cubicBezTo>
                    <a:cubicBezTo>
                      <a:pt x="11046" y="950"/>
                      <a:pt x="11420" y="924"/>
                      <a:pt x="11761" y="897"/>
                    </a:cubicBezTo>
                    <a:cubicBezTo>
                      <a:pt x="12012" y="876"/>
                      <a:pt x="12242" y="854"/>
                      <a:pt x="12450" y="833"/>
                    </a:cubicBezTo>
                    <a:cubicBezTo>
                      <a:pt x="12589" y="817"/>
                      <a:pt x="12717" y="801"/>
                      <a:pt x="12834" y="785"/>
                    </a:cubicBezTo>
                    <a:cubicBezTo>
                      <a:pt x="13357" y="716"/>
                      <a:pt x="13651" y="636"/>
                      <a:pt x="13651" y="550"/>
                    </a:cubicBezTo>
                    <a:cubicBezTo>
                      <a:pt x="13651" y="539"/>
                      <a:pt x="13651" y="534"/>
                      <a:pt x="13646" y="529"/>
                    </a:cubicBezTo>
                    <a:cubicBezTo>
                      <a:pt x="13640" y="523"/>
                      <a:pt x="13635" y="513"/>
                      <a:pt x="13624" y="502"/>
                    </a:cubicBezTo>
                    <a:cubicBezTo>
                      <a:pt x="13614" y="497"/>
                      <a:pt x="13603" y="486"/>
                      <a:pt x="13582" y="475"/>
                    </a:cubicBezTo>
                    <a:cubicBezTo>
                      <a:pt x="13544" y="459"/>
                      <a:pt x="13491" y="438"/>
                      <a:pt x="13416" y="417"/>
                    </a:cubicBezTo>
                    <a:cubicBezTo>
                      <a:pt x="13400" y="411"/>
                      <a:pt x="13384" y="411"/>
                      <a:pt x="13368" y="406"/>
                    </a:cubicBezTo>
                    <a:cubicBezTo>
                      <a:pt x="13272" y="379"/>
                      <a:pt x="13160" y="358"/>
                      <a:pt x="13026" y="337"/>
                    </a:cubicBezTo>
                    <a:cubicBezTo>
                      <a:pt x="12968" y="326"/>
                      <a:pt x="12904" y="321"/>
                      <a:pt x="12834" y="310"/>
                    </a:cubicBezTo>
                    <a:cubicBezTo>
                      <a:pt x="12770" y="299"/>
                      <a:pt x="12701" y="294"/>
                      <a:pt x="12631" y="283"/>
                    </a:cubicBezTo>
                    <a:cubicBezTo>
                      <a:pt x="12509" y="267"/>
                      <a:pt x="12375" y="256"/>
                      <a:pt x="12236" y="240"/>
                    </a:cubicBezTo>
                    <a:cubicBezTo>
                      <a:pt x="12087" y="224"/>
                      <a:pt x="11927" y="214"/>
                      <a:pt x="11761" y="198"/>
                    </a:cubicBezTo>
                    <a:cubicBezTo>
                      <a:pt x="11590" y="187"/>
                      <a:pt x="11414" y="171"/>
                      <a:pt x="11227" y="160"/>
                    </a:cubicBezTo>
                    <a:cubicBezTo>
                      <a:pt x="10944" y="139"/>
                      <a:pt x="10646" y="123"/>
                      <a:pt x="10325" y="107"/>
                    </a:cubicBezTo>
                    <a:cubicBezTo>
                      <a:pt x="10112" y="96"/>
                      <a:pt x="9893" y="86"/>
                      <a:pt x="9669" y="80"/>
                    </a:cubicBezTo>
                    <a:cubicBezTo>
                      <a:pt x="9215" y="59"/>
                      <a:pt x="8734" y="43"/>
                      <a:pt x="8227" y="32"/>
                    </a:cubicBezTo>
                    <a:cubicBezTo>
                      <a:pt x="7346" y="11"/>
                      <a:pt x="6396" y="0"/>
                      <a:pt x="5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4431500" y="1816450"/>
                <a:ext cx="3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" extrusionOk="0">
                    <a:moveTo>
                      <a:pt x="1" y="1"/>
                    </a:moveTo>
                    <a:cubicBezTo>
                      <a:pt x="38" y="1"/>
                      <a:pt x="81" y="1"/>
                      <a:pt x="123" y="1"/>
                    </a:cubicBezTo>
                    <a:cubicBezTo>
                      <a:pt x="81" y="1"/>
                      <a:pt x="3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4415750" y="1815775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1" y="1"/>
                    </a:moveTo>
                    <a:cubicBezTo>
                      <a:pt x="1" y="1"/>
                      <a:pt x="6" y="1"/>
                      <a:pt x="6" y="1"/>
                    </a:cubicBezTo>
                    <a:cubicBezTo>
                      <a:pt x="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4661725" y="1813125"/>
                <a:ext cx="280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75" extrusionOk="0">
                    <a:moveTo>
                      <a:pt x="0" y="75"/>
                    </a:moveTo>
                    <a:cubicBezTo>
                      <a:pt x="406" y="53"/>
                      <a:pt x="780" y="27"/>
                      <a:pt x="1121" y="0"/>
                    </a:cubicBezTo>
                    <a:cubicBezTo>
                      <a:pt x="780" y="27"/>
                      <a:pt x="406" y="53"/>
                      <a:pt x="0" y="75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4706950" y="1810300"/>
                <a:ext cx="965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0" extrusionOk="0">
                    <a:moveTo>
                      <a:pt x="1" y="49"/>
                    </a:moveTo>
                    <a:cubicBezTo>
                      <a:pt x="140" y="33"/>
                      <a:pt x="268" y="17"/>
                      <a:pt x="385" y="1"/>
                    </a:cubicBezTo>
                    <a:cubicBezTo>
                      <a:pt x="268" y="17"/>
                      <a:pt x="140" y="33"/>
                      <a:pt x="1" y="49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4495300" y="1817925"/>
                <a:ext cx="157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" extrusionOk="0">
                    <a:moveTo>
                      <a:pt x="0" y="0"/>
                    </a:moveTo>
                    <a:cubicBezTo>
                      <a:pt x="209" y="0"/>
                      <a:pt x="417" y="6"/>
                      <a:pt x="630" y="6"/>
                    </a:cubicBezTo>
                    <a:cubicBezTo>
                      <a:pt x="417" y="6"/>
                      <a:pt x="209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459925" y="1817250"/>
                <a:ext cx="123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" extrusionOk="0">
                    <a:moveTo>
                      <a:pt x="1" y="1"/>
                    </a:moveTo>
                    <a:cubicBezTo>
                      <a:pt x="166" y="6"/>
                      <a:pt x="326" y="11"/>
                      <a:pt x="492" y="11"/>
                    </a:cubicBezTo>
                    <a:cubicBezTo>
                      <a:pt x="326" y="11"/>
                      <a:pt x="166" y="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4477400" y="1817650"/>
                <a:ext cx="141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2" extrusionOk="0">
                    <a:moveTo>
                      <a:pt x="1" y="1"/>
                    </a:moveTo>
                    <a:cubicBezTo>
                      <a:pt x="188" y="6"/>
                      <a:pt x="375" y="6"/>
                      <a:pt x="567" y="11"/>
                    </a:cubicBezTo>
                    <a:cubicBezTo>
                      <a:pt x="375" y="6"/>
                      <a:pt x="188" y="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4513175" y="1815775"/>
                <a:ext cx="13227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92" extrusionOk="0">
                    <a:moveTo>
                      <a:pt x="5291" y="1"/>
                    </a:moveTo>
                    <a:cubicBezTo>
                      <a:pt x="3978" y="60"/>
                      <a:pt x="2398" y="92"/>
                      <a:pt x="705" y="92"/>
                    </a:cubicBezTo>
                    <a:cubicBezTo>
                      <a:pt x="470" y="92"/>
                      <a:pt x="230" y="92"/>
                      <a:pt x="1" y="92"/>
                    </a:cubicBezTo>
                    <a:cubicBezTo>
                      <a:pt x="230" y="92"/>
                      <a:pt x="470" y="92"/>
                      <a:pt x="705" y="92"/>
                    </a:cubicBezTo>
                    <a:cubicBezTo>
                      <a:pt x="2398" y="92"/>
                      <a:pt x="3978" y="60"/>
                      <a:pt x="52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4446850" y="1816850"/>
                <a:ext cx="64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" extrusionOk="0">
                    <a:moveTo>
                      <a:pt x="1" y="1"/>
                    </a:moveTo>
                    <a:cubicBezTo>
                      <a:pt x="86" y="6"/>
                      <a:pt x="171" y="6"/>
                      <a:pt x="257" y="11"/>
                    </a:cubicBezTo>
                    <a:cubicBezTo>
                      <a:pt x="171" y="6"/>
                      <a:pt x="86" y="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4716575" y="1804450"/>
                <a:ext cx="204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235" extrusionOk="0">
                    <a:moveTo>
                      <a:pt x="0" y="235"/>
                    </a:moveTo>
                    <a:cubicBezTo>
                      <a:pt x="523" y="166"/>
                      <a:pt x="817" y="86"/>
                      <a:pt x="817" y="0"/>
                    </a:cubicBezTo>
                    <a:lnTo>
                      <a:pt x="817" y="0"/>
                    </a:lnTo>
                    <a:cubicBezTo>
                      <a:pt x="817" y="86"/>
                      <a:pt x="523" y="166"/>
                      <a:pt x="0" y="235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4735250" y="1802575"/>
                <a:ext cx="110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8" extrusionOk="0">
                    <a:moveTo>
                      <a:pt x="1" y="0"/>
                    </a:moveTo>
                    <a:cubicBezTo>
                      <a:pt x="22" y="11"/>
                      <a:pt x="33" y="22"/>
                      <a:pt x="43" y="27"/>
                    </a:cubicBezTo>
                    <a:cubicBezTo>
                      <a:pt x="33" y="22"/>
                      <a:pt x="22" y="11"/>
                      <a:pt x="1" y="0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4729925" y="1800825"/>
                <a:ext cx="12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2" extrusionOk="0">
                    <a:moveTo>
                      <a:pt x="0" y="1"/>
                    </a:moveTo>
                    <a:cubicBezTo>
                      <a:pt x="16" y="6"/>
                      <a:pt x="32" y="6"/>
                      <a:pt x="48" y="12"/>
                    </a:cubicBezTo>
                    <a:cubicBezTo>
                      <a:pt x="32" y="6"/>
                      <a:pt x="16" y="6"/>
                      <a:pt x="0" y="1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4736850" y="1803900"/>
                <a:ext cx="1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7" h="23" extrusionOk="0">
                    <a:moveTo>
                      <a:pt x="6" y="22"/>
                    </a:moveTo>
                    <a:lnTo>
                      <a:pt x="6" y="22"/>
                    </a:lnTo>
                    <a:cubicBezTo>
                      <a:pt x="6" y="11"/>
                      <a:pt x="6" y="6"/>
                      <a:pt x="1" y="1"/>
                    </a:cubicBezTo>
                    <a:cubicBezTo>
                      <a:pt x="6" y="6"/>
                      <a:pt x="6" y="11"/>
                      <a:pt x="6" y="22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1"/>
              <p:cNvSpPr/>
              <p:nvPr/>
            </p:nvSpPr>
            <p:spPr>
              <a:xfrm>
                <a:off x="4711500" y="1797775"/>
                <a:ext cx="51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7" extrusionOk="0">
                    <a:moveTo>
                      <a:pt x="0" y="0"/>
                    </a:moveTo>
                    <a:cubicBezTo>
                      <a:pt x="70" y="11"/>
                      <a:pt x="139" y="16"/>
                      <a:pt x="203" y="27"/>
                    </a:cubicBezTo>
                    <a:cubicBezTo>
                      <a:pt x="139" y="16"/>
                      <a:pt x="70" y="11"/>
                      <a:pt x="0" y="0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1"/>
              <p:cNvSpPr/>
              <p:nvPr/>
            </p:nvSpPr>
            <p:spPr>
              <a:xfrm>
                <a:off x="4716575" y="1798425"/>
                <a:ext cx="48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8" extrusionOk="0">
                    <a:moveTo>
                      <a:pt x="0" y="1"/>
                    </a:moveTo>
                    <a:cubicBezTo>
                      <a:pt x="70" y="12"/>
                      <a:pt x="134" y="17"/>
                      <a:pt x="192" y="28"/>
                    </a:cubicBezTo>
                    <a:cubicBezTo>
                      <a:pt x="134" y="17"/>
                      <a:pt x="70" y="12"/>
                      <a:pt x="0" y="1"/>
                    </a:cubicBezTo>
                    <a:close/>
                  </a:path>
                </a:pathLst>
              </a:custGeom>
              <a:solidFill>
                <a:srgbClr val="00B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1"/>
              <p:cNvSpPr/>
              <p:nvPr/>
            </p:nvSpPr>
            <p:spPr>
              <a:xfrm>
                <a:off x="4460200" y="1791225"/>
                <a:ext cx="1190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" extrusionOk="0">
                    <a:moveTo>
                      <a:pt x="0" y="11"/>
                    </a:moveTo>
                    <a:cubicBezTo>
                      <a:pt x="155" y="6"/>
                      <a:pt x="315" y="6"/>
                      <a:pt x="475" y="1"/>
                    </a:cubicBezTo>
                    <a:cubicBezTo>
                      <a:pt x="315" y="6"/>
                      <a:pt x="155" y="6"/>
                      <a:pt x="0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1"/>
              <p:cNvSpPr/>
              <p:nvPr/>
            </p:nvSpPr>
            <p:spPr>
              <a:xfrm>
                <a:off x="4447250" y="1791625"/>
                <a:ext cx="57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2" extrusionOk="0">
                    <a:moveTo>
                      <a:pt x="1" y="11"/>
                    </a:moveTo>
                    <a:cubicBezTo>
                      <a:pt x="75" y="6"/>
                      <a:pt x="150" y="6"/>
                      <a:pt x="230" y="1"/>
                    </a:cubicBezTo>
                    <a:cubicBezTo>
                      <a:pt x="150" y="6"/>
                      <a:pt x="75" y="6"/>
                      <a:pt x="1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1"/>
              <p:cNvSpPr/>
              <p:nvPr/>
            </p:nvSpPr>
            <p:spPr>
              <a:xfrm>
                <a:off x="4431625" y="1792300"/>
                <a:ext cx="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" extrusionOk="0">
                    <a:moveTo>
                      <a:pt x="1" y="0"/>
                    </a:moveTo>
                    <a:cubicBezTo>
                      <a:pt x="38" y="0"/>
                      <a:pt x="70" y="0"/>
                      <a:pt x="108" y="0"/>
                    </a:cubicBezTo>
                    <a:cubicBezTo>
                      <a:pt x="70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1"/>
              <p:cNvSpPr/>
              <p:nvPr/>
            </p:nvSpPr>
            <p:spPr>
              <a:xfrm>
                <a:off x="4349825" y="1794025"/>
                <a:ext cx="4592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51" extrusionOk="0">
                    <a:moveTo>
                      <a:pt x="1837" y="1"/>
                    </a:moveTo>
                    <a:lnTo>
                      <a:pt x="1837" y="1"/>
                    </a:lnTo>
                    <a:cubicBezTo>
                      <a:pt x="1100" y="43"/>
                      <a:pt x="476" y="91"/>
                      <a:pt x="1" y="150"/>
                    </a:cubicBezTo>
                    <a:cubicBezTo>
                      <a:pt x="476" y="91"/>
                      <a:pt x="1100" y="43"/>
                      <a:pt x="18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1"/>
              <p:cNvSpPr/>
              <p:nvPr/>
            </p:nvSpPr>
            <p:spPr>
              <a:xfrm>
                <a:off x="4324725" y="1803500"/>
                <a:ext cx="1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1" y="6"/>
                    </a:moveTo>
                    <a:cubicBezTo>
                      <a:pt x="1" y="6"/>
                      <a:pt x="6" y="1"/>
                      <a:pt x="6" y="1"/>
                    </a:cubicBezTo>
                    <a:cubicBezTo>
                      <a:pt x="6" y="1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1"/>
              <p:cNvSpPr/>
              <p:nvPr/>
            </p:nvSpPr>
            <p:spPr>
              <a:xfrm>
                <a:off x="4331950" y="1800575"/>
                <a:ext cx="6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6" extrusionOk="0">
                    <a:moveTo>
                      <a:pt x="0" y="6"/>
                    </a:moveTo>
                    <a:cubicBezTo>
                      <a:pt x="6" y="6"/>
                      <a:pt x="16" y="0"/>
                      <a:pt x="27" y="0"/>
                    </a:cubicBezTo>
                    <a:cubicBezTo>
                      <a:pt x="16" y="0"/>
                      <a:pt x="6" y="6"/>
                      <a:pt x="0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1"/>
              <p:cNvSpPr/>
              <p:nvPr/>
            </p:nvSpPr>
            <p:spPr>
              <a:xfrm>
                <a:off x="4335150" y="1799900"/>
                <a:ext cx="8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3" h="6" extrusionOk="0">
                    <a:moveTo>
                      <a:pt x="0" y="6"/>
                    </a:moveTo>
                    <a:cubicBezTo>
                      <a:pt x="11" y="6"/>
                      <a:pt x="22" y="1"/>
                      <a:pt x="32" y="1"/>
                    </a:cubicBezTo>
                    <a:cubicBezTo>
                      <a:pt x="22" y="1"/>
                      <a:pt x="11" y="6"/>
                      <a:pt x="0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4346500" y="1797900"/>
                <a:ext cx="29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2" extrusionOk="0">
                    <a:moveTo>
                      <a:pt x="0" y="11"/>
                    </a:moveTo>
                    <a:cubicBezTo>
                      <a:pt x="37" y="6"/>
                      <a:pt x="75" y="6"/>
                      <a:pt x="118" y="1"/>
                    </a:cubicBezTo>
                    <a:cubicBezTo>
                      <a:pt x="75" y="6"/>
                      <a:pt x="37" y="6"/>
                      <a:pt x="0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1"/>
              <p:cNvSpPr/>
              <p:nvPr/>
            </p:nvSpPr>
            <p:spPr>
              <a:xfrm>
                <a:off x="4342625" y="1798575"/>
                <a:ext cx="17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70" h="11" extrusionOk="0">
                    <a:moveTo>
                      <a:pt x="70" y="0"/>
                    </a:moveTo>
                    <a:cubicBezTo>
                      <a:pt x="43" y="0"/>
                      <a:pt x="22" y="6"/>
                      <a:pt x="0" y="11"/>
                    </a:cubicBezTo>
                    <a:cubicBezTo>
                      <a:pt x="22" y="6"/>
                      <a:pt x="48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1"/>
              <p:cNvSpPr/>
              <p:nvPr/>
            </p:nvSpPr>
            <p:spPr>
              <a:xfrm>
                <a:off x="4338625" y="1799225"/>
                <a:ext cx="12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" extrusionOk="0">
                    <a:moveTo>
                      <a:pt x="0" y="6"/>
                    </a:moveTo>
                    <a:cubicBezTo>
                      <a:pt x="16" y="6"/>
                      <a:pt x="32" y="1"/>
                      <a:pt x="48" y="1"/>
                    </a:cubicBezTo>
                    <a:cubicBezTo>
                      <a:pt x="32" y="1"/>
                      <a:pt x="16" y="6"/>
                      <a:pt x="0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4325675" y="180270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0" y="6"/>
                    </a:moveTo>
                    <a:cubicBezTo>
                      <a:pt x="6" y="6"/>
                      <a:pt x="11" y="6"/>
                      <a:pt x="11" y="1"/>
                    </a:cubicBezTo>
                    <a:cubicBezTo>
                      <a:pt x="11" y="6"/>
                      <a:pt x="6" y="6"/>
                      <a:pt x="0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>
                <a:off x="4327150" y="1802050"/>
                <a:ext cx="5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" extrusionOk="0">
                    <a:moveTo>
                      <a:pt x="0" y="5"/>
                    </a:moveTo>
                    <a:cubicBezTo>
                      <a:pt x="5" y="5"/>
                      <a:pt x="11" y="0"/>
                      <a:pt x="21" y="0"/>
                    </a:cubicBezTo>
                    <a:cubicBezTo>
                      <a:pt x="11" y="0"/>
                      <a:pt x="5" y="5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1"/>
              <p:cNvSpPr/>
              <p:nvPr/>
            </p:nvSpPr>
            <p:spPr>
              <a:xfrm>
                <a:off x="4329275" y="1801225"/>
                <a:ext cx="5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0" y="12"/>
                    </a:moveTo>
                    <a:cubicBezTo>
                      <a:pt x="6" y="6"/>
                      <a:pt x="16" y="6"/>
                      <a:pt x="22" y="1"/>
                    </a:cubicBezTo>
                    <a:cubicBezTo>
                      <a:pt x="16" y="6"/>
                      <a:pt x="6" y="6"/>
                      <a:pt x="0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1"/>
              <p:cNvSpPr/>
              <p:nvPr/>
            </p:nvSpPr>
            <p:spPr>
              <a:xfrm>
                <a:off x="4325675" y="180590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1" y="6"/>
                    </a:moveTo>
                    <a:cubicBezTo>
                      <a:pt x="11" y="6"/>
                      <a:pt x="6" y="1"/>
                      <a:pt x="0" y="1"/>
                    </a:cubicBezTo>
                    <a:cubicBezTo>
                      <a:pt x="6" y="1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4349700" y="1810975"/>
                <a:ext cx="460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51" extrusionOk="0">
                    <a:moveTo>
                      <a:pt x="1842" y="150"/>
                    </a:moveTo>
                    <a:lnTo>
                      <a:pt x="1842" y="150"/>
                    </a:lnTo>
                    <a:cubicBezTo>
                      <a:pt x="1100" y="107"/>
                      <a:pt x="475" y="59"/>
                      <a:pt x="0" y="1"/>
                    </a:cubicBezTo>
                    <a:cubicBezTo>
                      <a:pt x="475" y="59"/>
                      <a:pt x="1100" y="107"/>
                      <a:pt x="1842" y="1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1"/>
              <p:cNvSpPr/>
              <p:nvPr/>
            </p:nvSpPr>
            <p:spPr>
              <a:xfrm>
                <a:off x="4342500" y="1810050"/>
                <a:ext cx="18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75" h="11" extrusionOk="0">
                    <a:moveTo>
                      <a:pt x="0" y="0"/>
                    </a:moveTo>
                    <a:cubicBezTo>
                      <a:pt x="27" y="0"/>
                      <a:pt x="48" y="6"/>
                      <a:pt x="75" y="11"/>
                    </a:cubicBezTo>
                    <a:cubicBezTo>
                      <a:pt x="53" y="6"/>
                      <a:pt x="27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1"/>
              <p:cNvSpPr/>
              <p:nvPr/>
            </p:nvSpPr>
            <p:spPr>
              <a:xfrm>
                <a:off x="4327150" y="1806575"/>
                <a:ext cx="4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6" extrusionOk="0">
                    <a:moveTo>
                      <a:pt x="16" y="6"/>
                    </a:moveTo>
                    <a:cubicBezTo>
                      <a:pt x="11" y="6"/>
                      <a:pt x="5" y="6"/>
                      <a:pt x="0" y="1"/>
                    </a:cubicBezTo>
                    <a:cubicBezTo>
                      <a:pt x="5" y="6"/>
                      <a:pt x="11" y="6"/>
                      <a:pt x="16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1"/>
              <p:cNvSpPr/>
              <p:nvPr/>
            </p:nvSpPr>
            <p:spPr>
              <a:xfrm>
                <a:off x="4329275" y="1807375"/>
                <a:ext cx="5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" extrusionOk="0">
                    <a:moveTo>
                      <a:pt x="22" y="6"/>
                    </a:moveTo>
                    <a:cubicBezTo>
                      <a:pt x="16" y="1"/>
                      <a:pt x="6" y="1"/>
                      <a:pt x="0" y="1"/>
                    </a:cubicBezTo>
                    <a:cubicBezTo>
                      <a:pt x="6" y="1"/>
                      <a:pt x="16" y="1"/>
                      <a:pt x="22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1"/>
              <p:cNvSpPr/>
              <p:nvPr/>
            </p:nvSpPr>
            <p:spPr>
              <a:xfrm>
                <a:off x="4324725" y="1805100"/>
                <a:ext cx="1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6"/>
                    </a:moveTo>
                    <a:cubicBezTo>
                      <a:pt x="6" y="6"/>
                      <a:pt x="1" y="6"/>
                      <a:pt x="1" y="1"/>
                    </a:cubicBezTo>
                    <a:cubicBezTo>
                      <a:pt x="1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1"/>
              <p:cNvSpPr/>
              <p:nvPr/>
            </p:nvSpPr>
            <p:spPr>
              <a:xfrm>
                <a:off x="4338625" y="1809375"/>
                <a:ext cx="13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2" extrusionOk="0">
                    <a:moveTo>
                      <a:pt x="54" y="11"/>
                    </a:moveTo>
                    <a:cubicBezTo>
                      <a:pt x="32" y="6"/>
                      <a:pt x="16" y="6"/>
                      <a:pt x="0" y="1"/>
                    </a:cubicBezTo>
                    <a:cubicBezTo>
                      <a:pt x="16" y="6"/>
                      <a:pt x="32" y="6"/>
                      <a:pt x="54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1"/>
              <p:cNvSpPr/>
              <p:nvPr/>
            </p:nvSpPr>
            <p:spPr>
              <a:xfrm>
                <a:off x="4331950" y="1808050"/>
                <a:ext cx="6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6" extrusionOk="0">
                    <a:moveTo>
                      <a:pt x="27" y="6"/>
                    </a:moveTo>
                    <a:cubicBezTo>
                      <a:pt x="16" y="6"/>
                      <a:pt x="6" y="0"/>
                      <a:pt x="0" y="0"/>
                    </a:cubicBezTo>
                    <a:cubicBezTo>
                      <a:pt x="6" y="0"/>
                      <a:pt x="16" y="6"/>
                      <a:pt x="2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1"/>
              <p:cNvSpPr/>
              <p:nvPr/>
            </p:nvSpPr>
            <p:spPr>
              <a:xfrm>
                <a:off x="4335150" y="1808700"/>
                <a:ext cx="8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7" extrusionOk="0">
                    <a:moveTo>
                      <a:pt x="32" y="6"/>
                    </a:moveTo>
                    <a:cubicBezTo>
                      <a:pt x="22" y="6"/>
                      <a:pt x="11" y="6"/>
                      <a:pt x="0" y="1"/>
                    </a:cubicBezTo>
                    <a:cubicBezTo>
                      <a:pt x="11" y="6"/>
                      <a:pt x="22" y="6"/>
                      <a:pt x="32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1"/>
              <p:cNvSpPr/>
              <p:nvPr/>
            </p:nvSpPr>
            <p:spPr>
              <a:xfrm>
                <a:off x="4346350" y="1810575"/>
                <a:ext cx="31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7" extrusionOk="0">
                    <a:moveTo>
                      <a:pt x="124" y="17"/>
                    </a:moveTo>
                    <a:cubicBezTo>
                      <a:pt x="81" y="11"/>
                      <a:pt x="43" y="6"/>
                      <a:pt x="1" y="1"/>
                    </a:cubicBezTo>
                    <a:cubicBezTo>
                      <a:pt x="43" y="6"/>
                      <a:pt x="81" y="11"/>
                      <a:pt x="124" y="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4324475" y="1804450"/>
                <a:ext cx="805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2674" extrusionOk="0">
                    <a:moveTo>
                      <a:pt x="0" y="0"/>
                    </a:moveTo>
                    <a:lnTo>
                      <a:pt x="0" y="12118"/>
                    </a:lnTo>
                    <a:cubicBezTo>
                      <a:pt x="0" y="12422"/>
                      <a:pt x="251" y="12673"/>
                      <a:pt x="555" y="12673"/>
                    </a:cubicBezTo>
                    <a:lnTo>
                      <a:pt x="3219" y="12673"/>
                    </a:lnTo>
                    <a:cubicBezTo>
                      <a:pt x="2776" y="11814"/>
                      <a:pt x="2851" y="10805"/>
                      <a:pt x="2851" y="10805"/>
                    </a:cubicBezTo>
                    <a:lnTo>
                      <a:pt x="2851" y="7906"/>
                    </a:lnTo>
                    <a:cubicBezTo>
                      <a:pt x="2840" y="7922"/>
                      <a:pt x="2830" y="7933"/>
                      <a:pt x="2819" y="7944"/>
                    </a:cubicBezTo>
                    <a:cubicBezTo>
                      <a:pt x="2814" y="7949"/>
                      <a:pt x="2808" y="7954"/>
                      <a:pt x="2808" y="7960"/>
                    </a:cubicBezTo>
                    <a:cubicBezTo>
                      <a:pt x="2782" y="7981"/>
                      <a:pt x="2749" y="8002"/>
                      <a:pt x="2717" y="8018"/>
                    </a:cubicBezTo>
                    <a:cubicBezTo>
                      <a:pt x="2707" y="8024"/>
                      <a:pt x="2701" y="8024"/>
                      <a:pt x="2691" y="8029"/>
                    </a:cubicBezTo>
                    <a:cubicBezTo>
                      <a:pt x="2653" y="8040"/>
                      <a:pt x="2616" y="8050"/>
                      <a:pt x="2573" y="8050"/>
                    </a:cubicBezTo>
                    <a:cubicBezTo>
                      <a:pt x="2392" y="8050"/>
                      <a:pt x="2242" y="7906"/>
                      <a:pt x="2242" y="7719"/>
                    </a:cubicBezTo>
                    <a:cubicBezTo>
                      <a:pt x="2242" y="7538"/>
                      <a:pt x="2392" y="7388"/>
                      <a:pt x="2573" y="7388"/>
                    </a:cubicBezTo>
                    <a:cubicBezTo>
                      <a:pt x="2616" y="7388"/>
                      <a:pt x="2653" y="7399"/>
                      <a:pt x="2691" y="7410"/>
                    </a:cubicBezTo>
                    <a:cubicBezTo>
                      <a:pt x="2701" y="7415"/>
                      <a:pt x="2707" y="7415"/>
                      <a:pt x="2717" y="7420"/>
                    </a:cubicBezTo>
                    <a:cubicBezTo>
                      <a:pt x="2749" y="7436"/>
                      <a:pt x="2782" y="7458"/>
                      <a:pt x="2808" y="7479"/>
                    </a:cubicBezTo>
                    <a:cubicBezTo>
                      <a:pt x="2808" y="7484"/>
                      <a:pt x="2814" y="7490"/>
                      <a:pt x="2819" y="7495"/>
                    </a:cubicBezTo>
                    <a:cubicBezTo>
                      <a:pt x="2830" y="7506"/>
                      <a:pt x="2840" y="7516"/>
                      <a:pt x="2851" y="7532"/>
                    </a:cubicBezTo>
                    <a:lnTo>
                      <a:pt x="2851" y="3838"/>
                    </a:lnTo>
                    <a:cubicBezTo>
                      <a:pt x="2824" y="3838"/>
                      <a:pt x="2792" y="3828"/>
                      <a:pt x="2766" y="3822"/>
                    </a:cubicBezTo>
                    <a:cubicBezTo>
                      <a:pt x="2760" y="3817"/>
                      <a:pt x="2749" y="3817"/>
                      <a:pt x="2744" y="3817"/>
                    </a:cubicBezTo>
                    <a:cubicBezTo>
                      <a:pt x="2701" y="3801"/>
                      <a:pt x="2664" y="3780"/>
                      <a:pt x="2632" y="3753"/>
                    </a:cubicBezTo>
                    <a:cubicBezTo>
                      <a:pt x="2600" y="3721"/>
                      <a:pt x="2573" y="3684"/>
                      <a:pt x="2552" y="3646"/>
                    </a:cubicBezTo>
                    <a:cubicBezTo>
                      <a:pt x="2536" y="3609"/>
                      <a:pt x="2525" y="3566"/>
                      <a:pt x="2520" y="3523"/>
                    </a:cubicBezTo>
                    <a:cubicBezTo>
                      <a:pt x="2515" y="3438"/>
                      <a:pt x="2541" y="3353"/>
                      <a:pt x="2605" y="3283"/>
                    </a:cubicBezTo>
                    <a:cubicBezTo>
                      <a:pt x="2637" y="3246"/>
                      <a:pt x="2675" y="3219"/>
                      <a:pt x="2717" y="3203"/>
                    </a:cubicBezTo>
                    <a:cubicBezTo>
                      <a:pt x="2733" y="3198"/>
                      <a:pt x="2749" y="3198"/>
                      <a:pt x="2766" y="3192"/>
                    </a:cubicBezTo>
                    <a:cubicBezTo>
                      <a:pt x="2792" y="3182"/>
                      <a:pt x="2814" y="3176"/>
                      <a:pt x="2840" y="3176"/>
                    </a:cubicBezTo>
                    <a:cubicBezTo>
                      <a:pt x="2846" y="3176"/>
                      <a:pt x="2846" y="3171"/>
                      <a:pt x="2851" y="3171"/>
                    </a:cubicBezTo>
                    <a:lnTo>
                      <a:pt x="2851" y="411"/>
                    </a:lnTo>
                    <a:cubicBezTo>
                      <a:pt x="2109" y="368"/>
                      <a:pt x="1484" y="320"/>
                      <a:pt x="1009" y="262"/>
                    </a:cubicBezTo>
                    <a:lnTo>
                      <a:pt x="999" y="262"/>
                    </a:lnTo>
                    <a:cubicBezTo>
                      <a:pt x="956" y="256"/>
                      <a:pt x="918" y="251"/>
                      <a:pt x="876" y="246"/>
                    </a:cubicBezTo>
                    <a:cubicBezTo>
                      <a:pt x="849" y="240"/>
                      <a:pt x="822" y="235"/>
                      <a:pt x="796" y="235"/>
                    </a:cubicBezTo>
                    <a:cubicBezTo>
                      <a:pt x="774" y="230"/>
                      <a:pt x="748" y="224"/>
                      <a:pt x="721" y="224"/>
                    </a:cubicBezTo>
                    <a:cubicBezTo>
                      <a:pt x="689" y="219"/>
                      <a:pt x="652" y="214"/>
                      <a:pt x="620" y="208"/>
                    </a:cubicBezTo>
                    <a:cubicBezTo>
                      <a:pt x="598" y="203"/>
                      <a:pt x="582" y="203"/>
                      <a:pt x="566" y="198"/>
                    </a:cubicBezTo>
                    <a:cubicBezTo>
                      <a:pt x="529" y="192"/>
                      <a:pt x="491" y="187"/>
                      <a:pt x="459" y="176"/>
                    </a:cubicBezTo>
                    <a:cubicBezTo>
                      <a:pt x="449" y="176"/>
                      <a:pt x="438" y="176"/>
                      <a:pt x="427" y="171"/>
                    </a:cubicBezTo>
                    <a:cubicBezTo>
                      <a:pt x="390" y="166"/>
                      <a:pt x="358" y="155"/>
                      <a:pt x="326" y="150"/>
                    </a:cubicBezTo>
                    <a:cubicBezTo>
                      <a:pt x="315" y="150"/>
                      <a:pt x="305" y="144"/>
                      <a:pt x="299" y="144"/>
                    </a:cubicBezTo>
                    <a:cubicBezTo>
                      <a:pt x="267" y="139"/>
                      <a:pt x="240" y="128"/>
                      <a:pt x="214" y="123"/>
                    </a:cubicBezTo>
                    <a:cubicBezTo>
                      <a:pt x="208" y="118"/>
                      <a:pt x="198" y="118"/>
                      <a:pt x="192" y="118"/>
                    </a:cubicBezTo>
                    <a:cubicBezTo>
                      <a:pt x="166" y="107"/>
                      <a:pt x="144" y="102"/>
                      <a:pt x="123" y="91"/>
                    </a:cubicBezTo>
                    <a:cubicBezTo>
                      <a:pt x="118" y="91"/>
                      <a:pt x="112" y="91"/>
                      <a:pt x="107" y="86"/>
                    </a:cubicBezTo>
                    <a:cubicBezTo>
                      <a:pt x="91" y="80"/>
                      <a:pt x="75" y="70"/>
                      <a:pt x="59" y="64"/>
                    </a:cubicBezTo>
                    <a:cubicBezTo>
                      <a:pt x="59" y="64"/>
                      <a:pt x="54" y="59"/>
                      <a:pt x="48" y="59"/>
                    </a:cubicBezTo>
                    <a:cubicBezTo>
                      <a:pt x="38" y="48"/>
                      <a:pt x="27" y="43"/>
                      <a:pt x="16" y="32"/>
                    </a:cubicBezTo>
                    <a:cubicBezTo>
                      <a:pt x="16" y="32"/>
                      <a:pt x="11" y="32"/>
                      <a:pt x="11" y="27"/>
                    </a:cubicBezTo>
                    <a:cubicBezTo>
                      <a:pt x="0" y="16"/>
                      <a:pt x="0" y="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1"/>
              <p:cNvSpPr/>
              <p:nvPr/>
            </p:nvSpPr>
            <p:spPr>
              <a:xfrm>
                <a:off x="4324475" y="1794025"/>
                <a:ext cx="7127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2851" h="829" extrusionOk="0">
                    <a:moveTo>
                      <a:pt x="2851" y="1"/>
                    </a:moveTo>
                    <a:cubicBezTo>
                      <a:pt x="2114" y="43"/>
                      <a:pt x="1490" y="91"/>
                      <a:pt x="1015" y="150"/>
                    </a:cubicBezTo>
                    <a:cubicBezTo>
                      <a:pt x="1009" y="150"/>
                      <a:pt x="1004" y="150"/>
                      <a:pt x="999" y="156"/>
                    </a:cubicBezTo>
                    <a:cubicBezTo>
                      <a:pt x="956" y="161"/>
                      <a:pt x="918" y="161"/>
                      <a:pt x="881" y="166"/>
                    </a:cubicBezTo>
                    <a:cubicBezTo>
                      <a:pt x="854" y="172"/>
                      <a:pt x="822" y="177"/>
                      <a:pt x="796" y="182"/>
                    </a:cubicBezTo>
                    <a:cubicBezTo>
                      <a:pt x="769" y="182"/>
                      <a:pt x="748" y="188"/>
                      <a:pt x="726" y="193"/>
                    </a:cubicBezTo>
                    <a:cubicBezTo>
                      <a:pt x="689" y="198"/>
                      <a:pt x="652" y="204"/>
                      <a:pt x="614" y="209"/>
                    </a:cubicBezTo>
                    <a:cubicBezTo>
                      <a:pt x="598" y="209"/>
                      <a:pt x="582" y="214"/>
                      <a:pt x="566" y="214"/>
                    </a:cubicBezTo>
                    <a:cubicBezTo>
                      <a:pt x="529" y="220"/>
                      <a:pt x="491" y="230"/>
                      <a:pt x="459" y="236"/>
                    </a:cubicBezTo>
                    <a:cubicBezTo>
                      <a:pt x="449" y="236"/>
                      <a:pt x="438" y="241"/>
                      <a:pt x="427" y="241"/>
                    </a:cubicBezTo>
                    <a:cubicBezTo>
                      <a:pt x="390" y="246"/>
                      <a:pt x="358" y="257"/>
                      <a:pt x="326" y="262"/>
                    </a:cubicBezTo>
                    <a:cubicBezTo>
                      <a:pt x="315" y="262"/>
                      <a:pt x="305" y="268"/>
                      <a:pt x="299" y="268"/>
                    </a:cubicBezTo>
                    <a:cubicBezTo>
                      <a:pt x="267" y="278"/>
                      <a:pt x="240" y="284"/>
                      <a:pt x="214" y="289"/>
                    </a:cubicBezTo>
                    <a:cubicBezTo>
                      <a:pt x="208" y="294"/>
                      <a:pt x="198" y="294"/>
                      <a:pt x="192" y="300"/>
                    </a:cubicBezTo>
                    <a:cubicBezTo>
                      <a:pt x="166" y="305"/>
                      <a:pt x="144" y="310"/>
                      <a:pt x="128" y="321"/>
                    </a:cubicBezTo>
                    <a:cubicBezTo>
                      <a:pt x="118" y="321"/>
                      <a:pt x="112" y="326"/>
                      <a:pt x="107" y="326"/>
                    </a:cubicBezTo>
                    <a:cubicBezTo>
                      <a:pt x="91" y="332"/>
                      <a:pt x="75" y="342"/>
                      <a:pt x="59" y="348"/>
                    </a:cubicBezTo>
                    <a:cubicBezTo>
                      <a:pt x="59" y="353"/>
                      <a:pt x="54" y="353"/>
                      <a:pt x="48" y="353"/>
                    </a:cubicBezTo>
                    <a:cubicBezTo>
                      <a:pt x="38" y="364"/>
                      <a:pt x="27" y="369"/>
                      <a:pt x="16" y="380"/>
                    </a:cubicBezTo>
                    <a:cubicBezTo>
                      <a:pt x="16" y="380"/>
                      <a:pt x="11" y="385"/>
                      <a:pt x="11" y="385"/>
                    </a:cubicBezTo>
                    <a:cubicBezTo>
                      <a:pt x="0" y="396"/>
                      <a:pt x="0" y="406"/>
                      <a:pt x="0" y="417"/>
                    </a:cubicBezTo>
                    <a:cubicBezTo>
                      <a:pt x="0" y="422"/>
                      <a:pt x="0" y="433"/>
                      <a:pt x="11" y="444"/>
                    </a:cubicBezTo>
                    <a:cubicBezTo>
                      <a:pt x="11" y="449"/>
                      <a:pt x="16" y="449"/>
                      <a:pt x="16" y="449"/>
                    </a:cubicBezTo>
                    <a:cubicBezTo>
                      <a:pt x="27" y="460"/>
                      <a:pt x="32" y="465"/>
                      <a:pt x="48" y="476"/>
                    </a:cubicBezTo>
                    <a:cubicBezTo>
                      <a:pt x="54" y="476"/>
                      <a:pt x="59" y="481"/>
                      <a:pt x="59" y="481"/>
                    </a:cubicBezTo>
                    <a:cubicBezTo>
                      <a:pt x="75" y="487"/>
                      <a:pt x="91" y="497"/>
                      <a:pt x="107" y="503"/>
                    </a:cubicBezTo>
                    <a:cubicBezTo>
                      <a:pt x="112" y="508"/>
                      <a:pt x="118" y="508"/>
                      <a:pt x="123" y="508"/>
                    </a:cubicBezTo>
                    <a:cubicBezTo>
                      <a:pt x="144" y="519"/>
                      <a:pt x="166" y="524"/>
                      <a:pt x="192" y="535"/>
                    </a:cubicBezTo>
                    <a:cubicBezTo>
                      <a:pt x="198" y="535"/>
                      <a:pt x="208" y="535"/>
                      <a:pt x="214" y="540"/>
                    </a:cubicBezTo>
                    <a:cubicBezTo>
                      <a:pt x="240" y="545"/>
                      <a:pt x="267" y="556"/>
                      <a:pt x="299" y="561"/>
                    </a:cubicBezTo>
                    <a:cubicBezTo>
                      <a:pt x="305" y="561"/>
                      <a:pt x="315" y="567"/>
                      <a:pt x="326" y="567"/>
                    </a:cubicBezTo>
                    <a:cubicBezTo>
                      <a:pt x="358" y="572"/>
                      <a:pt x="390" y="583"/>
                      <a:pt x="427" y="588"/>
                    </a:cubicBezTo>
                    <a:cubicBezTo>
                      <a:pt x="438" y="593"/>
                      <a:pt x="449" y="593"/>
                      <a:pt x="459" y="593"/>
                    </a:cubicBezTo>
                    <a:cubicBezTo>
                      <a:pt x="491" y="604"/>
                      <a:pt x="529" y="609"/>
                      <a:pt x="566" y="615"/>
                    </a:cubicBezTo>
                    <a:cubicBezTo>
                      <a:pt x="582" y="620"/>
                      <a:pt x="598" y="620"/>
                      <a:pt x="620" y="625"/>
                    </a:cubicBezTo>
                    <a:cubicBezTo>
                      <a:pt x="652" y="631"/>
                      <a:pt x="689" y="636"/>
                      <a:pt x="721" y="641"/>
                    </a:cubicBezTo>
                    <a:cubicBezTo>
                      <a:pt x="748" y="641"/>
                      <a:pt x="769" y="647"/>
                      <a:pt x="796" y="652"/>
                    </a:cubicBezTo>
                    <a:cubicBezTo>
                      <a:pt x="822" y="652"/>
                      <a:pt x="849" y="657"/>
                      <a:pt x="876" y="663"/>
                    </a:cubicBezTo>
                    <a:cubicBezTo>
                      <a:pt x="918" y="668"/>
                      <a:pt x="956" y="673"/>
                      <a:pt x="999" y="679"/>
                    </a:cubicBezTo>
                    <a:lnTo>
                      <a:pt x="1009" y="679"/>
                    </a:lnTo>
                    <a:cubicBezTo>
                      <a:pt x="1484" y="737"/>
                      <a:pt x="2109" y="785"/>
                      <a:pt x="2851" y="828"/>
                    </a:cubicBezTo>
                    <a:lnTo>
                      <a:pt x="28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1"/>
              <p:cNvSpPr/>
              <p:nvPr/>
            </p:nvSpPr>
            <p:spPr>
              <a:xfrm>
                <a:off x="4329800" y="1807500"/>
                <a:ext cx="21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87" h="23" extrusionOk="0">
                    <a:moveTo>
                      <a:pt x="86" y="22"/>
                    </a:moveTo>
                    <a:cubicBezTo>
                      <a:pt x="54" y="17"/>
                      <a:pt x="27" y="6"/>
                      <a:pt x="1" y="1"/>
                    </a:cubicBezTo>
                    <a:cubicBezTo>
                      <a:pt x="27" y="6"/>
                      <a:pt x="54" y="17"/>
                      <a:pt x="86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4327550" y="1806700"/>
                <a:ext cx="17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70" h="28" extrusionOk="0">
                    <a:moveTo>
                      <a:pt x="69" y="28"/>
                    </a:moveTo>
                    <a:cubicBezTo>
                      <a:pt x="43" y="17"/>
                      <a:pt x="21" y="12"/>
                      <a:pt x="0" y="1"/>
                    </a:cubicBezTo>
                    <a:cubicBezTo>
                      <a:pt x="21" y="12"/>
                      <a:pt x="43" y="17"/>
                      <a:pt x="69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4332600" y="1808175"/>
                <a:ext cx="25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2" extrusionOk="0">
                    <a:moveTo>
                      <a:pt x="102" y="22"/>
                    </a:moveTo>
                    <a:cubicBezTo>
                      <a:pt x="65" y="17"/>
                      <a:pt x="33" y="6"/>
                      <a:pt x="1" y="1"/>
                    </a:cubicBezTo>
                    <a:cubicBezTo>
                      <a:pt x="33" y="6"/>
                      <a:pt x="65" y="17"/>
                      <a:pt x="102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4335950" y="1808850"/>
                <a:ext cx="27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2" extrusionOk="0">
                    <a:moveTo>
                      <a:pt x="107" y="22"/>
                    </a:moveTo>
                    <a:cubicBezTo>
                      <a:pt x="70" y="16"/>
                      <a:pt x="32" y="11"/>
                      <a:pt x="0" y="0"/>
                    </a:cubicBezTo>
                    <a:cubicBezTo>
                      <a:pt x="32" y="11"/>
                      <a:pt x="70" y="16"/>
                      <a:pt x="107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1"/>
              <p:cNvSpPr/>
              <p:nvPr/>
            </p:nvSpPr>
            <p:spPr>
              <a:xfrm>
                <a:off x="4344350" y="1810300"/>
                <a:ext cx="20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" extrusionOk="0">
                    <a:moveTo>
                      <a:pt x="81" y="12"/>
                    </a:moveTo>
                    <a:cubicBezTo>
                      <a:pt x="54" y="6"/>
                      <a:pt x="27" y="1"/>
                      <a:pt x="1" y="1"/>
                    </a:cubicBezTo>
                    <a:cubicBezTo>
                      <a:pt x="27" y="1"/>
                      <a:pt x="54" y="6"/>
                      <a:pt x="81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1"/>
              <p:cNvSpPr/>
              <p:nvPr/>
            </p:nvSpPr>
            <p:spPr>
              <a:xfrm>
                <a:off x="4324475" y="1804450"/>
                <a:ext cx="2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27" extrusionOk="0">
                    <a:moveTo>
                      <a:pt x="11" y="27"/>
                    </a:moveTo>
                    <a:cubicBezTo>
                      <a:pt x="0" y="16"/>
                      <a:pt x="0" y="5"/>
                      <a:pt x="0" y="0"/>
                    </a:cubicBezTo>
                    <a:lnTo>
                      <a:pt x="0" y="0"/>
                    </a:lnTo>
                    <a:cubicBezTo>
                      <a:pt x="0" y="5"/>
                      <a:pt x="0" y="16"/>
                      <a:pt x="11" y="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1"/>
              <p:cNvSpPr/>
              <p:nvPr/>
            </p:nvSpPr>
            <p:spPr>
              <a:xfrm>
                <a:off x="4324875" y="1805250"/>
                <a:ext cx="8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16" y="16"/>
                      <a:pt x="32" y="27"/>
                    </a:cubicBezTo>
                    <a:cubicBezTo>
                      <a:pt x="22" y="16"/>
                      <a:pt x="1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1"/>
              <p:cNvSpPr/>
              <p:nvPr/>
            </p:nvSpPr>
            <p:spPr>
              <a:xfrm>
                <a:off x="4325925" y="1806050"/>
                <a:ext cx="12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" extrusionOk="0">
                    <a:moveTo>
                      <a:pt x="49" y="22"/>
                    </a:moveTo>
                    <a:cubicBezTo>
                      <a:pt x="33" y="16"/>
                      <a:pt x="17" y="6"/>
                      <a:pt x="1" y="0"/>
                    </a:cubicBezTo>
                    <a:cubicBezTo>
                      <a:pt x="17" y="6"/>
                      <a:pt x="33" y="16"/>
                      <a:pt x="49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1"/>
              <p:cNvSpPr/>
              <p:nvPr/>
            </p:nvSpPr>
            <p:spPr>
              <a:xfrm>
                <a:off x="4339950" y="1809650"/>
                <a:ext cx="25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7" extrusionOk="0">
                    <a:moveTo>
                      <a:pt x="102" y="16"/>
                    </a:moveTo>
                    <a:cubicBezTo>
                      <a:pt x="70" y="11"/>
                      <a:pt x="33" y="6"/>
                      <a:pt x="1" y="0"/>
                    </a:cubicBezTo>
                    <a:cubicBezTo>
                      <a:pt x="33" y="6"/>
                      <a:pt x="70" y="11"/>
                      <a:pt x="102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1"/>
              <p:cNvSpPr/>
              <p:nvPr/>
            </p:nvSpPr>
            <p:spPr>
              <a:xfrm>
                <a:off x="4349425" y="1810975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1" y="1"/>
                    </a:moveTo>
                    <a:cubicBezTo>
                      <a:pt x="6" y="1"/>
                      <a:pt x="6" y="1"/>
                      <a:pt x="1" y="1"/>
                    </a:cubicBezTo>
                    <a:cubicBezTo>
                      <a:pt x="6" y="1"/>
                      <a:pt x="6" y="1"/>
                      <a:pt x="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1"/>
              <p:cNvSpPr/>
              <p:nvPr/>
            </p:nvSpPr>
            <p:spPr>
              <a:xfrm>
                <a:off x="4324475" y="1803650"/>
                <a:ext cx="2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33" extrusionOk="0">
                    <a:moveTo>
                      <a:pt x="11" y="0"/>
                    </a:moveTo>
                    <a:cubicBezTo>
                      <a:pt x="0" y="11"/>
                      <a:pt x="0" y="21"/>
                      <a:pt x="0" y="32"/>
                    </a:cubicBezTo>
                    <a:lnTo>
                      <a:pt x="0" y="32"/>
                    </a:lnTo>
                    <a:lnTo>
                      <a:pt x="0" y="32"/>
                    </a:lnTo>
                    <a:cubicBezTo>
                      <a:pt x="0" y="21"/>
                      <a:pt x="0" y="11"/>
                      <a:pt x="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1"/>
              <p:cNvSpPr/>
              <p:nvPr/>
            </p:nvSpPr>
            <p:spPr>
              <a:xfrm>
                <a:off x="4327675" y="1801500"/>
                <a:ext cx="16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" extrusionOk="0">
                    <a:moveTo>
                      <a:pt x="0" y="22"/>
                    </a:moveTo>
                    <a:cubicBezTo>
                      <a:pt x="16" y="11"/>
                      <a:pt x="38" y="6"/>
                      <a:pt x="64" y="1"/>
                    </a:cubicBezTo>
                    <a:cubicBezTo>
                      <a:pt x="38" y="6"/>
                      <a:pt x="16" y="11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1"/>
              <p:cNvSpPr/>
              <p:nvPr/>
            </p:nvSpPr>
            <p:spPr>
              <a:xfrm>
                <a:off x="4344350" y="1798175"/>
                <a:ext cx="21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7" extrusionOk="0">
                    <a:moveTo>
                      <a:pt x="1" y="16"/>
                    </a:moveTo>
                    <a:cubicBezTo>
                      <a:pt x="27" y="11"/>
                      <a:pt x="59" y="6"/>
                      <a:pt x="86" y="0"/>
                    </a:cubicBezTo>
                    <a:cubicBezTo>
                      <a:pt x="59" y="6"/>
                      <a:pt x="27" y="11"/>
                      <a:pt x="1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1"/>
              <p:cNvSpPr/>
              <p:nvPr/>
            </p:nvSpPr>
            <p:spPr>
              <a:xfrm>
                <a:off x="4339825" y="1798825"/>
                <a:ext cx="28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" extrusionOk="0">
                    <a:moveTo>
                      <a:pt x="0" y="17"/>
                    </a:moveTo>
                    <a:cubicBezTo>
                      <a:pt x="38" y="12"/>
                      <a:pt x="75" y="6"/>
                      <a:pt x="112" y="1"/>
                    </a:cubicBezTo>
                    <a:cubicBezTo>
                      <a:pt x="75" y="6"/>
                      <a:pt x="38" y="12"/>
                      <a:pt x="0" y="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1"/>
              <p:cNvSpPr/>
              <p:nvPr/>
            </p:nvSpPr>
            <p:spPr>
              <a:xfrm>
                <a:off x="4349425" y="1797775"/>
                <a:ext cx="4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6" extrusionOk="0">
                    <a:moveTo>
                      <a:pt x="1" y="6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11" y="0"/>
                      <a:pt x="6" y="0"/>
                      <a:pt x="1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1"/>
              <p:cNvSpPr/>
              <p:nvPr/>
            </p:nvSpPr>
            <p:spPr>
              <a:xfrm>
                <a:off x="4324875" y="1802850"/>
                <a:ext cx="8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7" extrusionOk="0">
                    <a:moveTo>
                      <a:pt x="0" y="27"/>
                    </a:moveTo>
                    <a:cubicBezTo>
                      <a:pt x="11" y="16"/>
                      <a:pt x="22" y="11"/>
                      <a:pt x="32" y="0"/>
                    </a:cubicBezTo>
                    <a:cubicBezTo>
                      <a:pt x="22" y="11"/>
                      <a:pt x="11" y="16"/>
                      <a:pt x="0" y="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1"/>
              <p:cNvSpPr/>
              <p:nvPr/>
            </p:nvSpPr>
            <p:spPr>
              <a:xfrm>
                <a:off x="4335950" y="1799375"/>
                <a:ext cx="27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2" extrusionOk="0">
                    <a:moveTo>
                      <a:pt x="0" y="22"/>
                    </a:moveTo>
                    <a:cubicBezTo>
                      <a:pt x="32" y="16"/>
                      <a:pt x="70" y="6"/>
                      <a:pt x="107" y="0"/>
                    </a:cubicBezTo>
                    <a:cubicBezTo>
                      <a:pt x="70" y="6"/>
                      <a:pt x="32" y="16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1"/>
              <p:cNvSpPr/>
              <p:nvPr/>
            </p:nvSpPr>
            <p:spPr>
              <a:xfrm>
                <a:off x="4325925" y="1802175"/>
                <a:ext cx="12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" extrusionOk="0">
                    <a:moveTo>
                      <a:pt x="1" y="22"/>
                    </a:moveTo>
                    <a:cubicBezTo>
                      <a:pt x="17" y="16"/>
                      <a:pt x="33" y="6"/>
                      <a:pt x="49" y="0"/>
                    </a:cubicBezTo>
                    <a:cubicBezTo>
                      <a:pt x="33" y="6"/>
                      <a:pt x="17" y="16"/>
                      <a:pt x="1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1"/>
              <p:cNvSpPr/>
              <p:nvPr/>
            </p:nvSpPr>
            <p:spPr>
              <a:xfrm>
                <a:off x="4329800" y="1800700"/>
                <a:ext cx="21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22" extrusionOk="0">
                    <a:moveTo>
                      <a:pt x="1" y="22"/>
                    </a:moveTo>
                    <a:cubicBezTo>
                      <a:pt x="27" y="17"/>
                      <a:pt x="54" y="11"/>
                      <a:pt x="86" y="1"/>
                    </a:cubicBezTo>
                    <a:cubicBezTo>
                      <a:pt x="54" y="11"/>
                      <a:pt x="27" y="17"/>
                      <a:pt x="1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1"/>
              <p:cNvSpPr/>
              <p:nvPr/>
            </p:nvSpPr>
            <p:spPr>
              <a:xfrm>
                <a:off x="4332600" y="1800025"/>
                <a:ext cx="2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" extrusionOk="0">
                    <a:moveTo>
                      <a:pt x="1" y="22"/>
                    </a:moveTo>
                    <a:cubicBezTo>
                      <a:pt x="33" y="17"/>
                      <a:pt x="65" y="6"/>
                      <a:pt x="102" y="1"/>
                    </a:cubicBezTo>
                    <a:cubicBezTo>
                      <a:pt x="65" y="6"/>
                      <a:pt x="33" y="17"/>
                      <a:pt x="1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7" name="Google Shape;757;p41"/>
            <p:cNvSpPr/>
            <p:nvPr/>
          </p:nvSpPr>
          <p:spPr>
            <a:xfrm rot="519367" flipH="1">
              <a:off x="935817" y="3071313"/>
              <a:ext cx="860050" cy="1023131"/>
            </a:xfrm>
            <a:custGeom>
              <a:avLst/>
              <a:gdLst/>
              <a:ahLst/>
              <a:cxnLst/>
              <a:rect l="l" t="t" r="r" b="b"/>
              <a:pathLst>
                <a:path w="22155" h="26356" fill="none" extrusionOk="0">
                  <a:moveTo>
                    <a:pt x="1" y="1"/>
                  </a:moveTo>
                  <a:lnTo>
                    <a:pt x="22155" y="1"/>
                  </a:lnTo>
                  <a:lnTo>
                    <a:pt x="22155" y="24621"/>
                  </a:lnTo>
                  <a:cubicBezTo>
                    <a:pt x="22155" y="25577"/>
                    <a:pt x="21375" y="26356"/>
                    <a:pt x="20420" y="26356"/>
                  </a:cubicBezTo>
                  <a:lnTo>
                    <a:pt x="5029" y="26356"/>
                  </a:lnTo>
                  <a:cubicBezTo>
                    <a:pt x="4069" y="26356"/>
                    <a:pt x="3294" y="25577"/>
                    <a:pt x="3294" y="24621"/>
                  </a:cubicBezTo>
                  <a:lnTo>
                    <a:pt x="3294" y="4117"/>
                  </a:lnTo>
                  <a:close/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 rot="519367" flipH="1">
              <a:off x="949233" y="3544546"/>
              <a:ext cx="640602" cy="492001"/>
            </a:xfrm>
            <a:custGeom>
              <a:avLst/>
              <a:gdLst/>
              <a:ahLst/>
              <a:cxnLst/>
              <a:rect l="l" t="t" r="r" b="b"/>
              <a:pathLst>
                <a:path w="16502" h="12674" fill="none" extrusionOk="0">
                  <a:moveTo>
                    <a:pt x="16501" y="0"/>
                  </a:moveTo>
                  <a:lnTo>
                    <a:pt x="16501" y="12118"/>
                  </a:lnTo>
                  <a:cubicBezTo>
                    <a:pt x="16501" y="12422"/>
                    <a:pt x="16250" y="12673"/>
                    <a:pt x="15946" y="12673"/>
                  </a:cubicBezTo>
                  <a:lnTo>
                    <a:pt x="555" y="12673"/>
                  </a:lnTo>
                  <a:cubicBezTo>
                    <a:pt x="251" y="12673"/>
                    <a:pt x="0" y="12422"/>
                    <a:pt x="0" y="12118"/>
                  </a:cubicBezTo>
                  <a:lnTo>
                    <a:pt x="0" y="0"/>
                  </a:ln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 rot="519367" flipH="1">
              <a:off x="986272" y="3525999"/>
              <a:ext cx="640602" cy="42508"/>
            </a:xfrm>
            <a:custGeom>
              <a:avLst/>
              <a:gdLst/>
              <a:ahLst/>
              <a:cxnLst/>
              <a:rect l="l" t="t" r="r" b="b"/>
              <a:pathLst>
                <a:path w="16502" h="1095" fill="none" extrusionOk="0">
                  <a:moveTo>
                    <a:pt x="16501" y="550"/>
                  </a:moveTo>
                  <a:cubicBezTo>
                    <a:pt x="16501" y="849"/>
                    <a:pt x="12780" y="1095"/>
                    <a:pt x="8253" y="1095"/>
                  </a:cubicBezTo>
                  <a:cubicBezTo>
                    <a:pt x="3732" y="1095"/>
                    <a:pt x="0" y="849"/>
                    <a:pt x="0" y="550"/>
                  </a:cubicBezTo>
                  <a:cubicBezTo>
                    <a:pt x="0" y="246"/>
                    <a:pt x="3732" y="0"/>
                    <a:pt x="8253" y="0"/>
                  </a:cubicBezTo>
                  <a:cubicBezTo>
                    <a:pt x="12780" y="0"/>
                    <a:pt x="16501" y="246"/>
                    <a:pt x="16501" y="550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 rot="519367" flipH="1">
              <a:off x="1070548" y="3275628"/>
              <a:ext cx="83152" cy="39"/>
            </a:xfrm>
            <a:custGeom>
              <a:avLst/>
              <a:gdLst/>
              <a:ahLst/>
              <a:cxnLst/>
              <a:rect l="l" t="t" r="r" b="b"/>
              <a:pathLst>
                <a:path w="2142" h="1" fill="none" extrusionOk="0">
                  <a:moveTo>
                    <a:pt x="1" y="0"/>
                  </a:moveTo>
                  <a:lnTo>
                    <a:pt x="2142" y="0"/>
                  </a:ln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 rot="519367" flipH="1">
              <a:off x="1061474" y="3335228"/>
              <a:ext cx="83152" cy="39"/>
            </a:xfrm>
            <a:custGeom>
              <a:avLst/>
              <a:gdLst/>
              <a:ahLst/>
              <a:cxnLst/>
              <a:rect l="l" t="t" r="r" b="b"/>
              <a:pathLst>
                <a:path w="2142" h="1" fill="none" extrusionOk="0">
                  <a:moveTo>
                    <a:pt x="1" y="1"/>
                  </a:moveTo>
                  <a:lnTo>
                    <a:pt x="2142" y="1"/>
                  </a:ln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 rot="519367" flipH="1">
              <a:off x="1052430" y="3394637"/>
              <a:ext cx="83152" cy="39"/>
            </a:xfrm>
            <a:custGeom>
              <a:avLst/>
              <a:gdLst/>
              <a:ahLst/>
              <a:cxnLst/>
              <a:rect l="l" t="t" r="r" b="b"/>
              <a:pathLst>
                <a:path w="2142" h="1" fill="none" extrusionOk="0">
                  <a:moveTo>
                    <a:pt x="1" y="1"/>
                  </a:moveTo>
                  <a:lnTo>
                    <a:pt x="2142" y="1"/>
                  </a:ln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 rot="519367" flipH="1">
              <a:off x="1088671" y="3156581"/>
              <a:ext cx="83152" cy="39"/>
            </a:xfrm>
            <a:custGeom>
              <a:avLst/>
              <a:gdLst/>
              <a:ahLst/>
              <a:cxnLst/>
              <a:rect l="l" t="t" r="r" b="b"/>
              <a:pathLst>
                <a:path w="2142" h="1" fill="none" extrusionOk="0">
                  <a:moveTo>
                    <a:pt x="1" y="1"/>
                  </a:moveTo>
                  <a:lnTo>
                    <a:pt x="2142" y="1"/>
                  </a:ln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 rot="519367" flipH="1">
              <a:off x="1079592" y="3216220"/>
              <a:ext cx="83152" cy="39"/>
            </a:xfrm>
            <a:custGeom>
              <a:avLst/>
              <a:gdLst/>
              <a:ahLst/>
              <a:cxnLst/>
              <a:rect l="l" t="t" r="r" b="b"/>
              <a:pathLst>
                <a:path w="2142" h="1" fill="none" extrusionOk="0">
                  <a:moveTo>
                    <a:pt x="1" y="0"/>
                  </a:moveTo>
                  <a:lnTo>
                    <a:pt x="2142" y="0"/>
                  </a:ln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 rot="519367" flipH="1">
              <a:off x="1466284" y="3863891"/>
              <a:ext cx="25932" cy="25737"/>
            </a:xfrm>
            <a:custGeom>
              <a:avLst/>
              <a:gdLst/>
              <a:ahLst/>
              <a:cxnLst/>
              <a:rect l="l" t="t" r="r" b="b"/>
              <a:pathLst>
                <a:path w="668" h="663" fill="none" extrusionOk="0">
                  <a:moveTo>
                    <a:pt x="668" y="331"/>
                  </a:moveTo>
                  <a:cubicBezTo>
                    <a:pt x="668" y="518"/>
                    <a:pt x="518" y="662"/>
                    <a:pt x="331" y="662"/>
                  </a:cubicBezTo>
                  <a:cubicBezTo>
                    <a:pt x="150" y="662"/>
                    <a:pt x="0" y="518"/>
                    <a:pt x="0" y="331"/>
                  </a:cubicBezTo>
                  <a:cubicBezTo>
                    <a:pt x="0" y="150"/>
                    <a:pt x="150" y="0"/>
                    <a:pt x="331" y="0"/>
                  </a:cubicBezTo>
                  <a:cubicBezTo>
                    <a:pt x="518" y="0"/>
                    <a:pt x="668" y="150"/>
                    <a:pt x="668" y="331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 rot="519367" flipH="1">
              <a:off x="1408389" y="3809221"/>
              <a:ext cx="16421" cy="16421"/>
            </a:xfrm>
            <a:custGeom>
              <a:avLst/>
              <a:gdLst/>
              <a:ahLst/>
              <a:cxnLst/>
              <a:rect l="l" t="t" r="r" b="b"/>
              <a:pathLst>
                <a:path w="423" h="423" fill="none" extrusionOk="0">
                  <a:moveTo>
                    <a:pt x="423" y="214"/>
                  </a:moveTo>
                  <a:cubicBezTo>
                    <a:pt x="423" y="326"/>
                    <a:pt x="326" y="422"/>
                    <a:pt x="209" y="422"/>
                  </a:cubicBezTo>
                  <a:cubicBezTo>
                    <a:pt x="92" y="422"/>
                    <a:pt x="1" y="326"/>
                    <a:pt x="1" y="214"/>
                  </a:cubicBezTo>
                  <a:cubicBezTo>
                    <a:pt x="1" y="97"/>
                    <a:pt x="92" y="1"/>
                    <a:pt x="209" y="1"/>
                  </a:cubicBezTo>
                  <a:cubicBezTo>
                    <a:pt x="326" y="1"/>
                    <a:pt x="423" y="97"/>
                    <a:pt x="423" y="214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 rot="519367" flipH="1">
              <a:off x="1345647" y="3903629"/>
              <a:ext cx="39208" cy="39208"/>
            </a:xfrm>
            <a:custGeom>
              <a:avLst/>
              <a:gdLst/>
              <a:ahLst/>
              <a:cxnLst/>
              <a:rect l="l" t="t" r="r" b="b"/>
              <a:pathLst>
                <a:path w="1010" h="1010" fill="none" extrusionOk="0">
                  <a:moveTo>
                    <a:pt x="1009" y="502"/>
                  </a:moveTo>
                  <a:cubicBezTo>
                    <a:pt x="1009" y="785"/>
                    <a:pt x="785" y="1009"/>
                    <a:pt x="502" y="1009"/>
                  </a:cubicBezTo>
                  <a:cubicBezTo>
                    <a:pt x="224" y="1009"/>
                    <a:pt x="0" y="785"/>
                    <a:pt x="0" y="502"/>
                  </a:cubicBezTo>
                  <a:cubicBezTo>
                    <a:pt x="0" y="225"/>
                    <a:pt x="224" y="0"/>
                    <a:pt x="502" y="0"/>
                  </a:cubicBezTo>
                  <a:cubicBezTo>
                    <a:pt x="785" y="0"/>
                    <a:pt x="1009" y="225"/>
                    <a:pt x="1009" y="502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 rot="519367" flipH="1">
              <a:off x="1478997" y="3698970"/>
              <a:ext cx="28649" cy="28843"/>
            </a:xfrm>
            <a:custGeom>
              <a:avLst/>
              <a:gdLst/>
              <a:ahLst/>
              <a:cxnLst/>
              <a:rect l="l" t="t" r="r" b="b"/>
              <a:pathLst>
                <a:path w="738" h="743" fill="none" extrusionOk="0">
                  <a:moveTo>
                    <a:pt x="620" y="593"/>
                  </a:moveTo>
                  <a:cubicBezTo>
                    <a:pt x="497" y="732"/>
                    <a:pt x="284" y="743"/>
                    <a:pt x="150" y="620"/>
                  </a:cubicBezTo>
                  <a:cubicBezTo>
                    <a:pt x="11" y="497"/>
                    <a:pt x="1" y="289"/>
                    <a:pt x="123" y="150"/>
                  </a:cubicBezTo>
                  <a:cubicBezTo>
                    <a:pt x="246" y="11"/>
                    <a:pt x="454" y="1"/>
                    <a:pt x="588" y="123"/>
                  </a:cubicBezTo>
                  <a:cubicBezTo>
                    <a:pt x="727" y="246"/>
                    <a:pt x="737" y="454"/>
                    <a:pt x="620" y="593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 rot="519367" flipH="1">
              <a:off x="1316502" y="3665645"/>
              <a:ext cx="18245" cy="18478"/>
            </a:xfrm>
            <a:custGeom>
              <a:avLst/>
              <a:gdLst/>
              <a:ahLst/>
              <a:cxnLst/>
              <a:rect l="l" t="t" r="r" b="b"/>
              <a:pathLst>
                <a:path w="470" h="476" fill="none" extrusionOk="0">
                  <a:moveTo>
                    <a:pt x="395" y="379"/>
                  </a:moveTo>
                  <a:cubicBezTo>
                    <a:pt x="320" y="465"/>
                    <a:pt x="182" y="475"/>
                    <a:pt x="96" y="395"/>
                  </a:cubicBezTo>
                  <a:cubicBezTo>
                    <a:pt x="11" y="320"/>
                    <a:pt x="0" y="182"/>
                    <a:pt x="80" y="96"/>
                  </a:cubicBezTo>
                  <a:cubicBezTo>
                    <a:pt x="155" y="11"/>
                    <a:pt x="288" y="0"/>
                    <a:pt x="379" y="80"/>
                  </a:cubicBezTo>
                  <a:cubicBezTo>
                    <a:pt x="465" y="160"/>
                    <a:pt x="470" y="294"/>
                    <a:pt x="395" y="379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 rot="519367" flipH="1">
              <a:off x="1250019" y="3833032"/>
              <a:ext cx="22826" cy="23020"/>
            </a:xfrm>
            <a:custGeom>
              <a:avLst/>
              <a:gdLst/>
              <a:ahLst/>
              <a:cxnLst/>
              <a:rect l="l" t="t" r="r" b="b"/>
              <a:pathLst>
                <a:path w="588" h="593" fill="none" extrusionOk="0">
                  <a:moveTo>
                    <a:pt x="491" y="470"/>
                  </a:moveTo>
                  <a:cubicBezTo>
                    <a:pt x="395" y="577"/>
                    <a:pt x="230" y="593"/>
                    <a:pt x="118" y="491"/>
                  </a:cubicBezTo>
                  <a:cubicBezTo>
                    <a:pt x="11" y="395"/>
                    <a:pt x="0" y="230"/>
                    <a:pt x="102" y="123"/>
                  </a:cubicBezTo>
                  <a:cubicBezTo>
                    <a:pt x="193" y="16"/>
                    <a:pt x="363" y="0"/>
                    <a:pt x="470" y="101"/>
                  </a:cubicBezTo>
                  <a:cubicBezTo>
                    <a:pt x="582" y="198"/>
                    <a:pt x="588" y="363"/>
                    <a:pt x="491" y="470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 rot="519367" flipH="1">
              <a:off x="1060034" y="3747050"/>
              <a:ext cx="42935" cy="42935"/>
            </a:xfrm>
            <a:custGeom>
              <a:avLst/>
              <a:gdLst/>
              <a:ahLst/>
              <a:cxnLst/>
              <a:rect l="l" t="t" r="r" b="b"/>
              <a:pathLst>
                <a:path w="1106" h="1106" fill="none" extrusionOk="0">
                  <a:moveTo>
                    <a:pt x="192" y="908"/>
                  </a:moveTo>
                  <a:cubicBezTo>
                    <a:pt x="0" y="710"/>
                    <a:pt x="0" y="395"/>
                    <a:pt x="192" y="198"/>
                  </a:cubicBezTo>
                  <a:cubicBezTo>
                    <a:pt x="395" y="0"/>
                    <a:pt x="715" y="0"/>
                    <a:pt x="908" y="198"/>
                  </a:cubicBezTo>
                  <a:cubicBezTo>
                    <a:pt x="1105" y="395"/>
                    <a:pt x="1105" y="710"/>
                    <a:pt x="908" y="908"/>
                  </a:cubicBezTo>
                  <a:cubicBezTo>
                    <a:pt x="715" y="1105"/>
                    <a:pt x="395" y="1105"/>
                    <a:pt x="192" y="908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 rot="519367" flipH="1">
              <a:off x="1011021" y="3860435"/>
              <a:ext cx="21157" cy="20963"/>
            </a:xfrm>
            <a:custGeom>
              <a:avLst/>
              <a:gdLst/>
              <a:ahLst/>
              <a:cxnLst/>
              <a:rect l="l" t="t" r="r" b="b"/>
              <a:pathLst>
                <a:path w="545" h="540" fill="none" extrusionOk="0">
                  <a:moveTo>
                    <a:pt x="11" y="283"/>
                  </a:moveTo>
                  <a:cubicBezTo>
                    <a:pt x="0" y="139"/>
                    <a:pt x="112" y="16"/>
                    <a:pt x="257" y="6"/>
                  </a:cubicBezTo>
                  <a:cubicBezTo>
                    <a:pt x="401" y="0"/>
                    <a:pt x="529" y="107"/>
                    <a:pt x="534" y="256"/>
                  </a:cubicBezTo>
                  <a:cubicBezTo>
                    <a:pt x="545" y="401"/>
                    <a:pt x="433" y="523"/>
                    <a:pt x="289" y="529"/>
                  </a:cubicBezTo>
                  <a:cubicBezTo>
                    <a:pt x="144" y="539"/>
                    <a:pt x="16" y="427"/>
                    <a:pt x="11" y="283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 rot="519367" flipH="1">
              <a:off x="1151671" y="3708684"/>
              <a:ext cx="21196" cy="21196"/>
            </a:xfrm>
            <a:custGeom>
              <a:avLst/>
              <a:gdLst/>
              <a:ahLst/>
              <a:cxnLst/>
              <a:rect l="l" t="t" r="r" b="b"/>
              <a:pathLst>
                <a:path w="546" h="546" fill="none" extrusionOk="0">
                  <a:moveTo>
                    <a:pt x="11" y="289"/>
                  </a:moveTo>
                  <a:cubicBezTo>
                    <a:pt x="1" y="145"/>
                    <a:pt x="113" y="22"/>
                    <a:pt x="257" y="11"/>
                  </a:cubicBezTo>
                  <a:cubicBezTo>
                    <a:pt x="406" y="1"/>
                    <a:pt x="529" y="113"/>
                    <a:pt x="540" y="257"/>
                  </a:cubicBezTo>
                  <a:cubicBezTo>
                    <a:pt x="545" y="406"/>
                    <a:pt x="433" y="529"/>
                    <a:pt x="289" y="535"/>
                  </a:cubicBezTo>
                  <a:cubicBezTo>
                    <a:pt x="145" y="545"/>
                    <a:pt x="22" y="433"/>
                    <a:pt x="11" y="289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 rot="519367" flipH="1">
              <a:off x="1041324" y="3637812"/>
              <a:ext cx="21157" cy="21157"/>
            </a:xfrm>
            <a:custGeom>
              <a:avLst/>
              <a:gdLst/>
              <a:ahLst/>
              <a:cxnLst/>
              <a:rect l="l" t="t" r="r" b="b"/>
              <a:pathLst>
                <a:path w="545" h="545" fill="none" extrusionOk="0">
                  <a:moveTo>
                    <a:pt x="5" y="289"/>
                  </a:moveTo>
                  <a:cubicBezTo>
                    <a:pt x="0" y="145"/>
                    <a:pt x="112" y="17"/>
                    <a:pt x="256" y="11"/>
                  </a:cubicBezTo>
                  <a:cubicBezTo>
                    <a:pt x="400" y="0"/>
                    <a:pt x="523" y="113"/>
                    <a:pt x="534" y="257"/>
                  </a:cubicBezTo>
                  <a:cubicBezTo>
                    <a:pt x="545" y="401"/>
                    <a:pt x="432" y="529"/>
                    <a:pt x="288" y="534"/>
                  </a:cubicBezTo>
                  <a:cubicBezTo>
                    <a:pt x="139" y="545"/>
                    <a:pt x="16" y="433"/>
                    <a:pt x="5" y="289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 rot="519367" flipH="1">
              <a:off x="1172925" y="3942299"/>
              <a:ext cx="21196" cy="21196"/>
            </a:xfrm>
            <a:custGeom>
              <a:avLst/>
              <a:gdLst/>
              <a:ahLst/>
              <a:cxnLst/>
              <a:rect l="l" t="t" r="r" b="b"/>
              <a:pathLst>
                <a:path w="546" h="546" fill="none" extrusionOk="0">
                  <a:moveTo>
                    <a:pt x="12" y="289"/>
                  </a:moveTo>
                  <a:cubicBezTo>
                    <a:pt x="1" y="139"/>
                    <a:pt x="113" y="17"/>
                    <a:pt x="262" y="11"/>
                  </a:cubicBezTo>
                  <a:cubicBezTo>
                    <a:pt x="407" y="1"/>
                    <a:pt x="529" y="113"/>
                    <a:pt x="540" y="257"/>
                  </a:cubicBezTo>
                  <a:cubicBezTo>
                    <a:pt x="545" y="401"/>
                    <a:pt x="433" y="524"/>
                    <a:pt x="289" y="534"/>
                  </a:cubicBezTo>
                  <a:cubicBezTo>
                    <a:pt x="145" y="545"/>
                    <a:pt x="22" y="433"/>
                    <a:pt x="12" y="289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1"/>
          <p:cNvGrpSpPr/>
          <p:nvPr/>
        </p:nvGrpSpPr>
        <p:grpSpPr>
          <a:xfrm rot="-396938">
            <a:off x="2645152" y="617639"/>
            <a:ext cx="1387074" cy="528936"/>
            <a:chOff x="892725" y="1493875"/>
            <a:chExt cx="893250" cy="340625"/>
          </a:xfrm>
        </p:grpSpPr>
        <p:sp>
          <p:nvSpPr>
            <p:cNvPr id="777" name="Google Shape;777;p41"/>
            <p:cNvSpPr/>
            <p:nvPr/>
          </p:nvSpPr>
          <p:spPr>
            <a:xfrm>
              <a:off x="911950" y="1498375"/>
              <a:ext cx="827725" cy="205200"/>
            </a:xfrm>
            <a:custGeom>
              <a:avLst/>
              <a:gdLst/>
              <a:ahLst/>
              <a:cxnLst/>
              <a:rect l="l" t="t" r="r" b="b"/>
              <a:pathLst>
                <a:path w="33109" h="8208" extrusionOk="0">
                  <a:moveTo>
                    <a:pt x="5883" y="1"/>
                  </a:moveTo>
                  <a:cubicBezTo>
                    <a:pt x="3714" y="1"/>
                    <a:pt x="1611" y="810"/>
                    <a:pt x="0" y="2287"/>
                  </a:cubicBezTo>
                  <a:lnTo>
                    <a:pt x="26996" y="3280"/>
                  </a:lnTo>
                  <a:cubicBezTo>
                    <a:pt x="30872" y="3280"/>
                    <a:pt x="30984" y="7198"/>
                    <a:pt x="32057" y="7940"/>
                  </a:cubicBezTo>
                  <a:cubicBezTo>
                    <a:pt x="32322" y="8123"/>
                    <a:pt x="32532" y="8207"/>
                    <a:pt x="32693" y="8207"/>
                  </a:cubicBezTo>
                  <a:cubicBezTo>
                    <a:pt x="32979" y="8207"/>
                    <a:pt x="33109" y="7939"/>
                    <a:pt x="33109" y="7481"/>
                  </a:cubicBezTo>
                  <a:cubicBezTo>
                    <a:pt x="33109" y="7268"/>
                    <a:pt x="33076" y="7001"/>
                    <a:pt x="33023" y="6707"/>
                  </a:cubicBezTo>
                  <a:cubicBezTo>
                    <a:pt x="33023" y="6440"/>
                    <a:pt x="32617" y="5138"/>
                    <a:pt x="32212" y="3899"/>
                  </a:cubicBezTo>
                  <a:cubicBezTo>
                    <a:pt x="31737" y="2431"/>
                    <a:pt x="30413" y="1406"/>
                    <a:pt x="28875" y="1321"/>
                  </a:cubicBezTo>
                  <a:lnTo>
                    <a:pt x="6646" y="34"/>
                  </a:lnTo>
                  <a:cubicBezTo>
                    <a:pt x="6392" y="12"/>
                    <a:pt x="6137" y="1"/>
                    <a:pt x="5883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939025" y="1498375"/>
              <a:ext cx="827750" cy="205200"/>
            </a:xfrm>
            <a:custGeom>
              <a:avLst/>
              <a:gdLst/>
              <a:ahLst/>
              <a:cxnLst/>
              <a:rect l="l" t="t" r="r" b="b"/>
              <a:pathLst>
                <a:path w="33110" h="8208" extrusionOk="0">
                  <a:moveTo>
                    <a:pt x="27226" y="1"/>
                  </a:moveTo>
                  <a:cubicBezTo>
                    <a:pt x="26972" y="1"/>
                    <a:pt x="26718" y="12"/>
                    <a:pt x="26463" y="34"/>
                  </a:cubicBezTo>
                  <a:lnTo>
                    <a:pt x="4234" y="1321"/>
                  </a:lnTo>
                  <a:cubicBezTo>
                    <a:pt x="2697" y="1406"/>
                    <a:pt x="1373" y="2431"/>
                    <a:pt x="898" y="3899"/>
                  </a:cubicBezTo>
                  <a:cubicBezTo>
                    <a:pt x="492" y="5138"/>
                    <a:pt x="86" y="6440"/>
                    <a:pt x="86" y="6707"/>
                  </a:cubicBezTo>
                  <a:cubicBezTo>
                    <a:pt x="33" y="7001"/>
                    <a:pt x="1" y="7268"/>
                    <a:pt x="1" y="7481"/>
                  </a:cubicBezTo>
                  <a:cubicBezTo>
                    <a:pt x="1" y="7939"/>
                    <a:pt x="130" y="8207"/>
                    <a:pt x="417" y="8207"/>
                  </a:cubicBezTo>
                  <a:cubicBezTo>
                    <a:pt x="577" y="8207"/>
                    <a:pt x="788" y="8123"/>
                    <a:pt x="1053" y="7940"/>
                  </a:cubicBezTo>
                  <a:cubicBezTo>
                    <a:pt x="2126" y="7198"/>
                    <a:pt x="2238" y="3280"/>
                    <a:pt x="6113" y="3280"/>
                  </a:cubicBezTo>
                  <a:lnTo>
                    <a:pt x="33109" y="2287"/>
                  </a:lnTo>
                  <a:cubicBezTo>
                    <a:pt x="31499" y="810"/>
                    <a:pt x="29396" y="1"/>
                    <a:pt x="27226" y="1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939025" y="1493875"/>
              <a:ext cx="827750" cy="215700"/>
            </a:xfrm>
            <a:custGeom>
              <a:avLst/>
              <a:gdLst/>
              <a:ahLst/>
              <a:cxnLst/>
              <a:rect l="l" t="t" r="r" b="b"/>
              <a:pathLst>
                <a:path w="33110" h="8628" fill="none" extrusionOk="0">
                  <a:moveTo>
                    <a:pt x="33109" y="2467"/>
                  </a:moveTo>
                  <a:cubicBezTo>
                    <a:pt x="31310" y="818"/>
                    <a:pt x="28897" y="1"/>
                    <a:pt x="26463" y="214"/>
                  </a:cubicBezTo>
                  <a:lnTo>
                    <a:pt x="4234" y="1501"/>
                  </a:lnTo>
                  <a:cubicBezTo>
                    <a:pt x="2697" y="1586"/>
                    <a:pt x="1373" y="2611"/>
                    <a:pt x="898" y="4079"/>
                  </a:cubicBezTo>
                  <a:cubicBezTo>
                    <a:pt x="492" y="5318"/>
                    <a:pt x="86" y="6620"/>
                    <a:pt x="86" y="6887"/>
                  </a:cubicBezTo>
                  <a:cubicBezTo>
                    <a:pt x="33" y="7181"/>
                    <a:pt x="1" y="7448"/>
                    <a:pt x="1" y="7661"/>
                  </a:cubicBezTo>
                  <a:cubicBezTo>
                    <a:pt x="1" y="8377"/>
                    <a:pt x="316" y="8628"/>
                    <a:pt x="1053" y="8120"/>
                  </a:cubicBezTo>
                  <a:cubicBezTo>
                    <a:pt x="2126" y="7378"/>
                    <a:pt x="2238" y="3460"/>
                    <a:pt x="6113" y="3460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911950" y="1493875"/>
              <a:ext cx="827725" cy="215700"/>
            </a:xfrm>
            <a:custGeom>
              <a:avLst/>
              <a:gdLst/>
              <a:ahLst/>
              <a:cxnLst/>
              <a:rect l="l" t="t" r="r" b="b"/>
              <a:pathLst>
                <a:path w="33109" h="8628" fill="none" extrusionOk="0">
                  <a:moveTo>
                    <a:pt x="0" y="2467"/>
                  </a:moveTo>
                  <a:cubicBezTo>
                    <a:pt x="1799" y="818"/>
                    <a:pt x="4212" y="1"/>
                    <a:pt x="6646" y="214"/>
                  </a:cubicBezTo>
                  <a:lnTo>
                    <a:pt x="28875" y="1501"/>
                  </a:lnTo>
                  <a:cubicBezTo>
                    <a:pt x="30413" y="1586"/>
                    <a:pt x="31737" y="2611"/>
                    <a:pt x="32212" y="4079"/>
                  </a:cubicBezTo>
                  <a:cubicBezTo>
                    <a:pt x="32617" y="5318"/>
                    <a:pt x="33018" y="6620"/>
                    <a:pt x="33018" y="6887"/>
                  </a:cubicBezTo>
                  <a:cubicBezTo>
                    <a:pt x="33076" y="7181"/>
                    <a:pt x="33109" y="7448"/>
                    <a:pt x="33109" y="7661"/>
                  </a:cubicBezTo>
                  <a:cubicBezTo>
                    <a:pt x="33109" y="8377"/>
                    <a:pt x="32794" y="8628"/>
                    <a:pt x="32057" y="8120"/>
                  </a:cubicBezTo>
                  <a:cubicBezTo>
                    <a:pt x="30984" y="7378"/>
                    <a:pt x="30872" y="3460"/>
                    <a:pt x="26996" y="3460"/>
                  </a:cubicBezTo>
                  <a:close/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014975" y="1523650"/>
              <a:ext cx="751800" cy="41650"/>
            </a:xfrm>
            <a:custGeom>
              <a:avLst/>
              <a:gdLst/>
              <a:ahLst/>
              <a:cxnLst/>
              <a:rect l="l" t="t" r="r" b="b"/>
              <a:pathLst>
                <a:path w="30072" h="1666" extrusionOk="0">
                  <a:moveTo>
                    <a:pt x="0" y="0"/>
                  </a:moveTo>
                  <a:lnTo>
                    <a:pt x="0" y="1164"/>
                  </a:lnTo>
                  <a:lnTo>
                    <a:pt x="534" y="1666"/>
                  </a:lnTo>
                  <a:lnTo>
                    <a:pt x="29607" y="1666"/>
                  </a:lnTo>
                  <a:lnTo>
                    <a:pt x="30071" y="1335"/>
                  </a:lnTo>
                  <a:lnTo>
                    <a:pt x="30071" y="0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985350" y="1565275"/>
              <a:ext cx="800625" cy="256150"/>
            </a:xfrm>
            <a:custGeom>
              <a:avLst/>
              <a:gdLst/>
              <a:ahLst/>
              <a:cxnLst/>
              <a:rect l="l" t="t" r="r" b="b"/>
              <a:pathLst>
                <a:path w="32025" h="10246" extrusionOk="0">
                  <a:moveTo>
                    <a:pt x="1719" y="1"/>
                  </a:moveTo>
                  <a:cubicBezTo>
                    <a:pt x="1719" y="1"/>
                    <a:pt x="0" y="8083"/>
                    <a:pt x="6711" y="10090"/>
                  </a:cubicBezTo>
                  <a:cubicBezTo>
                    <a:pt x="12294" y="9065"/>
                    <a:pt x="11248" y="3129"/>
                    <a:pt x="14158" y="3129"/>
                  </a:cubicBezTo>
                  <a:cubicBezTo>
                    <a:pt x="17350" y="3129"/>
                    <a:pt x="15786" y="10245"/>
                    <a:pt x="23393" y="10245"/>
                  </a:cubicBezTo>
                  <a:cubicBezTo>
                    <a:pt x="32025" y="10245"/>
                    <a:pt x="30792" y="1"/>
                    <a:pt x="3079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153100" y="1643500"/>
              <a:ext cx="417075" cy="178525"/>
            </a:xfrm>
            <a:custGeom>
              <a:avLst/>
              <a:gdLst/>
              <a:ahLst/>
              <a:cxnLst/>
              <a:rect l="l" t="t" r="r" b="b"/>
              <a:pathLst>
                <a:path w="16683" h="7141" extrusionOk="0">
                  <a:moveTo>
                    <a:pt x="7448" y="0"/>
                  </a:moveTo>
                  <a:cubicBezTo>
                    <a:pt x="4533" y="0"/>
                    <a:pt x="5584" y="5936"/>
                    <a:pt x="1" y="6961"/>
                  </a:cubicBezTo>
                  <a:cubicBezTo>
                    <a:pt x="91" y="6993"/>
                    <a:pt x="182" y="7020"/>
                    <a:pt x="273" y="7041"/>
                  </a:cubicBezTo>
                  <a:cubicBezTo>
                    <a:pt x="1933" y="6806"/>
                    <a:pt x="4164" y="6059"/>
                    <a:pt x="5253" y="3817"/>
                  </a:cubicBezTo>
                  <a:cubicBezTo>
                    <a:pt x="6273" y="1719"/>
                    <a:pt x="6786" y="838"/>
                    <a:pt x="7448" y="838"/>
                  </a:cubicBezTo>
                  <a:cubicBezTo>
                    <a:pt x="8115" y="838"/>
                    <a:pt x="8627" y="1719"/>
                    <a:pt x="9647" y="3817"/>
                  </a:cubicBezTo>
                  <a:cubicBezTo>
                    <a:pt x="11114" y="6818"/>
                    <a:pt x="14614" y="7140"/>
                    <a:pt x="16051" y="7140"/>
                  </a:cubicBezTo>
                  <a:cubicBezTo>
                    <a:pt x="16444" y="7140"/>
                    <a:pt x="16683" y="7116"/>
                    <a:pt x="16683" y="7116"/>
                  </a:cubicBezTo>
                  <a:cubicBezTo>
                    <a:pt x="9076" y="7116"/>
                    <a:pt x="10640" y="0"/>
                    <a:pt x="7448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911950" y="1523650"/>
              <a:ext cx="116400" cy="41650"/>
            </a:xfrm>
            <a:custGeom>
              <a:avLst/>
              <a:gdLst/>
              <a:ahLst/>
              <a:cxnLst/>
              <a:rect l="l" t="t" r="r" b="b"/>
              <a:pathLst>
                <a:path w="4656" h="1666" extrusionOk="0">
                  <a:moveTo>
                    <a:pt x="0" y="0"/>
                  </a:moveTo>
                  <a:lnTo>
                    <a:pt x="0" y="1335"/>
                  </a:lnTo>
                  <a:lnTo>
                    <a:pt x="465" y="1666"/>
                  </a:lnTo>
                  <a:lnTo>
                    <a:pt x="4655" y="1666"/>
                  </a:lnTo>
                  <a:lnTo>
                    <a:pt x="4121" y="1164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892725" y="1565275"/>
              <a:ext cx="260400" cy="256150"/>
            </a:xfrm>
            <a:custGeom>
              <a:avLst/>
              <a:gdLst/>
              <a:ahLst/>
              <a:cxnLst/>
              <a:rect l="l" t="t" r="r" b="b"/>
              <a:pathLst>
                <a:path w="10416" h="10246" extrusionOk="0">
                  <a:moveTo>
                    <a:pt x="1234" y="1"/>
                  </a:moveTo>
                  <a:cubicBezTo>
                    <a:pt x="1234" y="1"/>
                    <a:pt x="0" y="10245"/>
                    <a:pt x="8633" y="10245"/>
                  </a:cubicBezTo>
                  <a:cubicBezTo>
                    <a:pt x="9295" y="10245"/>
                    <a:pt x="9887" y="10192"/>
                    <a:pt x="10416" y="10090"/>
                  </a:cubicBezTo>
                  <a:cubicBezTo>
                    <a:pt x="3705" y="8083"/>
                    <a:pt x="5424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1108525" y="1817525"/>
              <a:ext cx="51400" cy="4500"/>
            </a:xfrm>
            <a:custGeom>
              <a:avLst/>
              <a:gdLst/>
              <a:ahLst/>
              <a:cxnLst/>
              <a:rect l="l" t="t" r="r" b="b"/>
              <a:pathLst>
                <a:path w="2056" h="180" extrusionOk="0">
                  <a:moveTo>
                    <a:pt x="1784" y="0"/>
                  </a:moveTo>
                  <a:cubicBezTo>
                    <a:pt x="1255" y="102"/>
                    <a:pt x="663" y="155"/>
                    <a:pt x="1" y="155"/>
                  </a:cubicBezTo>
                  <a:cubicBezTo>
                    <a:pt x="1" y="155"/>
                    <a:pt x="243" y="180"/>
                    <a:pt x="642" y="180"/>
                  </a:cubicBezTo>
                  <a:cubicBezTo>
                    <a:pt x="1005" y="180"/>
                    <a:pt x="1498" y="159"/>
                    <a:pt x="2056" y="80"/>
                  </a:cubicBezTo>
                  <a:cubicBezTo>
                    <a:pt x="1965" y="59"/>
                    <a:pt x="1874" y="32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562550" y="1593450"/>
              <a:ext cx="157650" cy="195275"/>
            </a:xfrm>
            <a:custGeom>
              <a:avLst/>
              <a:gdLst/>
              <a:ahLst/>
              <a:cxnLst/>
              <a:rect l="l" t="t" r="r" b="b"/>
              <a:pathLst>
                <a:path w="6306" h="7811" extrusionOk="0">
                  <a:moveTo>
                    <a:pt x="3721" y="0"/>
                  </a:moveTo>
                  <a:cubicBezTo>
                    <a:pt x="3721" y="0"/>
                    <a:pt x="4784" y="6187"/>
                    <a:pt x="1" y="7783"/>
                  </a:cubicBezTo>
                  <a:cubicBezTo>
                    <a:pt x="1" y="7783"/>
                    <a:pt x="189" y="7811"/>
                    <a:pt x="500" y="7811"/>
                  </a:cubicBezTo>
                  <a:cubicBezTo>
                    <a:pt x="1991" y="7811"/>
                    <a:pt x="6305" y="7190"/>
                    <a:pt x="6305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892725" y="1565275"/>
              <a:ext cx="446575" cy="256150"/>
            </a:xfrm>
            <a:custGeom>
              <a:avLst/>
              <a:gdLst/>
              <a:ahLst/>
              <a:cxnLst/>
              <a:rect l="l" t="t" r="r" b="b"/>
              <a:pathLst>
                <a:path w="17863" h="10246" fill="none" extrusionOk="0">
                  <a:moveTo>
                    <a:pt x="17863" y="1"/>
                  </a:moveTo>
                  <a:lnTo>
                    <a:pt x="1234" y="1"/>
                  </a:lnTo>
                  <a:cubicBezTo>
                    <a:pt x="1234" y="1"/>
                    <a:pt x="0" y="10245"/>
                    <a:pt x="8633" y="10245"/>
                  </a:cubicBezTo>
                  <a:cubicBezTo>
                    <a:pt x="16240" y="10245"/>
                    <a:pt x="14670" y="3129"/>
                    <a:pt x="17863" y="3129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339275" y="1565275"/>
              <a:ext cx="446700" cy="256150"/>
            </a:xfrm>
            <a:custGeom>
              <a:avLst/>
              <a:gdLst/>
              <a:ahLst/>
              <a:cxnLst/>
              <a:rect l="l" t="t" r="r" b="b"/>
              <a:pathLst>
                <a:path w="17868" h="10246" fill="none" extrusionOk="0">
                  <a:moveTo>
                    <a:pt x="1" y="1"/>
                  </a:moveTo>
                  <a:lnTo>
                    <a:pt x="16635" y="1"/>
                  </a:lnTo>
                  <a:cubicBezTo>
                    <a:pt x="16635" y="1"/>
                    <a:pt x="17868" y="10245"/>
                    <a:pt x="9236" y="10245"/>
                  </a:cubicBezTo>
                  <a:cubicBezTo>
                    <a:pt x="1629" y="10245"/>
                    <a:pt x="3193" y="3129"/>
                    <a:pt x="1" y="3129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911950" y="1523650"/>
              <a:ext cx="11625" cy="41650"/>
            </a:xfrm>
            <a:custGeom>
              <a:avLst/>
              <a:gdLst/>
              <a:ahLst/>
              <a:cxnLst/>
              <a:rect l="l" t="t" r="r" b="b"/>
              <a:pathLst>
                <a:path w="465" h="1666" fill="none" extrusionOk="0">
                  <a:moveTo>
                    <a:pt x="0" y="0"/>
                  </a:moveTo>
                  <a:lnTo>
                    <a:pt x="0" y="1335"/>
                  </a:lnTo>
                  <a:lnTo>
                    <a:pt x="465" y="1666"/>
                  </a:ln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720175" y="1523650"/>
              <a:ext cx="46600" cy="41650"/>
            </a:xfrm>
            <a:custGeom>
              <a:avLst/>
              <a:gdLst/>
              <a:ahLst/>
              <a:cxnLst/>
              <a:rect l="l" t="t" r="r" b="b"/>
              <a:pathLst>
                <a:path w="1864" h="1666" fill="none" extrusionOk="0">
                  <a:moveTo>
                    <a:pt x="0" y="0"/>
                  </a:moveTo>
                  <a:lnTo>
                    <a:pt x="1863" y="0"/>
                  </a:lnTo>
                  <a:lnTo>
                    <a:pt x="1863" y="1335"/>
                  </a:lnTo>
                  <a:lnTo>
                    <a:pt x="1399" y="1666"/>
                  </a:ln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108525" y="1664450"/>
              <a:ext cx="230775" cy="170050"/>
            </a:xfrm>
            <a:custGeom>
              <a:avLst/>
              <a:gdLst/>
              <a:ahLst/>
              <a:cxnLst/>
              <a:rect l="l" t="t" r="r" b="b"/>
              <a:pathLst>
                <a:path w="9231" h="6802" fill="none" extrusionOk="0">
                  <a:moveTo>
                    <a:pt x="1" y="6278"/>
                  </a:moveTo>
                  <a:cubicBezTo>
                    <a:pt x="1" y="6278"/>
                    <a:pt x="5168" y="6801"/>
                    <a:pt x="7036" y="2979"/>
                  </a:cubicBezTo>
                  <a:cubicBezTo>
                    <a:pt x="8056" y="881"/>
                    <a:pt x="8569" y="0"/>
                    <a:pt x="9231" y="0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339275" y="1664450"/>
              <a:ext cx="230900" cy="170050"/>
            </a:xfrm>
            <a:custGeom>
              <a:avLst/>
              <a:gdLst/>
              <a:ahLst/>
              <a:cxnLst/>
              <a:rect l="l" t="t" r="r" b="b"/>
              <a:pathLst>
                <a:path w="9236" h="6802" fill="none" extrusionOk="0">
                  <a:moveTo>
                    <a:pt x="9236" y="6278"/>
                  </a:moveTo>
                  <a:cubicBezTo>
                    <a:pt x="9236" y="6278"/>
                    <a:pt x="4068" y="6801"/>
                    <a:pt x="2200" y="2979"/>
                  </a:cubicBezTo>
                  <a:cubicBezTo>
                    <a:pt x="1180" y="881"/>
                    <a:pt x="668" y="0"/>
                    <a:pt x="1" y="0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911950" y="1523650"/>
              <a:ext cx="808250" cy="25"/>
            </a:xfrm>
            <a:custGeom>
              <a:avLst/>
              <a:gdLst/>
              <a:ahLst/>
              <a:cxnLst/>
              <a:rect l="l" t="t" r="r" b="b"/>
              <a:pathLst>
                <a:path w="32330" h="1" fill="none" extrusionOk="0">
                  <a:moveTo>
                    <a:pt x="32329" y="0"/>
                  </a:moveTo>
                  <a:lnTo>
                    <a:pt x="0" y="0"/>
                  </a:ln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1"/>
          <p:cNvGrpSpPr/>
          <p:nvPr/>
        </p:nvGrpSpPr>
        <p:grpSpPr>
          <a:xfrm rot="-396938">
            <a:off x="2645152" y="617639"/>
            <a:ext cx="1387074" cy="528936"/>
            <a:chOff x="892725" y="1493875"/>
            <a:chExt cx="893250" cy="340625"/>
          </a:xfrm>
        </p:grpSpPr>
        <p:sp>
          <p:nvSpPr>
            <p:cNvPr id="796" name="Google Shape;796;p41"/>
            <p:cNvSpPr/>
            <p:nvPr/>
          </p:nvSpPr>
          <p:spPr>
            <a:xfrm>
              <a:off x="911950" y="1498375"/>
              <a:ext cx="827725" cy="205200"/>
            </a:xfrm>
            <a:custGeom>
              <a:avLst/>
              <a:gdLst/>
              <a:ahLst/>
              <a:cxnLst/>
              <a:rect l="l" t="t" r="r" b="b"/>
              <a:pathLst>
                <a:path w="33109" h="8208" extrusionOk="0">
                  <a:moveTo>
                    <a:pt x="5883" y="1"/>
                  </a:moveTo>
                  <a:cubicBezTo>
                    <a:pt x="3714" y="1"/>
                    <a:pt x="1611" y="810"/>
                    <a:pt x="0" y="2287"/>
                  </a:cubicBezTo>
                  <a:lnTo>
                    <a:pt x="26996" y="3280"/>
                  </a:lnTo>
                  <a:cubicBezTo>
                    <a:pt x="30872" y="3280"/>
                    <a:pt x="30984" y="7198"/>
                    <a:pt x="32057" y="7940"/>
                  </a:cubicBezTo>
                  <a:cubicBezTo>
                    <a:pt x="32322" y="8123"/>
                    <a:pt x="32532" y="8207"/>
                    <a:pt x="32693" y="8207"/>
                  </a:cubicBezTo>
                  <a:cubicBezTo>
                    <a:pt x="32979" y="8207"/>
                    <a:pt x="33109" y="7939"/>
                    <a:pt x="33109" y="7481"/>
                  </a:cubicBezTo>
                  <a:cubicBezTo>
                    <a:pt x="33109" y="7268"/>
                    <a:pt x="33076" y="7001"/>
                    <a:pt x="33023" y="6707"/>
                  </a:cubicBezTo>
                  <a:cubicBezTo>
                    <a:pt x="33023" y="6440"/>
                    <a:pt x="32617" y="5138"/>
                    <a:pt x="32212" y="3899"/>
                  </a:cubicBezTo>
                  <a:cubicBezTo>
                    <a:pt x="31737" y="2431"/>
                    <a:pt x="30413" y="1406"/>
                    <a:pt x="28875" y="1321"/>
                  </a:cubicBezTo>
                  <a:lnTo>
                    <a:pt x="6646" y="34"/>
                  </a:lnTo>
                  <a:cubicBezTo>
                    <a:pt x="6392" y="12"/>
                    <a:pt x="6137" y="1"/>
                    <a:pt x="5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939025" y="1498375"/>
              <a:ext cx="827750" cy="205200"/>
            </a:xfrm>
            <a:custGeom>
              <a:avLst/>
              <a:gdLst/>
              <a:ahLst/>
              <a:cxnLst/>
              <a:rect l="l" t="t" r="r" b="b"/>
              <a:pathLst>
                <a:path w="33110" h="8208" extrusionOk="0">
                  <a:moveTo>
                    <a:pt x="27226" y="1"/>
                  </a:moveTo>
                  <a:cubicBezTo>
                    <a:pt x="26972" y="1"/>
                    <a:pt x="26718" y="12"/>
                    <a:pt x="26463" y="34"/>
                  </a:cubicBezTo>
                  <a:lnTo>
                    <a:pt x="4234" y="1321"/>
                  </a:lnTo>
                  <a:cubicBezTo>
                    <a:pt x="2697" y="1406"/>
                    <a:pt x="1373" y="2431"/>
                    <a:pt x="898" y="3899"/>
                  </a:cubicBezTo>
                  <a:cubicBezTo>
                    <a:pt x="492" y="5138"/>
                    <a:pt x="86" y="6440"/>
                    <a:pt x="86" y="6707"/>
                  </a:cubicBezTo>
                  <a:cubicBezTo>
                    <a:pt x="33" y="7001"/>
                    <a:pt x="1" y="7268"/>
                    <a:pt x="1" y="7481"/>
                  </a:cubicBezTo>
                  <a:cubicBezTo>
                    <a:pt x="1" y="7939"/>
                    <a:pt x="130" y="8207"/>
                    <a:pt x="417" y="8207"/>
                  </a:cubicBezTo>
                  <a:cubicBezTo>
                    <a:pt x="577" y="8207"/>
                    <a:pt x="788" y="8123"/>
                    <a:pt x="1053" y="7940"/>
                  </a:cubicBezTo>
                  <a:cubicBezTo>
                    <a:pt x="2126" y="7198"/>
                    <a:pt x="2238" y="3280"/>
                    <a:pt x="6113" y="3280"/>
                  </a:cubicBezTo>
                  <a:lnTo>
                    <a:pt x="33109" y="2287"/>
                  </a:lnTo>
                  <a:cubicBezTo>
                    <a:pt x="31499" y="810"/>
                    <a:pt x="29396" y="1"/>
                    <a:pt x="27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939025" y="1493875"/>
              <a:ext cx="827750" cy="215700"/>
            </a:xfrm>
            <a:custGeom>
              <a:avLst/>
              <a:gdLst/>
              <a:ahLst/>
              <a:cxnLst/>
              <a:rect l="l" t="t" r="r" b="b"/>
              <a:pathLst>
                <a:path w="33110" h="8628" fill="none" extrusionOk="0">
                  <a:moveTo>
                    <a:pt x="33109" y="2467"/>
                  </a:moveTo>
                  <a:cubicBezTo>
                    <a:pt x="31310" y="818"/>
                    <a:pt x="28897" y="1"/>
                    <a:pt x="26463" y="214"/>
                  </a:cubicBezTo>
                  <a:lnTo>
                    <a:pt x="4234" y="1501"/>
                  </a:lnTo>
                  <a:cubicBezTo>
                    <a:pt x="2697" y="1586"/>
                    <a:pt x="1373" y="2611"/>
                    <a:pt x="898" y="4079"/>
                  </a:cubicBezTo>
                  <a:cubicBezTo>
                    <a:pt x="492" y="5318"/>
                    <a:pt x="86" y="6620"/>
                    <a:pt x="86" y="6887"/>
                  </a:cubicBezTo>
                  <a:cubicBezTo>
                    <a:pt x="33" y="7181"/>
                    <a:pt x="1" y="7448"/>
                    <a:pt x="1" y="7661"/>
                  </a:cubicBezTo>
                  <a:cubicBezTo>
                    <a:pt x="1" y="8377"/>
                    <a:pt x="316" y="8628"/>
                    <a:pt x="1053" y="8120"/>
                  </a:cubicBezTo>
                  <a:cubicBezTo>
                    <a:pt x="2126" y="7378"/>
                    <a:pt x="2238" y="3460"/>
                    <a:pt x="6113" y="3460"/>
                  </a:cubicBezTo>
                  <a:close/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911950" y="1493875"/>
              <a:ext cx="827725" cy="215700"/>
            </a:xfrm>
            <a:custGeom>
              <a:avLst/>
              <a:gdLst/>
              <a:ahLst/>
              <a:cxnLst/>
              <a:rect l="l" t="t" r="r" b="b"/>
              <a:pathLst>
                <a:path w="33109" h="8628" fill="none" extrusionOk="0">
                  <a:moveTo>
                    <a:pt x="0" y="2467"/>
                  </a:moveTo>
                  <a:cubicBezTo>
                    <a:pt x="1799" y="818"/>
                    <a:pt x="4212" y="1"/>
                    <a:pt x="6646" y="214"/>
                  </a:cubicBezTo>
                  <a:lnTo>
                    <a:pt x="28875" y="1501"/>
                  </a:lnTo>
                  <a:cubicBezTo>
                    <a:pt x="30413" y="1586"/>
                    <a:pt x="31737" y="2611"/>
                    <a:pt x="32212" y="4079"/>
                  </a:cubicBezTo>
                  <a:cubicBezTo>
                    <a:pt x="32617" y="5318"/>
                    <a:pt x="33018" y="6620"/>
                    <a:pt x="33018" y="6887"/>
                  </a:cubicBezTo>
                  <a:cubicBezTo>
                    <a:pt x="33076" y="7181"/>
                    <a:pt x="33109" y="7448"/>
                    <a:pt x="33109" y="7661"/>
                  </a:cubicBezTo>
                  <a:cubicBezTo>
                    <a:pt x="33109" y="8377"/>
                    <a:pt x="32794" y="8628"/>
                    <a:pt x="32057" y="8120"/>
                  </a:cubicBezTo>
                  <a:cubicBezTo>
                    <a:pt x="30984" y="7378"/>
                    <a:pt x="30872" y="3460"/>
                    <a:pt x="26996" y="3460"/>
                  </a:cubicBezTo>
                  <a:close/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014975" y="1523650"/>
              <a:ext cx="751800" cy="41650"/>
            </a:xfrm>
            <a:custGeom>
              <a:avLst/>
              <a:gdLst/>
              <a:ahLst/>
              <a:cxnLst/>
              <a:rect l="l" t="t" r="r" b="b"/>
              <a:pathLst>
                <a:path w="30072" h="1666" extrusionOk="0">
                  <a:moveTo>
                    <a:pt x="0" y="0"/>
                  </a:moveTo>
                  <a:lnTo>
                    <a:pt x="0" y="1164"/>
                  </a:lnTo>
                  <a:lnTo>
                    <a:pt x="534" y="1666"/>
                  </a:lnTo>
                  <a:lnTo>
                    <a:pt x="29607" y="1666"/>
                  </a:lnTo>
                  <a:lnTo>
                    <a:pt x="30071" y="1335"/>
                  </a:lnTo>
                  <a:lnTo>
                    <a:pt x="30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985350" y="1565275"/>
              <a:ext cx="800625" cy="256150"/>
            </a:xfrm>
            <a:custGeom>
              <a:avLst/>
              <a:gdLst/>
              <a:ahLst/>
              <a:cxnLst/>
              <a:rect l="l" t="t" r="r" b="b"/>
              <a:pathLst>
                <a:path w="32025" h="10246" extrusionOk="0">
                  <a:moveTo>
                    <a:pt x="1719" y="1"/>
                  </a:moveTo>
                  <a:cubicBezTo>
                    <a:pt x="1719" y="1"/>
                    <a:pt x="0" y="8083"/>
                    <a:pt x="6711" y="10090"/>
                  </a:cubicBezTo>
                  <a:cubicBezTo>
                    <a:pt x="12294" y="9065"/>
                    <a:pt x="11248" y="3129"/>
                    <a:pt x="14158" y="3129"/>
                  </a:cubicBezTo>
                  <a:cubicBezTo>
                    <a:pt x="17350" y="3129"/>
                    <a:pt x="15786" y="10245"/>
                    <a:pt x="23393" y="10245"/>
                  </a:cubicBezTo>
                  <a:cubicBezTo>
                    <a:pt x="32025" y="10245"/>
                    <a:pt x="30792" y="1"/>
                    <a:pt x="30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1153100" y="1643500"/>
              <a:ext cx="417075" cy="178525"/>
            </a:xfrm>
            <a:custGeom>
              <a:avLst/>
              <a:gdLst/>
              <a:ahLst/>
              <a:cxnLst/>
              <a:rect l="l" t="t" r="r" b="b"/>
              <a:pathLst>
                <a:path w="16683" h="7141" extrusionOk="0">
                  <a:moveTo>
                    <a:pt x="7448" y="0"/>
                  </a:moveTo>
                  <a:cubicBezTo>
                    <a:pt x="4533" y="0"/>
                    <a:pt x="5584" y="5936"/>
                    <a:pt x="1" y="6961"/>
                  </a:cubicBezTo>
                  <a:cubicBezTo>
                    <a:pt x="91" y="6993"/>
                    <a:pt x="182" y="7020"/>
                    <a:pt x="273" y="7041"/>
                  </a:cubicBezTo>
                  <a:cubicBezTo>
                    <a:pt x="1933" y="6806"/>
                    <a:pt x="4164" y="6059"/>
                    <a:pt x="5253" y="3817"/>
                  </a:cubicBezTo>
                  <a:cubicBezTo>
                    <a:pt x="6273" y="1719"/>
                    <a:pt x="6786" y="838"/>
                    <a:pt x="7448" y="838"/>
                  </a:cubicBezTo>
                  <a:cubicBezTo>
                    <a:pt x="8115" y="838"/>
                    <a:pt x="8627" y="1719"/>
                    <a:pt x="9647" y="3817"/>
                  </a:cubicBezTo>
                  <a:cubicBezTo>
                    <a:pt x="11114" y="6818"/>
                    <a:pt x="14614" y="7140"/>
                    <a:pt x="16051" y="7140"/>
                  </a:cubicBezTo>
                  <a:cubicBezTo>
                    <a:pt x="16444" y="7140"/>
                    <a:pt x="16683" y="7116"/>
                    <a:pt x="16683" y="7116"/>
                  </a:cubicBezTo>
                  <a:cubicBezTo>
                    <a:pt x="9076" y="7116"/>
                    <a:pt x="10640" y="0"/>
                    <a:pt x="7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911950" y="1523650"/>
              <a:ext cx="116400" cy="41650"/>
            </a:xfrm>
            <a:custGeom>
              <a:avLst/>
              <a:gdLst/>
              <a:ahLst/>
              <a:cxnLst/>
              <a:rect l="l" t="t" r="r" b="b"/>
              <a:pathLst>
                <a:path w="4656" h="1666" extrusionOk="0">
                  <a:moveTo>
                    <a:pt x="0" y="0"/>
                  </a:moveTo>
                  <a:lnTo>
                    <a:pt x="0" y="1335"/>
                  </a:lnTo>
                  <a:lnTo>
                    <a:pt x="465" y="1666"/>
                  </a:lnTo>
                  <a:lnTo>
                    <a:pt x="4655" y="1666"/>
                  </a:lnTo>
                  <a:lnTo>
                    <a:pt x="4121" y="1164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892725" y="1565275"/>
              <a:ext cx="260400" cy="256150"/>
            </a:xfrm>
            <a:custGeom>
              <a:avLst/>
              <a:gdLst/>
              <a:ahLst/>
              <a:cxnLst/>
              <a:rect l="l" t="t" r="r" b="b"/>
              <a:pathLst>
                <a:path w="10416" h="10246" extrusionOk="0">
                  <a:moveTo>
                    <a:pt x="1234" y="1"/>
                  </a:moveTo>
                  <a:cubicBezTo>
                    <a:pt x="1234" y="1"/>
                    <a:pt x="0" y="10245"/>
                    <a:pt x="8633" y="10245"/>
                  </a:cubicBezTo>
                  <a:cubicBezTo>
                    <a:pt x="9295" y="10245"/>
                    <a:pt x="9887" y="10192"/>
                    <a:pt x="10416" y="10090"/>
                  </a:cubicBezTo>
                  <a:cubicBezTo>
                    <a:pt x="3705" y="8083"/>
                    <a:pt x="5424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108525" y="1817525"/>
              <a:ext cx="51400" cy="4500"/>
            </a:xfrm>
            <a:custGeom>
              <a:avLst/>
              <a:gdLst/>
              <a:ahLst/>
              <a:cxnLst/>
              <a:rect l="l" t="t" r="r" b="b"/>
              <a:pathLst>
                <a:path w="2056" h="180" extrusionOk="0">
                  <a:moveTo>
                    <a:pt x="1784" y="0"/>
                  </a:moveTo>
                  <a:cubicBezTo>
                    <a:pt x="1255" y="102"/>
                    <a:pt x="663" y="155"/>
                    <a:pt x="1" y="155"/>
                  </a:cubicBezTo>
                  <a:cubicBezTo>
                    <a:pt x="1" y="155"/>
                    <a:pt x="243" y="180"/>
                    <a:pt x="642" y="180"/>
                  </a:cubicBezTo>
                  <a:cubicBezTo>
                    <a:pt x="1005" y="180"/>
                    <a:pt x="1498" y="159"/>
                    <a:pt x="2056" y="80"/>
                  </a:cubicBezTo>
                  <a:cubicBezTo>
                    <a:pt x="1965" y="59"/>
                    <a:pt x="1874" y="32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562550" y="1593450"/>
              <a:ext cx="157650" cy="195275"/>
            </a:xfrm>
            <a:custGeom>
              <a:avLst/>
              <a:gdLst/>
              <a:ahLst/>
              <a:cxnLst/>
              <a:rect l="l" t="t" r="r" b="b"/>
              <a:pathLst>
                <a:path w="6306" h="7811" extrusionOk="0">
                  <a:moveTo>
                    <a:pt x="3721" y="0"/>
                  </a:moveTo>
                  <a:cubicBezTo>
                    <a:pt x="3721" y="0"/>
                    <a:pt x="4784" y="6187"/>
                    <a:pt x="1" y="7783"/>
                  </a:cubicBezTo>
                  <a:cubicBezTo>
                    <a:pt x="1" y="7783"/>
                    <a:pt x="189" y="7811"/>
                    <a:pt x="500" y="7811"/>
                  </a:cubicBezTo>
                  <a:cubicBezTo>
                    <a:pt x="1991" y="7811"/>
                    <a:pt x="6305" y="7190"/>
                    <a:pt x="6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892725" y="1565275"/>
              <a:ext cx="446575" cy="256150"/>
            </a:xfrm>
            <a:custGeom>
              <a:avLst/>
              <a:gdLst/>
              <a:ahLst/>
              <a:cxnLst/>
              <a:rect l="l" t="t" r="r" b="b"/>
              <a:pathLst>
                <a:path w="17863" h="10246" fill="none" extrusionOk="0">
                  <a:moveTo>
                    <a:pt x="17863" y="1"/>
                  </a:moveTo>
                  <a:lnTo>
                    <a:pt x="1234" y="1"/>
                  </a:lnTo>
                  <a:cubicBezTo>
                    <a:pt x="1234" y="1"/>
                    <a:pt x="0" y="10245"/>
                    <a:pt x="8633" y="10245"/>
                  </a:cubicBezTo>
                  <a:cubicBezTo>
                    <a:pt x="16240" y="10245"/>
                    <a:pt x="14670" y="3129"/>
                    <a:pt x="17863" y="3129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1339275" y="1565275"/>
              <a:ext cx="446700" cy="256150"/>
            </a:xfrm>
            <a:custGeom>
              <a:avLst/>
              <a:gdLst/>
              <a:ahLst/>
              <a:cxnLst/>
              <a:rect l="l" t="t" r="r" b="b"/>
              <a:pathLst>
                <a:path w="17868" h="10246" fill="none" extrusionOk="0">
                  <a:moveTo>
                    <a:pt x="1" y="1"/>
                  </a:moveTo>
                  <a:lnTo>
                    <a:pt x="16635" y="1"/>
                  </a:lnTo>
                  <a:cubicBezTo>
                    <a:pt x="16635" y="1"/>
                    <a:pt x="17868" y="10245"/>
                    <a:pt x="9236" y="10245"/>
                  </a:cubicBezTo>
                  <a:cubicBezTo>
                    <a:pt x="1629" y="10245"/>
                    <a:pt x="3193" y="3129"/>
                    <a:pt x="1" y="3129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911950" y="1523650"/>
              <a:ext cx="11625" cy="41650"/>
            </a:xfrm>
            <a:custGeom>
              <a:avLst/>
              <a:gdLst/>
              <a:ahLst/>
              <a:cxnLst/>
              <a:rect l="l" t="t" r="r" b="b"/>
              <a:pathLst>
                <a:path w="465" h="1666" fill="none" extrusionOk="0">
                  <a:moveTo>
                    <a:pt x="0" y="0"/>
                  </a:moveTo>
                  <a:lnTo>
                    <a:pt x="0" y="1335"/>
                  </a:lnTo>
                  <a:lnTo>
                    <a:pt x="465" y="1666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1720175" y="1523650"/>
              <a:ext cx="46600" cy="41650"/>
            </a:xfrm>
            <a:custGeom>
              <a:avLst/>
              <a:gdLst/>
              <a:ahLst/>
              <a:cxnLst/>
              <a:rect l="l" t="t" r="r" b="b"/>
              <a:pathLst>
                <a:path w="1864" h="1666" fill="none" extrusionOk="0">
                  <a:moveTo>
                    <a:pt x="0" y="0"/>
                  </a:moveTo>
                  <a:lnTo>
                    <a:pt x="1863" y="0"/>
                  </a:lnTo>
                  <a:lnTo>
                    <a:pt x="1863" y="1335"/>
                  </a:lnTo>
                  <a:lnTo>
                    <a:pt x="1399" y="1666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108525" y="1664450"/>
              <a:ext cx="230775" cy="170050"/>
            </a:xfrm>
            <a:custGeom>
              <a:avLst/>
              <a:gdLst/>
              <a:ahLst/>
              <a:cxnLst/>
              <a:rect l="l" t="t" r="r" b="b"/>
              <a:pathLst>
                <a:path w="9231" h="6802" fill="none" extrusionOk="0">
                  <a:moveTo>
                    <a:pt x="1" y="6278"/>
                  </a:moveTo>
                  <a:cubicBezTo>
                    <a:pt x="1" y="6278"/>
                    <a:pt x="5168" y="6801"/>
                    <a:pt x="7036" y="2979"/>
                  </a:cubicBezTo>
                  <a:cubicBezTo>
                    <a:pt x="8056" y="881"/>
                    <a:pt x="8569" y="0"/>
                    <a:pt x="9231" y="0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1339275" y="1664450"/>
              <a:ext cx="230900" cy="170050"/>
            </a:xfrm>
            <a:custGeom>
              <a:avLst/>
              <a:gdLst/>
              <a:ahLst/>
              <a:cxnLst/>
              <a:rect l="l" t="t" r="r" b="b"/>
              <a:pathLst>
                <a:path w="9236" h="6802" fill="none" extrusionOk="0">
                  <a:moveTo>
                    <a:pt x="9236" y="6278"/>
                  </a:moveTo>
                  <a:cubicBezTo>
                    <a:pt x="9236" y="6278"/>
                    <a:pt x="4068" y="6801"/>
                    <a:pt x="2200" y="2979"/>
                  </a:cubicBezTo>
                  <a:cubicBezTo>
                    <a:pt x="1180" y="881"/>
                    <a:pt x="668" y="0"/>
                    <a:pt x="1" y="0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911950" y="1523650"/>
              <a:ext cx="808250" cy="25"/>
            </a:xfrm>
            <a:custGeom>
              <a:avLst/>
              <a:gdLst/>
              <a:ahLst/>
              <a:cxnLst/>
              <a:rect l="l" t="t" r="r" b="b"/>
              <a:pathLst>
                <a:path w="32330" h="1" fill="none" extrusionOk="0">
                  <a:moveTo>
                    <a:pt x="32329" y="0"/>
                  </a:moveTo>
                  <a:lnTo>
                    <a:pt x="0" y="0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1"/>
          <p:cNvGrpSpPr/>
          <p:nvPr/>
        </p:nvGrpSpPr>
        <p:grpSpPr>
          <a:xfrm rot="406768">
            <a:off x="7507123" y="591622"/>
            <a:ext cx="942524" cy="1006109"/>
            <a:chOff x="5169650" y="1365900"/>
            <a:chExt cx="607000" cy="647950"/>
          </a:xfrm>
        </p:grpSpPr>
        <p:sp>
          <p:nvSpPr>
            <p:cNvPr id="815" name="Google Shape;815;p41"/>
            <p:cNvSpPr/>
            <p:nvPr/>
          </p:nvSpPr>
          <p:spPr>
            <a:xfrm>
              <a:off x="5435100" y="1401425"/>
              <a:ext cx="62650" cy="168900"/>
            </a:xfrm>
            <a:custGeom>
              <a:avLst/>
              <a:gdLst/>
              <a:ahLst/>
              <a:cxnLst/>
              <a:rect l="l" t="t" r="r" b="b"/>
              <a:pathLst>
                <a:path w="2506" h="6756" extrusionOk="0">
                  <a:moveTo>
                    <a:pt x="1486" y="1"/>
                  </a:moveTo>
                  <a:cubicBezTo>
                    <a:pt x="1332" y="1"/>
                    <a:pt x="1145" y="24"/>
                    <a:pt x="919" y="74"/>
                  </a:cubicBezTo>
                  <a:cubicBezTo>
                    <a:pt x="54" y="261"/>
                    <a:pt x="1" y="1943"/>
                    <a:pt x="166" y="3560"/>
                  </a:cubicBezTo>
                  <a:cubicBezTo>
                    <a:pt x="172" y="3571"/>
                    <a:pt x="172" y="3576"/>
                    <a:pt x="172" y="3576"/>
                  </a:cubicBezTo>
                  <a:cubicBezTo>
                    <a:pt x="209" y="3955"/>
                    <a:pt x="262" y="4334"/>
                    <a:pt x="316" y="4697"/>
                  </a:cubicBezTo>
                  <a:cubicBezTo>
                    <a:pt x="358" y="4980"/>
                    <a:pt x="407" y="5247"/>
                    <a:pt x="455" y="5493"/>
                  </a:cubicBezTo>
                  <a:cubicBezTo>
                    <a:pt x="588" y="6219"/>
                    <a:pt x="711" y="6715"/>
                    <a:pt x="711" y="6715"/>
                  </a:cubicBezTo>
                  <a:lnTo>
                    <a:pt x="711" y="6720"/>
                  </a:lnTo>
                  <a:cubicBezTo>
                    <a:pt x="936" y="6741"/>
                    <a:pt x="1172" y="6755"/>
                    <a:pt x="1416" y="6755"/>
                  </a:cubicBezTo>
                  <a:cubicBezTo>
                    <a:pt x="1547" y="6755"/>
                    <a:pt x="1681" y="6751"/>
                    <a:pt x="1816" y="6742"/>
                  </a:cubicBezTo>
                  <a:lnTo>
                    <a:pt x="1811" y="6715"/>
                  </a:lnTo>
                  <a:cubicBezTo>
                    <a:pt x="1709" y="6165"/>
                    <a:pt x="1629" y="5471"/>
                    <a:pt x="1618" y="4724"/>
                  </a:cubicBezTo>
                  <a:cubicBezTo>
                    <a:pt x="1608" y="3971"/>
                    <a:pt x="1656" y="3160"/>
                    <a:pt x="1811" y="2380"/>
                  </a:cubicBezTo>
                  <a:cubicBezTo>
                    <a:pt x="2079" y="1035"/>
                    <a:pt x="2506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41"/>
            <p:cNvGrpSpPr/>
            <p:nvPr/>
          </p:nvGrpSpPr>
          <p:grpSpPr>
            <a:xfrm>
              <a:off x="5169650" y="1500900"/>
              <a:ext cx="595475" cy="418125"/>
              <a:chOff x="5169650" y="1500900"/>
              <a:chExt cx="595475" cy="418125"/>
            </a:xfrm>
          </p:grpSpPr>
          <p:sp>
            <p:nvSpPr>
              <p:cNvPr id="817" name="Google Shape;817;p41"/>
              <p:cNvSpPr/>
              <p:nvPr/>
            </p:nvSpPr>
            <p:spPr>
              <a:xfrm>
                <a:off x="5169650" y="1500900"/>
                <a:ext cx="595475" cy="418125"/>
              </a:xfrm>
              <a:custGeom>
                <a:avLst/>
                <a:gdLst/>
                <a:ahLst/>
                <a:cxnLst/>
                <a:rect l="l" t="t" r="r" b="b"/>
                <a:pathLst>
                  <a:path w="23819" h="16725" extrusionOk="0">
                    <a:moveTo>
                      <a:pt x="16580" y="1"/>
                    </a:moveTo>
                    <a:cubicBezTo>
                      <a:pt x="16060" y="1"/>
                      <a:pt x="15590" y="74"/>
                      <a:pt x="15220" y="195"/>
                    </a:cubicBezTo>
                    <a:cubicBezTo>
                      <a:pt x="15199" y="206"/>
                      <a:pt x="15167" y="211"/>
                      <a:pt x="15146" y="216"/>
                    </a:cubicBezTo>
                    <a:cubicBezTo>
                      <a:pt x="14201" y="526"/>
                      <a:pt x="13219" y="702"/>
                      <a:pt x="12236" y="745"/>
                    </a:cubicBezTo>
                    <a:cubicBezTo>
                      <a:pt x="12247" y="1492"/>
                      <a:pt x="12327" y="2186"/>
                      <a:pt x="12429" y="2736"/>
                    </a:cubicBezTo>
                    <a:lnTo>
                      <a:pt x="12434" y="2763"/>
                    </a:lnTo>
                    <a:cubicBezTo>
                      <a:pt x="12299" y="2772"/>
                      <a:pt x="12165" y="2776"/>
                      <a:pt x="12034" y="2776"/>
                    </a:cubicBezTo>
                    <a:cubicBezTo>
                      <a:pt x="11790" y="2776"/>
                      <a:pt x="11554" y="2762"/>
                      <a:pt x="11329" y="2741"/>
                    </a:cubicBezTo>
                    <a:lnTo>
                      <a:pt x="11329" y="2736"/>
                    </a:lnTo>
                    <a:cubicBezTo>
                      <a:pt x="11329" y="2736"/>
                      <a:pt x="11206" y="2240"/>
                      <a:pt x="11073" y="1514"/>
                    </a:cubicBezTo>
                    <a:cubicBezTo>
                      <a:pt x="10855" y="1533"/>
                      <a:pt x="10642" y="1542"/>
                      <a:pt x="10436" y="1542"/>
                    </a:cubicBezTo>
                    <a:cubicBezTo>
                      <a:pt x="9375" y="1542"/>
                      <a:pt x="8457" y="1300"/>
                      <a:pt x="7667" y="916"/>
                    </a:cubicBezTo>
                    <a:cubicBezTo>
                      <a:pt x="7170" y="675"/>
                      <a:pt x="6733" y="376"/>
                      <a:pt x="6332" y="40"/>
                    </a:cubicBezTo>
                    <a:cubicBezTo>
                      <a:pt x="3524" y="387"/>
                      <a:pt x="1" y="2869"/>
                      <a:pt x="2339" y="10599"/>
                    </a:cubicBezTo>
                    <a:cubicBezTo>
                      <a:pt x="3814" y="15483"/>
                      <a:pt x="5347" y="16723"/>
                      <a:pt x="6910" y="16723"/>
                    </a:cubicBezTo>
                    <a:cubicBezTo>
                      <a:pt x="7825" y="16723"/>
                      <a:pt x="8749" y="16299"/>
                      <a:pt x="9679" y="15932"/>
                    </a:cubicBezTo>
                    <a:cubicBezTo>
                      <a:pt x="9685" y="15932"/>
                      <a:pt x="9690" y="15927"/>
                      <a:pt x="9701" y="15927"/>
                    </a:cubicBezTo>
                    <a:cubicBezTo>
                      <a:pt x="9909" y="15842"/>
                      <a:pt x="10117" y="15767"/>
                      <a:pt x="10325" y="15697"/>
                    </a:cubicBezTo>
                    <a:cubicBezTo>
                      <a:pt x="10325" y="15697"/>
                      <a:pt x="10325" y="15697"/>
                      <a:pt x="10325" y="15692"/>
                    </a:cubicBezTo>
                    <a:cubicBezTo>
                      <a:pt x="10331" y="15692"/>
                      <a:pt x="10347" y="15687"/>
                      <a:pt x="10363" y="15681"/>
                    </a:cubicBezTo>
                    <a:cubicBezTo>
                      <a:pt x="10368" y="15676"/>
                      <a:pt x="10379" y="15676"/>
                      <a:pt x="10389" y="15671"/>
                    </a:cubicBezTo>
                    <a:cubicBezTo>
                      <a:pt x="10859" y="15516"/>
                      <a:pt x="11339" y="15409"/>
                      <a:pt x="11809" y="15409"/>
                    </a:cubicBezTo>
                    <a:cubicBezTo>
                      <a:pt x="13451" y="15409"/>
                      <a:pt x="15094" y="16725"/>
                      <a:pt x="16705" y="16725"/>
                    </a:cubicBezTo>
                    <a:cubicBezTo>
                      <a:pt x="18270" y="16725"/>
                      <a:pt x="19804" y="15485"/>
                      <a:pt x="21279" y="10599"/>
                    </a:cubicBezTo>
                    <a:cubicBezTo>
                      <a:pt x="23819" y="2205"/>
                      <a:pt x="19444" y="1"/>
                      <a:pt x="16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5169650" y="1501900"/>
                <a:ext cx="242000" cy="4170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16683" extrusionOk="0">
                    <a:moveTo>
                      <a:pt x="6332" y="0"/>
                    </a:moveTo>
                    <a:cubicBezTo>
                      <a:pt x="3524" y="347"/>
                      <a:pt x="1" y="2829"/>
                      <a:pt x="2339" y="10559"/>
                    </a:cubicBezTo>
                    <a:cubicBezTo>
                      <a:pt x="3814" y="15443"/>
                      <a:pt x="5347" y="16683"/>
                      <a:pt x="6910" y="16683"/>
                    </a:cubicBezTo>
                    <a:cubicBezTo>
                      <a:pt x="7825" y="16683"/>
                      <a:pt x="8749" y="16259"/>
                      <a:pt x="9679" y="15892"/>
                    </a:cubicBezTo>
                    <a:lnTo>
                      <a:pt x="9679" y="15892"/>
                    </a:lnTo>
                    <a:cubicBezTo>
                      <a:pt x="9459" y="15971"/>
                      <a:pt x="9232" y="16010"/>
                      <a:pt x="9001" y="16010"/>
                    </a:cubicBezTo>
                    <a:cubicBezTo>
                      <a:pt x="6958" y="16010"/>
                      <a:pt x="4632" y="12935"/>
                      <a:pt x="4186" y="6929"/>
                    </a:cubicBezTo>
                    <a:cubicBezTo>
                      <a:pt x="3771" y="1305"/>
                      <a:pt x="6535" y="861"/>
                      <a:pt x="7413" y="861"/>
                    </a:cubicBezTo>
                    <a:cubicBezTo>
                      <a:pt x="7550" y="861"/>
                      <a:pt x="7641" y="872"/>
                      <a:pt x="7667" y="876"/>
                    </a:cubicBezTo>
                    <a:cubicBezTo>
                      <a:pt x="7170" y="635"/>
                      <a:pt x="6733" y="336"/>
                      <a:pt x="6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41"/>
            <p:cNvGrpSpPr/>
            <p:nvPr/>
          </p:nvGrpSpPr>
          <p:grpSpPr>
            <a:xfrm>
              <a:off x="5252675" y="1381725"/>
              <a:ext cx="193800" cy="157750"/>
              <a:chOff x="5252675" y="1381725"/>
              <a:chExt cx="193800" cy="157750"/>
            </a:xfrm>
          </p:grpSpPr>
          <p:sp>
            <p:nvSpPr>
              <p:cNvPr id="820" name="Google Shape;820;p41"/>
              <p:cNvSpPr/>
              <p:nvPr/>
            </p:nvSpPr>
            <p:spPr>
              <a:xfrm>
                <a:off x="5252675" y="1381725"/>
                <a:ext cx="193800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281" extrusionOk="0">
                    <a:moveTo>
                      <a:pt x="1143" y="0"/>
                    </a:moveTo>
                    <a:cubicBezTo>
                      <a:pt x="781" y="0"/>
                      <a:pt x="401" y="23"/>
                      <a:pt x="0" y="72"/>
                    </a:cubicBezTo>
                    <a:cubicBezTo>
                      <a:pt x="0" y="72"/>
                      <a:pt x="5493" y="1513"/>
                      <a:pt x="7752" y="6281"/>
                    </a:cubicBezTo>
                    <a:cubicBezTo>
                      <a:pt x="7704" y="6035"/>
                      <a:pt x="7655" y="5768"/>
                      <a:pt x="7613" y="5485"/>
                    </a:cubicBezTo>
                    <a:cubicBezTo>
                      <a:pt x="7559" y="5122"/>
                      <a:pt x="7506" y="4743"/>
                      <a:pt x="7469" y="4364"/>
                    </a:cubicBezTo>
                    <a:cubicBezTo>
                      <a:pt x="7469" y="4364"/>
                      <a:pt x="7469" y="4359"/>
                      <a:pt x="7463" y="4348"/>
                    </a:cubicBezTo>
                    <a:cubicBezTo>
                      <a:pt x="7379" y="4095"/>
                      <a:pt x="5982" y="0"/>
                      <a:pt x="1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5252675" y="1383525"/>
                <a:ext cx="1938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238" extrusionOk="0">
                    <a:moveTo>
                      <a:pt x="0" y="0"/>
                    </a:moveTo>
                    <a:cubicBezTo>
                      <a:pt x="0" y="0"/>
                      <a:pt x="75" y="278"/>
                      <a:pt x="246" y="721"/>
                    </a:cubicBezTo>
                    <a:cubicBezTo>
                      <a:pt x="630" y="1698"/>
                      <a:pt x="1484" y="3465"/>
                      <a:pt x="3011" y="4735"/>
                    </a:cubicBezTo>
                    <a:cubicBezTo>
                      <a:pt x="4051" y="5605"/>
                      <a:pt x="5399" y="6237"/>
                      <a:pt x="7125" y="6237"/>
                    </a:cubicBezTo>
                    <a:cubicBezTo>
                      <a:pt x="7233" y="6237"/>
                      <a:pt x="7342" y="6235"/>
                      <a:pt x="7453" y="6230"/>
                    </a:cubicBezTo>
                    <a:cubicBezTo>
                      <a:pt x="7554" y="6225"/>
                      <a:pt x="7650" y="6219"/>
                      <a:pt x="7752" y="6209"/>
                    </a:cubicBezTo>
                    <a:cubicBezTo>
                      <a:pt x="5494" y="144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5258800" y="1401525"/>
                <a:ext cx="180200" cy="13795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55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5" y="978"/>
                      <a:pt x="1239" y="2745"/>
                      <a:pt x="2766" y="4015"/>
                    </a:cubicBezTo>
                    <a:cubicBezTo>
                      <a:pt x="3806" y="4885"/>
                      <a:pt x="5154" y="5517"/>
                      <a:pt x="6880" y="5517"/>
                    </a:cubicBezTo>
                    <a:cubicBezTo>
                      <a:pt x="6988" y="5517"/>
                      <a:pt x="7097" y="5515"/>
                      <a:pt x="7208" y="5510"/>
                    </a:cubicBezTo>
                    <a:cubicBezTo>
                      <a:pt x="3434" y="507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" name="Google Shape;823;p41"/>
            <p:cNvSpPr/>
            <p:nvPr/>
          </p:nvSpPr>
          <p:spPr>
            <a:xfrm>
              <a:off x="5551225" y="1524950"/>
              <a:ext cx="153750" cy="141400"/>
            </a:xfrm>
            <a:custGeom>
              <a:avLst/>
              <a:gdLst/>
              <a:ahLst/>
              <a:cxnLst/>
              <a:rect l="l" t="t" r="r" b="b"/>
              <a:pathLst>
                <a:path w="6150" h="5656" extrusionOk="0">
                  <a:moveTo>
                    <a:pt x="1842" y="0"/>
                  </a:moveTo>
                  <a:cubicBezTo>
                    <a:pt x="1459" y="0"/>
                    <a:pt x="1118" y="109"/>
                    <a:pt x="854" y="338"/>
                  </a:cubicBezTo>
                  <a:cubicBezTo>
                    <a:pt x="0" y="1085"/>
                    <a:pt x="1079" y="2174"/>
                    <a:pt x="2306" y="3578"/>
                  </a:cubicBezTo>
                  <a:cubicBezTo>
                    <a:pt x="3273" y="4683"/>
                    <a:pt x="4037" y="5656"/>
                    <a:pt x="4738" y="5656"/>
                  </a:cubicBezTo>
                  <a:cubicBezTo>
                    <a:pt x="4928" y="5656"/>
                    <a:pt x="5113" y="5585"/>
                    <a:pt x="5296" y="5425"/>
                  </a:cubicBezTo>
                  <a:cubicBezTo>
                    <a:pt x="6150" y="4678"/>
                    <a:pt x="5851" y="2932"/>
                    <a:pt x="4628" y="1528"/>
                  </a:cubicBezTo>
                  <a:cubicBezTo>
                    <a:pt x="3777" y="555"/>
                    <a:pt x="2706" y="0"/>
                    <a:pt x="1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5399475" y="1556600"/>
              <a:ext cx="130950" cy="14050"/>
            </a:xfrm>
            <a:custGeom>
              <a:avLst/>
              <a:gdLst/>
              <a:ahLst/>
              <a:cxnLst/>
              <a:rect l="l" t="t" r="r" b="b"/>
              <a:pathLst>
                <a:path w="5238" h="562" fill="none" extrusionOk="0">
                  <a:moveTo>
                    <a:pt x="0" y="1"/>
                  </a:moveTo>
                  <a:cubicBezTo>
                    <a:pt x="0" y="1"/>
                    <a:pt x="924" y="385"/>
                    <a:pt x="2136" y="513"/>
                  </a:cubicBezTo>
                  <a:cubicBezTo>
                    <a:pt x="2483" y="545"/>
                    <a:pt x="2856" y="561"/>
                    <a:pt x="3241" y="535"/>
                  </a:cubicBezTo>
                  <a:cubicBezTo>
                    <a:pt x="3903" y="497"/>
                    <a:pt x="4597" y="348"/>
                    <a:pt x="5237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429375" y="1393800"/>
              <a:ext cx="347275" cy="620050"/>
            </a:xfrm>
            <a:custGeom>
              <a:avLst/>
              <a:gdLst/>
              <a:ahLst/>
              <a:cxnLst/>
              <a:rect l="l" t="t" r="r" b="b"/>
              <a:pathLst>
                <a:path w="13891" h="24802" fill="none" extrusionOk="0">
                  <a:moveTo>
                    <a:pt x="395" y="3865"/>
                  </a:moveTo>
                  <a:cubicBezTo>
                    <a:pt x="230" y="2248"/>
                    <a:pt x="283" y="566"/>
                    <a:pt x="1148" y="379"/>
                  </a:cubicBezTo>
                  <a:cubicBezTo>
                    <a:pt x="2867" y="0"/>
                    <a:pt x="2349" y="1137"/>
                    <a:pt x="2040" y="2685"/>
                  </a:cubicBezTo>
                  <a:cubicBezTo>
                    <a:pt x="1885" y="3465"/>
                    <a:pt x="1837" y="4276"/>
                    <a:pt x="1847" y="5029"/>
                  </a:cubicBezTo>
                  <a:cubicBezTo>
                    <a:pt x="2830" y="4986"/>
                    <a:pt x="3812" y="4810"/>
                    <a:pt x="4757" y="4500"/>
                  </a:cubicBezTo>
                  <a:cubicBezTo>
                    <a:pt x="4778" y="4495"/>
                    <a:pt x="4810" y="4490"/>
                    <a:pt x="4831" y="4479"/>
                  </a:cubicBezTo>
                  <a:cubicBezTo>
                    <a:pt x="7239" y="3689"/>
                    <a:pt x="13891" y="4965"/>
                    <a:pt x="10890" y="14883"/>
                  </a:cubicBezTo>
                  <a:cubicBezTo>
                    <a:pt x="7896" y="24802"/>
                    <a:pt x="4661" y="19693"/>
                    <a:pt x="1420" y="19693"/>
                  </a:cubicBezTo>
                  <a:cubicBezTo>
                    <a:pt x="950" y="19693"/>
                    <a:pt x="470" y="19800"/>
                    <a:pt x="0" y="19955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169650" y="1501900"/>
              <a:ext cx="258150" cy="474050"/>
            </a:xfrm>
            <a:custGeom>
              <a:avLst/>
              <a:gdLst/>
              <a:ahLst/>
              <a:cxnLst/>
              <a:rect l="l" t="t" r="r" b="b"/>
              <a:pathLst>
                <a:path w="10326" h="18962" fill="none" extrusionOk="0">
                  <a:moveTo>
                    <a:pt x="10325" y="15657"/>
                  </a:moveTo>
                  <a:cubicBezTo>
                    <a:pt x="7587" y="16581"/>
                    <a:pt x="4875" y="18962"/>
                    <a:pt x="2339" y="10559"/>
                  </a:cubicBezTo>
                  <a:cubicBezTo>
                    <a:pt x="1" y="2829"/>
                    <a:pt x="3524" y="347"/>
                    <a:pt x="6332" y="0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427775" y="18929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fill="none" extrusionOk="0">
                  <a:moveTo>
                    <a:pt x="38" y="0"/>
                  </a:moveTo>
                  <a:cubicBezTo>
                    <a:pt x="22" y="6"/>
                    <a:pt x="11" y="11"/>
                    <a:pt x="0" y="1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475550" y="1519500"/>
              <a:ext cx="4825" cy="49825"/>
            </a:xfrm>
            <a:custGeom>
              <a:avLst/>
              <a:gdLst/>
              <a:ahLst/>
              <a:cxnLst/>
              <a:rect l="l" t="t" r="r" b="b"/>
              <a:pathLst>
                <a:path w="193" h="1993" fill="none" extrusionOk="0">
                  <a:moveTo>
                    <a:pt x="193" y="1992"/>
                  </a:moveTo>
                  <a:cubicBezTo>
                    <a:pt x="91" y="1442"/>
                    <a:pt x="11" y="748"/>
                    <a:pt x="0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446450" y="1538725"/>
              <a:ext cx="6425" cy="30600"/>
            </a:xfrm>
            <a:custGeom>
              <a:avLst/>
              <a:gdLst/>
              <a:ahLst/>
              <a:cxnLst/>
              <a:rect l="l" t="t" r="r" b="b"/>
              <a:pathLst>
                <a:path w="257" h="1224" fill="none" extrusionOk="0">
                  <a:moveTo>
                    <a:pt x="257" y="1223"/>
                  </a:moveTo>
                  <a:cubicBezTo>
                    <a:pt x="257" y="1223"/>
                    <a:pt x="134" y="727"/>
                    <a:pt x="1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252675" y="1365900"/>
              <a:ext cx="193800" cy="177400"/>
            </a:xfrm>
            <a:custGeom>
              <a:avLst/>
              <a:gdLst/>
              <a:ahLst/>
              <a:cxnLst/>
              <a:rect l="l" t="t" r="r" b="b"/>
              <a:pathLst>
                <a:path w="7752" h="7096" fill="none" extrusionOk="0">
                  <a:moveTo>
                    <a:pt x="7752" y="6914"/>
                  </a:moveTo>
                  <a:cubicBezTo>
                    <a:pt x="5723" y="7095"/>
                    <a:pt x="4175" y="6412"/>
                    <a:pt x="3011" y="5440"/>
                  </a:cubicBezTo>
                  <a:cubicBezTo>
                    <a:pt x="801" y="3598"/>
                    <a:pt x="0" y="705"/>
                    <a:pt x="0" y="705"/>
                  </a:cubicBezTo>
                  <a:cubicBezTo>
                    <a:pt x="5766" y="0"/>
                    <a:pt x="7373" y="4709"/>
                    <a:pt x="7463" y="4981"/>
                  </a:cubicBezTo>
                  <a:cubicBezTo>
                    <a:pt x="7469" y="4992"/>
                    <a:pt x="7469" y="4997"/>
                    <a:pt x="7469" y="4997"/>
                  </a:cubicBezTo>
                  <a:cubicBezTo>
                    <a:pt x="7506" y="5376"/>
                    <a:pt x="7559" y="5755"/>
                    <a:pt x="7613" y="6118"/>
                  </a:cubicBezTo>
                  <a:cubicBezTo>
                    <a:pt x="7655" y="6401"/>
                    <a:pt x="7704" y="6668"/>
                    <a:pt x="7752" y="6914"/>
                  </a:cubicBezTo>
                  <a:close/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427775" y="1873850"/>
              <a:ext cx="90375" cy="19500"/>
            </a:xfrm>
            <a:custGeom>
              <a:avLst/>
              <a:gdLst/>
              <a:ahLst/>
              <a:cxnLst/>
              <a:rect l="l" t="t" r="r" b="b"/>
              <a:pathLst>
                <a:path w="3615" h="780" fill="none" extrusionOk="0">
                  <a:moveTo>
                    <a:pt x="0" y="779"/>
                  </a:moveTo>
                  <a:cubicBezTo>
                    <a:pt x="0" y="779"/>
                    <a:pt x="0" y="779"/>
                    <a:pt x="0" y="774"/>
                  </a:cubicBezTo>
                  <a:cubicBezTo>
                    <a:pt x="6" y="774"/>
                    <a:pt x="22" y="769"/>
                    <a:pt x="38" y="763"/>
                  </a:cubicBezTo>
                  <a:cubicBezTo>
                    <a:pt x="43" y="758"/>
                    <a:pt x="54" y="758"/>
                    <a:pt x="64" y="753"/>
                  </a:cubicBezTo>
                  <a:cubicBezTo>
                    <a:pt x="438" y="619"/>
                    <a:pt x="2274" y="0"/>
                    <a:pt x="3614" y="278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252675" y="1383525"/>
              <a:ext cx="193800" cy="155225"/>
            </a:xfrm>
            <a:custGeom>
              <a:avLst/>
              <a:gdLst/>
              <a:ahLst/>
              <a:cxnLst/>
              <a:rect l="l" t="t" r="r" b="b"/>
              <a:pathLst>
                <a:path w="7752" h="6209" fill="none" extrusionOk="0">
                  <a:moveTo>
                    <a:pt x="0" y="0"/>
                  </a:moveTo>
                  <a:cubicBezTo>
                    <a:pt x="0" y="0"/>
                    <a:pt x="5493" y="1441"/>
                    <a:pt x="7752" y="6209"/>
                  </a:cubicBez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1"/>
          <p:cNvGrpSpPr/>
          <p:nvPr/>
        </p:nvGrpSpPr>
        <p:grpSpPr>
          <a:xfrm rot="-698177" flipH="1">
            <a:off x="7395952" y="3330038"/>
            <a:ext cx="834560" cy="1273890"/>
            <a:chOff x="2609675" y="1343350"/>
            <a:chExt cx="537450" cy="820375"/>
          </a:xfrm>
        </p:grpSpPr>
        <p:sp>
          <p:nvSpPr>
            <p:cNvPr id="834" name="Google Shape;834;p41"/>
            <p:cNvSpPr/>
            <p:nvPr/>
          </p:nvSpPr>
          <p:spPr>
            <a:xfrm>
              <a:off x="3065825" y="1936300"/>
              <a:ext cx="22575" cy="11775"/>
            </a:xfrm>
            <a:custGeom>
              <a:avLst/>
              <a:gdLst/>
              <a:ahLst/>
              <a:cxnLst/>
              <a:rect l="l" t="t" r="r" b="b"/>
              <a:pathLst>
                <a:path w="903" h="471" extrusionOk="0">
                  <a:moveTo>
                    <a:pt x="0" y="0"/>
                  </a:moveTo>
                  <a:cubicBezTo>
                    <a:pt x="75" y="160"/>
                    <a:pt x="145" y="315"/>
                    <a:pt x="209" y="470"/>
                  </a:cubicBezTo>
                  <a:cubicBezTo>
                    <a:pt x="209" y="465"/>
                    <a:pt x="209" y="465"/>
                    <a:pt x="214" y="465"/>
                  </a:cubicBezTo>
                  <a:cubicBezTo>
                    <a:pt x="251" y="459"/>
                    <a:pt x="289" y="454"/>
                    <a:pt x="326" y="449"/>
                  </a:cubicBezTo>
                  <a:cubicBezTo>
                    <a:pt x="347" y="443"/>
                    <a:pt x="369" y="443"/>
                    <a:pt x="385" y="438"/>
                  </a:cubicBezTo>
                  <a:lnTo>
                    <a:pt x="401" y="438"/>
                  </a:lnTo>
                  <a:cubicBezTo>
                    <a:pt x="678" y="385"/>
                    <a:pt x="849" y="331"/>
                    <a:pt x="892" y="278"/>
                  </a:cubicBezTo>
                  <a:cubicBezTo>
                    <a:pt x="897" y="273"/>
                    <a:pt x="897" y="262"/>
                    <a:pt x="903" y="257"/>
                  </a:cubicBezTo>
                  <a:cubicBezTo>
                    <a:pt x="903" y="251"/>
                    <a:pt x="903" y="251"/>
                    <a:pt x="903" y="251"/>
                  </a:cubicBezTo>
                  <a:cubicBezTo>
                    <a:pt x="903" y="241"/>
                    <a:pt x="897" y="230"/>
                    <a:pt x="887" y="219"/>
                  </a:cubicBezTo>
                  <a:cubicBezTo>
                    <a:pt x="887" y="214"/>
                    <a:pt x="881" y="214"/>
                    <a:pt x="876" y="209"/>
                  </a:cubicBezTo>
                  <a:cubicBezTo>
                    <a:pt x="871" y="203"/>
                    <a:pt x="860" y="193"/>
                    <a:pt x="849" y="187"/>
                  </a:cubicBezTo>
                  <a:cubicBezTo>
                    <a:pt x="844" y="182"/>
                    <a:pt x="833" y="182"/>
                    <a:pt x="828" y="177"/>
                  </a:cubicBezTo>
                  <a:cubicBezTo>
                    <a:pt x="812" y="171"/>
                    <a:pt x="801" y="166"/>
                    <a:pt x="785" y="160"/>
                  </a:cubicBezTo>
                  <a:cubicBezTo>
                    <a:pt x="775" y="155"/>
                    <a:pt x="764" y="150"/>
                    <a:pt x="748" y="144"/>
                  </a:cubicBezTo>
                  <a:cubicBezTo>
                    <a:pt x="732" y="139"/>
                    <a:pt x="716" y="134"/>
                    <a:pt x="694" y="128"/>
                  </a:cubicBezTo>
                  <a:cubicBezTo>
                    <a:pt x="678" y="123"/>
                    <a:pt x="668" y="118"/>
                    <a:pt x="652" y="118"/>
                  </a:cubicBezTo>
                  <a:cubicBezTo>
                    <a:pt x="630" y="112"/>
                    <a:pt x="604" y="107"/>
                    <a:pt x="582" y="102"/>
                  </a:cubicBezTo>
                  <a:cubicBezTo>
                    <a:pt x="561" y="96"/>
                    <a:pt x="545" y="91"/>
                    <a:pt x="524" y="86"/>
                  </a:cubicBezTo>
                  <a:cubicBezTo>
                    <a:pt x="513" y="86"/>
                    <a:pt x="492" y="80"/>
                    <a:pt x="481" y="80"/>
                  </a:cubicBezTo>
                  <a:cubicBezTo>
                    <a:pt x="347" y="54"/>
                    <a:pt x="187" y="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2694675" y="1928825"/>
              <a:ext cx="361175" cy="27525"/>
            </a:xfrm>
            <a:custGeom>
              <a:avLst/>
              <a:gdLst/>
              <a:ahLst/>
              <a:cxnLst/>
              <a:rect l="l" t="t" r="r" b="b"/>
              <a:pathLst>
                <a:path w="14447" h="1101" extrusionOk="0">
                  <a:moveTo>
                    <a:pt x="6706" y="0"/>
                  </a:moveTo>
                  <a:cubicBezTo>
                    <a:pt x="6588" y="0"/>
                    <a:pt x="6465" y="0"/>
                    <a:pt x="6348" y="6"/>
                  </a:cubicBezTo>
                  <a:lnTo>
                    <a:pt x="6188" y="6"/>
                  </a:lnTo>
                  <a:cubicBezTo>
                    <a:pt x="6070" y="6"/>
                    <a:pt x="5953" y="6"/>
                    <a:pt x="5830" y="11"/>
                  </a:cubicBezTo>
                  <a:lnTo>
                    <a:pt x="5702" y="11"/>
                  </a:lnTo>
                  <a:cubicBezTo>
                    <a:pt x="5547" y="11"/>
                    <a:pt x="5398" y="16"/>
                    <a:pt x="5248" y="16"/>
                  </a:cubicBezTo>
                  <a:cubicBezTo>
                    <a:pt x="5189" y="16"/>
                    <a:pt x="5131" y="22"/>
                    <a:pt x="5072" y="22"/>
                  </a:cubicBezTo>
                  <a:cubicBezTo>
                    <a:pt x="4981" y="22"/>
                    <a:pt x="4885" y="22"/>
                    <a:pt x="4794" y="27"/>
                  </a:cubicBezTo>
                  <a:cubicBezTo>
                    <a:pt x="4725" y="27"/>
                    <a:pt x="4650" y="27"/>
                    <a:pt x="4581" y="32"/>
                  </a:cubicBezTo>
                  <a:cubicBezTo>
                    <a:pt x="4506" y="32"/>
                    <a:pt x="4431" y="32"/>
                    <a:pt x="4357" y="38"/>
                  </a:cubicBezTo>
                  <a:cubicBezTo>
                    <a:pt x="4282" y="38"/>
                    <a:pt x="4207" y="38"/>
                    <a:pt x="4132" y="43"/>
                  </a:cubicBezTo>
                  <a:cubicBezTo>
                    <a:pt x="4063" y="43"/>
                    <a:pt x="3994" y="48"/>
                    <a:pt x="3924" y="48"/>
                  </a:cubicBezTo>
                  <a:cubicBezTo>
                    <a:pt x="3785" y="54"/>
                    <a:pt x="3647" y="54"/>
                    <a:pt x="3513" y="59"/>
                  </a:cubicBezTo>
                  <a:cubicBezTo>
                    <a:pt x="3454" y="64"/>
                    <a:pt x="3401" y="64"/>
                    <a:pt x="3348" y="64"/>
                  </a:cubicBezTo>
                  <a:cubicBezTo>
                    <a:pt x="3268" y="70"/>
                    <a:pt x="3188" y="70"/>
                    <a:pt x="3113" y="75"/>
                  </a:cubicBezTo>
                  <a:cubicBezTo>
                    <a:pt x="3054" y="75"/>
                    <a:pt x="3001" y="80"/>
                    <a:pt x="2942" y="80"/>
                  </a:cubicBezTo>
                  <a:cubicBezTo>
                    <a:pt x="2867" y="86"/>
                    <a:pt x="2798" y="86"/>
                    <a:pt x="2723" y="91"/>
                  </a:cubicBezTo>
                  <a:cubicBezTo>
                    <a:pt x="2664" y="91"/>
                    <a:pt x="2606" y="96"/>
                    <a:pt x="2552" y="96"/>
                  </a:cubicBezTo>
                  <a:cubicBezTo>
                    <a:pt x="2483" y="102"/>
                    <a:pt x="2414" y="107"/>
                    <a:pt x="2349" y="107"/>
                  </a:cubicBezTo>
                  <a:cubicBezTo>
                    <a:pt x="2237" y="113"/>
                    <a:pt x="2125" y="118"/>
                    <a:pt x="2018" y="123"/>
                  </a:cubicBezTo>
                  <a:cubicBezTo>
                    <a:pt x="1976" y="129"/>
                    <a:pt x="1933" y="129"/>
                    <a:pt x="1885" y="134"/>
                  </a:cubicBezTo>
                  <a:cubicBezTo>
                    <a:pt x="1810" y="139"/>
                    <a:pt x="1730" y="139"/>
                    <a:pt x="1655" y="145"/>
                  </a:cubicBezTo>
                  <a:cubicBezTo>
                    <a:pt x="1613" y="150"/>
                    <a:pt x="1575" y="150"/>
                    <a:pt x="1538" y="155"/>
                  </a:cubicBezTo>
                  <a:cubicBezTo>
                    <a:pt x="1453" y="161"/>
                    <a:pt x="1373" y="166"/>
                    <a:pt x="1287" y="171"/>
                  </a:cubicBezTo>
                  <a:cubicBezTo>
                    <a:pt x="1260" y="171"/>
                    <a:pt x="1234" y="171"/>
                    <a:pt x="1207" y="177"/>
                  </a:cubicBezTo>
                  <a:cubicBezTo>
                    <a:pt x="865" y="198"/>
                    <a:pt x="550" y="225"/>
                    <a:pt x="278" y="251"/>
                  </a:cubicBezTo>
                  <a:cubicBezTo>
                    <a:pt x="182" y="443"/>
                    <a:pt x="86" y="630"/>
                    <a:pt x="1" y="812"/>
                  </a:cubicBezTo>
                  <a:cubicBezTo>
                    <a:pt x="534" y="876"/>
                    <a:pt x="1255" y="935"/>
                    <a:pt x="2115" y="977"/>
                  </a:cubicBezTo>
                  <a:lnTo>
                    <a:pt x="2157" y="977"/>
                  </a:lnTo>
                  <a:cubicBezTo>
                    <a:pt x="2280" y="988"/>
                    <a:pt x="2403" y="993"/>
                    <a:pt x="2531" y="999"/>
                  </a:cubicBezTo>
                  <a:lnTo>
                    <a:pt x="2595" y="999"/>
                  </a:lnTo>
                  <a:cubicBezTo>
                    <a:pt x="2739" y="1009"/>
                    <a:pt x="2889" y="1015"/>
                    <a:pt x="3038" y="1020"/>
                  </a:cubicBezTo>
                  <a:cubicBezTo>
                    <a:pt x="3177" y="1025"/>
                    <a:pt x="3321" y="1031"/>
                    <a:pt x="3471" y="1036"/>
                  </a:cubicBezTo>
                  <a:cubicBezTo>
                    <a:pt x="3508" y="1036"/>
                    <a:pt x="3545" y="1036"/>
                    <a:pt x="3583" y="1041"/>
                  </a:cubicBezTo>
                  <a:cubicBezTo>
                    <a:pt x="3705" y="1041"/>
                    <a:pt x="3823" y="1047"/>
                    <a:pt x="3946" y="1052"/>
                  </a:cubicBezTo>
                  <a:lnTo>
                    <a:pt x="4052" y="1052"/>
                  </a:lnTo>
                  <a:cubicBezTo>
                    <a:pt x="4207" y="1057"/>
                    <a:pt x="4357" y="1063"/>
                    <a:pt x="4517" y="1063"/>
                  </a:cubicBezTo>
                  <a:cubicBezTo>
                    <a:pt x="4549" y="1068"/>
                    <a:pt x="4586" y="1068"/>
                    <a:pt x="4624" y="1068"/>
                  </a:cubicBezTo>
                  <a:cubicBezTo>
                    <a:pt x="4746" y="1068"/>
                    <a:pt x="4874" y="1073"/>
                    <a:pt x="5003" y="1073"/>
                  </a:cubicBezTo>
                  <a:cubicBezTo>
                    <a:pt x="5051" y="1079"/>
                    <a:pt x="5099" y="1079"/>
                    <a:pt x="5147" y="1079"/>
                  </a:cubicBezTo>
                  <a:cubicBezTo>
                    <a:pt x="5286" y="1079"/>
                    <a:pt x="5424" y="1084"/>
                    <a:pt x="5568" y="1084"/>
                  </a:cubicBezTo>
                  <a:lnTo>
                    <a:pt x="5643" y="1084"/>
                  </a:lnTo>
                  <a:cubicBezTo>
                    <a:pt x="5809" y="1089"/>
                    <a:pt x="5980" y="1089"/>
                    <a:pt x="6145" y="1089"/>
                  </a:cubicBezTo>
                  <a:cubicBezTo>
                    <a:pt x="6193" y="1095"/>
                    <a:pt x="6241" y="1095"/>
                    <a:pt x="6284" y="1095"/>
                  </a:cubicBezTo>
                  <a:lnTo>
                    <a:pt x="6828" y="1095"/>
                  </a:lnTo>
                  <a:cubicBezTo>
                    <a:pt x="6999" y="1095"/>
                    <a:pt x="7175" y="1100"/>
                    <a:pt x="7351" y="1100"/>
                  </a:cubicBezTo>
                  <a:cubicBezTo>
                    <a:pt x="7522" y="1100"/>
                    <a:pt x="7688" y="1095"/>
                    <a:pt x="7859" y="1095"/>
                  </a:cubicBezTo>
                  <a:lnTo>
                    <a:pt x="8499" y="1095"/>
                  </a:lnTo>
                  <a:cubicBezTo>
                    <a:pt x="10992" y="1068"/>
                    <a:pt x="13149" y="972"/>
                    <a:pt x="14446" y="844"/>
                  </a:cubicBezTo>
                  <a:cubicBezTo>
                    <a:pt x="14414" y="636"/>
                    <a:pt x="14377" y="433"/>
                    <a:pt x="14334" y="246"/>
                  </a:cubicBezTo>
                  <a:cubicBezTo>
                    <a:pt x="13394" y="155"/>
                    <a:pt x="12033" y="80"/>
                    <a:pt x="10442" y="38"/>
                  </a:cubicBezTo>
                  <a:lnTo>
                    <a:pt x="10432" y="38"/>
                  </a:lnTo>
                  <a:cubicBezTo>
                    <a:pt x="10277" y="32"/>
                    <a:pt x="10122" y="32"/>
                    <a:pt x="9962" y="27"/>
                  </a:cubicBezTo>
                  <a:lnTo>
                    <a:pt x="9946" y="27"/>
                  </a:lnTo>
                  <a:cubicBezTo>
                    <a:pt x="9626" y="22"/>
                    <a:pt x="9300" y="16"/>
                    <a:pt x="8964" y="11"/>
                  </a:cubicBezTo>
                  <a:lnTo>
                    <a:pt x="8889" y="11"/>
                  </a:lnTo>
                  <a:cubicBezTo>
                    <a:pt x="8755" y="6"/>
                    <a:pt x="8622" y="6"/>
                    <a:pt x="8489" y="6"/>
                  </a:cubicBezTo>
                  <a:lnTo>
                    <a:pt x="8355" y="6"/>
                  </a:lnTo>
                  <a:cubicBezTo>
                    <a:pt x="8227" y="0"/>
                    <a:pt x="8099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3087975" y="1941775"/>
              <a:ext cx="425" cy="825"/>
            </a:xfrm>
            <a:custGeom>
              <a:avLst/>
              <a:gdLst/>
              <a:ahLst/>
              <a:cxnLst/>
              <a:rect l="l" t="t" r="r" b="b"/>
              <a:pathLst>
                <a:path w="17" h="33" extrusionOk="0">
                  <a:moveTo>
                    <a:pt x="1" y="0"/>
                  </a:moveTo>
                  <a:cubicBezTo>
                    <a:pt x="11" y="11"/>
                    <a:pt x="17" y="22"/>
                    <a:pt x="17" y="32"/>
                  </a:cubicBezTo>
                  <a:cubicBezTo>
                    <a:pt x="17" y="22"/>
                    <a:pt x="11" y="1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3080375" y="1938825"/>
              <a:ext cx="1750" cy="425"/>
            </a:xfrm>
            <a:custGeom>
              <a:avLst/>
              <a:gdLst/>
              <a:ahLst/>
              <a:cxnLst/>
              <a:rect l="l" t="t" r="r" b="b"/>
              <a:pathLst>
                <a:path w="70" h="17" extrusionOk="0">
                  <a:moveTo>
                    <a:pt x="0" y="1"/>
                  </a:moveTo>
                  <a:cubicBezTo>
                    <a:pt x="22" y="6"/>
                    <a:pt x="48" y="11"/>
                    <a:pt x="70" y="17"/>
                  </a:cubicBezTo>
                  <a:cubicBezTo>
                    <a:pt x="48" y="11"/>
                    <a:pt x="22" y="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3077825" y="193830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" y="0"/>
                  </a:moveTo>
                  <a:cubicBezTo>
                    <a:pt x="12" y="0"/>
                    <a:pt x="33" y="6"/>
                    <a:pt x="44" y="6"/>
                  </a:cubicBezTo>
                  <a:cubicBezTo>
                    <a:pt x="33" y="6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3083175" y="1939500"/>
              <a:ext cx="1350" cy="425"/>
            </a:xfrm>
            <a:custGeom>
              <a:avLst/>
              <a:gdLst/>
              <a:ahLst/>
              <a:cxnLst/>
              <a:rect l="l" t="t" r="r" b="b"/>
              <a:pathLst>
                <a:path w="54" h="17" extrusionOk="0">
                  <a:moveTo>
                    <a:pt x="0" y="0"/>
                  </a:moveTo>
                  <a:cubicBezTo>
                    <a:pt x="22" y="6"/>
                    <a:pt x="38" y="11"/>
                    <a:pt x="54" y="16"/>
                  </a:cubicBezTo>
                  <a:cubicBezTo>
                    <a:pt x="38" y="11"/>
                    <a:pt x="22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3087050" y="1940975"/>
              <a:ext cx="675" cy="550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0" y="0"/>
                  </a:moveTo>
                  <a:cubicBezTo>
                    <a:pt x="11" y="6"/>
                    <a:pt x="22" y="16"/>
                    <a:pt x="27" y="22"/>
                  </a:cubicBezTo>
                  <a:cubicBezTo>
                    <a:pt x="22" y="16"/>
                    <a:pt x="11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3085450" y="1940300"/>
              <a:ext cx="1075" cy="425"/>
            </a:xfrm>
            <a:custGeom>
              <a:avLst/>
              <a:gdLst/>
              <a:ahLst/>
              <a:cxnLst/>
              <a:rect l="l" t="t" r="r" b="b"/>
              <a:pathLst>
                <a:path w="43" h="17" extrusionOk="0">
                  <a:moveTo>
                    <a:pt x="0" y="0"/>
                  </a:moveTo>
                  <a:cubicBezTo>
                    <a:pt x="16" y="6"/>
                    <a:pt x="27" y="11"/>
                    <a:pt x="43" y="17"/>
                  </a:cubicBezTo>
                  <a:cubicBezTo>
                    <a:pt x="27" y="11"/>
                    <a:pt x="16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2918750" y="1929100"/>
              <a:ext cx="24575" cy="425"/>
            </a:xfrm>
            <a:custGeom>
              <a:avLst/>
              <a:gdLst/>
              <a:ahLst/>
              <a:cxnLst/>
              <a:rect l="l" t="t" r="r" b="b"/>
              <a:pathLst>
                <a:path w="983" h="17" extrusionOk="0">
                  <a:moveTo>
                    <a:pt x="1" y="0"/>
                  </a:moveTo>
                  <a:cubicBezTo>
                    <a:pt x="337" y="5"/>
                    <a:pt x="663" y="11"/>
                    <a:pt x="983" y="16"/>
                  </a:cubicBezTo>
                  <a:cubicBezTo>
                    <a:pt x="663" y="11"/>
                    <a:pt x="337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2955750" y="1929750"/>
              <a:ext cx="97300" cy="5225"/>
            </a:xfrm>
            <a:custGeom>
              <a:avLst/>
              <a:gdLst/>
              <a:ahLst/>
              <a:cxnLst/>
              <a:rect l="l" t="t" r="r" b="b"/>
              <a:pathLst>
                <a:path w="3892" h="209" extrusionOk="0">
                  <a:moveTo>
                    <a:pt x="0" y="1"/>
                  </a:moveTo>
                  <a:cubicBezTo>
                    <a:pt x="1591" y="43"/>
                    <a:pt x="2952" y="118"/>
                    <a:pt x="3891" y="209"/>
                  </a:cubicBezTo>
                  <a:cubicBezTo>
                    <a:pt x="2946" y="113"/>
                    <a:pt x="1591" y="4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745125" y="1931500"/>
              <a:ext cx="8300" cy="425"/>
            </a:xfrm>
            <a:custGeom>
              <a:avLst/>
              <a:gdLst/>
              <a:ahLst/>
              <a:cxnLst/>
              <a:rect l="l" t="t" r="r" b="b"/>
              <a:pathLst>
                <a:path w="332" h="17" extrusionOk="0">
                  <a:moveTo>
                    <a:pt x="0" y="16"/>
                  </a:moveTo>
                  <a:cubicBezTo>
                    <a:pt x="107" y="11"/>
                    <a:pt x="219" y="6"/>
                    <a:pt x="331" y="0"/>
                  </a:cubicBezTo>
                  <a:cubicBezTo>
                    <a:pt x="219" y="6"/>
                    <a:pt x="107" y="11"/>
                    <a:pt x="0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2758475" y="1931100"/>
              <a:ext cx="4300" cy="150"/>
            </a:xfrm>
            <a:custGeom>
              <a:avLst/>
              <a:gdLst/>
              <a:ahLst/>
              <a:cxnLst/>
              <a:rect l="l" t="t" r="r" b="b"/>
              <a:pathLst>
                <a:path w="172" h="6" extrusionOk="0">
                  <a:moveTo>
                    <a:pt x="0" y="5"/>
                  </a:moveTo>
                  <a:cubicBezTo>
                    <a:pt x="54" y="5"/>
                    <a:pt x="112" y="0"/>
                    <a:pt x="171" y="0"/>
                  </a:cubicBezTo>
                  <a:cubicBezTo>
                    <a:pt x="112" y="0"/>
                    <a:pt x="54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2768225" y="1930700"/>
              <a:ext cx="4275" cy="150"/>
            </a:xfrm>
            <a:custGeom>
              <a:avLst/>
              <a:gdLst/>
              <a:ahLst/>
              <a:cxnLst/>
              <a:rect l="l" t="t" r="r" b="b"/>
              <a:pathLst>
                <a:path w="171" h="6" extrusionOk="0">
                  <a:moveTo>
                    <a:pt x="0" y="5"/>
                  </a:moveTo>
                  <a:cubicBezTo>
                    <a:pt x="59" y="5"/>
                    <a:pt x="112" y="0"/>
                    <a:pt x="171" y="0"/>
                  </a:cubicBezTo>
                  <a:cubicBezTo>
                    <a:pt x="112" y="0"/>
                    <a:pt x="59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2736050" y="1932150"/>
              <a:ext cx="5775" cy="300"/>
            </a:xfrm>
            <a:custGeom>
              <a:avLst/>
              <a:gdLst/>
              <a:ahLst/>
              <a:cxnLst/>
              <a:rect l="l" t="t" r="r" b="b"/>
              <a:pathLst>
                <a:path w="231" h="12" extrusionOk="0">
                  <a:moveTo>
                    <a:pt x="0" y="12"/>
                  </a:moveTo>
                  <a:cubicBezTo>
                    <a:pt x="75" y="6"/>
                    <a:pt x="155" y="6"/>
                    <a:pt x="230" y="1"/>
                  </a:cubicBezTo>
                  <a:cubicBezTo>
                    <a:pt x="155" y="6"/>
                    <a:pt x="75" y="6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2726850" y="1932700"/>
              <a:ext cx="6300" cy="425"/>
            </a:xfrm>
            <a:custGeom>
              <a:avLst/>
              <a:gdLst/>
              <a:ahLst/>
              <a:cxnLst/>
              <a:rect l="l" t="t" r="r" b="b"/>
              <a:pathLst>
                <a:path w="252" h="17" extrusionOk="0">
                  <a:moveTo>
                    <a:pt x="0" y="16"/>
                  </a:moveTo>
                  <a:cubicBezTo>
                    <a:pt x="86" y="11"/>
                    <a:pt x="166" y="6"/>
                    <a:pt x="251" y="0"/>
                  </a:cubicBezTo>
                  <a:cubicBezTo>
                    <a:pt x="166" y="6"/>
                    <a:pt x="86" y="11"/>
                    <a:pt x="0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778350" y="1930300"/>
              <a:ext cx="4175" cy="150"/>
            </a:xfrm>
            <a:custGeom>
              <a:avLst/>
              <a:gdLst/>
              <a:ahLst/>
              <a:cxnLst/>
              <a:rect l="l" t="t" r="r" b="b"/>
              <a:pathLst>
                <a:path w="167" h="6" extrusionOk="0">
                  <a:moveTo>
                    <a:pt x="1" y="5"/>
                  </a:moveTo>
                  <a:cubicBezTo>
                    <a:pt x="54" y="5"/>
                    <a:pt x="107" y="5"/>
                    <a:pt x="166" y="0"/>
                  </a:cubicBezTo>
                  <a:cubicBezTo>
                    <a:pt x="107" y="5"/>
                    <a:pt x="54" y="5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943700" y="1929500"/>
              <a:ext cx="11775" cy="275"/>
            </a:xfrm>
            <a:custGeom>
              <a:avLst/>
              <a:gdLst/>
              <a:ahLst/>
              <a:cxnLst/>
              <a:rect l="l" t="t" r="r" b="b"/>
              <a:pathLst>
                <a:path w="471" h="11" extrusionOk="0">
                  <a:moveTo>
                    <a:pt x="1" y="0"/>
                  </a:moveTo>
                  <a:cubicBezTo>
                    <a:pt x="161" y="5"/>
                    <a:pt x="316" y="5"/>
                    <a:pt x="471" y="11"/>
                  </a:cubicBezTo>
                  <a:cubicBezTo>
                    <a:pt x="316" y="5"/>
                    <a:pt x="161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701625" y="1933225"/>
              <a:ext cx="23250" cy="1900"/>
            </a:xfrm>
            <a:custGeom>
              <a:avLst/>
              <a:gdLst/>
              <a:ahLst/>
              <a:cxnLst/>
              <a:rect l="l" t="t" r="r" b="b"/>
              <a:pathLst>
                <a:path w="930" h="76" extrusionOk="0">
                  <a:moveTo>
                    <a:pt x="929" y="1"/>
                  </a:moveTo>
                  <a:cubicBezTo>
                    <a:pt x="582" y="22"/>
                    <a:pt x="272" y="49"/>
                    <a:pt x="0" y="75"/>
                  </a:cubicBezTo>
                  <a:cubicBezTo>
                    <a:pt x="272" y="49"/>
                    <a:pt x="587" y="22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865900" y="1928825"/>
              <a:ext cx="25125" cy="25"/>
            </a:xfrm>
            <a:custGeom>
              <a:avLst/>
              <a:gdLst/>
              <a:ahLst/>
              <a:cxnLst/>
              <a:rect l="l" t="t" r="r" b="b"/>
              <a:pathLst>
                <a:path w="1005" h="1" extrusionOk="0">
                  <a:moveTo>
                    <a:pt x="1004" y="0"/>
                  </a:moveTo>
                  <a:cubicBezTo>
                    <a:pt x="839" y="0"/>
                    <a:pt x="673" y="0"/>
                    <a:pt x="502" y="0"/>
                  </a:cubicBezTo>
                  <a:cubicBezTo>
                    <a:pt x="337" y="0"/>
                    <a:pt x="166" y="0"/>
                    <a:pt x="1" y="0"/>
                  </a:cubicBezTo>
                  <a:cubicBezTo>
                    <a:pt x="166" y="0"/>
                    <a:pt x="337" y="0"/>
                    <a:pt x="502" y="0"/>
                  </a:cubicBezTo>
                  <a:cubicBezTo>
                    <a:pt x="673" y="0"/>
                    <a:pt x="839" y="0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825875" y="1929100"/>
              <a:ext cx="11350" cy="150"/>
            </a:xfrm>
            <a:custGeom>
              <a:avLst/>
              <a:gdLst/>
              <a:ahLst/>
              <a:cxnLst/>
              <a:rect l="l" t="t" r="r" b="b"/>
              <a:pathLst>
                <a:path w="454" h="6" extrusionOk="0">
                  <a:moveTo>
                    <a:pt x="0" y="5"/>
                  </a:moveTo>
                  <a:cubicBezTo>
                    <a:pt x="150" y="5"/>
                    <a:pt x="299" y="0"/>
                    <a:pt x="454" y="0"/>
                  </a:cubicBezTo>
                  <a:cubicBezTo>
                    <a:pt x="299" y="0"/>
                    <a:pt x="150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2814525" y="1929350"/>
              <a:ext cx="6975" cy="175"/>
            </a:xfrm>
            <a:custGeom>
              <a:avLst/>
              <a:gdLst/>
              <a:ahLst/>
              <a:cxnLst/>
              <a:rect l="l" t="t" r="r" b="b"/>
              <a:pathLst>
                <a:path w="279" h="7" extrusionOk="0">
                  <a:moveTo>
                    <a:pt x="0" y="6"/>
                  </a:moveTo>
                  <a:cubicBezTo>
                    <a:pt x="91" y="1"/>
                    <a:pt x="187" y="1"/>
                    <a:pt x="278" y="1"/>
                  </a:cubicBezTo>
                  <a:cubicBezTo>
                    <a:pt x="187" y="1"/>
                    <a:pt x="91" y="1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853350" y="1928825"/>
              <a:ext cx="8975" cy="150"/>
            </a:xfrm>
            <a:custGeom>
              <a:avLst/>
              <a:gdLst/>
              <a:ahLst/>
              <a:cxnLst/>
              <a:rect l="l" t="t" r="r" b="b"/>
              <a:pathLst>
                <a:path w="359" h="6" extrusionOk="0">
                  <a:moveTo>
                    <a:pt x="1" y="6"/>
                  </a:moveTo>
                  <a:cubicBezTo>
                    <a:pt x="118" y="0"/>
                    <a:pt x="241" y="0"/>
                    <a:pt x="359" y="0"/>
                  </a:cubicBezTo>
                  <a:cubicBezTo>
                    <a:pt x="241" y="0"/>
                    <a:pt x="118" y="0"/>
                    <a:pt x="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893925" y="1928825"/>
              <a:ext cx="9650" cy="150"/>
            </a:xfrm>
            <a:custGeom>
              <a:avLst/>
              <a:gdLst/>
              <a:ahLst/>
              <a:cxnLst/>
              <a:rect l="l" t="t" r="r" b="b"/>
              <a:pathLst>
                <a:path w="386" h="6" extrusionOk="0">
                  <a:moveTo>
                    <a:pt x="1" y="0"/>
                  </a:moveTo>
                  <a:cubicBezTo>
                    <a:pt x="129" y="0"/>
                    <a:pt x="257" y="0"/>
                    <a:pt x="385" y="6"/>
                  </a:cubicBezTo>
                  <a:cubicBezTo>
                    <a:pt x="257" y="0"/>
                    <a:pt x="12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906875" y="1928950"/>
              <a:ext cx="10025" cy="175"/>
            </a:xfrm>
            <a:custGeom>
              <a:avLst/>
              <a:gdLst/>
              <a:ahLst/>
              <a:cxnLst/>
              <a:rect l="l" t="t" r="r" b="b"/>
              <a:pathLst>
                <a:path w="401" h="7" extrusionOk="0">
                  <a:moveTo>
                    <a:pt x="1" y="1"/>
                  </a:moveTo>
                  <a:cubicBezTo>
                    <a:pt x="134" y="1"/>
                    <a:pt x="267" y="1"/>
                    <a:pt x="401" y="6"/>
                  </a:cubicBezTo>
                  <a:cubicBezTo>
                    <a:pt x="267" y="1"/>
                    <a:pt x="13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803575" y="1929625"/>
              <a:ext cx="5625" cy="150"/>
            </a:xfrm>
            <a:custGeom>
              <a:avLst/>
              <a:gdLst/>
              <a:ahLst/>
              <a:cxnLst/>
              <a:rect l="l" t="t" r="r" b="b"/>
              <a:pathLst>
                <a:path w="225" h="6" extrusionOk="0">
                  <a:moveTo>
                    <a:pt x="1" y="6"/>
                  </a:moveTo>
                  <a:cubicBezTo>
                    <a:pt x="75" y="0"/>
                    <a:pt x="150" y="0"/>
                    <a:pt x="225" y="0"/>
                  </a:cubicBezTo>
                  <a:cubicBezTo>
                    <a:pt x="150" y="0"/>
                    <a:pt x="75" y="0"/>
                    <a:pt x="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840425" y="1928950"/>
              <a:ext cx="8950" cy="175"/>
            </a:xfrm>
            <a:custGeom>
              <a:avLst/>
              <a:gdLst/>
              <a:ahLst/>
              <a:cxnLst/>
              <a:rect l="l" t="t" r="r" b="b"/>
              <a:pathLst>
                <a:path w="358" h="7" extrusionOk="0">
                  <a:moveTo>
                    <a:pt x="0" y="6"/>
                  </a:moveTo>
                  <a:cubicBezTo>
                    <a:pt x="123" y="1"/>
                    <a:pt x="240" y="1"/>
                    <a:pt x="358" y="1"/>
                  </a:cubicBezTo>
                  <a:cubicBezTo>
                    <a:pt x="240" y="1"/>
                    <a:pt x="123" y="1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792775" y="1929900"/>
              <a:ext cx="5225" cy="150"/>
            </a:xfrm>
            <a:custGeom>
              <a:avLst/>
              <a:gdLst/>
              <a:ahLst/>
              <a:cxnLst/>
              <a:rect l="l" t="t" r="r" b="b"/>
              <a:pathLst>
                <a:path w="209" h="6" extrusionOk="0">
                  <a:moveTo>
                    <a:pt x="0" y="5"/>
                  </a:moveTo>
                  <a:cubicBezTo>
                    <a:pt x="70" y="5"/>
                    <a:pt x="139" y="0"/>
                    <a:pt x="208" y="0"/>
                  </a:cubicBezTo>
                  <a:cubicBezTo>
                    <a:pt x="139" y="0"/>
                    <a:pt x="70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2655850" y="1942575"/>
              <a:ext cx="479625" cy="191675"/>
            </a:xfrm>
            <a:custGeom>
              <a:avLst/>
              <a:gdLst/>
              <a:ahLst/>
              <a:cxnLst/>
              <a:rect l="l" t="t" r="r" b="b"/>
              <a:pathLst>
                <a:path w="19185" h="7667" extrusionOk="0">
                  <a:moveTo>
                    <a:pt x="3652" y="1821"/>
                  </a:moveTo>
                  <a:cubicBezTo>
                    <a:pt x="3694" y="1821"/>
                    <a:pt x="3737" y="1837"/>
                    <a:pt x="3769" y="1858"/>
                  </a:cubicBezTo>
                  <a:cubicBezTo>
                    <a:pt x="3822" y="1901"/>
                    <a:pt x="3860" y="1959"/>
                    <a:pt x="3860" y="2029"/>
                  </a:cubicBezTo>
                  <a:cubicBezTo>
                    <a:pt x="3860" y="2146"/>
                    <a:pt x="3769" y="2242"/>
                    <a:pt x="3652" y="2242"/>
                  </a:cubicBezTo>
                  <a:cubicBezTo>
                    <a:pt x="3582" y="2242"/>
                    <a:pt x="3529" y="2210"/>
                    <a:pt x="3486" y="2162"/>
                  </a:cubicBezTo>
                  <a:cubicBezTo>
                    <a:pt x="3459" y="2125"/>
                    <a:pt x="3438" y="2082"/>
                    <a:pt x="3438" y="2029"/>
                  </a:cubicBezTo>
                  <a:cubicBezTo>
                    <a:pt x="3438" y="1970"/>
                    <a:pt x="3459" y="1917"/>
                    <a:pt x="3502" y="1879"/>
                  </a:cubicBezTo>
                  <a:cubicBezTo>
                    <a:pt x="3539" y="1842"/>
                    <a:pt x="3593" y="1821"/>
                    <a:pt x="3652" y="1821"/>
                  </a:cubicBezTo>
                  <a:close/>
                  <a:moveTo>
                    <a:pt x="15435" y="2394"/>
                  </a:moveTo>
                  <a:cubicBezTo>
                    <a:pt x="15532" y="2394"/>
                    <a:pt x="15626" y="2435"/>
                    <a:pt x="15689" y="2515"/>
                  </a:cubicBezTo>
                  <a:cubicBezTo>
                    <a:pt x="15748" y="2584"/>
                    <a:pt x="15770" y="2664"/>
                    <a:pt x="15764" y="2744"/>
                  </a:cubicBezTo>
                  <a:cubicBezTo>
                    <a:pt x="15764" y="2749"/>
                    <a:pt x="15764" y="2755"/>
                    <a:pt x="15764" y="2755"/>
                  </a:cubicBezTo>
                  <a:cubicBezTo>
                    <a:pt x="15764" y="2765"/>
                    <a:pt x="15759" y="2776"/>
                    <a:pt x="15759" y="2782"/>
                  </a:cubicBezTo>
                  <a:cubicBezTo>
                    <a:pt x="15743" y="2856"/>
                    <a:pt x="15711" y="2931"/>
                    <a:pt x="15647" y="2979"/>
                  </a:cubicBezTo>
                  <a:cubicBezTo>
                    <a:pt x="15636" y="2990"/>
                    <a:pt x="15620" y="2995"/>
                    <a:pt x="15604" y="3000"/>
                  </a:cubicBezTo>
                  <a:cubicBezTo>
                    <a:pt x="15551" y="3035"/>
                    <a:pt x="15490" y="3052"/>
                    <a:pt x="15429" y="3052"/>
                  </a:cubicBezTo>
                  <a:cubicBezTo>
                    <a:pt x="15337" y="3052"/>
                    <a:pt x="15246" y="3013"/>
                    <a:pt x="15182" y="2936"/>
                  </a:cubicBezTo>
                  <a:cubicBezTo>
                    <a:pt x="15166" y="2920"/>
                    <a:pt x="15156" y="2899"/>
                    <a:pt x="15145" y="2878"/>
                  </a:cubicBezTo>
                  <a:cubicBezTo>
                    <a:pt x="15076" y="2739"/>
                    <a:pt x="15102" y="2573"/>
                    <a:pt x="15225" y="2472"/>
                  </a:cubicBezTo>
                  <a:cubicBezTo>
                    <a:pt x="15257" y="2440"/>
                    <a:pt x="15300" y="2419"/>
                    <a:pt x="15337" y="2408"/>
                  </a:cubicBezTo>
                  <a:cubicBezTo>
                    <a:pt x="15369" y="2398"/>
                    <a:pt x="15402" y="2394"/>
                    <a:pt x="15435" y="2394"/>
                  </a:cubicBezTo>
                  <a:close/>
                  <a:moveTo>
                    <a:pt x="1826" y="2968"/>
                  </a:moveTo>
                  <a:cubicBezTo>
                    <a:pt x="2007" y="2968"/>
                    <a:pt x="2157" y="3112"/>
                    <a:pt x="2157" y="3299"/>
                  </a:cubicBezTo>
                  <a:cubicBezTo>
                    <a:pt x="2157" y="3342"/>
                    <a:pt x="2146" y="3390"/>
                    <a:pt x="2130" y="3427"/>
                  </a:cubicBezTo>
                  <a:cubicBezTo>
                    <a:pt x="2082" y="3545"/>
                    <a:pt x="1965" y="3630"/>
                    <a:pt x="1826" y="3630"/>
                  </a:cubicBezTo>
                  <a:cubicBezTo>
                    <a:pt x="1735" y="3630"/>
                    <a:pt x="1650" y="3593"/>
                    <a:pt x="1591" y="3534"/>
                  </a:cubicBezTo>
                  <a:cubicBezTo>
                    <a:pt x="1532" y="3475"/>
                    <a:pt x="1495" y="3390"/>
                    <a:pt x="1495" y="3299"/>
                  </a:cubicBezTo>
                  <a:cubicBezTo>
                    <a:pt x="1495" y="3235"/>
                    <a:pt x="1516" y="3182"/>
                    <a:pt x="1543" y="3134"/>
                  </a:cubicBezTo>
                  <a:cubicBezTo>
                    <a:pt x="1602" y="3038"/>
                    <a:pt x="1703" y="2968"/>
                    <a:pt x="1826" y="2968"/>
                  </a:cubicBezTo>
                  <a:close/>
                  <a:moveTo>
                    <a:pt x="6550" y="3305"/>
                  </a:moveTo>
                  <a:cubicBezTo>
                    <a:pt x="6598" y="3305"/>
                    <a:pt x="6641" y="3326"/>
                    <a:pt x="6684" y="3347"/>
                  </a:cubicBezTo>
                  <a:cubicBezTo>
                    <a:pt x="6758" y="3395"/>
                    <a:pt x="6812" y="3475"/>
                    <a:pt x="6812" y="3566"/>
                  </a:cubicBezTo>
                  <a:cubicBezTo>
                    <a:pt x="6812" y="3641"/>
                    <a:pt x="6780" y="3710"/>
                    <a:pt x="6732" y="3758"/>
                  </a:cubicBezTo>
                  <a:cubicBezTo>
                    <a:pt x="6684" y="3806"/>
                    <a:pt x="6620" y="3833"/>
                    <a:pt x="6550" y="3833"/>
                  </a:cubicBezTo>
                  <a:cubicBezTo>
                    <a:pt x="6476" y="3833"/>
                    <a:pt x="6411" y="3806"/>
                    <a:pt x="6363" y="3758"/>
                  </a:cubicBezTo>
                  <a:cubicBezTo>
                    <a:pt x="6315" y="3710"/>
                    <a:pt x="6283" y="3641"/>
                    <a:pt x="6283" y="3566"/>
                  </a:cubicBezTo>
                  <a:cubicBezTo>
                    <a:pt x="6283" y="3459"/>
                    <a:pt x="6353" y="3369"/>
                    <a:pt x="6444" y="3326"/>
                  </a:cubicBezTo>
                  <a:cubicBezTo>
                    <a:pt x="6476" y="3315"/>
                    <a:pt x="6513" y="3305"/>
                    <a:pt x="6550" y="3305"/>
                  </a:cubicBezTo>
                  <a:close/>
                  <a:moveTo>
                    <a:pt x="14837" y="4659"/>
                  </a:moveTo>
                  <a:cubicBezTo>
                    <a:pt x="14856" y="4659"/>
                    <a:pt x="14875" y="4661"/>
                    <a:pt x="14894" y="4666"/>
                  </a:cubicBezTo>
                  <a:cubicBezTo>
                    <a:pt x="14937" y="4677"/>
                    <a:pt x="14974" y="4698"/>
                    <a:pt x="15006" y="4735"/>
                  </a:cubicBezTo>
                  <a:cubicBezTo>
                    <a:pt x="15044" y="4778"/>
                    <a:pt x="15060" y="4831"/>
                    <a:pt x="15054" y="4890"/>
                  </a:cubicBezTo>
                  <a:cubicBezTo>
                    <a:pt x="15049" y="4944"/>
                    <a:pt x="15022" y="4992"/>
                    <a:pt x="14979" y="5029"/>
                  </a:cubicBezTo>
                  <a:cubicBezTo>
                    <a:pt x="14937" y="5066"/>
                    <a:pt x="14891" y="5083"/>
                    <a:pt x="14844" y="5083"/>
                  </a:cubicBezTo>
                  <a:cubicBezTo>
                    <a:pt x="14838" y="5083"/>
                    <a:pt x="14831" y="5083"/>
                    <a:pt x="14825" y="5082"/>
                  </a:cubicBezTo>
                  <a:cubicBezTo>
                    <a:pt x="14771" y="5077"/>
                    <a:pt x="14718" y="5050"/>
                    <a:pt x="14681" y="5002"/>
                  </a:cubicBezTo>
                  <a:cubicBezTo>
                    <a:pt x="14606" y="4917"/>
                    <a:pt x="14616" y="4794"/>
                    <a:pt x="14697" y="4719"/>
                  </a:cubicBezTo>
                  <a:cubicBezTo>
                    <a:pt x="14702" y="4714"/>
                    <a:pt x="14702" y="4709"/>
                    <a:pt x="14707" y="4703"/>
                  </a:cubicBezTo>
                  <a:cubicBezTo>
                    <a:pt x="14745" y="4673"/>
                    <a:pt x="14791" y="4659"/>
                    <a:pt x="14837" y="4659"/>
                  </a:cubicBezTo>
                  <a:close/>
                  <a:moveTo>
                    <a:pt x="11628" y="5274"/>
                  </a:moveTo>
                  <a:cubicBezTo>
                    <a:pt x="11637" y="5274"/>
                    <a:pt x="11645" y="5274"/>
                    <a:pt x="11654" y="5274"/>
                  </a:cubicBezTo>
                  <a:cubicBezTo>
                    <a:pt x="11670" y="5274"/>
                    <a:pt x="11680" y="5285"/>
                    <a:pt x="11696" y="5285"/>
                  </a:cubicBezTo>
                  <a:cubicBezTo>
                    <a:pt x="11750" y="5301"/>
                    <a:pt x="11798" y="5328"/>
                    <a:pt x="11830" y="5371"/>
                  </a:cubicBezTo>
                  <a:cubicBezTo>
                    <a:pt x="11857" y="5397"/>
                    <a:pt x="11873" y="5429"/>
                    <a:pt x="11883" y="5461"/>
                  </a:cubicBezTo>
                  <a:cubicBezTo>
                    <a:pt x="11910" y="5557"/>
                    <a:pt x="11883" y="5670"/>
                    <a:pt x="11798" y="5739"/>
                  </a:cubicBezTo>
                  <a:cubicBezTo>
                    <a:pt x="11776" y="5755"/>
                    <a:pt x="11755" y="5766"/>
                    <a:pt x="11734" y="5771"/>
                  </a:cubicBezTo>
                  <a:cubicBezTo>
                    <a:pt x="11696" y="5792"/>
                    <a:pt x="11654" y="5798"/>
                    <a:pt x="11616" y="5798"/>
                  </a:cubicBezTo>
                  <a:lnTo>
                    <a:pt x="11606" y="5798"/>
                  </a:lnTo>
                  <a:cubicBezTo>
                    <a:pt x="11536" y="5792"/>
                    <a:pt x="11472" y="5760"/>
                    <a:pt x="11430" y="5707"/>
                  </a:cubicBezTo>
                  <a:cubicBezTo>
                    <a:pt x="11381" y="5648"/>
                    <a:pt x="11360" y="5579"/>
                    <a:pt x="11365" y="5515"/>
                  </a:cubicBezTo>
                  <a:cubicBezTo>
                    <a:pt x="11376" y="5445"/>
                    <a:pt x="11403" y="5381"/>
                    <a:pt x="11462" y="5333"/>
                  </a:cubicBezTo>
                  <a:cubicBezTo>
                    <a:pt x="11508" y="5291"/>
                    <a:pt x="11568" y="5274"/>
                    <a:pt x="11628" y="5274"/>
                  </a:cubicBezTo>
                  <a:close/>
                  <a:moveTo>
                    <a:pt x="17302" y="0"/>
                  </a:moveTo>
                  <a:cubicBezTo>
                    <a:pt x="17302" y="0"/>
                    <a:pt x="17302" y="0"/>
                    <a:pt x="17302" y="6"/>
                  </a:cubicBezTo>
                  <a:cubicBezTo>
                    <a:pt x="17296" y="11"/>
                    <a:pt x="17296" y="22"/>
                    <a:pt x="17291" y="27"/>
                  </a:cubicBezTo>
                  <a:cubicBezTo>
                    <a:pt x="17248" y="86"/>
                    <a:pt x="17077" y="139"/>
                    <a:pt x="16800" y="187"/>
                  </a:cubicBezTo>
                  <a:lnTo>
                    <a:pt x="16784" y="187"/>
                  </a:lnTo>
                  <a:cubicBezTo>
                    <a:pt x="16768" y="192"/>
                    <a:pt x="16746" y="192"/>
                    <a:pt x="16725" y="198"/>
                  </a:cubicBezTo>
                  <a:cubicBezTo>
                    <a:pt x="16688" y="203"/>
                    <a:pt x="16650" y="208"/>
                    <a:pt x="16608" y="219"/>
                  </a:cubicBezTo>
                  <a:cubicBezTo>
                    <a:pt x="19185" y="6178"/>
                    <a:pt x="15511" y="6768"/>
                    <a:pt x="13954" y="6768"/>
                  </a:cubicBezTo>
                  <a:cubicBezTo>
                    <a:pt x="13569" y="6768"/>
                    <a:pt x="13314" y="6732"/>
                    <a:pt x="13314" y="6732"/>
                  </a:cubicBezTo>
                  <a:cubicBezTo>
                    <a:pt x="16410" y="6145"/>
                    <a:pt x="16416" y="2723"/>
                    <a:pt x="15999" y="294"/>
                  </a:cubicBezTo>
                  <a:lnTo>
                    <a:pt x="15999" y="294"/>
                  </a:lnTo>
                  <a:cubicBezTo>
                    <a:pt x="14702" y="427"/>
                    <a:pt x="12545" y="518"/>
                    <a:pt x="10052" y="545"/>
                  </a:cubicBezTo>
                  <a:lnTo>
                    <a:pt x="9412" y="545"/>
                  </a:lnTo>
                  <a:cubicBezTo>
                    <a:pt x="9241" y="545"/>
                    <a:pt x="9075" y="550"/>
                    <a:pt x="8904" y="550"/>
                  </a:cubicBezTo>
                  <a:cubicBezTo>
                    <a:pt x="8728" y="550"/>
                    <a:pt x="8552" y="545"/>
                    <a:pt x="8381" y="545"/>
                  </a:cubicBezTo>
                  <a:lnTo>
                    <a:pt x="7837" y="545"/>
                  </a:lnTo>
                  <a:cubicBezTo>
                    <a:pt x="7794" y="545"/>
                    <a:pt x="7746" y="545"/>
                    <a:pt x="7698" y="539"/>
                  </a:cubicBezTo>
                  <a:cubicBezTo>
                    <a:pt x="7533" y="539"/>
                    <a:pt x="7362" y="539"/>
                    <a:pt x="7196" y="534"/>
                  </a:cubicBezTo>
                  <a:lnTo>
                    <a:pt x="7121" y="534"/>
                  </a:lnTo>
                  <a:cubicBezTo>
                    <a:pt x="6977" y="534"/>
                    <a:pt x="6839" y="529"/>
                    <a:pt x="6700" y="529"/>
                  </a:cubicBezTo>
                  <a:cubicBezTo>
                    <a:pt x="6652" y="529"/>
                    <a:pt x="6604" y="529"/>
                    <a:pt x="6556" y="523"/>
                  </a:cubicBezTo>
                  <a:cubicBezTo>
                    <a:pt x="6427" y="523"/>
                    <a:pt x="6299" y="518"/>
                    <a:pt x="6177" y="518"/>
                  </a:cubicBezTo>
                  <a:cubicBezTo>
                    <a:pt x="6139" y="518"/>
                    <a:pt x="6102" y="518"/>
                    <a:pt x="6070" y="513"/>
                  </a:cubicBezTo>
                  <a:cubicBezTo>
                    <a:pt x="5910" y="513"/>
                    <a:pt x="5760" y="507"/>
                    <a:pt x="5605" y="502"/>
                  </a:cubicBezTo>
                  <a:lnTo>
                    <a:pt x="5499" y="502"/>
                  </a:lnTo>
                  <a:cubicBezTo>
                    <a:pt x="5376" y="497"/>
                    <a:pt x="5258" y="491"/>
                    <a:pt x="5136" y="491"/>
                  </a:cubicBezTo>
                  <a:cubicBezTo>
                    <a:pt x="5098" y="486"/>
                    <a:pt x="5061" y="486"/>
                    <a:pt x="5024" y="486"/>
                  </a:cubicBezTo>
                  <a:cubicBezTo>
                    <a:pt x="4874" y="481"/>
                    <a:pt x="4730" y="475"/>
                    <a:pt x="4591" y="470"/>
                  </a:cubicBezTo>
                  <a:cubicBezTo>
                    <a:pt x="4442" y="465"/>
                    <a:pt x="4292" y="459"/>
                    <a:pt x="4148" y="449"/>
                  </a:cubicBezTo>
                  <a:lnTo>
                    <a:pt x="4084" y="449"/>
                  </a:lnTo>
                  <a:cubicBezTo>
                    <a:pt x="3956" y="443"/>
                    <a:pt x="3833" y="438"/>
                    <a:pt x="3710" y="427"/>
                  </a:cubicBezTo>
                  <a:lnTo>
                    <a:pt x="3668" y="427"/>
                  </a:lnTo>
                  <a:cubicBezTo>
                    <a:pt x="2808" y="385"/>
                    <a:pt x="2087" y="326"/>
                    <a:pt x="1554" y="262"/>
                  </a:cubicBezTo>
                  <a:cubicBezTo>
                    <a:pt x="1036" y="1308"/>
                    <a:pt x="657" y="2136"/>
                    <a:pt x="502" y="2589"/>
                  </a:cubicBezTo>
                  <a:cubicBezTo>
                    <a:pt x="134" y="3673"/>
                    <a:pt x="0" y="5216"/>
                    <a:pt x="577" y="6582"/>
                  </a:cubicBezTo>
                  <a:cubicBezTo>
                    <a:pt x="1164" y="6919"/>
                    <a:pt x="2007" y="7180"/>
                    <a:pt x="3224" y="7335"/>
                  </a:cubicBezTo>
                  <a:cubicBezTo>
                    <a:pt x="4975" y="7554"/>
                    <a:pt x="6881" y="7666"/>
                    <a:pt x="8899" y="7666"/>
                  </a:cubicBezTo>
                  <a:cubicBezTo>
                    <a:pt x="10922" y="7666"/>
                    <a:pt x="12828" y="7554"/>
                    <a:pt x="14579" y="7335"/>
                  </a:cubicBezTo>
                  <a:cubicBezTo>
                    <a:pt x="18001" y="6903"/>
                    <a:pt x="18471" y="5616"/>
                    <a:pt x="18471" y="4287"/>
                  </a:cubicBezTo>
                  <a:cubicBezTo>
                    <a:pt x="18471" y="2765"/>
                    <a:pt x="18070" y="1292"/>
                    <a:pt x="17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3071025" y="1947500"/>
              <a:ext cx="2950" cy="575"/>
            </a:xfrm>
            <a:custGeom>
              <a:avLst/>
              <a:gdLst/>
              <a:ahLst/>
              <a:cxnLst/>
              <a:rect l="l" t="t" r="r" b="b"/>
              <a:pathLst>
                <a:path w="118" h="23" extrusionOk="0">
                  <a:moveTo>
                    <a:pt x="117" y="1"/>
                  </a:moveTo>
                  <a:cubicBezTo>
                    <a:pt x="80" y="6"/>
                    <a:pt x="43" y="11"/>
                    <a:pt x="6" y="17"/>
                  </a:cubicBezTo>
                  <a:cubicBezTo>
                    <a:pt x="1" y="17"/>
                    <a:pt x="1" y="17"/>
                    <a:pt x="1" y="22"/>
                  </a:cubicBezTo>
                  <a:cubicBezTo>
                    <a:pt x="43" y="12"/>
                    <a:pt x="80" y="6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3088100" y="1942700"/>
              <a:ext cx="300" cy="550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2" y="1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6" y="17"/>
                    <a:pt x="6" y="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3075425" y="1947250"/>
              <a:ext cx="425" cy="25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" y="0"/>
                  </a:moveTo>
                  <a:cubicBezTo>
                    <a:pt x="6" y="0"/>
                    <a:pt x="12" y="0"/>
                    <a:pt x="17" y="0"/>
                  </a:cubicBezTo>
                  <a:cubicBezTo>
                    <a:pt x="12" y="0"/>
                    <a:pt x="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2678400" y="19467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extrusionOk="0">
                  <a:moveTo>
                    <a:pt x="64" y="11"/>
                  </a:moveTo>
                  <a:cubicBezTo>
                    <a:pt x="43" y="11"/>
                    <a:pt x="22" y="6"/>
                    <a:pt x="0" y="1"/>
                  </a:cubicBezTo>
                  <a:cubicBezTo>
                    <a:pt x="22" y="6"/>
                    <a:pt x="43" y="11"/>
                    <a:pt x="6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2674125" y="1945775"/>
              <a:ext cx="2425" cy="550"/>
            </a:xfrm>
            <a:custGeom>
              <a:avLst/>
              <a:gdLst/>
              <a:ahLst/>
              <a:cxnLst/>
              <a:rect l="l" t="t" r="r" b="b"/>
              <a:pathLst>
                <a:path w="97" h="22" extrusionOk="0">
                  <a:moveTo>
                    <a:pt x="97" y="22"/>
                  </a:moveTo>
                  <a:cubicBezTo>
                    <a:pt x="65" y="16"/>
                    <a:pt x="33" y="6"/>
                    <a:pt x="0" y="0"/>
                  </a:cubicBezTo>
                  <a:cubicBezTo>
                    <a:pt x="33" y="6"/>
                    <a:pt x="65" y="16"/>
                    <a:pt x="97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2686275" y="1936700"/>
              <a:ext cx="2425" cy="300"/>
            </a:xfrm>
            <a:custGeom>
              <a:avLst/>
              <a:gdLst/>
              <a:ahLst/>
              <a:cxnLst/>
              <a:rect l="l" t="t" r="r" b="b"/>
              <a:pathLst>
                <a:path w="97" h="12" extrusionOk="0">
                  <a:moveTo>
                    <a:pt x="0" y="11"/>
                  </a:moveTo>
                  <a:cubicBezTo>
                    <a:pt x="27" y="6"/>
                    <a:pt x="59" y="6"/>
                    <a:pt x="96" y="0"/>
                  </a:cubicBezTo>
                  <a:cubicBezTo>
                    <a:pt x="59" y="6"/>
                    <a:pt x="27" y="6"/>
                    <a:pt x="0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668775" y="1943375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2" y="11"/>
                  </a:moveTo>
                  <a:cubicBezTo>
                    <a:pt x="12" y="6"/>
                    <a:pt x="1" y="6"/>
                    <a:pt x="1" y="0"/>
                  </a:cubicBezTo>
                  <a:cubicBezTo>
                    <a:pt x="1" y="6"/>
                    <a:pt x="12" y="6"/>
                    <a:pt x="12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671600" y="1944825"/>
              <a:ext cx="1075" cy="450"/>
            </a:xfrm>
            <a:custGeom>
              <a:avLst/>
              <a:gdLst/>
              <a:ahLst/>
              <a:cxnLst/>
              <a:rect l="l" t="t" r="r" b="b"/>
              <a:pathLst>
                <a:path w="43" h="18" extrusionOk="0">
                  <a:moveTo>
                    <a:pt x="43" y="17"/>
                  </a:moveTo>
                  <a:cubicBezTo>
                    <a:pt x="27" y="12"/>
                    <a:pt x="11" y="6"/>
                    <a:pt x="0" y="1"/>
                  </a:cubicBezTo>
                  <a:cubicBezTo>
                    <a:pt x="11" y="6"/>
                    <a:pt x="27" y="12"/>
                    <a:pt x="43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69850" y="19441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7" y="11"/>
                  </a:moveTo>
                  <a:cubicBezTo>
                    <a:pt x="17" y="11"/>
                    <a:pt x="6" y="6"/>
                    <a:pt x="1" y="0"/>
                  </a:cubicBezTo>
                  <a:cubicBezTo>
                    <a:pt x="6" y="6"/>
                    <a:pt x="17" y="11"/>
                    <a:pt x="27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682800" y="1947500"/>
              <a:ext cx="1100" cy="175"/>
            </a:xfrm>
            <a:custGeom>
              <a:avLst/>
              <a:gdLst/>
              <a:ahLst/>
              <a:cxnLst/>
              <a:rect l="l" t="t" r="r" b="b"/>
              <a:pathLst>
                <a:path w="44" h="7" extrusionOk="0">
                  <a:moveTo>
                    <a:pt x="1" y="1"/>
                  </a:moveTo>
                  <a:cubicBezTo>
                    <a:pt x="17" y="6"/>
                    <a:pt x="27" y="6"/>
                    <a:pt x="43" y="6"/>
                  </a:cubicBezTo>
                  <a:cubicBezTo>
                    <a:pt x="33" y="6"/>
                    <a:pt x="17" y="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673050" y="1939375"/>
              <a:ext cx="975" cy="275"/>
            </a:xfrm>
            <a:custGeom>
              <a:avLst/>
              <a:gdLst/>
              <a:ahLst/>
              <a:cxnLst/>
              <a:rect l="l" t="t" r="r" b="b"/>
              <a:pathLst>
                <a:path w="39" h="11" extrusionOk="0">
                  <a:moveTo>
                    <a:pt x="1" y="11"/>
                  </a:moveTo>
                  <a:cubicBezTo>
                    <a:pt x="11" y="5"/>
                    <a:pt x="27" y="5"/>
                    <a:pt x="38" y="0"/>
                  </a:cubicBezTo>
                  <a:cubicBezTo>
                    <a:pt x="27" y="5"/>
                    <a:pt x="11" y="5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670400" y="1940425"/>
              <a:ext cx="275" cy="17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0" y="6"/>
                  </a:moveTo>
                  <a:cubicBezTo>
                    <a:pt x="5" y="6"/>
                    <a:pt x="11" y="6"/>
                    <a:pt x="11" y="1"/>
                  </a:cubicBezTo>
                  <a:cubicBezTo>
                    <a:pt x="11" y="6"/>
                    <a:pt x="5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676400" y="1938575"/>
              <a:ext cx="1225" cy="275"/>
            </a:xfrm>
            <a:custGeom>
              <a:avLst/>
              <a:gdLst/>
              <a:ahLst/>
              <a:cxnLst/>
              <a:rect l="l" t="t" r="r" b="b"/>
              <a:pathLst>
                <a:path w="49" h="11" extrusionOk="0">
                  <a:moveTo>
                    <a:pt x="0" y="11"/>
                  </a:moveTo>
                  <a:cubicBezTo>
                    <a:pt x="16" y="5"/>
                    <a:pt x="32" y="0"/>
                    <a:pt x="48" y="0"/>
                  </a:cubicBezTo>
                  <a:cubicBezTo>
                    <a:pt x="32" y="0"/>
                    <a:pt x="16" y="5"/>
                    <a:pt x="0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681325" y="1937500"/>
              <a:ext cx="2175" cy="300"/>
            </a:xfrm>
            <a:custGeom>
              <a:avLst/>
              <a:gdLst/>
              <a:ahLst/>
              <a:cxnLst/>
              <a:rect l="l" t="t" r="r" b="b"/>
              <a:pathLst>
                <a:path w="87" h="12" extrusionOk="0">
                  <a:moveTo>
                    <a:pt x="1" y="11"/>
                  </a:moveTo>
                  <a:cubicBezTo>
                    <a:pt x="27" y="6"/>
                    <a:pt x="54" y="0"/>
                    <a:pt x="86" y="0"/>
                  </a:cubicBezTo>
                  <a:cubicBezTo>
                    <a:pt x="54" y="0"/>
                    <a:pt x="27" y="6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668925" y="19413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cubicBezTo>
                    <a:pt x="0" y="6"/>
                    <a:pt x="6" y="6"/>
                    <a:pt x="11" y="0"/>
                  </a:cubicBezTo>
                  <a:cubicBezTo>
                    <a:pt x="6" y="6"/>
                    <a:pt x="0" y="6"/>
                    <a:pt x="0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694000" y="193590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1" y="6"/>
                  </a:moveTo>
                  <a:cubicBezTo>
                    <a:pt x="12" y="0"/>
                    <a:pt x="22" y="0"/>
                    <a:pt x="33" y="0"/>
                  </a:cubicBezTo>
                  <a:cubicBezTo>
                    <a:pt x="22" y="0"/>
                    <a:pt x="12" y="0"/>
                    <a:pt x="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668375" y="1935100"/>
              <a:ext cx="33275" cy="14025"/>
            </a:xfrm>
            <a:custGeom>
              <a:avLst/>
              <a:gdLst/>
              <a:ahLst/>
              <a:cxnLst/>
              <a:rect l="l" t="t" r="r" b="b"/>
              <a:pathLst>
                <a:path w="1331" h="561" extrusionOk="0">
                  <a:moveTo>
                    <a:pt x="1330" y="0"/>
                  </a:moveTo>
                  <a:lnTo>
                    <a:pt x="1330" y="0"/>
                  </a:lnTo>
                  <a:cubicBezTo>
                    <a:pt x="1234" y="11"/>
                    <a:pt x="1143" y="22"/>
                    <a:pt x="1058" y="32"/>
                  </a:cubicBezTo>
                  <a:cubicBezTo>
                    <a:pt x="1047" y="32"/>
                    <a:pt x="1037" y="32"/>
                    <a:pt x="1026" y="38"/>
                  </a:cubicBezTo>
                  <a:cubicBezTo>
                    <a:pt x="946" y="43"/>
                    <a:pt x="876" y="54"/>
                    <a:pt x="812" y="64"/>
                  </a:cubicBezTo>
                  <a:cubicBezTo>
                    <a:pt x="775" y="70"/>
                    <a:pt x="743" y="70"/>
                    <a:pt x="716" y="75"/>
                  </a:cubicBezTo>
                  <a:cubicBezTo>
                    <a:pt x="674" y="80"/>
                    <a:pt x="636" y="91"/>
                    <a:pt x="604" y="96"/>
                  </a:cubicBezTo>
                  <a:cubicBezTo>
                    <a:pt x="572" y="96"/>
                    <a:pt x="545" y="102"/>
                    <a:pt x="519" y="107"/>
                  </a:cubicBezTo>
                  <a:cubicBezTo>
                    <a:pt x="465" y="118"/>
                    <a:pt x="417" y="128"/>
                    <a:pt x="369" y="139"/>
                  </a:cubicBezTo>
                  <a:cubicBezTo>
                    <a:pt x="353" y="139"/>
                    <a:pt x="337" y="144"/>
                    <a:pt x="321" y="150"/>
                  </a:cubicBezTo>
                  <a:cubicBezTo>
                    <a:pt x="284" y="155"/>
                    <a:pt x="252" y="166"/>
                    <a:pt x="225" y="171"/>
                  </a:cubicBezTo>
                  <a:cubicBezTo>
                    <a:pt x="214" y="176"/>
                    <a:pt x="198" y="176"/>
                    <a:pt x="188" y="182"/>
                  </a:cubicBezTo>
                  <a:cubicBezTo>
                    <a:pt x="150" y="192"/>
                    <a:pt x="118" y="203"/>
                    <a:pt x="92" y="214"/>
                  </a:cubicBezTo>
                  <a:cubicBezTo>
                    <a:pt x="92" y="219"/>
                    <a:pt x="86" y="219"/>
                    <a:pt x="81" y="219"/>
                  </a:cubicBezTo>
                  <a:cubicBezTo>
                    <a:pt x="60" y="230"/>
                    <a:pt x="44" y="241"/>
                    <a:pt x="33" y="251"/>
                  </a:cubicBezTo>
                  <a:cubicBezTo>
                    <a:pt x="28" y="257"/>
                    <a:pt x="22" y="257"/>
                    <a:pt x="22" y="262"/>
                  </a:cubicBezTo>
                  <a:cubicBezTo>
                    <a:pt x="6" y="273"/>
                    <a:pt x="1" y="283"/>
                    <a:pt x="1" y="299"/>
                  </a:cubicBezTo>
                  <a:cubicBezTo>
                    <a:pt x="1" y="310"/>
                    <a:pt x="6" y="321"/>
                    <a:pt x="17" y="331"/>
                  </a:cubicBezTo>
                  <a:cubicBezTo>
                    <a:pt x="17" y="337"/>
                    <a:pt x="28" y="337"/>
                    <a:pt x="28" y="342"/>
                  </a:cubicBezTo>
                  <a:cubicBezTo>
                    <a:pt x="38" y="347"/>
                    <a:pt x="49" y="353"/>
                    <a:pt x="60" y="363"/>
                  </a:cubicBezTo>
                  <a:cubicBezTo>
                    <a:pt x="65" y="369"/>
                    <a:pt x="76" y="374"/>
                    <a:pt x="86" y="374"/>
                  </a:cubicBezTo>
                  <a:cubicBezTo>
                    <a:pt x="97" y="379"/>
                    <a:pt x="113" y="385"/>
                    <a:pt x="129" y="390"/>
                  </a:cubicBezTo>
                  <a:cubicBezTo>
                    <a:pt x="140" y="395"/>
                    <a:pt x="156" y="401"/>
                    <a:pt x="172" y="406"/>
                  </a:cubicBezTo>
                  <a:cubicBezTo>
                    <a:pt x="188" y="411"/>
                    <a:pt x="209" y="417"/>
                    <a:pt x="230" y="427"/>
                  </a:cubicBezTo>
                  <a:cubicBezTo>
                    <a:pt x="263" y="433"/>
                    <a:pt x="295" y="443"/>
                    <a:pt x="327" y="449"/>
                  </a:cubicBezTo>
                  <a:cubicBezTo>
                    <a:pt x="353" y="454"/>
                    <a:pt x="375" y="459"/>
                    <a:pt x="401" y="465"/>
                  </a:cubicBezTo>
                  <a:cubicBezTo>
                    <a:pt x="423" y="470"/>
                    <a:pt x="444" y="475"/>
                    <a:pt x="465" y="475"/>
                  </a:cubicBezTo>
                  <a:cubicBezTo>
                    <a:pt x="503" y="486"/>
                    <a:pt x="540" y="491"/>
                    <a:pt x="577" y="497"/>
                  </a:cubicBezTo>
                  <a:cubicBezTo>
                    <a:pt x="594" y="502"/>
                    <a:pt x="610" y="502"/>
                    <a:pt x="620" y="502"/>
                  </a:cubicBezTo>
                  <a:cubicBezTo>
                    <a:pt x="748" y="523"/>
                    <a:pt x="892" y="545"/>
                    <a:pt x="1053" y="561"/>
                  </a:cubicBezTo>
                  <a:cubicBezTo>
                    <a:pt x="1138" y="379"/>
                    <a:pt x="1234" y="192"/>
                    <a:pt x="1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669175" y="1940575"/>
              <a:ext cx="1250" cy="825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1" y="32"/>
                  </a:moveTo>
                  <a:cubicBezTo>
                    <a:pt x="12" y="22"/>
                    <a:pt x="28" y="11"/>
                    <a:pt x="49" y="0"/>
                  </a:cubicBezTo>
                  <a:cubicBezTo>
                    <a:pt x="28" y="11"/>
                    <a:pt x="12" y="22"/>
                    <a:pt x="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88675" y="1936025"/>
              <a:ext cx="5350" cy="700"/>
            </a:xfrm>
            <a:custGeom>
              <a:avLst/>
              <a:gdLst/>
              <a:ahLst/>
              <a:cxnLst/>
              <a:rect l="l" t="t" r="r" b="b"/>
              <a:pathLst>
                <a:path w="214" h="28" extrusionOk="0">
                  <a:moveTo>
                    <a:pt x="214" y="1"/>
                  </a:moveTo>
                  <a:cubicBezTo>
                    <a:pt x="134" y="6"/>
                    <a:pt x="64" y="17"/>
                    <a:pt x="0" y="27"/>
                  </a:cubicBezTo>
                  <a:cubicBezTo>
                    <a:pt x="64" y="17"/>
                    <a:pt x="139" y="6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83475" y="1936975"/>
              <a:ext cx="2825" cy="550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2" y="16"/>
                    <a:pt x="70" y="5"/>
                    <a:pt x="112" y="0"/>
                  </a:cubicBezTo>
                  <a:cubicBezTo>
                    <a:pt x="70" y="5"/>
                    <a:pt x="32" y="16"/>
                    <a:pt x="0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674000" y="1938825"/>
              <a:ext cx="2425" cy="575"/>
            </a:xfrm>
            <a:custGeom>
              <a:avLst/>
              <a:gdLst/>
              <a:ahLst/>
              <a:cxnLst/>
              <a:rect l="l" t="t" r="r" b="b"/>
              <a:pathLst>
                <a:path w="97" h="23" extrusionOk="0">
                  <a:moveTo>
                    <a:pt x="0" y="22"/>
                  </a:moveTo>
                  <a:cubicBezTo>
                    <a:pt x="27" y="17"/>
                    <a:pt x="59" y="6"/>
                    <a:pt x="96" y="1"/>
                  </a:cubicBezTo>
                  <a:cubicBezTo>
                    <a:pt x="59" y="6"/>
                    <a:pt x="27" y="17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677600" y="1937775"/>
              <a:ext cx="3750" cy="825"/>
            </a:xfrm>
            <a:custGeom>
              <a:avLst/>
              <a:gdLst/>
              <a:ahLst/>
              <a:cxnLst/>
              <a:rect l="l" t="t" r="r" b="b"/>
              <a:pathLst>
                <a:path w="150" h="33" extrusionOk="0">
                  <a:moveTo>
                    <a:pt x="0" y="32"/>
                  </a:moveTo>
                  <a:cubicBezTo>
                    <a:pt x="48" y="21"/>
                    <a:pt x="96" y="11"/>
                    <a:pt x="150" y="0"/>
                  </a:cubicBezTo>
                  <a:cubicBezTo>
                    <a:pt x="96" y="11"/>
                    <a:pt x="48" y="21"/>
                    <a:pt x="0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670650" y="1939625"/>
              <a:ext cx="2425" cy="825"/>
            </a:xfrm>
            <a:custGeom>
              <a:avLst/>
              <a:gdLst/>
              <a:ahLst/>
              <a:cxnLst/>
              <a:rect l="l" t="t" r="r" b="b"/>
              <a:pathLst>
                <a:path w="97" h="33" extrusionOk="0">
                  <a:moveTo>
                    <a:pt x="1" y="33"/>
                  </a:moveTo>
                  <a:cubicBezTo>
                    <a:pt x="27" y="22"/>
                    <a:pt x="59" y="11"/>
                    <a:pt x="97" y="1"/>
                  </a:cubicBezTo>
                  <a:cubicBezTo>
                    <a:pt x="59" y="11"/>
                    <a:pt x="27" y="22"/>
                    <a:pt x="1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668375" y="1941625"/>
              <a:ext cx="575" cy="97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2" y="1"/>
                  </a:moveTo>
                  <a:cubicBezTo>
                    <a:pt x="6" y="12"/>
                    <a:pt x="1" y="22"/>
                    <a:pt x="1" y="38"/>
                  </a:cubicBezTo>
                  <a:cubicBezTo>
                    <a:pt x="1" y="22"/>
                    <a:pt x="6" y="12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694800" y="1935100"/>
              <a:ext cx="6850" cy="825"/>
            </a:xfrm>
            <a:custGeom>
              <a:avLst/>
              <a:gdLst/>
              <a:ahLst/>
              <a:cxnLst/>
              <a:rect l="l" t="t" r="r" b="b"/>
              <a:pathLst>
                <a:path w="274" h="33" extrusionOk="0">
                  <a:moveTo>
                    <a:pt x="273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177" y="11"/>
                    <a:pt x="86" y="22"/>
                    <a:pt x="1" y="32"/>
                  </a:cubicBezTo>
                  <a:cubicBezTo>
                    <a:pt x="86" y="22"/>
                    <a:pt x="177" y="11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1"/>
            <p:cNvGrpSpPr/>
            <p:nvPr/>
          </p:nvGrpSpPr>
          <p:grpSpPr>
            <a:xfrm>
              <a:off x="2609675" y="1343350"/>
              <a:ext cx="537450" cy="820375"/>
              <a:chOff x="2609675" y="1343350"/>
              <a:chExt cx="537450" cy="820375"/>
            </a:xfrm>
          </p:grpSpPr>
          <p:sp>
            <p:nvSpPr>
              <p:cNvPr id="888" name="Google Shape;888;p41"/>
              <p:cNvSpPr/>
              <p:nvPr/>
            </p:nvSpPr>
            <p:spPr>
              <a:xfrm>
                <a:off x="2670250" y="1628950"/>
                <a:ext cx="476875" cy="534775"/>
              </a:xfrm>
              <a:custGeom>
                <a:avLst/>
                <a:gdLst/>
                <a:ahLst/>
                <a:cxnLst/>
                <a:rect l="l" t="t" r="r" b="b"/>
                <a:pathLst>
                  <a:path w="19075" h="21391" extrusionOk="0">
                    <a:moveTo>
                      <a:pt x="10144" y="0"/>
                    </a:moveTo>
                    <a:lnTo>
                      <a:pt x="9722" y="48"/>
                    </a:lnTo>
                    <a:cubicBezTo>
                      <a:pt x="9258" y="138"/>
                      <a:pt x="8804" y="169"/>
                      <a:pt x="8390" y="169"/>
                    </a:cubicBezTo>
                    <a:cubicBezTo>
                      <a:pt x="8161" y="169"/>
                      <a:pt x="7945" y="160"/>
                      <a:pt x="7747" y="144"/>
                    </a:cubicBezTo>
                    <a:lnTo>
                      <a:pt x="7747" y="150"/>
                    </a:lnTo>
                    <a:cubicBezTo>
                      <a:pt x="7747" y="150"/>
                      <a:pt x="3524" y="7735"/>
                      <a:pt x="1255" y="12246"/>
                    </a:cubicBezTo>
                    <a:cubicBezTo>
                      <a:pt x="1527" y="12220"/>
                      <a:pt x="1837" y="12193"/>
                      <a:pt x="2184" y="12172"/>
                    </a:cubicBezTo>
                    <a:cubicBezTo>
                      <a:pt x="2211" y="12166"/>
                      <a:pt x="2237" y="12166"/>
                      <a:pt x="2264" y="12166"/>
                    </a:cubicBezTo>
                    <a:cubicBezTo>
                      <a:pt x="2350" y="12161"/>
                      <a:pt x="2430" y="12156"/>
                      <a:pt x="2515" y="12150"/>
                    </a:cubicBezTo>
                    <a:cubicBezTo>
                      <a:pt x="2552" y="12145"/>
                      <a:pt x="2590" y="12145"/>
                      <a:pt x="2632" y="12140"/>
                    </a:cubicBezTo>
                    <a:cubicBezTo>
                      <a:pt x="2707" y="12134"/>
                      <a:pt x="2787" y="12134"/>
                      <a:pt x="2862" y="12129"/>
                    </a:cubicBezTo>
                    <a:cubicBezTo>
                      <a:pt x="2910" y="12124"/>
                      <a:pt x="2953" y="12124"/>
                      <a:pt x="2995" y="12118"/>
                    </a:cubicBezTo>
                    <a:cubicBezTo>
                      <a:pt x="3102" y="12113"/>
                      <a:pt x="3214" y="12108"/>
                      <a:pt x="3326" y="12102"/>
                    </a:cubicBezTo>
                    <a:cubicBezTo>
                      <a:pt x="3391" y="12102"/>
                      <a:pt x="3460" y="12097"/>
                      <a:pt x="3529" y="12091"/>
                    </a:cubicBezTo>
                    <a:cubicBezTo>
                      <a:pt x="3583" y="12091"/>
                      <a:pt x="3641" y="12086"/>
                      <a:pt x="3700" y="12086"/>
                    </a:cubicBezTo>
                    <a:cubicBezTo>
                      <a:pt x="3775" y="12081"/>
                      <a:pt x="3844" y="12081"/>
                      <a:pt x="3919" y="12075"/>
                    </a:cubicBezTo>
                    <a:cubicBezTo>
                      <a:pt x="3978" y="12075"/>
                      <a:pt x="4031" y="12070"/>
                      <a:pt x="4090" y="12070"/>
                    </a:cubicBezTo>
                    <a:cubicBezTo>
                      <a:pt x="4165" y="12065"/>
                      <a:pt x="4245" y="12065"/>
                      <a:pt x="4325" y="12059"/>
                    </a:cubicBezTo>
                    <a:cubicBezTo>
                      <a:pt x="4378" y="12059"/>
                      <a:pt x="4431" y="12059"/>
                      <a:pt x="4490" y="12054"/>
                    </a:cubicBezTo>
                    <a:cubicBezTo>
                      <a:pt x="4624" y="12049"/>
                      <a:pt x="4762" y="12049"/>
                      <a:pt x="4901" y="12043"/>
                    </a:cubicBezTo>
                    <a:cubicBezTo>
                      <a:pt x="4971" y="12043"/>
                      <a:pt x="5040" y="12038"/>
                      <a:pt x="5109" y="12038"/>
                    </a:cubicBezTo>
                    <a:cubicBezTo>
                      <a:pt x="5184" y="12033"/>
                      <a:pt x="5259" y="12033"/>
                      <a:pt x="5334" y="12033"/>
                    </a:cubicBezTo>
                    <a:cubicBezTo>
                      <a:pt x="5408" y="12027"/>
                      <a:pt x="5483" y="12027"/>
                      <a:pt x="5558" y="12027"/>
                    </a:cubicBezTo>
                    <a:cubicBezTo>
                      <a:pt x="5627" y="12022"/>
                      <a:pt x="5702" y="12022"/>
                      <a:pt x="5771" y="12022"/>
                    </a:cubicBezTo>
                    <a:cubicBezTo>
                      <a:pt x="5862" y="12017"/>
                      <a:pt x="5958" y="12017"/>
                      <a:pt x="6049" y="12017"/>
                    </a:cubicBezTo>
                    <a:cubicBezTo>
                      <a:pt x="6108" y="12017"/>
                      <a:pt x="6166" y="12011"/>
                      <a:pt x="6225" y="12011"/>
                    </a:cubicBezTo>
                    <a:cubicBezTo>
                      <a:pt x="6375" y="12011"/>
                      <a:pt x="6524" y="12006"/>
                      <a:pt x="6679" y="12006"/>
                    </a:cubicBezTo>
                    <a:lnTo>
                      <a:pt x="6807" y="12006"/>
                    </a:lnTo>
                    <a:cubicBezTo>
                      <a:pt x="6930" y="12001"/>
                      <a:pt x="7047" y="12001"/>
                      <a:pt x="7165" y="12001"/>
                    </a:cubicBezTo>
                    <a:lnTo>
                      <a:pt x="7325" y="12001"/>
                    </a:lnTo>
                    <a:cubicBezTo>
                      <a:pt x="7442" y="11995"/>
                      <a:pt x="7565" y="11995"/>
                      <a:pt x="7683" y="11995"/>
                    </a:cubicBezTo>
                    <a:lnTo>
                      <a:pt x="8948" y="11995"/>
                    </a:lnTo>
                    <a:cubicBezTo>
                      <a:pt x="9076" y="11995"/>
                      <a:pt x="9204" y="11995"/>
                      <a:pt x="9332" y="12001"/>
                    </a:cubicBezTo>
                    <a:lnTo>
                      <a:pt x="9466" y="12001"/>
                    </a:lnTo>
                    <a:cubicBezTo>
                      <a:pt x="9599" y="12001"/>
                      <a:pt x="9732" y="12001"/>
                      <a:pt x="9866" y="12006"/>
                    </a:cubicBezTo>
                    <a:lnTo>
                      <a:pt x="9941" y="12006"/>
                    </a:lnTo>
                    <a:cubicBezTo>
                      <a:pt x="10277" y="12011"/>
                      <a:pt x="10603" y="12017"/>
                      <a:pt x="10923" y="12022"/>
                    </a:cubicBezTo>
                    <a:lnTo>
                      <a:pt x="10939" y="12022"/>
                    </a:lnTo>
                    <a:cubicBezTo>
                      <a:pt x="11099" y="12027"/>
                      <a:pt x="11254" y="12027"/>
                      <a:pt x="11409" y="12033"/>
                    </a:cubicBezTo>
                    <a:lnTo>
                      <a:pt x="11419" y="12033"/>
                    </a:lnTo>
                    <a:cubicBezTo>
                      <a:pt x="13010" y="12075"/>
                      <a:pt x="14366" y="12145"/>
                      <a:pt x="15311" y="12241"/>
                    </a:cubicBezTo>
                    <a:cubicBezTo>
                      <a:pt x="15081" y="11131"/>
                      <a:pt x="14804" y="10346"/>
                      <a:pt x="14804" y="10346"/>
                    </a:cubicBezTo>
                    <a:lnTo>
                      <a:pt x="14804" y="10346"/>
                    </a:lnTo>
                    <a:cubicBezTo>
                      <a:pt x="15210" y="11051"/>
                      <a:pt x="15546" y="11696"/>
                      <a:pt x="15823" y="12294"/>
                    </a:cubicBezTo>
                    <a:cubicBezTo>
                      <a:pt x="16010" y="12321"/>
                      <a:pt x="16170" y="12348"/>
                      <a:pt x="16304" y="12374"/>
                    </a:cubicBezTo>
                    <a:cubicBezTo>
                      <a:pt x="16315" y="12374"/>
                      <a:pt x="16336" y="12380"/>
                      <a:pt x="16347" y="12380"/>
                    </a:cubicBezTo>
                    <a:cubicBezTo>
                      <a:pt x="16368" y="12385"/>
                      <a:pt x="16384" y="12390"/>
                      <a:pt x="16405" y="12396"/>
                    </a:cubicBezTo>
                    <a:cubicBezTo>
                      <a:pt x="16427" y="12401"/>
                      <a:pt x="16453" y="12406"/>
                      <a:pt x="16475" y="12412"/>
                    </a:cubicBezTo>
                    <a:cubicBezTo>
                      <a:pt x="16491" y="12417"/>
                      <a:pt x="16501" y="12417"/>
                      <a:pt x="16517" y="12422"/>
                    </a:cubicBezTo>
                    <a:cubicBezTo>
                      <a:pt x="16539" y="12428"/>
                      <a:pt x="16555" y="12433"/>
                      <a:pt x="16571" y="12438"/>
                    </a:cubicBezTo>
                    <a:cubicBezTo>
                      <a:pt x="16587" y="12444"/>
                      <a:pt x="16598" y="12449"/>
                      <a:pt x="16608" y="12454"/>
                    </a:cubicBezTo>
                    <a:cubicBezTo>
                      <a:pt x="16624" y="12460"/>
                      <a:pt x="16635" y="12465"/>
                      <a:pt x="16651" y="12471"/>
                    </a:cubicBezTo>
                    <a:cubicBezTo>
                      <a:pt x="16656" y="12476"/>
                      <a:pt x="16667" y="12476"/>
                      <a:pt x="16672" y="12481"/>
                    </a:cubicBezTo>
                    <a:cubicBezTo>
                      <a:pt x="16683" y="12487"/>
                      <a:pt x="16694" y="12497"/>
                      <a:pt x="16699" y="12503"/>
                    </a:cubicBezTo>
                    <a:cubicBezTo>
                      <a:pt x="16704" y="12508"/>
                      <a:pt x="16710" y="12508"/>
                      <a:pt x="16710" y="12513"/>
                    </a:cubicBezTo>
                    <a:cubicBezTo>
                      <a:pt x="16720" y="12524"/>
                      <a:pt x="16726" y="12535"/>
                      <a:pt x="16726" y="12545"/>
                    </a:cubicBezTo>
                    <a:cubicBezTo>
                      <a:pt x="17494" y="13837"/>
                      <a:pt x="17895" y="15310"/>
                      <a:pt x="17895" y="16832"/>
                    </a:cubicBezTo>
                    <a:cubicBezTo>
                      <a:pt x="17895" y="18161"/>
                      <a:pt x="17425" y="19448"/>
                      <a:pt x="14003" y="19880"/>
                    </a:cubicBezTo>
                    <a:cubicBezTo>
                      <a:pt x="12252" y="20099"/>
                      <a:pt x="10346" y="20211"/>
                      <a:pt x="8323" y="20211"/>
                    </a:cubicBezTo>
                    <a:cubicBezTo>
                      <a:pt x="6305" y="20211"/>
                      <a:pt x="4399" y="20099"/>
                      <a:pt x="2648" y="19880"/>
                    </a:cubicBezTo>
                    <a:cubicBezTo>
                      <a:pt x="1431" y="19725"/>
                      <a:pt x="588" y="19464"/>
                      <a:pt x="1" y="19127"/>
                    </a:cubicBezTo>
                    <a:lnTo>
                      <a:pt x="1" y="19127"/>
                    </a:lnTo>
                    <a:cubicBezTo>
                      <a:pt x="273" y="19763"/>
                      <a:pt x="695" y="20361"/>
                      <a:pt x="1325" y="20846"/>
                    </a:cubicBezTo>
                    <a:cubicBezTo>
                      <a:pt x="1698" y="20932"/>
                      <a:pt x="2088" y="20996"/>
                      <a:pt x="2499" y="21049"/>
                    </a:cubicBezTo>
                    <a:cubicBezTo>
                      <a:pt x="4058" y="21241"/>
                      <a:pt x="5996" y="21391"/>
                      <a:pt x="8323" y="21391"/>
                    </a:cubicBezTo>
                    <a:cubicBezTo>
                      <a:pt x="10651" y="21391"/>
                      <a:pt x="12588" y="21241"/>
                      <a:pt x="14153" y="21049"/>
                    </a:cubicBezTo>
                    <a:cubicBezTo>
                      <a:pt x="16966" y="20692"/>
                      <a:pt x="19075" y="19672"/>
                      <a:pt x="19075" y="16832"/>
                    </a:cubicBezTo>
                    <a:cubicBezTo>
                      <a:pt x="19075" y="14803"/>
                      <a:pt x="18434" y="12823"/>
                      <a:pt x="17243" y="11184"/>
                    </a:cubicBezTo>
                    <a:lnTo>
                      <a:pt x="10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2863900" y="1364575"/>
                <a:ext cx="59950" cy="268625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745" extrusionOk="0">
                    <a:moveTo>
                      <a:pt x="1" y="0"/>
                    </a:moveTo>
                    <a:lnTo>
                      <a:pt x="1" y="10719"/>
                    </a:lnTo>
                    <a:cubicBezTo>
                      <a:pt x="199" y="10735"/>
                      <a:pt x="415" y="10744"/>
                      <a:pt x="644" y="10744"/>
                    </a:cubicBezTo>
                    <a:cubicBezTo>
                      <a:pt x="1058" y="10744"/>
                      <a:pt x="1512" y="10713"/>
                      <a:pt x="1976" y="10623"/>
                    </a:cubicBezTo>
                    <a:lnTo>
                      <a:pt x="2398" y="10575"/>
                    </a:lnTo>
                    <a:lnTo>
                      <a:pt x="23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2845075" y="1343350"/>
                <a:ext cx="915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850" extrusionOk="0">
                    <a:moveTo>
                      <a:pt x="754" y="0"/>
                    </a:moveTo>
                    <a:cubicBezTo>
                      <a:pt x="754" y="0"/>
                      <a:pt x="1" y="395"/>
                      <a:pt x="754" y="849"/>
                    </a:cubicBezTo>
                    <a:lnTo>
                      <a:pt x="3279" y="849"/>
                    </a:lnTo>
                    <a:cubicBezTo>
                      <a:pt x="3492" y="849"/>
                      <a:pt x="3663" y="673"/>
                      <a:pt x="3663" y="459"/>
                    </a:cubicBezTo>
                    <a:lnTo>
                      <a:pt x="3663" y="390"/>
                    </a:lnTo>
                    <a:cubicBezTo>
                      <a:pt x="3663" y="171"/>
                      <a:pt x="3492" y="0"/>
                      <a:pt x="3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2832950" y="1364575"/>
                <a:ext cx="30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" extrusionOk="0">
                    <a:moveTo>
                      <a:pt x="123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2609675" y="1628950"/>
                <a:ext cx="254250" cy="521175"/>
              </a:xfrm>
              <a:custGeom>
                <a:avLst/>
                <a:gdLst/>
                <a:ahLst/>
                <a:cxnLst/>
                <a:rect l="l" t="t" r="r" b="b"/>
                <a:pathLst>
                  <a:path w="10170" h="20847" extrusionOk="0">
                    <a:moveTo>
                      <a:pt x="8931" y="0"/>
                    </a:moveTo>
                    <a:lnTo>
                      <a:pt x="1826" y="11184"/>
                    </a:lnTo>
                    <a:cubicBezTo>
                      <a:pt x="1233" y="12006"/>
                      <a:pt x="774" y="12908"/>
                      <a:pt x="465" y="13864"/>
                    </a:cubicBezTo>
                    <a:cubicBezTo>
                      <a:pt x="160" y="14814"/>
                      <a:pt x="0" y="15818"/>
                      <a:pt x="0" y="16832"/>
                    </a:cubicBezTo>
                    <a:cubicBezTo>
                      <a:pt x="0" y="19261"/>
                      <a:pt x="1538" y="20361"/>
                      <a:pt x="3748" y="20846"/>
                    </a:cubicBezTo>
                    <a:cubicBezTo>
                      <a:pt x="3118" y="20361"/>
                      <a:pt x="2696" y="19763"/>
                      <a:pt x="2424" y="19127"/>
                    </a:cubicBezTo>
                    <a:cubicBezTo>
                      <a:pt x="1372" y="18524"/>
                      <a:pt x="1180" y="17686"/>
                      <a:pt x="1180" y="16832"/>
                    </a:cubicBezTo>
                    <a:cubicBezTo>
                      <a:pt x="1180" y="15310"/>
                      <a:pt x="1580" y="13837"/>
                      <a:pt x="2349" y="12545"/>
                    </a:cubicBezTo>
                    <a:cubicBezTo>
                      <a:pt x="2349" y="12529"/>
                      <a:pt x="2354" y="12519"/>
                      <a:pt x="2370" y="12508"/>
                    </a:cubicBezTo>
                    <a:cubicBezTo>
                      <a:pt x="2370" y="12503"/>
                      <a:pt x="2376" y="12503"/>
                      <a:pt x="2381" y="12497"/>
                    </a:cubicBezTo>
                    <a:cubicBezTo>
                      <a:pt x="2392" y="12487"/>
                      <a:pt x="2408" y="12476"/>
                      <a:pt x="2429" y="12465"/>
                    </a:cubicBezTo>
                    <a:cubicBezTo>
                      <a:pt x="2434" y="12465"/>
                      <a:pt x="2440" y="12465"/>
                      <a:pt x="2440" y="12460"/>
                    </a:cubicBezTo>
                    <a:cubicBezTo>
                      <a:pt x="2466" y="12449"/>
                      <a:pt x="2498" y="12438"/>
                      <a:pt x="2536" y="12428"/>
                    </a:cubicBezTo>
                    <a:cubicBezTo>
                      <a:pt x="2546" y="12422"/>
                      <a:pt x="2562" y="12422"/>
                      <a:pt x="2573" y="12417"/>
                    </a:cubicBezTo>
                    <a:cubicBezTo>
                      <a:pt x="2600" y="12412"/>
                      <a:pt x="2632" y="12401"/>
                      <a:pt x="2669" y="12396"/>
                    </a:cubicBezTo>
                    <a:cubicBezTo>
                      <a:pt x="2685" y="12390"/>
                      <a:pt x="2701" y="12385"/>
                      <a:pt x="2717" y="12385"/>
                    </a:cubicBezTo>
                    <a:cubicBezTo>
                      <a:pt x="2765" y="12374"/>
                      <a:pt x="2813" y="12364"/>
                      <a:pt x="2867" y="12353"/>
                    </a:cubicBezTo>
                    <a:cubicBezTo>
                      <a:pt x="2893" y="12348"/>
                      <a:pt x="2920" y="12342"/>
                      <a:pt x="2952" y="12342"/>
                    </a:cubicBezTo>
                    <a:cubicBezTo>
                      <a:pt x="2984" y="12337"/>
                      <a:pt x="3022" y="12326"/>
                      <a:pt x="3064" y="12321"/>
                    </a:cubicBezTo>
                    <a:cubicBezTo>
                      <a:pt x="3091" y="12316"/>
                      <a:pt x="3123" y="12316"/>
                      <a:pt x="3160" y="12310"/>
                    </a:cubicBezTo>
                    <a:cubicBezTo>
                      <a:pt x="3224" y="12300"/>
                      <a:pt x="3299" y="12289"/>
                      <a:pt x="3374" y="12284"/>
                    </a:cubicBezTo>
                    <a:cubicBezTo>
                      <a:pt x="3385" y="12278"/>
                      <a:pt x="3395" y="12278"/>
                      <a:pt x="3406" y="12278"/>
                    </a:cubicBezTo>
                    <a:cubicBezTo>
                      <a:pt x="3491" y="12268"/>
                      <a:pt x="3582" y="12257"/>
                      <a:pt x="3678" y="12246"/>
                    </a:cubicBezTo>
                    <a:cubicBezTo>
                      <a:pt x="5947" y="7735"/>
                      <a:pt x="10170" y="150"/>
                      <a:pt x="10170" y="150"/>
                    </a:cubicBezTo>
                    <a:lnTo>
                      <a:pt x="10170" y="144"/>
                    </a:lnTo>
                    <a:cubicBezTo>
                      <a:pt x="9839" y="118"/>
                      <a:pt x="9561" y="75"/>
                      <a:pt x="9353" y="38"/>
                    </a:cubicBezTo>
                    <a:lnTo>
                      <a:pt x="8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2832950" y="1364575"/>
                <a:ext cx="30975" cy="26800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720" extrusionOk="0">
                    <a:moveTo>
                      <a:pt x="0" y="0"/>
                    </a:moveTo>
                    <a:lnTo>
                      <a:pt x="0" y="10575"/>
                    </a:lnTo>
                    <a:lnTo>
                      <a:pt x="422" y="10613"/>
                    </a:lnTo>
                    <a:cubicBezTo>
                      <a:pt x="630" y="10650"/>
                      <a:pt x="908" y="10693"/>
                      <a:pt x="1239" y="10719"/>
                    </a:cubicBezTo>
                    <a:lnTo>
                      <a:pt x="1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2820000" y="1343350"/>
                <a:ext cx="4392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850" extrusionOk="0">
                    <a:moveTo>
                      <a:pt x="390" y="0"/>
                    </a:moveTo>
                    <a:cubicBezTo>
                      <a:pt x="176" y="0"/>
                      <a:pt x="0" y="171"/>
                      <a:pt x="0" y="390"/>
                    </a:cubicBezTo>
                    <a:lnTo>
                      <a:pt x="0" y="459"/>
                    </a:lnTo>
                    <a:cubicBezTo>
                      <a:pt x="0" y="673"/>
                      <a:pt x="176" y="849"/>
                      <a:pt x="390" y="849"/>
                    </a:cubicBezTo>
                    <a:lnTo>
                      <a:pt x="1757" y="849"/>
                    </a:lnTo>
                    <a:cubicBezTo>
                      <a:pt x="1004" y="395"/>
                      <a:pt x="1757" y="0"/>
                      <a:pt x="17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5" name="Google Shape;895;p41"/>
            <p:cNvSpPr/>
            <p:nvPr/>
          </p:nvSpPr>
          <p:spPr>
            <a:xfrm>
              <a:off x="2639150" y="1942575"/>
              <a:ext cx="55550" cy="164575"/>
            </a:xfrm>
            <a:custGeom>
              <a:avLst/>
              <a:gdLst/>
              <a:ahLst/>
              <a:cxnLst/>
              <a:rect l="l" t="t" r="r" b="b"/>
              <a:pathLst>
                <a:path w="2222" h="6583" extrusionOk="0">
                  <a:moveTo>
                    <a:pt x="1170" y="0"/>
                  </a:moveTo>
                  <a:cubicBezTo>
                    <a:pt x="401" y="1292"/>
                    <a:pt x="1" y="2765"/>
                    <a:pt x="1" y="4287"/>
                  </a:cubicBezTo>
                  <a:cubicBezTo>
                    <a:pt x="1" y="5141"/>
                    <a:pt x="193" y="5979"/>
                    <a:pt x="1245" y="6582"/>
                  </a:cubicBezTo>
                  <a:cubicBezTo>
                    <a:pt x="668" y="5216"/>
                    <a:pt x="802" y="3673"/>
                    <a:pt x="1170" y="2589"/>
                  </a:cubicBezTo>
                  <a:cubicBezTo>
                    <a:pt x="1325" y="2136"/>
                    <a:pt x="1704" y="1308"/>
                    <a:pt x="2222" y="262"/>
                  </a:cubicBezTo>
                  <a:cubicBezTo>
                    <a:pt x="2061" y="246"/>
                    <a:pt x="1917" y="224"/>
                    <a:pt x="1789" y="203"/>
                  </a:cubicBezTo>
                  <a:cubicBezTo>
                    <a:pt x="1779" y="203"/>
                    <a:pt x="1763" y="203"/>
                    <a:pt x="1746" y="198"/>
                  </a:cubicBezTo>
                  <a:cubicBezTo>
                    <a:pt x="1709" y="192"/>
                    <a:pt x="1672" y="187"/>
                    <a:pt x="1634" y="176"/>
                  </a:cubicBezTo>
                  <a:cubicBezTo>
                    <a:pt x="1613" y="176"/>
                    <a:pt x="1592" y="171"/>
                    <a:pt x="1570" y="166"/>
                  </a:cubicBezTo>
                  <a:cubicBezTo>
                    <a:pt x="1544" y="160"/>
                    <a:pt x="1522" y="155"/>
                    <a:pt x="1496" y="150"/>
                  </a:cubicBezTo>
                  <a:cubicBezTo>
                    <a:pt x="1464" y="144"/>
                    <a:pt x="1432" y="134"/>
                    <a:pt x="1399" y="128"/>
                  </a:cubicBezTo>
                  <a:cubicBezTo>
                    <a:pt x="1378" y="118"/>
                    <a:pt x="1357" y="112"/>
                    <a:pt x="1341" y="107"/>
                  </a:cubicBezTo>
                  <a:cubicBezTo>
                    <a:pt x="1325" y="102"/>
                    <a:pt x="1309" y="96"/>
                    <a:pt x="1298" y="91"/>
                  </a:cubicBezTo>
                  <a:cubicBezTo>
                    <a:pt x="1282" y="86"/>
                    <a:pt x="1266" y="80"/>
                    <a:pt x="1255" y="75"/>
                  </a:cubicBezTo>
                  <a:cubicBezTo>
                    <a:pt x="1245" y="75"/>
                    <a:pt x="1234" y="70"/>
                    <a:pt x="1229" y="64"/>
                  </a:cubicBezTo>
                  <a:cubicBezTo>
                    <a:pt x="1218" y="54"/>
                    <a:pt x="1207" y="48"/>
                    <a:pt x="1197" y="43"/>
                  </a:cubicBezTo>
                  <a:cubicBezTo>
                    <a:pt x="1197" y="38"/>
                    <a:pt x="1186" y="38"/>
                    <a:pt x="1186" y="32"/>
                  </a:cubicBezTo>
                  <a:cubicBezTo>
                    <a:pt x="1175" y="22"/>
                    <a:pt x="1170" y="11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2668375" y="1942575"/>
              <a:ext cx="425" cy="825"/>
            </a:xfrm>
            <a:custGeom>
              <a:avLst/>
              <a:gdLst/>
              <a:ahLst/>
              <a:cxnLst/>
              <a:rect l="l" t="t" r="r" b="b"/>
              <a:pathLst>
                <a:path w="17" h="33" extrusionOk="0">
                  <a:moveTo>
                    <a:pt x="17" y="32"/>
                  </a:moveTo>
                  <a:cubicBezTo>
                    <a:pt x="6" y="22"/>
                    <a:pt x="1" y="11"/>
                    <a:pt x="1" y="0"/>
                  </a:cubicBezTo>
                  <a:cubicBezTo>
                    <a:pt x="1" y="11"/>
                    <a:pt x="6" y="22"/>
                    <a:pt x="1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2680000" y="1946975"/>
              <a:ext cx="2825" cy="550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0"/>
                  </a:moveTo>
                  <a:cubicBezTo>
                    <a:pt x="32" y="11"/>
                    <a:pt x="75" y="16"/>
                    <a:pt x="112" y="22"/>
                  </a:cubicBezTo>
                  <a:cubicBezTo>
                    <a:pt x="75" y="16"/>
                    <a:pt x="38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2683875" y="1947650"/>
              <a:ext cx="10825" cy="1475"/>
            </a:xfrm>
            <a:custGeom>
              <a:avLst/>
              <a:gdLst/>
              <a:ahLst/>
              <a:cxnLst/>
              <a:rect l="l" t="t" r="r" b="b"/>
              <a:pathLst>
                <a:path w="433" h="59" extrusionOk="0">
                  <a:moveTo>
                    <a:pt x="433" y="59"/>
                  </a:moveTo>
                  <a:cubicBezTo>
                    <a:pt x="433" y="59"/>
                    <a:pt x="433" y="59"/>
                    <a:pt x="433" y="59"/>
                  </a:cubicBezTo>
                  <a:cubicBezTo>
                    <a:pt x="272" y="43"/>
                    <a:pt x="128" y="21"/>
                    <a:pt x="0" y="0"/>
                  </a:cubicBezTo>
                  <a:cubicBezTo>
                    <a:pt x="128" y="21"/>
                    <a:pt x="272" y="43"/>
                    <a:pt x="433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672650" y="1945250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59" y="21"/>
                  </a:moveTo>
                  <a:cubicBezTo>
                    <a:pt x="38" y="11"/>
                    <a:pt x="17" y="5"/>
                    <a:pt x="1" y="0"/>
                  </a:cubicBezTo>
                  <a:cubicBezTo>
                    <a:pt x="17" y="5"/>
                    <a:pt x="38" y="11"/>
                    <a:pt x="5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2670525" y="1944425"/>
              <a:ext cx="1100" cy="425"/>
            </a:xfrm>
            <a:custGeom>
              <a:avLst/>
              <a:gdLst/>
              <a:ahLst/>
              <a:cxnLst/>
              <a:rect l="l" t="t" r="r" b="b"/>
              <a:pathLst>
                <a:path w="44" h="17" extrusionOk="0">
                  <a:moveTo>
                    <a:pt x="43" y="17"/>
                  </a:moveTo>
                  <a:cubicBezTo>
                    <a:pt x="27" y="12"/>
                    <a:pt x="11" y="6"/>
                    <a:pt x="0" y="1"/>
                  </a:cubicBezTo>
                  <a:cubicBezTo>
                    <a:pt x="11" y="6"/>
                    <a:pt x="27" y="12"/>
                    <a:pt x="43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2669050" y="19436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22"/>
                  </a:moveTo>
                  <a:cubicBezTo>
                    <a:pt x="22" y="12"/>
                    <a:pt x="11" y="6"/>
                    <a:pt x="1" y="1"/>
                  </a:cubicBezTo>
                  <a:cubicBezTo>
                    <a:pt x="11" y="6"/>
                    <a:pt x="22" y="12"/>
                    <a:pt x="33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676525" y="1946300"/>
              <a:ext cx="1900" cy="425"/>
            </a:xfrm>
            <a:custGeom>
              <a:avLst/>
              <a:gdLst/>
              <a:ahLst/>
              <a:cxnLst/>
              <a:rect l="l" t="t" r="r" b="b"/>
              <a:pathLst>
                <a:path w="76" h="17" extrusionOk="0">
                  <a:moveTo>
                    <a:pt x="75" y="17"/>
                  </a:moveTo>
                  <a:cubicBezTo>
                    <a:pt x="49" y="11"/>
                    <a:pt x="27" y="6"/>
                    <a:pt x="1" y="1"/>
                  </a:cubicBezTo>
                  <a:cubicBezTo>
                    <a:pt x="27" y="6"/>
                    <a:pt x="49" y="11"/>
                    <a:pt x="75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058075" y="1935500"/>
              <a:ext cx="7775" cy="825"/>
            </a:xfrm>
            <a:custGeom>
              <a:avLst/>
              <a:gdLst/>
              <a:ahLst/>
              <a:cxnLst/>
              <a:rect l="l" t="t" r="r" b="b"/>
              <a:pathLst>
                <a:path w="311" h="33" extrusionOk="0">
                  <a:moveTo>
                    <a:pt x="310" y="32"/>
                  </a:moveTo>
                  <a:lnTo>
                    <a:pt x="310" y="32"/>
                  </a:lnTo>
                  <a:cubicBezTo>
                    <a:pt x="214" y="22"/>
                    <a:pt x="108" y="11"/>
                    <a:pt x="1" y="0"/>
                  </a:cubicBezTo>
                  <a:cubicBezTo>
                    <a:pt x="108" y="11"/>
                    <a:pt x="214" y="22"/>
                    <a:pt x="310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055950" y="194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061425" y="1948700"/>
              <a:ext cx="4550" cy="575"/>
            </a:xfrm>
            <a:custGeom>
              <a:avLst/>
              <a:gdLst/>
              <a:ahLst/>
              <a:cxnLst/>
              <a:rect l="l" t="t" r="r" b="b"/>
              <a:pathLst>
                <a:path w="182" h="23" extrusionOk="0">
                  <a:moveTo>
                    <a:pt x="0" y="22"/>
                  </a:moveTo>
                  <a:cubicBezTo>
                    <a:pt x="64" y="17"/>
                    <a:pt x="123" y="6"/>
                    <a:pt x="182" y="1"/>
                  </a:cubicBezTo>
                  <a:cubicBezTo>
                    <a:pt x="123" y="6"/>
                    <a:pt x="64" y="17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053025" y="1934950"/>
              <a:ext cx="5075" cy="575"/>
            </a:xfrm>
            <a:custGeom>
              <a:avLst/>
              <a:gdLst/>
              <a:ahLst/>
              <a:cxnLst/>
              <a:rect l="l" t="t" r="r" b="b"/>
              <a:pathLst>
                <a:path w="203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70" y="6"/>
                    <a:pt x="134" y="12"/>
                    <a:pt x="203" y="22"/>
                  </a:cubicBezTo>
                  <a:cubicBezTo>
                    <a:pt x="139" y="12"/>
                    <a:pt x="70" y="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907;p41"/>
            <p:cNvGrpSpPr/>
            <p:nvPr/>
          </p:nvGrpSpPr>
          <p:grpSpPr>
            <a:xfrm>
              <a:off x="2988675" y="1887575"/>
              <a:ext cx="146800" cy="224200"/>
              <a:chOff x="2988675" y="1887575"/>
              <a:chExt cx="146800" cy="224200"/>
            </a:xfrm>
          </p:grpSpPr>
          <p:sp>
            <p:nvSpPr>
              <p:cNvPr id="908" name="Google Shape;908;p41"/>
              <p:cNvSpPr/>
              <p:nvPr/>
            </p:nvSpPr>
            <p:spPr>
              <a:xfrm>
                <a:off x="3040325" y="1887575"/>
                <a:ext cx="255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9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78" y="786"/>
                      <a:pt x="508" y="1896"/>
                    </a:cubicBezTo>
                    <a:cubicBezTo>
                      <a:pt x="577" y="1901"/>
                      <a:pt x="647" y="1907"/>
                      <a:pt x="711" y="1917"/>
                    </a:cubicBezTo>
                    <a:cubicBezTo>
                      <a:pt x="818" y="1928"/>
                      <a:pt x="924" y="1939"/>
                      <a:pt x="1020" y="1949"/>
                    </a:cubicBezTo>
                    <a:cubicBezTo>
                      <a:pt x="743" y="1351"/>
                      <a:pt x="407" y="706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3053025" y="1934950"/>
                <a:ext cx="180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9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" y="188"/>
                      <a:pt x="80" y="391"/>
                      <a:pt x="112" y="599"/>
                    </a:cubicBezTo>
                    <a:lnTo>
                      <a:pt x="117" y="599"/>
                    </a:lnTo>
                    <a:cubicBezTo>
                      <a:pt x="192" y="588"/>
                      <a:pt x="262" y="583"/>
                      <a:pt x="336" y="572"/>
                    </a:cubicBezTo>
                    <a:cubicBezTo>
                      <a:pt x="400" y="567"/>
                      <a:pt x="459" y="556"/>
                      <a:pt x="518" y="551"/>
                    </a:cubicBezTo>
                    <a:cubicBezTo>
                      <a:pt x="587" y="540"/>
                      <a:pt x="662" y="529"/>
                      <a:pt x="721" y="524"/>
                    </a:cubicBezTo>
                    <a:cubicBezTo>
                      <a:pt x="657" y="369"/>
                      <a:pt x="587" y="214"/>
                      <a:pt x="512" y="54"/>
                    </a:cubicBezTo>
                    <a:cubicBezTo>
                      <a:pt x="416" y="44"/>
                      <a:pt x="310" y="33"/>
                      <a:pt x="203" y="22"/>
                    </a:cubicBezTo>
                    <a:cubicBezTo>
                      <a:pt x="133" y="12"/>
                      <a:pt x="69" y="6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2988675" y="1948050"/>
                <a:ext cx="146800" cy="16372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6549" extrusionOk="0">
                    <a:moveTo>
                      <a:pt x="3295" y="0"/>
                    </a:moveTo>
                    <a:cubicBezTo>
                      <a:pt x="3231" y="5"/>
                      <a:pt x="3167" y="16"/>
                      <a:pt x="3092" y="27"/>
                    </a:cubicBezTo>
                    <a:cubicBezTo>
                      <a:pt x="3033" y="32"/>
                      <a:pt x="2974" y="43"/>
                      <a:pt x="2910" y="48"/>
                    </a:cubicBezTo>
                    <a:cubicBezTo>
                      <a:pt x="2841" y="59"/>
                      <a:pt x="2766" y="64"/>
                      <a:pt x="2691" y="75"/>
                    </a:cubicBezTo>
                    <a:lnTo>
                      <a:pt x="2686" y="75"/>
                    </a:lnTo>
                    <a:cubicBezTo>
                      <a:pt x="3103" y="2504"/>
                      <a:pt x="3097" y="5926"/>
                      <a:pt x="1" y="6513"/>
                    </a:cubicBezTo>
                    <a:cubicBezTo>
                      <a:pt x="1" y="6513"/>
                      <a:pt x="256" y="6549"/>
                      <a:pt x="641" y="6549"/>
                    </a:cubicBezTo>
                    <a:cubicBezTo>
                      <a:pt x="2198" y="6549"/>
                      <a:pt x="5872" y="5959"/>
                      <a:pt x="3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1" name="Google Shape;911;p41"/>
            <p:cNvSpPr/>
            <p:nvPr/>
          </p:nvSpPr>
          <p:spPr>
            <a:xfrm>
              <a:off x="3055950" y="1949250"/>
              <a:ext cx="5500" cy="675"/>
            </a:xfrm>
            <a:custGeom>
              <a:avLst/>
              <a:gdLst/>
              <a:ahLst/>
              <a:cxnLst/>
              <a:rect l="l" t="t" r="r" b="b"/>
              <a:pathLst>
                <a:path w="220" h="27" extrusionOk="0">
                  <a:moveTo>
                    <a:pt x="219" y="0"/>
                  </a:moveTo>
                  <a:cubicBezTo>
                    <a:pt x="145" y="11"/>
                    <a:pt x="75" y="16"/>
                    <a:pt x="0" y="27"/>
                  </a:cubicBezTo>
                  <a:cubicBezTo>
                    <a:pt x="75" y="16"/>
                    <a:pt x="150" y="11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065950" y="1948050"/>
              <a:ext cx="5100" cy="675"/>
            </a:xfrm>
            <a:custGeom>
              <a:avLst/>
              <a:gdLst/>
              <a:ahLst/>
              <a:cxnLst/>
              <a:rect l="l" t="t" r="r" b="b"/>
              <a:pathLst>
                <a:path w="204" h="27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72" y="3"/>
                    <a:pt x="140" y="7"/>
                    <a:pt x="106" y="11"/>
                  </a:cubicBezTo>
                  <a:lnTo>
                    <a:pt x="106" y="11"/>
                  </a:lnTo>
                  <a:cubicBezTo>
                    <a:pt x="141" y="7"/>
                    <a:pt x="174" y="3"/>
                    <a:pt x="204" y="0"/>
                  </a:cubicBezTo>
                  <a:close/>
                  <a:moveTo>
                    <a:pt x="106" y="11"/>
                  </a:moveTo>
                  <a:cubicBezTo>
                    <a:pt x="72" y="16"/>
                    <a:pt x="36" y="21"/>
                    <a:pt x="1" y="27"/>
                  </a:cubicBezTo>
                  <a:cubicBezTo>
                    <a:pt x="38" y="21"/>
                    <a:pt x="73" y="16"/>
                    <a:pt x="10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3055825" y="194990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5" y="1"/>
                  </a:moveTo>
                  <a:cubicBezTo>
                    <a:pt x="5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2820000" y="1343350"/>
              <a:ext cx="116650" cy="21250"/>
            </a:xfrm>
            <a:custGeom>
              <a:avLst/>
              <a:gdLst/>
              <a:ahLst/>
              <a:cxnLst/>
              <a:rect l="l" t="t" r="r" b="b"/>
              <a:pathLst>
                <a:path w="4666" h="850" fill="none" extrusionOk="0">
                  <a:moveTo>
                    <a:pt x="518" y="849"/>
                  </a:moveTo>
                  <a:lnTo>
                    <a:pt x="390" y="849"/>
                  </a:lnTo>
                  <a:cubicBezTo>
                    <a:pt x="176" y="849"/>
                    <a:pt x="0" y="673"/>
                    <a:pt x="0" y="459"/>
                  </a:cubicBezTo>
                  <a:lnTo>
                    <a:pt x="0" y="390"/>
                  </a:lnTo>
                  <a:cubicBezTo>
                    <a:pt x="0" y="171"/>
                    <a:pt x="176" y="0"/>
                    <a:pt x="390" y="0"/>
                  </a:cubicBezTo>
                  <a:lnTo>
                    <a:pt x="4282" y="0"/>
                  </a:lnTo>
                  <a:cubicBezTo>
                    <a:pt x="4495" y="0"/>
                    <a:pt x="4666" y="171"/>
                    <a:pt x="4666" y="390"/>
                  </a:cubicBezTo>
                  <a:lnTo>
                    <a:pt x="4666" y="459"/>
                  </a:lnTo>
                  <a:cubicBezTo>
                    <a:pt x="4666" y="673"/>
                    <a:pt x="4495" y="849"/>
                    <a:pt x="4282" y="849"/>
                  </a:cubicBezTo>
                  <a:lnTo>
                    <a:pt x="4154" y="849"/>
                  </a:lnTo>
                  <a:close/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2609675" y="1364575"/>
              <a:ext cx="537450" cy="799150"/>
            </a:xfrm>
            <a:custGeom>
              <a:avLst/>
              <a:gdLst/>
              <a:ahLst/>
              <a:cxnLst/>
              <a:rect l="l" t="t" r="r" b="b"/>
              <a:pathLst>
                <a:path w="21498" h="31966" fill="none" extrusionOk="0">
                  <a:moveTo>
                    <a:pt x="12567" y="10575"/>
                  </a:moveTo>
                  <a:lnTo>
                    <a:pt x="19666" y="21759"/>
                  </a:lnTo>
                  <a:cubicBezTo>
                    <a:pt x="20857" y="23398"/>
                    <a:pt x="21498" y="25378"/>
                    <a:pt x="21498" y="27407"/>
                  </a:cubicBezTo>
                  <a:cubicBezTo>
                    <a:pt x="21498" y="30247"/>
                    <a:pt x="19389" y="31267"/>
                    <a:pt x="16576" y="31624"/>
                  </a:cubicBezTo>
                  <a:cubicBezTo>
                    <a:pt x="15011" y="31816"/>
                    <a:pt x="13074" y="31966"/>
                    <a:pt x="10746" y="31966"/>
                  </a:cubicBezTo>
                  <a:cubicBezTo>
                    <a:pt x="8419" y="31966"/>
                    <a:pt x="6481" y="31816"/>
                    <a:pt x="4922" y="31624"/>
                  </a:cubicBezTo>
                  <a:cubicBezTo>
                    <a:pt x="2103" y="31267"/>
                    <a:pt x="0" y="30247"/>
                    <a:pt x="0" y="27407"/>
                  </a:cubicBezTo>
                  <a:cubicBezTo>
                    <a:pt x="0" y="26393"/>
                    <a:pt x="160" y="25389"/>
                    <a:pt x="465" y="24439"/>
                  </a:cubicBezTo>
                  <a:cubicBezTo>
                    <a:pt x="774" y="23483"/>
                    <a:pt x="1233" y="22581"/>
                    <a:pt x="1826" y="21759"/>
                  </a:cubicBezTo>
                  <a:lnTo>
                    <a:pt x="8931" y="10575"/>
                  </a:lnTo>
                  <a:lnTo>
                    <a:pt x="8931" y="0"/>
                  </a:lnTo>
                  <a:lnTo>
                    <a:pt x="8931" y="0"/>
                  </a:lnTo>
                  <a:lnTo>
                    <a:pt x="12567" y="0"/>
                  </a:lnTo>
                  <a:lnTo>
                    <a:pt x="12567" y="0"/>
                  </a:lnTo>
                  <a:close/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2639150" y="1942575"/>
              <a:ext cx="478475" cy="191675"/>
            </a:xfrm>
            <a:custGeom>
              <a:avLst/>
              <a:gdLst/>
              <a:ahLst/>
              <a:cxnLst/>
              <a:rect l="l" t="t" r="r" b="b"/>
              <a:pathLst>
                <a:path w="19139" h="7667" fill="none" extrusionOk="0">
                  <a:moveTo>
                    <a:pt x="17970" y="0"/>
                  </a:moveTo>
                  <a:cubicBezTo>
                    <a:pt x="18738" y="1292"/>
                    <a:pt x="19139" y="2765"/>
                    <a:pt x="19139" y="4287"/>
                  </a:cubicBezTo>
                  <a:cubicBezTo>
                    <a:pt x="19139" y="5616"/>
                    <a:pt x="18669" y="6903"/>
                    <a:pt x="15247" y="7335"/>
                  </a:cubicBezTo>
                  <a:cubicBezTo>
                    <a:pt x="13496" y="7554"/>
                    <a:pt x="11590" y="7666"/>
                    <a:pt x="9567" y="7666"/>
                  </a:cubicBezTo>
                  <a:cubicBezTo>
                    <a:pt x="7549" y="7666"/>
                    <a:pt x="5643" y="7554"/>
                    <a:pt x="3892" y="7335"/>
                  </a:cubicBezTo>
                  <a:cubicBezTo>
                    <a:pt x="471" y="6903"/>
                    <a:pt x="1" y="5616"/>
                    <a:pt x="1" y="4287"/>
                  </a:cubicBezTo>
                  <a:cubicBezTo>
                    <a:pt x="1" y="2765"/>
                    <a:pt x="401" y="1292"/>
                    <a:pt x="1170" y="0"/>
                  </a:cubicBez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2843475" y="1629875"/>
              <a:ext cx="69825" cy="5900"/>
            </a:xfrm>
            <a:custGeom>
              <a:avLst/>
              <a:gdLst/>
              <a:ahLst/>
              <a:cxnLst/>
              <a:rect l="l" t="t" r="r" b="b"/>
              <a:pathLst>
                <a:path w="2793" h="236" fill="none" extrusionOk="0">
                  <a:moveTo>
                    <a:pt x="1" y="1"/>
                  </a:moveTo>
                  <a:cubicBezTo>
                    <a:pt x="561" y="102"/>
                    <a:pt x="1650" y="235"/>
                    <a:pt x="2793" y="11"/>
                  </a:cubicBezTo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668375" y="1928825"/>
              <a:ext cx="420025" cy="27525"/>
            </a:xfrm>
            <a:custGeom>
              <a:avLst/>
              <a:gdLst/>
              <a:ahLst/>
              <a:cxnLst/>
              <a:rect l="l" t="t" r="r" b="b"/>
              <a:pathLst>
                <a:path w="16801" h="1101" fill="none" extrusionOk="0">
                  <a:moveTo>
                    <a:pt x="16801" y="550"/>
                  </a:moveTo>
                  <a:cubicBezTo>
                    <a:pt x="16801" y="855"/>
                    <a:pt x="13010" y="1100"/>
                    <a:pt x="8403" y="1100"/>
                  </a:cubicBezTo>
                  <a:cubicBezTo>
                    <a:pt x="3797" y="1100"/>
                    <a:pt x="1" y="855"/>
                    <a:pt x="1" y="550"/>
                  </a:cubicBezTo>
                  <a:cubicBezTo>
                    <a:pt x="1" y="246"/>
                    <a:pt x="3797" y="0"/>
                    <a:pt x="8403" y="0"/>
                  </a:cubicBezTo>
                  <a:cubicBezTo>
                    <a:pt x="13010" y="0"/>
                    <a:pt x="16801" y="246"/>
                    <a:pt x="16801" y="550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693200" y="2016775"/>
              <a:ext cx="16575" cy="16575"/>
            </a:xfrm>
            <a:custGeom>
              <a:avLst/>
              <a:gdLst/>
              <a:ahLst/>
              <a:cxnLst/>
              <a:rect l="l" t="t" r="r" b="b"/>
              <a:pathLst>
                <a:path w="663" h="663" fill="none" extrusionOk="0">
                  <a:moveTo>
                    <a:pt x="663" y="331"/>
                  </a:moveTo>
                  <a:cubicBezTo>
                    <a:pt x="663" y="513"/>
                    <a:pt x="513" y="662"/>
                    <a:pt x="332" y="662"/>
                  </a:cubicBezTo>
                  <a:cubicBezTo>
                    <a:pt x="145" y="662"/>
                    <a:pt x="1" y="513"/>
                    <a:pt x="1" y="331"/>
                  </a:cubicBezTo>
                  <a:cubicBezTo>
                    <a:pt x="1" y="144"/>
                    <a:pt x="145" y="0"/>
                    <a:pt x="332" y="0"/>
                  </a:cubicBezTo>
                  <a:cubicBezTo>
                    <a:pt x="513" y="0"/>
                    <a:pt x="663" y="144"/>
                    <a:pt x="663" y="331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741800" y="1988075"/>
              <a:ext cx="10550" cy="10575"/>
            </a:xfrm>
            <a:custGeom>
              <a:avLst/>
              <a:gdLst/>
              <a:ahLst/>
              <a:cxnLst/>
              <a:rect l="l" t="t" r="r" b="b"/>
              <a:pathLst>
                <a:path w="422" h="423" fill="none" extrusionOk="0">
                  <a:moveTo>
                    <a:pt x="422" y="209"/>
                  </a:moveTo>
                  <a:cubicBezTo>
                    <a:pt x="422" y="326"/>
                    <a:pt x="331" y="422"/>
                    <a:pt x="214" y="422"/>
                  </a:cubicBezTo>
                  <a:cubicBezTo>
                    <a:pt x="96" y="422"/>
                    <a:pt x="0" y="326"/>
                    <a:pt x="0" y="209"/>
                  </a:cubicBezTo>
                  <a:cubicBezTo>
                    <a:pt x="0" y="91"/>
                    <a:pt x="96" y="1"/>
                    <a:pt x="214" y="1"/>
                  </a:cubicBezTo>
                  <a:cubicBezTo>
                    <a:pt x="331" y="1"/>
                    <a:pt x="422" y="91"/>
                    <a:pt x="422" y="209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812925" y="2025175"/>
              <a:ext cx="13225" cy="13250"/>
            </a:xfrm>
            <a:custGeom>
              <a:avLst/>
              <a:gdLst/>
              <a:ahLst/>
              <a:cxnLst/>
              <a:rect l="l" t="t" r="r" b="b"/>
              <a:pathLst>
                <a:path w="529" h="530" fill="none" extrusionOk="0">
                  <a:moveTo>
                    <a:pt x="529" y="262"/>
                  </a:moveTo>
                  <a:cubicBezTo>
                    <a:pt x="529" y="412"/>
                    <a:pt x="411" y="529"/>
                    <a:pt x="267" y="529"/>
                  </a:cubicBezTo>
                  <a:cubicBezTo>
                    <a:pt x="118" y="529"/>
                    <a:pt x="0" y="412"/>
                    <a:pt x="0" y="262"/>
                  </a:cubicBezTo>
                  <a:cubicBezTo>
                    <a:pt x="0" y="118"/>
                    <a:pt x="118" y="1"/>
                    <a:pt x="267" y="1"/>
                  </a:cubicBezTo>
                  <a:cubicBezTo>
                    <a:pt x="411" y="1"/>
                    <a:pt x="529" y="118"/>
                    <a:pt x="529" y="262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3032450" y="2001425"/>
              <a:ext cx="18575" cy="18575"/>
            </a:xfrm>
            <a:custGeom>
              <a:avLst/>
              <a:gdLst/>
              <a:ahLst/>
              <a:cxnLst/>
              <a:rect l="l" t="t" r="r" b="b"/>
              <a:pathLst>
                <a:path w="743" h="743" fill="none" extrusionOk="0">
                  <a:moveTo>
                    <a:pt x="118" y="582"/>
                  </a:moveTo>
                  <a:cubicBezTo>
                    <a:pt x="1" y="444"/>
                    <a:pt x="17" y="235"/>
                    <a:pt x="161" y="118"/>
                  </a:cubicBezTo>
                  <a:cubicBezTo>
                    <a:pt x="300" y="0"/>
                    <a:pt x="508" y="16"/>
                    <a:pt x="625" y="161"/>
                  </a:cubicBezTo>
                  <a:cubicBezTo>
                    <a:pt x="743" y="299"/>
                    <a:pt x="727" y="508"/>
                    <a:pt x="583" y="625"/>
                  </a:cubicBezTo>
                  <a:cubicBezTo>
                    <a:pt x="444" y="742"/>
                    <a:pt x="236" y="726"/>
                    <a:pt x="118" y="582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020975" y="2058275"/>
              <a:ext cx="11900" cy="12025"/>
            </a:xfrm>
            <a:custGeom>
              <a:avLst/>
              <a:gdLst/>
              <a:ahLst/>
              <a:cxnLst/>
              <a:rect l="l" t="t" r="r" b="b"/>
              <a:pathLst>
                <a:path w="476" h="481" fill="none" extrusionOk="0">
                  <a:moveTo>
                    <a:pt x="76" y="374"/>
                  </a:moveTo>
                  <a:cubicBezTo>
                    <a:pt x="1" y="289"/>
                    <a:pt x="11" y="150"/>
                    <a:pt x="102" y="75"/>
                  </a:cubicBezTo>
                  <a:cubicBezTo>
                    <a:pt x="193" y="1"/>
                    <a:pt x="326" y="17"/>
                    <a:pt x="401" y="107"/>
                  </a:cubicBezTo>
                  <a:cubicBezTo>
                    <a:pt x="476" y="193"/>
                    <a:pt x="460" y="326"/>
                    <a:pt x="374" y="401"/>
                  </a:cubicBezTo>
                  <a:cubicBezTo>
                    <a:pt x="284" y="481"/>
                    <a:pt x="150" y="465"/>
                    <a:pt x="76" y="374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2939175" y="2073625"/>
              <a:ext cx="14825" cy="14700"/>
            </a:xfrm>
            <a:custGeom>
              <a:avLst/>
              <a:gdLst/>
              <a:ahLst/>
              <a:cxnLst/>
              <a:rect l="l" t="t" r="r" b="b"/>
              <a:pathLst>
                <a:path w="593" h="588" fill="none" extrusionOk="0">
                  <a:moveTo>
                    <a:pt x="97" y="465"/>
                  </a:moveTo>
                  <a:cubicBezTo>
                    <a:pt x="0" y="347"/>
                    <a:pt x="16" y="187"/>
                    <a:pt x="129" y="91"/>
                  </a:cubicBezTo>
                  <a:cubicBezTo>
                    <a:pt x="241" y="0"/>
                    <a:pt x="406" y="16"/>
                    <a:pt x="497" y="129"/>
                  </a:cubicBezTo>
                  <a:cubicBezTo>
                    <a:pt x="593" y="241"/>
                    <a:pt x="577" y="401"/>
                    <a:pt x="465" y="497"/>
                  </a:cubicBezTo>
                  <a:cubicBezTo>
                    <a:pt x="353" y="588"/>
                    <a:pt x="187" y="577"/>
                    <a:pt x="97" y="465"/>
                  </a:cubicBezTo>
                  <a:close/>
                </a:path>
              </a:pathLst>
            </a:custGeom>
            <a:noFill/>
            <a:ln w="4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5"/>
          <p:cNvSpPr txBox="1">
            <a:spLocks noGrp="1"/>
          </p:cNvSpPr>
          <p:nvPr>
            <p:ph type="title"/>
          </p:nvPr>
        </p:nvSpPr>
        <p:spPr>
          <a:xfrm>
            <a:off x="2111550" y="1488300"/>
            <a:ext cx="49209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Pengertian </a:t>
            </a:r>
            <a:endParaRPr dirty="0"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1"/>
          </p:nvPr>
        </p:nvSpPr>
        <p:spPr>
          <a:xfrm>
            <a:off x="2111550" y="2300125"/>
            <a:ext cx="4920900" cy="13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Datum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narasumber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datum</a:t>
            </a:r>
            <a:endParaRPr dirty="0"/>
          </a:p>
        </p:txBody>
      </p:sp>
      <p:grpSp>
        <p:nvGrpSpPr>
          <p:cNvPr id="1766" name="Google Shape;1766;p45"/>
          <p:cNvGrpSpPr/>
          <p:nvPr/>
        </p:nvGrpSpPr>
        <p:grpSpPr>
          <a:xfrm flipH="1">
            <a:off x="782043" y="566845"/>
            <a:ext cx="1250483" cy="1287958"/>
            <a:chOff x="914598" y="3388470"/>
            <a:chExt cx="1250483" cy="1287958"/>
          </a:xfrm>
        </p:grpSpPr>
        <p:grpSp>
          <p:nvGrpSpPr>
            <p:cNvPr id="1767" name="Google Shape;1767;p45"/>
            <p:cNvGrpSpPr/>
            <p:nvPr/>
          </p:nvGrpSpPr>
          <p:grpSpPr>
            <a:xfrm rot="-1317869">
              <a:off x="1068568" y="3530528"/>
              <a:ext cx="942555" cy="1006143"/>
              <a:chOff x="5169650" y="1365900"/>
              <a:chExt cx="607000" cy="647950"/>
            </a:xfrm>
          </p:grpSpPr>
          <p:sp>
            <p:nvSpPr>
              <p:cNvPr id="1768" name="Google Shape;1768;p45"/>
              <p:cNvSpPr/>
              <p:nvPr/>
            </p:nvSpPr>
            <p:spPr>
              <a:xfrm>
                <a:off x="5435100" y="1401425"/>
                <a:ext cx="62650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6756" extrusionOk="0">
                    <a:moveTo>
                      <a:pt x="1486" y="1"/>
                    </a:moveTo>
                    <a:cubicBezTo>
                      <a:pt x="1332" y="1"/>
                      <a:pt x="1145" y="24"/>
                      <a:pt x="919" y="74"/>
                    </a:cubicBezTo>
                    <a:cubicBezTo>
                      <a:pt x="54" y="261"/>
                      <a:pt x="1" y="1943"/>
                      <a:pt x="166" y="3560"/>
                    </a:cubicBezTo>
                    <a:cubicBezTo>
                      <a:pt x="172" y="3571"/>
                      <a:pt x="172" y="3576"/>
                      <a:pt x="172" y="3576"/>
                    </a:cubicBezTo>
                    <a:cubicBezTo>
                      <a:pt x="209" y="3955"/>
                      <a:pt x="262" y="4334"/>
                      <a:pt x="316" y="4697"/>
                    </a:cubicBezTo>
                    <a:cubicBezTo>
                      <a:pt x="358" y="4980"/>
                      <a:pt x="407" y="5247"/>
                      <a:pt x="455" y="5493"/>
                    </a:cubicBezTo>
                    <a:cubicBezTo>
                      <a:pt x="588" y="6219"/>
                      <a:pt x="711" y="6715"/>
                      <a:pt x="711" y="6715"/>
                    </a:cubicBezTo>
                    <a:lnTo>
                      <a:pt x="711" y="6720"/>
                    </a:lnTo>
                    <a:cubicBezTo>
                      <a:pt x="936" y="6741"/>
                      <a:pt x="1172" y="6755"/>
                      <a:pt x="1416" y="6755"/>
                    </a:cubicBezTo>
                    <a:cubicBezTo>
                      <a:pt x="1547" y="6755"/>
                      <a:pt x="1681" y="6751"/>
                      <a:pt x="1816" y="6742"/>
                    </a:cubicBezTo>
                    <a:lnTo>
                      <a:pt x="1811" y="6715"/>
                    </a:lnTo>
                    <a:cubicBezTo>
                      <a:pt x="1709" y="6165"/>
                      <a:pt x="1629" y="5471"/>
                      <a:pt x="1618" y="4724"/>
                    </a:cubicBezTo>
                    <a:cubicBezTo>
                      <a:pt x="1608" y="3971"/>
                      <a:pt x="1656" y="3160"/>
                      <a:pt x="1811" y="2380"/>
                    </a:cubicBezTo>
                    <a:cubicBezTo>
                      <a:pt x="2079" y="1035"/>
                      <a:pt x="2506" y="1"/>
                      <a:pt x="1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9" name="Google Shape;1769;p45"/>
              <p:cNvGrpSpPr/>
              <p:nvPr/>
            </p:nvGrpSpPr>
            <p:grpSpPr>
              <a:xfrm>
                <a:off x="5169650" y="1500900"/>
                <a:ext cx="595475" cy="418125"/>
                <a:chOff x="5169650" y="1500900"/>
                <a:chExt cx="595475" cy="418125"/>
              </a:xfrm>
            </p:grpSpPr>
            <p:sp>
              <p:nvSpPr>
                <p:cNvPr id="1770" name="Google Shape;1770;p45"/>
                <p:cNvSpPr/>
                <p:nvPr/>
              </p:nvSpPr>
              <p:spPr>
                <a:xfrm>
                  <a:off x="5169650" y="1500900"/>
                  <a:ext cx="595475" cy="4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9" h="16725" extrusionOk="0">
                      <a:moveTo>
                        <a:pt x="16580" y="1"/>
                      </a:moveTo>
                      <a:cubicBezTo>
                        <a:pt x="16060" y="1"/>
                        <a:pt x="15590" y="74"/>
                        <a:pt x="15220" y="195"/>
                      </a:cubicBezTo>
                      <a:cubicBezTo>
                        <a:pt x="15199" y="206"/>
                        <a:pt x="15167" y="211"/>
                        <a:pt x="15146" y="216"/>
                      </a:cubicBezTo>
                      <a:cubicBezTo>
                        <a:pt x="14201" y="526"/>
                        <a:pt x="13219" y="702"/>
                        <a:pt x="12236" y="745"/>
                      </a:cubicBezTo>
                      <a:cubicBezTo>
                        <a:pt x="12247" y="1492"/>
                        <a:pt x="12327" y="2186"/>
                        <a:pt x="12429" y="2736"/>
                      </a:cubicBezTo>
                      <a:lnTo>
                        <a:pt x="12434" y="2763"/>
                      </a:lnTo>
                      <a:cubicBezTo>
                        <a:pt x="12299" y="2772"/>
                        <a:pt x="12165" y="2776"/>
                        <a:pt x="12034" y="2776"/>
                      </a:cubicBezTo>
                      <a:cubicBezTo>
                        <a:pt x="11790" y="2776"/>
                        <a:pt x="11554" y="2762"/>
                        <a:pt x="11329" y="2741"/>
                      </a:cubicBezTo>
                      <a:lnTo>
                        <a:pt x="11329" y="2736"/>
                      </a:lnTo>
                      <a:cubicBezTo>
                        <a:pt x="11329" y="2736"/>
                        <a:pt x="11206" y="2240"/>
                        <a:pt x="11073" y="1514"/>
                      </a:cubicBezTo>
                      <a:cubicBezTo>
                        <a:pt x="10855" y="1533"/>
                        <a:pt x="10642" y="1542"/>
                        <a:pt x="10436" y="1542"/>
                      </a:cubicBezTo>
                      <a:cubicBezTo>
                        <a:pt x="9375" y="1542"/>
                        <a:pt x="8457" y="1300"/>
                        <a:pt x="7667" y="916"/>
                      </a:cubicBezTo>
                      <a:cubicBezTo>
                        <a:pt x="7170" y="675"/>
                        <a:pt x="6733" y="376"/>
                        <a:pt x="6332" y="40"/>
                      </a:cubicBezTo>
                      <a:cubicBezTo>
                        <a:pt x="3524" y="387"/>
                        <a:pt x="1" y="2869"/>
                        <a:pt x="2339" y="10599"/>
                      </a:cubicBezTo>
                      <a:cubicBezTo>
                        <a:pt x="3814" y="15483"/>
                        <a:pt x="5347" y="16723"/>
                        <a:pt x="6910" y="16723"/>
                      </a:cubicBezTo>
                      <a:cubicBezTo>
                        <a:pt x="7825" y="16723"/>
                        <a:pt x="8749" y="16299"/>
                        <a:pt x="9679" y="15932"/>
                      </a:cubicBezTo>
                      <a:cubicBezTo>
                        <a:pt x="9685" y="15932"/>
                        <a:pt x="9690" y="15927"/>
                        <a:pt x="9701" y="15927"/>
                      </a:cubicBezTo>
                      <a:cubicBezTo>
                        <a:pt x="9909" y="15842"/>
                        <a:pt x="10117" y="15767"/>
                        <a:pt x="10325" y="15697"/>
                      </a:cubicBezTo>
                      <a:cubicBezTo>
                        <a:pt x="10325" y="15697"/>
                        <a:pt x="10325" y="15697"/>
                        <a:pt x="10325" y="15692"/>
                      </a:cubicBezTo>
                      <a:cubicBezTo>
                        <a:pt x="10331" y="15692"/>
                        <a:pt x="10347" y="15687"/>
                        <a:pt x="10363" y="15681"/>
                      </a:cubicBezTo>
                      <a:cubicBezTo>
                        <a:pt x="10368" y="15676"/>
                        <a:pt x="10379" y="15676"/>
                        <a:pt x="10389" y="15671"/>
                      </a:cubicBezTo>
                      <a:cubicBezTo>
                        <a:pt x="10859" y="15516"/>
                        <a:pt x="11339" y="15409"/>
                        <a:pt x="11809" y="15409"/>
                      </a:cubicBezTo>
                      <a:cubicBezTo>
                        <a:pt x="13451" y="15409"/>
                        <a:pt x="15094" y="16725"/>
                        <a:pt x="16705" y="16725"/>
                      </a:cubicBezTo>
                      <a:cubicBezTo>
                        <a:pt x="18270" y="16725"/>
                        <a:pt x="19804" y="15485"/>
                        <a:pt x="21279" y="10599"/>
                      </a:cubicBezTo>
                      <a:cubicBezTo>
                        <a:pt x="23819" y="2205"/>
                        <a:pt x="19444" y="1"/>
                        <a:pt x="165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45"/>
                <p:cNvSpPr/>
                <p:nvPr/>
              </p:nvSpPr>
              <p:spPr>
                <a:xfrm>
                  <a:off x="5169650" y="1501900"/>
                  <a:ext cx="242000" cy="41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0" h="16683" extrusionOk="0">
                      <a:moveTo>
                        <a:pt x="6332" y="0"/>
                      </a:moveTo>
                      <a:cubicBezTo>
                        <a:pt x="3524" y="347"/>
                        <a:pt x="1" y="2829"/>
                        <a:pt x="2339" y="10559"/>
                      </a:cubicBezTo>
                      <a:cubicBezTo>
                        <a:pt x="3814" y="15443"/>
                        <a:pt x="5347" y="16683"/>
                        <a:pt x="6910" y="16683"/>
                      </a:cubicBezTo>
                      <a:cubicBezTo>
                        <a:pt x="7825" y="16683"/>
                        <a:pt x="8749" y="16259"/>
                        <a:pt x="9679" y="15892"/>
                      </a:cubicBezTo>
                      <a:lnTo>
                        <a:pt x="9679" y="15892"/>
                      </a:lnTo>
                      <a:cubicBezTo>
                        <a:pt x="9459" y="15971"/>
                        <a:pt x="9232" y="16010"/>
                        <a:pt x="9001" y="16010"/>
                      </a:cubicBezTo>
                      <a:cubicBezTo>
                        <a:pt x="6958" y="16010"/>
                        <a:pt x="4632" y="12935"/>
                        <a:pt x="4186" y="6929"/>
                      </a:cubicBezTo>
                      <a:cubicBezTo>
                        <a:pt x="3771" y="1305"/>
                        <a:pt x="6535" y="861"/>
                        <a:pt x="7413" y="861"/>
                      </a:cubicBezTo>
                      <a:cubicBezTo>
                        <a:pt x="7550" y="861"/>
                        <a:pt x="7641" y="872"/>
                        <a:pt x="7667" y="876"/>
                      </a:cubicBezTo>
                      <a:cubicBezTo>
                        <a:pt x="7170" y="635"/>
                        <a:pt x="6733" y="336"/>
                        <a:pt x="63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72" name="Google Shape;1772;p45"/>
              <p:cNvGrpSpPr/>
              <p:nvPr/>
            </p:nvGrpSpPr>
            <p:grpSpPr>
              <a:xfrm>
                <a:off x="5252675" y="1381725"/>
                <a:ext cx="193800" cy="157750"/>
                <a:chOff x="5252675" y="1381725"/>
                <a:chExt cx="193800" cy="157750"/>
              </a:xfrm>
            </p:grpSpPr>
            <p:sp>
              <p:nvSpPr>
                <p:cNvPr id="1773" name="Google Shape;1773;p45"/>
                <p:cNvSpPr/>
                <p:nvPr/>
              </p:nvSpPr>
              <p:spPr>
                <a:xfrm>
                  <a:off x="5252675" y="1381725"/>
                  <a:ext cx="193800" cy="1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2" h="6281" extrusionOk="0">
                      <a:moveTo>
                        <a:pt x="1143" y="0"/>
                      </a:moveTo>
                      <a:cubicBezTo>
                        <a:pt x="781" y="0"/>
                        <a:pt x="401" y="23"/>
                        <a:pt x="0" y="72"/>
                      </a:cubicBezTo>
                      <a:cubicBezTo>
                        <a:pt x="0" y="72"/>
                        <a:pt x="5493" y="1513"/>
                        <a:pt x="7752" y="6281"/>
                      </a:cubicBezTo>
                      <a:cubicBezTo>
                        <a:pt x="7704" y="6035"/>
                        <a:pt x="7655" y="5768"/>
                        <a:pt x="7613" y="5485"/>
                      </a:cubicBezTo>
                      <a:cubicBezTo>
                        <a:pt x="7559" y="5122"/>
                        <a:pt x="7506" y="4743"/>
                        <a:pt x="7469" y="4364"/>
                      </a:cubicBezTo>
                      <a:cubicBezTo>
                        <a:pt x="7469" y="4364"/>
                        <a:pt x="7469" y="4359"/>
                        <a:pt x="7463" y="4348"/>
                      </a:cubicBezTo>
                      <a:cubicBezTo>
                        <a:pt x="7379" y="4095"/>
                        <a:pt x="5982" y="0"/>
                        <a:pt x="11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5"/>
                <p:cNvSpPr/>
                <p:nvPr/>
              </p:nvSpPr>
              <p:spPr>
                <a:xfrm>
                  <a:off x="5252675" y="1383525"/>
                  <a:ext cx="1938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2" h="6238" extrusionOk="0">
                      <a:moveTo>
                        <a:pt x="0" y="0"/>
                      </a:moveTo>
                      <a:cubicBezTo>
                        <a:pt x="0" y="0"/>
                        <a:pt x="75" y="278"/>
                        <a:pt x="246" y="721"/>
                      </a:cubicBezTo>
                      <a:cubicBezTo>
                        <a:pt x="630" y="1698"/>
                        <a:pt x="1484" y="3465"/>
                        <a:pt x="3011" y="4735"/>
                      </a:cubicBezTo>
                      <a:cubicBezTo>
                        <a:pt x="4051" y="5605"/>
                        <a:pt x="5399" y="6237"/>
                        <a:pt x="7125" y="6237"/>
                      </a:cubicBezTo>
                      <a:cubicBezTo>
                        <a:pt x="7233" y="6237"/>
                        <a:pt x="7342" y="6235"/>
                        <a:pt x="7453" y="6230"/>
                      </a:cubicBezTo>
                      <a:cubicBezTo>
                        <a:pt x="7554" y="6225"/>
                        <a:pt x="7650" y="6219"/>
                        <a:pt x="7752" y="6209"/>
                      </a:cubicBezTo>
                      <a:cubicBezTo>
                        <a:pt x="5494" y="1442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45"/>
                <p:cNvSpPr/>
                <p:nvPr/>
              </p:nvSpPr>
              <p:spPr>
                <a:xfrm>
                  <a:off x="5258800" y="1401525"/>
                  <a:ext cx="180200" cy="1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" h="551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85" y="978"/>
                        <a:pt x="1239" y="2745"/>
                        <a:pt x="2766" y="4015"/>
                      </a:cubicBezTo>
                      <a:cubicBezTo>
                        <a:pt x="3806" y="4885"/>
                        <a:pt x="5154" y="5517"/>
                        <a:pt x="6880" y="5517"/>
                      </a:cubicBezTo>
                      <a:cubicBezTo>
                        <a:pt x="6988" y="5517"/>
                        <a:pt x="7097" y="5515"/>
                        <a:pt x="7208" y="5510"/>
                      </a:cubicBezTo>
                      <a:cubicBezTo>
                        <a:pt x="3434" y="5072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6" name="Google Shape;1776;p45"/>
              <p:cNvSpPr/>
              <p:nvPr/>
            </p:nvSpPr>
            <p:spPr>
              <a:xfrm>
                <a:off x="5551225" y="1524950"/>
                <a:ext cx="15375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6150" h="5656" extrusionOk="0">
                    <a:moveTo>
                      <a:pt x="1842" y="0"/>
                    </a:moveTo>
                    <a:cubicBezTo>
                      <a:pt x="1459" y="0"/>
                      <a:pt x="1118" y="109"/>
                      <a:pt x="854" y="338"/>
                    </a:cubicBezTo>
                    <a:cubicBezTo>
                      <a:pt x="0" y="1085"/>
                      <a:pt x="1079" y="2174"/>
                      <a:pt x="2306" y="3578"/>
                    </a:cubicBezTo>
                    <a:cubicBezTo>
                      <a:pt x="3273" y="4683"/>
                      <a:pt x="4037" y="5656"/>
                      <a:pt x="4738" y="5656"/>
                    </a:cubicBezTo>
                    <a:cubicBezTo>
                      <a:pt x="4928" y="5656"/>
                      <a:pt x="5113" y="5585"/>
                      <a:pt x="5296" y="5425"/>
                    </a:cubicBezTo>
                    <a:cubicBezTo>
                      <a:pt x="6150" y="4678"/>
                      <a:pt x="5851" y="2932"/>
                      <a:pt x="4628" y="1528"/>
                    </a:cubicBezTo>
                    <a:cubicBezTo>
                      <a:pt x="3777" y="555"/>
                      <a:pt x="2706" y="0"/>
                      <a:pt x="18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5"/>
              <p:cNvSpPr/>
              <p:nvPr/>
            </p:nvSpPr>
            <p:spPr>
              <a:xfrm>
                <a:off x="5399475" y="1556600"/>
                <a:ext cx="1309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62" fill="none" extrusionOk="0">
                    <a:moveTo>
                      <a:pt x="0" y="1"/>
                    </a:moveTo>
                    <a:cubicBezTo>
                      <a:pt x="0" y="1"/>
                      <a:pt x="924" y="385"/>
                      <a:pt x="2136" y="513"/>
                    </a:cubicBezTo>
                    <a:cubicBezTo>
                      <a:pt x="2483" y="545"/>
                      <a:pt x="2856" y="561"/>
                      <a:pt x="3241" y="535"/>
                    </a:cubicBezTo>
                    <a:cubicBezTo>
                      <a:pt x="3903" y="497"/>
                      <a:pt x="4597" y="348"/>
                      <a:pt x="5237" y="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5"/>
              <p:cNvSpPr/>
              <p:nvPr/>
            </p:nvSpPr>
            <p:spPr>
              <a:xfrm>
                <a:off x="5429375" y="1393800"/>
                <a:ext cx="347275" cy="620050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24802" fill="none" extrusionOk="0">
                    <a:moveTo>
                      <a:pt x="395" y="3865"/>
                    </a:moveTo>
                    <a:cubicBezTo>
                      <a:pt x="230" y="2248"/>
                      <a:pt x="283" y="566"/>
                      <a:pt x="1148" y="379"/>
                    </a:cubicBezTo>
                    <a:cubicBezTo>
                      <a:pt x="2867" y="0"/>
                      <a:pt x="2349" y="1137"/>
                      <a:pt x="2040" y="2685"/>
                    </a:cubicBezTo>
                    <a:cubicBezTo>
                      <a:pt x="1885" y="3465"/>
                      <a:pt x="1837" y="4276"/>
                      <a:pt x="1847" y="5029"/>
                    </a:cubicBezTo>
                    <a:cubicBezTo>
                      <a:pt x="2830" y="4986"/>
                      <a:pt x="3812" y="4810"/>
                      <a:pt x="4757" y="4500"/>
                    </a:cubicBezTo>
                    <a:cubicBezTo>
                      <a:pt x="4778" y="4495"/>
                      <a:pt x="4810" y="4490"/>
                      <a:pt x="4831" y="4479"/>
                    </a:cubicBezTo>
                    <a:cubicBezTo>
                      <a:pt x="7239" y="3689"/>
                      <a:pt x="13891" y="4965"/>
                      <a:pt x="10890" y="14883"/>
                    </a:cubicBezTo>
                    <a:cubicBezTo>
                      <a:pt x="7896" y="24802"/>
                      <a:pt x="4661" y="19693"/>
                      <a:pt x="1420" y="19693"/>
                    </a:cubicBezTo>
                    <a:cubicBezTo>
                      <a:pt x="950" y="19693"/>
                      <a:pt x="470" y="19800"/>
                      <a:pt x="0" y="19955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5"/>
              <p:cNvSpPr/>
              <p:nvPr/>
            </p:nvSpPr>
            <p:spPr>
              <a:xfrm>
                <a:off x="5169650" y="1501900"/>
                <a:ext cx="258150" cy="474050"/>
              </a:xfrm>
              <a:custGeom>
                <a:avLst/>
                <a:gdLst/>
                <a:ahLst/>
                <a:cxnLst/>
                <a:rect l="l" t="t" r="r" b="b"/>
                <a:pathLst>
                  <a:path w="10326" h="18962" fill="none" extrusionOk="0">
                    <a:moveTo>
                      <a:pt x="10325" y="15657"/>
                    </a:moveTo>
                    <a:cubicBezTo>
                      <a:pt x="7587" y="16581"/>
                      <a:pt x="4875" y="18962"/>
                      <a:pt x="2339" y="10559"/>
                    </a:cubicBezTo>
                    <a:cubicBezTo>
                      <a:pt x="1" y="2829"/>
                      <a:pt x="3524" y="347"/>
                      <a:pt x="6332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5"/>
              <p:cNvSpPr/>
              <p:nvPr/>
            </p:nvSpPr>
            <p:spPr>
              <a:xfrm>
                <a:off x="5427775" y="1892925"/>
                <a:ext cx="9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" fill="none" extrusionOk="0">
                    <a:moveTo>
                      <a:pt x="38" y="0"/>
                    </a:moveTo>
                    <a:cubicBezTo>
                      <a:pt x="22" y="6"/>
                      <a:pt x="11" y="11"/>
                      <a:pt x="0" y="1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5"/>
              <p:cNvSpPr/>
              <p:nvPr/>
            </p:nvSpPr>
            <p:spPr>
              <a:xfrm>
                <a:off x="5475550" y="1519500"/>
                <a:ext cx="482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93" fill="none" extrusionOk="0">
                    <a:moveTo>
                      <a:pt x="193" y="1992"/>
                    </a:moveTo>
                    <a:cubicBezTo>
                      <a:pt x="91" y="1442"/>
                      <a:pt x="11" y="748"/>
                      <a:pt x="0" y="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5"/>
              <p:cNvSpPr/>
              <p:nvPr/>
            </p:nvSpPr>
            <p:spPr>
              <a:xfrm>
                <a:off x="5446450" y="1538725"/>
                <a:ext cx="6425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24" fill="none" extrusionOk="0">
                    <a:moveTo>
                      <a:pt x="257" y="1223"/>
                    </a:moveTo>
                    <a:cubicBezTo>
                      <a:pt x="257" y="1223"/>
                      <a:pt x="134" y="727"/>
                      <a:pt x="1" y="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5"/>
              <p:cNvSpPr/>
              <p:nvPr/>
            </p:nvSpPr>
            <p:spPr>
              <a:xfrm>
                <a:off x="5252675" y="1365900"/>
                <a:ext cx="1938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7096" fill="none" extrusionOk="0">
                    <a:moveTo>
                      <a:pt x="7752" y="6914"/>
                    </a:moveTo>
                    <a:cubicBezTo>
                      <a:pt x="5723" y="7095"/>
                      <a:pt x="4175" y="6412"/>
                      <a:pt x="3011" y="5440"/>
                    </a:cubicBezTo>
                    <a:cubicBezTo>
                      <a:pt x="801" y="3598"/>
                      <a:pt x="0" y="705"/>
                      <a:pt x="0" y="705"/>
                    </a:cubicBezTo>
                    <a:cubicBezTo>
                      <a:pt x="5766" y="0"/>
                      <a:pt x="7373" y="4709"/>
                      <a:pt x="7463" y="4981"/>
                    </a:cubicBezTo>
                    <a:cubicBezTo>
                      <a:pt x="7469" y="4992"/>
                      <a:pt x="7469" y="4997"/>
                      <a:pt x="7469" y="4997"/>
                    </a:cubicBezTo>
                    <a:cubicBezTo>
                      <a:pt x="7506" y="5376"/>
                      <a:pt x="7559" y="5755"/>
                      <a:pt x="7613" y="6118"/>
                    </a:cubicBezTo>
                    <a:cubicBezTo>
                      <a:pt x="7655" y="6401"/>
                      <a:pt x="7704" y="6668"/>
                      <a:pt x="7752" y="6914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5"/>
              <p:cNvSpPr/>
              <p:nvPr/>
            </p:nvSpPr>
            <p:spPr>
              <a:xfrm>
                <a:off x="5427775" y="1873850"/>
                <a:ext cx="9037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780" fill="none" extrusionOk="0">
                    <a:moveTo>
                      <a:pt x="0" y="779"/>
                    </a:moveTo>
                    <a:cubicBezTo>
                      <a:pt x="0" y="779"/>
                      <a:pt x="0" y="779"/>
                      <a:pt x="0" y="774"/>
                    </a:cubicBezTo>
                    <a:cubicBezTo>
                      <a:pt x="6" y="774"/>
                      <a:pt x="22" y="769"/>
                      <a:pt x="38" y="763"/>
                    </a:cubicBezTo>
                    <a:cubicBezTo>
                      <a:pt x="43" y="758"/>
                      <a:pt x="54" y="758"/>
                      <a:pt x="64" y="753"/>
                    </a:cubicBezTo>
                    <a:cubicBezTo>
                      <a:pt x="438" y="619"/>
                      <a:pt x="2274" y="0"/>
                      <a:pt x="3614" y="278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5"/>
              <p:cNvSpPr/>
              <p:nvPr/>
            </p:nvSpPr>
            <p:spPr>
              <a:xfrm>
                <a:off x="5252675" y="1383525"/>
                <a:ext cx="193800" cy="155225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209" fill="none" extrusionOk="0">
                    <a:moveTo>
                      <a:pt x="0" y="0"/>
                    </a:moveTo>
                    <a:cubicBezTo>
                      <a:pt x="0" y="0"/>
                      <a:pt x="5493" y="1441"/>
                      <a:pt x="7752" y="6209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45"/>
            <p:cNvGrpSpPr/>
            <p:nvPr/>
          </p:nvGrpSpPr>
          <p:grpSpPr>
            <a:xfrm rot="-1317869">
              <a:off x="1068556" y="3528228"/>
              <a:ext cx="942555" cy="1006143"/>
              <a:chOff x="5169650" y="1365900"/>
              <a:chExt cx="607000" cy="647950"/>
            </a:xfrm>
          </p:grpSpPr>
          <p:sp>
            <p:nvSpPr>
              <p:cNvPr id="1787" name="Google Shape;1787;p45"/>
              <p:cNvSpPr/>
              <p:nvPr/>
            </p:nvSpPr>
            <p:spPr>
              <a:xfrm>
                <a:off x="5435100" y="1401425"/>
                <a:ext cx="62650" cy="16890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6756" extrusionOk="0">
                    <a:moveTo>
                      <a:pt x="1486" y="1"/>
                    </a:moveTo>
                    <a:cubicBezTo>
                      <a:pt x="1332" y="1"/>
                      <a:pt x="1145" y="24"/>
                      <a:pt x="919" y="74"/>
                    </a:cubicBezTo>
                    <a:cubicBezTo>
                      <a:pt x="54" y="261"/>
                      <a:pt x="1" y="1943"/>
                      <a:pt x="166" y="3560"/>
                    </a:cubicBezTo>
                    <a:cubicBezTo>
                      <a:pt x="172" y="3571"/>
                      <a:pt x="172" y="3576"/>
                      <a:pt x="172" y="3576"/>
                    </a:cubicBezTo>
                    <a:cubicBezTo>
                      <a:pt x="209" y="3955"/>
                      <a:pt x="262" y="4334"/>
                      <a:pt x="316" y="4697"/>
                    </a:cubicBezTo>
                    <a:cubicBezTo>
                      <a:pt x="358" y="4980"/>
                      <a:pt x="407" y="5247"/>
                      <a:pt x="455" y="5493"/>
                    </a:cubicBezTo>
                    <a:cubicBezTo>
                      <a:pt x="588" y="6219"/>
                      <a:pt x="711" y="6715"/>
                      <a:pt x="711" y="6715"/>
                    </a:cubicBezTo>
                    <a:lnTo>
                      <a:pt x="711" y="6720"/>
                    </a:lnTo>
                    <a:cubicBezTo>
                      <a:pt x="936" y="6741"/>
                      <a:pt x="1172" y="6755"/>
                      <a:pt x="1416" y="6755"/>
                    </a:cubicBezTo>
                    <a:cubicBezTo>
                      <a:pt x="1547" y="6755"/>
                      <a:pt x="1681" y="6751"/>
                      <a:pt x="1816" y="6742"/>
                    </a:cubicBezTo>
                    <a:lnTo>
                      <a:pt x="1811" y="6715"/>
                    </a:lnTo>
                    <a:cubicBezTo>
                      <a:pt x="1709" y="6165"/>
                      <a:pt x="1629" y="5471"/>
                      <a:pt x="1618" y="4724"/>
                    </a:cubicBezTo>
                    <a:cubicBezTo>
                      <a:pt x="1608" y="3971"/>
                      <a:pt x="1656" y="3160"/>
                      <a:pt x="1811" y="2380"/>
                    </a:cubicBezTo>
                    <a:cubicBezTo>
                      <a:pt x="2079" y="1035"/>
                      <a:pt x="2506" y="1"/>
                      <a:pt x="1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8" name="Google Shape;1788;p45"/>
              <p:cNvGrpSpPr/>
              <p:nvPr/>
            </p:nvGrpSpPr>
            <p:grpSpPr>
              <a:xfrm>
                <a:off x="5169650" y="1500900"/>
                <a:ext cx="595475" cy="418125"/>
                <a:chOff x="5169650" y="1500900"/>
                <a:chExt cx="595475" cy="418125"/>
              </a:xfrm>
            </p:grpSpPr>
            <p:sp>
              <p:nvSpPr>
                <p:cNvPr id="1789" name="Google Shape;1789;p45"/>
                <p:cNvSpPr/>
                <p:nvPr/>
              </p:nvSpPr>
              <p:spPr>
                <a:xfrm>
                  <a:off x="5169650" y="1500900"/>
                  <a:ext cx="595475" cy="4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9" h="16725" extrusionOk="0">
                      <a:moveTo>
                        <a:pt x="16580" y="1"/>
                      </a:moveTo>
                      <a:cubicBezTo>
                        <a:pt x="16060" y="1"/>
                        <a:pt x="15590" y="74"/>
                        <a:pt x="15220" y="195"/>
                      </a:cubicBezTo>
                      <a:cubicBezTo>
                        <a:pt x="15199" y="206"/>
                        <a:pt x="15167" y="211"/>
                        <a:pt x="15146" y="216"/>
                      </a:cubicBezTo>
                      <a:cubicBezTo>
                        <a:pt x="14201" y="526"/>
                        <a:pt x="13219" y="702"/>
                        <a:pt x="12236" y="745"/>
                      </a:cubicBezTo>
                      <a:cubicBezTo>
                        <a:pt x="12247" y="1492"/>
                        <a:pt x="12327" y="2186"/>
                        <a:pt x="12429" y="2736"/>
                      </a:cubicBezTo>
                      <a:lnTo>
                        <a:pt x="12434" y="2763"/>
                      </a:lnTo>
                      <a:cubicBezTo>
                        <a:pt x="12299" y="2772"/>
                        <a:pt x="12165" y="2776"/>
                        <a:pt x="12034" y="2776"/>
                      </a:cubicBezTo>
                      <a:cubicBezTo>
                        <a:pt x="11790" y="2776"/>
                        <a:pt x="11554" y="2762"/>
                        <a:pt x="11329" y="2741"/>
                      </a:cubicBezTo>
                      <a:lnTo>
                        <a:pt x="11329" y="2736"/>
                      </a:lnTo>
                      <a:cubicBezTo>
                        <a:pt x="11329" y="2736"/>
                        <a:pt x="11206" y="2240"/>
                        <a:pt x="11073" y="1514"/>
                      </a:cubicBezTo>
                      <a:cubicBezTo>
                        <a:pt x="10855" y="1533"/>
                        <a:pt x="10642" y="1542"/>
                        <a:pt x="10436" y="1542"/>
                      </a:cubicBezTo>
                      <a:cubicBezTo>
                        <a:pt x="9375" y="1542"/>
                        <a:pt x="8457" y="1300"/>
                        <a:pt x="7667" y="916"/>
                      </a:cubicBezTo>
                      <a:cubicBezTo>
                        <a:pt x="7170" y="675"/>
                        <a:pt x="6733" y="376"/>
                        <a:pt x="6332" y="40"/>
                      </a:cubicBezTo>
                      <a:cubicBezTo>
                        <a:pt x="3524" y="387"/>
                        <a:pt x="1" y="2869"/>
                        <a:pt x="2339" y="10599"/>
                      </a:cubicBezTo>
                      <a:cubicBezTo>
                        <a:pt x="3814" y="15483"/>
                        <a:pt x="5347" y="16723"/>
                        <a:pt x="6910" y="16723"/>
                      </a:cubicBezTo>
                      <a:cubicBezTo>
                        <a:pt x="7825" y="16723"/>
                        <a:pt x="8749" y="16299"/>
                        <a:pt x="9679" y="15932"/>
                      </a:cubicBezTo>
                      <a:cubicBezTo>
                        <a:pt x="9685" y="15932"/>
                        <a:pt x="9690" y="15927"/>
                        <a:pt x="9701" y="15927"/>
                      </a:cubicBezTo>
                      <a:cubicBezTo>
                        <a:pt x="9909" y="15842"/>
                        <a:pt x="10117" y="15767"/>
                        <a:pt x="10325" y="15697"/>
                      </a:cubicBezTo>
                      <a:cubicBezTo>
                        <a:pt x="10325" y="15697"/>
                        <a:pt x="10325" y="15697"/>
                        <a:pt x="10325" y="15692"/>
                      </a:cubicBezTo>
                      <a:cubicBezTo>
                        <a:pt x="10331" y="15692"/>
                        <a:pt x="10347" y="15687"/>
                        <a:pt x="10363" y="15681"/>
                      </a:cubicBezTo>
                      <a:cubicBezTo>
                        <a:pt x="10368" y="15676"/>
                        <a:pt x="10379" y="15676"/>
                        <a:pt x="10389" y="15671"/>
                      </a:cubicBezTo>
                      <a:cubicBezTo>
                        <a:pt x="10859" y="15516"/>
                        <a:pt x="11339" y="15409"/>
                        <a:pt x="11809" y="15409"/>
                      </a:cubicBezTo>
                      <a:cubicBezTo>
                        <a:pt x="13451" y="15409"/>
                        <a:pt x="15094" y="16725"/>
                        <a:pt x="16705" y="16725"/>
                      </a:cubicBezTo>
                      <a:cubicBezTo>
                        <a:pt x="18270" y="16725"/>
                        <a:pt x="19804" y="15485"/>
                        <a:pt x="21279" y="10599"/>
                      </a:cubicBezTo>
                      <a:cubicBezTo>
                        <a:pt x="23819" y="2205"/>
                        <a:pt x="19444" y="1"/>
                        <a:pt x="165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45"/>
                <p:cNvSpPr/>
                <p:nvPr/>
              </p:nvSpPr>
              <p:spPr>
                <a:xfrm>
                  <a:off x="5169650" y="1501900"/>
                  <a:ext cx="242000" cy="41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0" h="16683" extrusionOk="0">
                      <a:moveTo>
                        <a:pt x="6332" y="0"/>
                      </a:moveTo>
                      <a:cubicBezTo>
                        <a:pt x="3524" y="347"/>
                        <a:pt x="1" y="2829"/>
                        <a:pt x="2339" y="10559"/>
                      </a:cubicBezTo>
                      <a:cubicBezTo>
                        <a:pt x="3814" y="15443"/>
                        <a:pt x="5347" y="16683"/>
                        <a:pt x="6910" y="16683"/>
                      </a:cubicBezTo>
                      <a:cubicBezTo>
                        <a:pt x="7825" y="16683"/>
                        <a:pt x="8749" y="16259"/>
                        <a:pt x="9679" y="15892"/>
                      </a:cubicBezTo>
                      <a:lnTo>
                        <a:pt x="9679" y="15892"/>
                      </a:lnTo>
                      <a:cubicBezTo>
                        <a:pt x="9459" y="15971"/>
                        <a:pt x="9232" y="16010"/>
                        <a:pt x="9001" y="16010"/>
                      </a:cubicBezTo>
                      <a:cubicBezTo>
                        <a:pt x="6958" y="16010"/>
                        <a:pt x="4632" y="12935"/>
                        <a:pt x="4186" y="6929"/>
                      </a:cubicBezTo>
                      <a:cubicBezTo>
                        <a:pt x="3771" y="1305"/>
                        <a:pt x="6535" y="861"/>
                        <a:pt x="7413" y="861"/>
                      </a:cubicBezTo>
                      <a:cubicBezTo>
                        <a:pt x="7550" y="861"/>
                        <a:pt x="7641" y="872"/>
                        <a:pt x="7667" y="876"/>
                      </a:cubicBezTo>
                      <a:cubicBezTo>
                        <a:pt x="7170" y="635"/>
                        <a:pt x="6733" y="336"/>
                        <a:pt x="6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1" name="Google Shape;1791;p45"/>
              <p:cNvGrpSpPr/>
              <p:nvPr/>
            </p:nvGrpSpPr>
            <p:grpSpPr>
              <a:xfrm>
                <a:off x="5252675" y="1381725"/>
                <a:ext cx="193800" cy="157750"/>
                <a:chOff x="5252675" y="1381725"/>
                <a:chExt cx="193800" cy="157750"/>
              </a:xfrm>
            </p:grpSpPr>
            <p:sp>
              <p:nvSpPr>
                <p:cNvPr id="1792" name="Google Shape;1792;p45"/>
                <p:cNvSpPr/>
                <p:nvPr/>
              </p:nvSpPr>
              <p:spPr>
                <a:xfrm>
                  <a:off x="5252675" y="1381725"/>
                  <a:ext cx="193800" cy="1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2" h="6281" extrusionOk="0">
                      <a:moveTo>
                        <a:pt x="1143" y="0"/>
                      </a:moveTo>
                      <a:cubicBezTo>
                        <a:pt x="781" y="0"/>
                        <a:pt x="401" y="23"/>
                        <a:pt x="0" y="72"/>
                      </a:cubicBezTo>
                      <a:cubicBezTo>
                        <a:pt x="0" y="72"/>
                        <a:pt x="5493" y="1513"/>
                        <a:pt x="7752" y="6281"/>
                      </a:cubicBezTo>
                      <a:cubicBezTo>
                        <a:pt x="7704" y="6035"/>
                        <a:pt x="7655" y="5768"/>
                        <a:pt x="7613" y="5485"/>
                      </a:cubicBezTo>
                      <a:cubicBezTo>
                        <a:pt x="7559" y="5122"/>
                        <a:pt x="7506" y="4743"/>
                        <a:pt x="7469" y="4364"/>
                      </a:cubicBezTo>
                      <a:cubicBezTo>
                        <a:pt x="7469" y="4364"/>
                        <a:pt x="7469" y="4359"/>
                        <a:pt x="7463" y="4348"/>
                      </a:cubicBezTo>
                      <a:cubicBezTo>
                        <a:pt x="7379" y="4095"/>
                        <a:pt x="5982" y="0"/>
                        <a:pt x="11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45"/>
                <p:cNvSpPr/>
                <p:nvPr/>
              </p:nvSpPr>
              <p:spPr>
                <a:xfrm>
                  <a:off x="5252675" y="1383525"/>
                  <a:ext cx="1938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2" h="6238" extrusionOk="0">
                      <a:moveTo>
                        <a:pt x="0" y="0"/>
                      </a:moveTo>
                      <a:cubicBezTo>
                        <a:pt x="0" y="0"/>
                        <a:pt x="75" y="278"/>
                        <a:pt x="246" y="721"/>
                      </a:cubicBezTo>
                      <a:cubicBezTo>
                        <a:pt x="630" y="1698"/>
                        <a:pt x="1484" y="3465"/>
                        <a:pt x="3011" y="4735"/>
                      </a:cubicBezTo>
                      <a:cubicBezTo>
                        <a:pt x="4051" y="5605"/>
                        <a:pt x="5399" y="6237"/>
                        <a:pt x="7125" y="6237"/>
                      </a:cubicBezTo>
                      <a:cubicBezTo>
                        <a:pt x="7233" y="6237"/>
                        <a:pt x="7342" y="6235"/>
                        <a:pt x="7453" y="6230"/>
                      </a:cubicBezTo>
                      <a:cubicBezTo>
                        <a:pt x="7554" y="6225"/>
                        <a:pt x="7650" y="6219"/>
                        <a:pt x="7752" y="6209"/>
                      </a:cubicBezTo>
                      <a:cubicBezTo>
                        <a:pt x="5494" y="1442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45"/>
                <p:cNvSpPr/>
                <p:nvPr/>
              </p:nvSpPr>
              <p:spPr>
                <a:xfrm>
                  <a:off x="5258800" y="1401525"/>
                  <a:ext cx="180200" cy="1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8" h="551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85" y="978"/>
                        <a:pt x="1239" y="2745"/>
                        <a:pt x="2766" y="4015"/>
                      </a:cubicBezTo>
                      <a:cubicBezTo>
                        <a:pt x="3806" y="4885"/>
                        <a:pt x="5154" y="5517"/>
                        <a:pt x="6880" y="5517"/>
                      </a:cubicBezTo>
                      <a:cubicBezTo>
                        <a:pt x="6988" y="5517"/>
                        <a:pt x="7097" y="5515"/>
                        <a:pt x="7208" y="5510"/>
                      </a:cubicBezTo>
                      <a:cubicBezTo>
                        <a:pt x="3434" y="5072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5" name="Google Shape;1795;p45"/>
              <p:cNvSpPr/>
              <p:nvPr/>
            </p:nvSpPr>
            <p:spPr>
              <a:xfrm>
                <a:off x="5551225" y="1524950"/>
                <a:ext cx="15375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6150" h="5656" extrusionOk="0">
                    <a:moveTo>
                      <a:pt x="1842" y="0"/>
                    </a:moveTo>
                    <a:cubicBezTo>
                      <a:pt x="1459" y="0"/>
                      <a:pt x="1118" y="109"/>
                      <a:pt x="854" y="338"/>
                    </a:cubicBezTo>
                    <a:cubicBezTo>
                      <a:pt x="0" y="1085"/>
                      <a:pt x="1079" y="2174"/>
                      <a:pt x="2306" y="3578"/>
                    </a:cubicBezTo>
                    <a:cubicBezTo>
                      <a:pt x="3273" y="4683"/>
                      <a:pt x="4037" y="5656"/>
                      <a:pt x="4738" y="5656"/>
                    </a:cubicBezTo>
                    <a:cubicBezTo>
                      <a:pt x="4928" y="5656"/>
                      <a:pt x="5113" y="5585"/>
                      <a:pt x="5296" y="5425"/>
                    </a:cubicBezTo>
                    <a:cubicBezTo>
                      <a:pt x="6150" y="4678"/>
                      <a:pt x="5851" y="2932"/>
                      <a:pt x="4628" y="1528"/>
                    </a:cubicBezTo>
                    <a:cubicBezTo>
                      <a:pt x="3777" y="555"/>
                      <a:pt x="2706" y="0"/>
                      <a:pt x="18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5"/>
              <p:cNvSpPr/>
              <p:nvPr/>
            </p:nvSpPr>
            <p:spPr>
              <a:xfrm>
                <a:off x="5399475" y="1556600"/>
                <a:ext cx="1309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62" fill="none" extrusionOk="0">
                    <a:moveTo>
                      <a:pt x="0" y="1"/>
                    </a:moveTo>
                    <a:cubicBezTo>
                      <a:pt x="0" y="1"/>
                      <a:pt x="924" y="385"/>
                      <a:pt x="2136" y="513"/>
                    </a:cubicBezTo>
                    <a:cubicBezTo>
                      <a:pt x="2483" y="545"/>
                      <a:pt x="2856" y="561"/>
                      <a:pt x="3241" y="535"/>
                    </a:cubicBezTo>
                    <a:cubicBezTo>
                      <a:pt x="3903" y="497"/>
                      <a:pt x="4597" y="348"/>
                      <a:pt x="5237" y="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5"/>
              <p:cNvSpPr/>
              <p:nvPr/>
            </p:nvSpPr>
            <p:spPr>
              <a:xfrm>
                <a:off x="5429375" y="1393800"/>
                <a:ext cx="347275" cy="620050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24802" fill="none" extrusionOk="0">
                    <a:moveTo>
                      <a:pt x="395" y="3865"/>
                    </a:moveTo>
                    <a:cubicBezTo>
                      <a:pt x="230" y="2248"/>
                      <a:pt x="283" y="566"/>
                      <a:pt x="1148" y="379"/>
                    </a:cubicBezTo>
                    <a:cubicBezTo>
                      <a:pt x="2867" y="0"/>
                      <a:pt x="2349" y="1137"/>
                      <a:pt x="2040" y="2685"/>
                    </a:cubicBezTo>
                    <a:cubicBezTo>
                      <a:pt x="1885" y="3465"/>
                      <a:pt x="1837" y="4276"/>
                      <a:pt x="1847" y="5029"/>
                    </a:cubicBezTo>
                    <a:cubicBezTo>
                      <a:pt x="2830" y="4986"/>
                      <a:pt x="3812" y="4810"/>
                      <a:pt x="4757" y="4500"/>
                    </a:cubicBezTo>
                    <a:cubicBezTo>
                      <a:pt x="4778" y="4495"/>
                      <a:pt x="4810" y="4490"/>
                      <a:pt x="4831" y="4479"/>
                    </a:cubicBezTo>
                    <a:cubicBezTo>
                      <a:pt x="7239" y="3689"/>
                      <a:pt x="13891" y="4965"/>
                      <a:pt x="10890" y="14883"/>
                    </a:cubicBezTo>
                    <a:cubicBezTo>
                      <a:pt x="7896" y="24802"/>
                      <a:pt x="4661" y="19693"/>
                      <a:pt x="1420" y="19693"/>
                    </a:cubicBezTo>
                    <a:cubicBezTo>
                      <a:pt x="950" y="19693"/>
                      <a:pt x="470" y="19800"/>
                      <a:pt x="0" y="19955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5"/>
              <p:cNvSpPr/>
              <p:nvPr/>
            </p:nvSpPr>
            <p:spPr>
              <a:xfrm>
                <a:off x="5169650" y="1501900"/>
                <a:ext cx="258150" cy="474050"/>
              </a:xfrm>
              <a:custGeom>
                <a:avLst/>
                <a:gdLst/>
                <a:ahLst/>
                <a:cxnLst/>
                <a:rect l="l" t="t" r="r" b="b"/>
                <a:pathLst>
                  <a:path w="10326" h="18962" fill="none" extrusionOk="0">
                    <a:moveTo>
                      <a:pt x="10325" y="15657"/>
                    </a:moveTo>
                    <a:cubicBezTo>
                      <a:pt x="7587" y="16581"/>
                      <a:pt x="4875" y="18962"/>
                      <a:pt x="2339" y="10559"/>
                    </a:cubicBezTo>
                    <a:cubicBezTo>
                      <a:pt x="1" y="2829"/>
                      <a:pt x="3524" y="347"/>
                      <a:pt x="6332" y="0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5"/>
              <p:cNvSpPr/>
              <p:nvPr/>
            </p:nvSpPr>
            <p:spPr>
              <a:xfrm>
                <a:off x="5427775" y="1892925"/>
                <a:ext cx="950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" fill="none" extrusionOk="0">
                    <a:moveTo>
                      <a:pt x="38" y="0"/>
                    </a:moveTo>
                    <a:cubicBezTo>
                      <a:pt x="22" y="6"/>
                      <a:pt x="11" y="11"/>
                      <a:pt x="0" y="1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5"/>
              <p:cNvSpPr/>
              <p:nvPr/>
            </p:nvSpPr>
            <p:spPr>
              <a:xfrm>
                <a:off x="5475550" y="1519500"/>
                <a:ext cx="482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93" fill="none" extrusionOk="0">
                    <a:moveTo>
                      <a:pt x="193" y="1992"/>
                    </a:moveTo>
                    <a:cubicBezTo>
                      <a:pt x="91" y="1442"/>
                      <a:pt x="11" y="748"/>
                      <a:pt x="0" y="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5"/>
              <p:cNvSpPr/>
              <p:nvPr/>
            </p:nvSpPr>
            <p:spPr>
              <a:xfrm>
                <a:off x="5446450" y="1538725"/>
                <a:ext cx="6425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24" fill="none" extrusionOk="0">
                    <a:moveTo>
                      <a:pt x="257" y="1223"/>
                    </a:moveTo>
                    <a:cubicBezTo>
                      <a:pt x="257" y="1223"/>
                      <a:pt x="134" y="727"/>
                      <a:pt x="1" y="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5"/>
              <p:cNvSpPr/>
              <p:nvPr/>
            </p:nvSpPr>
            <p:spPr>
              <a:xfrm>
                <a:off x="5252675" y="1365900"/>
                <a:ext cx="1938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7096" fill="none" extrusionOk="0">
                    <a:moveTo>
                      <a:pt x="7752" y="6914"/>
                    </a:moveTo>
                    <a:cubicBezTo>
                      <a:pt x="5723" y="7095"/>
                      <a:pt x="4175" y="6412"/>
                      <a:pt x="3011" y="5440"/>
                    </a:cubicBezTo>
                    <a:cubicBezTo>
                      <a:pt x="801" y="3598"/>
                      <a:pt x="0" y="705"/>
                      <a:pt x="0" y="705"/>
                    </a:cubicBezTo>
                    <a:cubicBezTo>
                      <a:pt x="5766" y="0"/>
                      <a:pt x="7373" y="4709"/>
                      <a:pt x="7463" y="4981"/>
                    </a:cubicBezTo>
                    <a:cubicBezTo>
                      <a:pt x="7469" y="4992"/>
                      <a:pt x="7469" y="4997"/>
                      <a:pt x="7469" y="4997"/>
                    </a:cubicBezTo>
                    <a:cubicBezTo>
                      <a:pt x="7506" y="5376"/>
                      <a:pt x="7559" y="5755"/>
                      <a:pt x="7613" y="6118"/>
                    </a:cubicBezTo>
                    <a:cubicBezTo>
                      <a:pt x="7655" y="6401"/>
                      <a:pt x="7704" y="6668"/>
                      <a:pt x="7752" y="6914"/>
                    </a:cubicBez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5"/>
              <p:cNvSpPr/>
              <p:nvPr/>
            </p:nvSpPr>
            <p:spPr>
              <a:xfrm>
                <a:off x="5427775" y="1873850"/>
                <a:ext cx="9037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780" fill="none" extrusionOk="0">
                    <a:moveTo>
                      <a:pt x="0" y="779"/>
                    </a:moveTo>
                    <a:cubicBezTo>
                      <a:pt x="0" y="779"/>
                      <a:pt x="0" y="779"/>
                      <a:pt x="0" y="774"/>
                    </a:cubicBezTo>
                    <a:cubicBezTo>
                      <a:pt x="6" y="774"/>
                      <a:pt x="22" y="769"/>
                      <a:pt x="38" y="763"/>
                    </a:cubicBezTo>
                    <a:cubicBezTo>
                      <a:pt x="43" y="758"/>
                      <a:pt x="54" y="758"/>
                      <a:pt x="64" y="753"/>
                    </a:cubicBezTo>
                    <a:cubicBezTo>
                      <a:pt x="438" y="619"/>
                      <a:pt x="2274" y="0"/>
                      <a:pt x="3614" y="278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5252675" y="1383525"/>
                <a:ext cx="193800" cy="155225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209" fill="none" extrusionOk="0">
                    <a:moveTo>
                      <a:pt x="0" y="0"/>
                    </a:moveTo>
                    <a:cubicBezTo>
                      <a:pt x="0" y="0"/>
                      <a:pt x="5493" y="1441"/>
                      <a:pt x="7752" y="6209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5" name="Google Shape;1805;p45"/>
          <p:cNvGrpSpPr/>
          <p:nvPr/>
        </p:nvGrpSpPr>
        <p:grpSpPr>
          <a:xfrm rot="-2132500">
            <a:off x="1149610" y="3225520"/>
            <a:ext cx="1004247" cy="1140928"/>
            <a:chOff x="4029188" y="3450670"/>
            <a:chExt cx="1004238" cy="1140918"/>
          </a:xfrm>
        </p:grpSpPr>
        <p:grpSp>
          <p:nvGrpSpPr>
            <p:cNvPr id="1806" name="Google Shape;1806;p45"/>
            <p:cNvGrpSpPr/>
            <p:nvPr/>
          </p:nvGrpSpPr>
          <p:grpSpPr>
            <a:xfrm flipH="1">
              <a:off x="4029188" y="3450670"/>
              <a:ext cx="1004238" cy="1140918"/>
              <a:chOff x="863722" y="3012420"/>
              <a:chExt cx="1004238" cy="1140918"/>
            </a:xfrm>
          </p:grpSpPr>
          <p:grpSp>
            <p:nvGrpSpPr>
              <p:cNvPr id="1807" name="Google Shape;1807;p45"/>
              <p:cNvGrpSpPr/>
              <p:nvPr/>
            </p:nvGrpSpPr>
            <p:grpSpPr>
              <a:xfrm rot="519367" flipH="1">
                <a:off x="935817" y="3071313"/>
                <a:ext cx="860050" cy="1023131"/>
                <a:chOff x="4212625" y="1491875"/>
                <a:chExt cx="553875" cy="658900"/>
              </a:xfrm>
            </p:grpSpPr>
            <p:sp>
              <p:nvSpPr>
                <p:cNvPr id="1808" name="Google Shape;1808;p45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45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0" name="Google Shape;1810;p45"/>
              <p:cNvGrpSpPr/>
              <p:nvPr/>
            </p:nvGrpSpPr>
            <p:grpSpPr>
              <a:xfrm rot="519367" flipH="1">
                <a:off x="950840" y="3523317"/>
                <a:ext cx="640602" cy="513351"/>
                <a:chOff x="4324475" y="1790700"/>
                <a:chExt cx="412550" cy="330600"/>
              </a:xfrm>
            </p:grpSpPr>
            <p:sp>
              <p:nvSpPr>
                <p:cNvPr id="1811" name="Google Shape;1811;p45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45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45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45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45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45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45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45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45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45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45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45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45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45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45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45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45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45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45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45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45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45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45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45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45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45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45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45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45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45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45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45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45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45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45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45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45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45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45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45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45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45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45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45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45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45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45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45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45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45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45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45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45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45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45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45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45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45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45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45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45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45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3" name="Google Shape;1873;p45"/>
              <p:cNvSpPr/>
              <p:nvPr/>
            </p:nvSpPr>
            <p:spPr>
              <a:xfrm rot="519367" flipH="1">
                <a:off x="935817" y="3071313"/>
                <a:ext cx="860050" cy="1023131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 rot="519367" flipH="1">
                <a:off x="949233" y="3544546"/>
                <a:ext cx="640602" cy="492001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 rot="519367" flipH="1">
                <a:off x="986272" y="3525999"/>
                <a:ext cx="640602" cy="42508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 rot="519367" flipH="1">
                <a:off x="1070548" y="32756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 rot="519367" flipH="1">
                <a:off x="1061474" y="33352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 rot="519367" flipH="1">
                <a:off x="1052430" y="3394637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 rot="519367" flipH="1">
                <a:off x="1088671" y="3156581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 rot="519367" flipH="1">
                <a:off x="1079592" y="3216220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 rot="519367" flipH="1">
                <a:off x="1466284" y="3863891"/>
                <a:ext cx="25932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 rot="519367" flipH="1">
                <a:off x="1408389" y="3809221"/>
                <a:ext cx="16421" cy="1642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 rot="519367" flipH="1">
                <a:off x="1345647" y="3903629"/>
                <a:ext cx="39208" cy="3920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 rot="519367" flipH="1">
                <a:off x="1478997" y="3698970"/>
                <a:ext cx="28649" cy="28843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 rot="519367" flipH="1">
                <a:off x="1316502" y="3665645"/>
                <a:ext cx="1824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 rot="519367" flipH="1">
                <a:off x="1250019" y="3833032"/>
                <a:ext cx="22826" cy="2302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 rot="519367" flipH="1">
                <a:off x="1060034" y="3747050"/>
                <a:ext cx="42935" cy="4293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 rot="519367" flipH="1">
                <a:off x="1011021" y="3860435"/>
                <a:ext cx="21157" cy="2096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 rot="519367" flipH="1">
                <a:off x="1151671" y="3708684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 rot="519367" flipH="1">
                <a:off x="1041324" y="3637812"/>
                <a:ext cx="21157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 rot="519367" flipH="1">
                <a:off x="1172925" y="3942299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2" name="Google Shape;1892;p45"/>
            <p:cNvGrpSpPr/>
            <p:nvPr/>
          </p:nvGrpSpPr>
          <p:grpSpPr>
            <a:xfrm flipH="1">
              <a:off x="4029188" y="3450670"/>
              <a:ext cx="1004238" cy="1140918"/>
              <a:chOff x="863722" y="3012420"/>
              <a:chExt cx="1004238" cy="1140918"/>
            </a:xfrm>
          </p:grpSpPr>
          <p:grpSp>
            <p:nvGrpSpPr>
              <p:cNvPr id="1893" name="Google Shape;1893;p45"/>
              <p:cNvGrpSpPr/>
              <p:nvPr/>
            </p:nvGrpSpPr>
            <p:grpSpPr>
              <a:xfrm rot="519367" flipH="1">
                <a:off x="935817" y="3071313"/>
                <a:ext cx="860050" cy="1023131"/>
                <a:chOff x="4212625" y="1491875"/>
                <a:chExt cx="553875" cy="658900"/>
              </a:xfrm>
            </p:grpSpPr>
            <p:sp>
              <p:nvSpPr>
                <p:cNvPr id="1894" name="Google Shape;1894;p45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45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6" name="Google Shape;1896;p45"/>
              <p:cNvGrpSpPr/>
              <p:nvPr/>
            </p:nvGrpSpPr>
            <p:grpSpPr>
              <a:xfrm rot="519367" flipH="1">
                <a:off x="950840" y="3523317"/>
                <a:ext cx="640602" cy="513351"/>
                <a:chOff x="4324475" y="1790700"/>
                <a:chExt cx="412550" cy="330600"/>
              </a:xfrm>
            </p:grpSpPr>
            <p:sp>
              <p:nvSpPr>
                <p:cNvPr id="1897" name="Google Shape;1897;p45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45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45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45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45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45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45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45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45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45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45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45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45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45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5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5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5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5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5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5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5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5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5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5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5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5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5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5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5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5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5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5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5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5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5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5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5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5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5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5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45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45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45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45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45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45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5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5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5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5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5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5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5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5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5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5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5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5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5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5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5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5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59" name="Google Shape;1959;p45"/>
              <p:cNvSpPr/>
              <p:nvPr/>
            </p:nvSpPr>
            <p:spPr>
              <a:xfrm rot="519367" flipH="1">
                <a:off x="935817" y="3071313"/>
                <a:ext cx="860050" cy="1023131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5"/>
              <p:cNvSpPr/>
              <p:nvPr/>
            </p:nvSpPr>
            <p:spPr>
              <a:xfrm rot="519367" flipH="1">
                <a:off x="949233" y="3544546"/>
                <a:ext cx="640602" cy="492001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5"/>
              <p:cNvSpPr/>
              <p:nvPr/>
            </p:nvSpPr>
            <p:spPr>
              <a:xfrm rot="519367" flipH="1">
                <a:off x="986272" y="3525999"/>
                <a:ext cx="640602" cy="42508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5"/>
              <p:cNvSpPr/>
              <p:nvPr/>
            </p:nvSpPr>
            <p:spPr>
              <a:xfrm rot="519367" flipH="1">
                <a:off x="1070548" y="32756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5"/>
              <p:cNvSpPr/>
              <p:nvPr/>
            </p:nvSpPr>
            <p:spPr>
              <a:xfrm rot="519367" flipH="1">
                <a:off x="1061474" y="33352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5"/>
              <p:cNvSpPr/>
              <p:nvPr/>
            </p:nvSpPr>
            <p:spPr>
              <a:xfrm rot="519367" flipH="1">
                <a:off x="1052430" y="3394637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5"/>
              <p:cNvSpPr/>
              <p:nvPr/>
            </p:nvSpPr>
            <p:spPr>
              <a:xfrm rot="519367" flipH="1">
                <a:off x="1088671" y="3156581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5"/>
              <p:cNvSpPr/>
              <p:nvPr/>
            </p:nvSpPr>
            <p:spPr>
              <a:xfrm rot="519367" flipH="1">
                <a:off x="1079592" y="3216220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5"/>
              <p:cNvSpPr/>
              <p:nvPr/>
            </p:nvSpPr>
            <p:spPr>
              <a:xfrm rot="519367" flipH="1">
                <a:off x="1466284" y="3863891"/>
                <a:ext cx="25932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5"/>
              <p:cNvSpPr/>
              <p:nvPr/>
            </p:nvSpPr>
            <p:spPr>
              <a:xfrm rot="519367" flipH="1">
                <a:off x="1408389" y="3809221"/>
                <a:ext cx="16421" cy="1642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5"/>
              <p:cNvSpPr/>
              <p:nvPr/>
            </p:nvSpPr>
            <p:spPr>
              <a:xfrm rot="519367" flipH="1">
                <a:off x="1345647" y="3903629"/>
                <a:ext cx="39208" cy="3920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5"/>
              <p:cNvSpPr/>
              <p:nvPr/>
            </p:nvSpPr>
            <p:spPr>
              <a:xfrm rot="519367" flipH="1">
                <a:off x="1478997" y="3698970"/>
                <a:ext cx="28649" cy="28843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5"/>
              <p:cNvSpPr/>
              <p:nvPr/>
            </p:nvSpPr>
            <p:spPr>
              <a:xfrm rot="519367" flipH="1">
                <a:off x="1316502" y="3665645"/>
                <a:ext cx="1824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 rot="519367" flipH="1">
                <a:off x="1250019" y="3833032"/>
                <a:ext cx="22826" cy="2302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 rot="519367" flipH="1">
                <a:off x="1060034" y="3747050"/>
                <a:ext cx="42935" cy="4293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 rot="519367" flipH="1">
                <a:off x="1011021" y="3860435"/>
                <a:ext cx="21157" cy="2096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 rot="519367" flipH="1">
                <a:off x="1151671" y="3708684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 rot="519367" flipH="1">
                <a:off x="1041324" y="3637812"/>
                <a:ext cx="21157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 rot="519367" flipH="1">
                <a:off x="1172925" y="3942299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8" name="Google Shape;1978;p45"/>
          <p:cNvGrpSpPr/>
          <p:nvPr/>
        </p:nvGrpSpPr>
        <p:grpSpPr>
          <a:xfrm>
            <a:off x="7514843" y="1058889"/>
            <a:ext cx="1074349" cy="1416038"/>
            <a:chOff x="5532543" y="415589"/>
            <a:chExt cx="1074349" cy="1416038"/>
          </a:xfrm>
        </p:grpSpPr>
        <p:grpSp>
          <p:nvGrpSpPr>
            <p:cNvPr id="1979" name="Google Shape;1979;p45"/>
            <p:cNvGrpSpPr/>
            <p:nvPr/>
          </p:nvGrpSpPr>
          <p:grpSpPr>
            <a:xfrm rot="698177">
              <a:off x="5652438" y="486663"/>
              <a:ext cx="834560" cy="1273890"/>
              <a:chOff x="2609675" y="1343350"/>
              <a:chExt cx="537450" cy="820375"/>
            </a:xfrm>
          </p:grpSpPr>
          <p:sp>
            <p:nvSpPr>
              <p:cNvPr id="1980" name="Google Shape;1980;p45"/>
              <p:cNvSpPr/>
              <p:nvPr/>
            </p:nvSpPr>
            <p:spPr>
              <a:xfrm>
                <a:off x="3065825" y="1936300"/>
                <a:ext cx="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1" extrusionOk="0">
                    <a:moveTo>
                      <a:pt x="0" y="0"/>
                    </a:moveTo>
                    <a:cubicBezTo>
                      <a:pt x="75" y="160"/>
                      <a:pt x="145" y="315"/>
                      <a:pt x="209" y="470"/>
                    </a:cubicBezTo>
                    <a:cubicBezTo>
                      <a:pt x="209" y="465"/>
                      <a:pt x="209" y="465"/>
                      <a:pt x="214" y="465"/>
                    </a:cubicBezTo>
                    <a:cubicBezTo>
                      <a:pt x="251" y="459"/>
                      <a:pt x="289" y="454"/>
                      <a:pt x="326" y="449"/>
                    </a:cubicBezTo>
                    <a:cubicBezTo>
                      <a:pt x="347" y="443"/>
                      <a:pt x="369" y="443"/>
                      <a:pt x="385" y="438"/>
                    </a:cubicBezTo>
                    <a:lnTo>
                      <a:pt x="401" y="438"/>
                    </a:lnTo>
                    <a:cubicBezTo>
                      <a:pt x="678" y="385"/>
                      <a:pt x="849" y="331"/>
                      <a:pt x="892" y="278"/>
                    </a:cubicBezTo>
                    <a:cubicBezTo>
                      <a:pt x="897" y="273"/>
                      <a:pt x="897" y="262"/>
                      <a:pt x="903" y="257"/>
                    </a:cubicBezTo>
                    <a:cubicBezTo>
                      <a:pt x="903" y="251"/>
                      <a:pt x="903" y="251"/>
                      <a:pt x="903" y="251"/>
                    </a:cubicBezTo>
                    <a:cubicBezTo>
                      <a:pt x="903" y="241"/>
                      <a:pt x="897" y="230"/>
                      <a:pt x="887" y="219"/>
                    </a:cubicBezTo>
                    <a:cubicBezTo>
                      <a:pt x="887" y="214"/>
                      <a:pt x="881" y="214"/>
                      <a:pt x="876" y="209"/>
                    </a:cubicBezTo>
                    <a:cubicBezTo>
                      <a:pt x="871" y="203"/>
                      <a:pt x="860" y="193"/>
                      <a:pt x="849" y="187"/>
                    </a:cubicBezTo>
                    <a:cubicBezTo>
                      <a:pt x="844" y="182"/>
                      <a:pt x="833" y="182"/>
                      <a:pt x="828" y="177"/>
                    </a:cubicBezTo>
                    <a:cubicBezTo>
                      <a:pt x="812" y="171"/>
                      <a:pt x="801" y="166"/>
                      <a:pt x="785" y="160"/>
                    </a:cubicBezTo>
                    <a:cubicBezTo>
                      <a:pt x="775" y="155"/>
                      <a:pt x="764" y="150"/>
                      <a:pt x="748" y="144"/>
                    </a:cubicBezTo>
                    <a:cubicBezTo>
                      <a:pt x="732" y="139"/>
                      <a:pt x="716" y="134"/>
                      <a:pt x="694" y="128"/>
                    </a:cubicBezTo>
                    <a:cubicBezTo>
                      <a:pt x="678" y="123"/>
                      <a:pt x="668" y="118"/>
                      <a:pt x="652" y="118"/>
                    </a:cubicBezTo>
                    <a:cubicBezTo>
                      <a:pt x="630" y="112"/>
                      <a:pt x="604" y="107"/>
                      <a:pt x="582" y="102"/>
                    </a:cubicBezTo>
                    <a:cubicBezTo>
                      <a:pt x="561" y="96"/>
                      <a:pt x="545" y="91"/>
                      <a:pt x="524" y="86"/>
                    </a:cubicBezTo>
                    <a:cubicBezTo>
                      <a:pt x="513" y="86"/>
                      <a:pt x="492" y="80"/>
                      <a:pt x="481" y="80"/>
                    </a:cubicBezTo>
                    <a:cubicBezTo>
                      <a:pt x="347" y="54"/>
                      <a:pt x="187" y="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5"/>
              <p:cNvSpPr/>
              <p:nvPr/>
            </p:nvSpPr>
            <p:spPr>
              <a:xfrm>
                <a:off x="2694675" y="1928825"/>
                <a:ext cx="3611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1101" extrusionOk="0">
                    <a:moveTo>
                      <a:pt x="6706" y="0"/>
                    </a:moveTo>
                    <a:cubicBezTo>
                      <a:pt x="6588" y="0"/>
                      <a:pt x="6465" y="0"/>
                      <a:pt x="6348" y="6"/>
                    </a:cubicBezTo>
                    <a:lnTo>
                      <a:pt x="6188" y="6"/>
                    </a:lnTo>
                    <a:cubicBezTo>
                      <a:pt x="6070" y="6"/>
                      <a:pt x="5953" y="6"/>
                      <a:pt x="5830" y="11"/>
                    </a:cubicBezTo>
                    <a:lnTo>
                      <a:pt x="5702" y="11"/>
                    </a:lnTo>
                    <a:cubicBezTo>
                      <a:pt x="5547" y="11"/>
                      <a:pt x="5398" y="16"/>
                      <a:pt x="5248" y="16"/>
                    </a:cubicBezTo>
                    <a:cubicBezTo>
                      <a:pt x="5189" y="16"/>
                      <a:pt x="5131" y="22"/>
                      <a:pt x="5072" y="22"/>
                    </a:cubicBezTo>
                    <a:cubicBezTo>
                      <a:pt x="4981" y="22"/>
                      <a:pt x="4885" y="22"/>
                      <a:pt x="4794" y="27"/>
                    </a:cubicBezTo>
                    <a:cubicBezTo>
                      <a:pt x="4725" y="27"/>
                      <a:pt x="4650" y="27"/>
                      <a:pt x="4581" y="32"/>
                    </a:cubicBezTo>
                    <a:cubicBezTo>
                      <a:pt x="4506" y="32"/>
                      <a:pt x="4431" y="32"/>
                      <a:pt x="4357" y="38"/>
                    </a:cubicBezTo>
                    <a:cubicBezTo>
                      <a:pt x="4282" y="38"/>
                      <a:pt x="4207" y="38"/>
                      <a:pt x="4132" y="43"/>
                    </a:cubicBezTo>
                    <a:cubicBezTo>
                      <a:pt x="4063" y="43"/>
                      <a:pt x="3994" y="48"/>
                      <a:pt x="3924" y="48"/>
                    </a:cubicBezTo>
                    <a:cubicBezTo>
                      <a:pt x="3785" y="54"/>
                      <a:pt x="3647" y="54"/>
                      <a:pt x="3513" y="59"/>
                    </a:cubicBezTo>
                    <a:cubicBezTo>
                      <a:pt x="3454" y="64"/>
                      <a:pt x="3401" y="64"/>
                      <a:pt x="3348" y="64"/>
                    </a:cubicBezTo>
                    <a:cubicBezTo>
                      <a:pt x="3268" y="70"/>
                      <a:pt x="3188" y="70"/>
                      <a:pt x="3113" y="75"/>
                    </a:cubicBezTo>
                    <a:cubicBezTo>
                      <a:pt x="3054" y="75"/>
                      <a:pt x="3001" y="80"/>
                      <a:pt x="2942" y="80"/>
                    </a:cubicBezTo>
                    <a:cubicBezTo>
                      <a:pt x="2867" y="86"/>
                      <a:pt x="2798" y="86"/>
                      <a:pt x="2723" y="91"/>
                    </a:cubicBezTo>
                    <a:cubicBezTo>
                      <a:pt x="2664" y="91"/>
                      <a:pt x="2606" y="96"/>
                      <a:pt x="2552" y="96"/>
                    </a:cubicBezTo>
                    <a:cubicBezTo>
                      <a:pt x="2483" y="102"/>
                      <a:pt x="2414" y="107"/>
                      <a:pt x="2349" y="107"/>
                    </a:cubicBezTo>
                    <a:cubicBezTo>
                      <a:pt x="2237" y="113"/>
                      <a:pt x="2125" y="118"/>
                      <a:pt x="2018" y="123"/>
                    </a:cubicBezTo>
                    <a:cubicBezTo>
                      <a:pt x="1976" y="129"/>
                      <a:pt x="1933" y="129"/>
                      <a:pt x="1885" y="134"/>
                    </a:cubicBezTo>
                    <a:cubicBezTo>
                      <a:pt x="1810" y="139"/>
                      <a:pt x="1730" y="139"/>
                      <a:pt x="1655" y="145"/>
                    </a:cubicBezTo>
                    <a:cubicBezTo>
                      <a:pt x="1613" y="150"/>
                      <a:pt x="1575" y="150"/>
                      <a:pt x="1538" y="155"/>
                    </a:cubicBezTo>
                    <a:cubicBezTo>
                      <a:pt x="1453" y="161"/>
                      <a:pt x="1373" y="166"/>
                      <a:pt x="1287" y="171"/>
                    </a:cubicBezTo>
                    <a:cubicBezTo>
                      <a:pt x="1260" y="171"/>
                      <a:pt x="1234" y="171"/>
                      <a:pt x="1207" y="177"/>
                    </a:cubicBezTo>
                    <a:cubicBezTo>
                      <a:pt x="865" y="198"/>
                      <a:pt x="550" y="225"/>
                      <a:pt x="278" y="251"/>
                    </a:cubicBezTo>
                    <a:cubicBezTo>
                      <a:pt x="182" y="443"/>
                      <a:pt x="86" y="630"/>
                      <a:pt x="1" y="812"/>
                    </a:cubicBezTo>
                    <a:cubicBezTo>
                      <a:pt x="534" y="876"/>
                      <a:pt x="1255" y="935"/>
                      <a:pt x="2115" y="977"/>
                    </a:cubicBezTo>
                    <a:lnTo>
                      <a:pt x="2157" y="977"/>
                    </a:lnTo>
                    <a:cubicBezTo>
                      <a:pt x="2280" y="988"/>
                      <a:pt x="2403" y="993"/>
                      <a:pt x="2531" y="999"/>
                    </a:cubicBezTo>
                    <a:lnTo>
                      <a:pt x="2595" y="999"/>
                    </a:lnTo>
                    <a:cubicBezTo>
                      <a:pt x="2739" y="1009"/>
                      <a:pt x="2889" y="1015"/>
                      <a:pt x="3038" y="1020"/>
                    </a:cubicBezTo>
                    <a:cubicBezTo>
                      <a:pt x="3177" y="1025"/>
                      <a:pt x="3321" y="1031"/>
                      <a:pt x="3471" y="1036"/>
                    </a:cubicBezTo>
                    <a:cubicBezTo>
                      <a:pt x="3508" y="1036"/>
                      <a:pt x="3545" y="1036"/>
                      <a:pt x="3583" y="1041"/>
                    </a:cubicBezTo>
                    <a:cubicBezTo>
                      <a:pt x="3705" y="1041"/>
                      <a:pt x="3823" y="1047"/>
                      <a:pt x="3946" y="1052"/>
                    </a:cubicBezTo>
                    <a:lnTo>
                      <a:pt x="4052" y="1052"/>
                    </a:lnTo>
                    <a:cubicBezTo>
                      <a:pt x="4207" y="1057"/>
                      <a:pt x="4357" y="1063"/>
                      <a:pt x="4517" y="1063"/>
                    </a:cubicBezTo>
                    <a:cubicBezTo>
                      <a:pt x="4549" y="1068"/>
                      <a:pt x="4586" y="1068"/>
                      <a:pt x="4624" y="1068"/>
                    </a:cubicBezTo>
                    <a:cubicBezTo>
                      <a:pt x="4746" y="1068"/>
                      <a:pt x="4874" y="1073"/>
                      <a:pt x="5003" y="1073"/>
                    </a:cubicBezTo>
                    <a:cubicBezTo>
                      <a:pt x="5051" y="1079"/>
                      <a:pt x="5099" y="1079"/>
                      <a:pt x="5147" y="1079"/>
                    </a:cubicBezTo>
                    <a:cubicBezTo>
                      <a:pt x="5286" y="1079"/>
                      <a:pt x="5424" y="1084"/>
                      <a:pt x="5568" y="1084"/>
                    </a:cubicBezTo>
                    <a:lnTo>
                      <a:pt x="5643" y="1084"/>
                    </a:lnTo>
                    <a:cubicBezTo>
                      <a:pt x="5809" y="1089"/>
                      <a:pt x="5980" y="1089"/>
                      <a:pt x="6145" y="1089"/>
                    </a:cubicBezTo>
                    <a:cubicBezTo>
                      <a:pt x="6193" y="1095"/>
                      <a:pt x="6241" y="1095"/>
                      <a:pt x="6284" y="1095"/>
                    </a:cubicBezTo>
                    <a:lnTo>
                      <a:pt x="6828" y="1095"/>
                    </a:lnTo>
                    <a:cubicBezTo>
                      <a:pt x="6999" y="1095"/>
                      <a:pt x="7175" y="1100"/>
                      <a:pt x="7351" y="1100"/>
                    </a:cubicBezTo>
                    <a:cubicBezTo>
                      <a:pt x="7522" y="1100"/>
                      <a:pt x="7688" y="1095"/>
                      <a:pt x="7859" y="1095"/>
                    </a:cubicBezTo>
                    <a:lnTo>
                      <a:pt x="8499" y="1095"/>
                    </a:lnTo>
                    <a:cubicBezTo>
                      <a:pt x="10992" y="1068"/>
                      <a:pt x="13149" y="972"/>
                      <a:pt x="14446" y="844"/>
                    </a:cubicBezTo>
                    <a:cubicBezTo>
                      <a:pt x="14414" y="636"/>
                      <a:pt x="14377" y="433"/>
                      <a:pt x="14334" y="246"/>
                    </a:cubicBezTo>
                    <a:cubicBezTo>
                      <a:pt x="13394" y="155"/>
                      <a:pt x="12033" y="80"/>
                      <a:pt x="10442" y="38"/>
                    </a:cubicBezTo>
                    <a:lnTo>
                      <a:pt x="10432" y="38"/>
                    </a:lnTo>
                    <a:cubicBezTo>
                      <a:pt x="10277" y="32"/>
                      <a:pt x="10122" y="32"/>
                      <a:pt x="9962" y="27"/>
                    </a:cubicBezTo>
                    <a:lnTo>
                      <a:pt x="9946" y="27"/>
                    </a:lnTo>
                    <a:cubicBezTo>
                      <a:pt x="9626" y="22"/>
                      <a:pt x="9300" y="16"/>
                      <a:pt x="8964" y="11"/>
                    </a:cubicBezTo>
                    <a:lnTo>
                      <a:pt x="8889" y="11"/>
                    </a:lnTo>
                    <a:cubicBezTo>
                      <a:pt x="8755" y="6"/>
                      <a:pt x="8622" y="6"/>
                      <a:pt x="8489" y="6"/>
                    </a:cubicBezTo>
                    <a:lnTo>
                      <a:pt x="8355" y="6"/>
                    </a:lnTo>
                    <a:cubicBezTo>
                      <a:pt x="8227" y="0"/>
                      <a:pt x="8099" y="0"/>
                      <a:pt x="7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3087975" y="19417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" y="0"/>
                    </a:moveTo>
                    <a:cubicBezTo>
                      <a:pt x="11" y="11"/>
                      <a:pt x="17" y="22"/>
                      <a:pt x="17" y="32"/>
                    </a:cubicBezTo>
                    <a:cubicBezTo>
                      <a:pt x="17" y="22"/>
                      <a:pt x="11" y="1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3080375" y="1938825"/>
                <a:ext cx="1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0" h="17" extrusionOk="0">
                    <a:moveTo>
                      <a:pt x="0" y="1"/>
                    </a:moveTo>
                    <a:cubicBezTo>
                      <a:pt x="22" y="6"/>
                      <a:pt x="48" y="11"/>
                      <a:pt x="70" y="17"/>
                    </a:cubicBezTo>
                    <a:cubicBezTo>
                      <a:pt x="48" y="11"/>
                      <a:pt x="22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3077825" y="1938300"/>
                <a:ext cx="1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" extrusionOk="0">
                    <a:moveTo>
                      <a:pt x="1" y="0"/>
                    </a:moveTo>
                    <a:cubicBezTo>
                      <a:pt x="12" y="0"/>
                      <a:pt x="33" y="6"/>
                      <a:pt x="44" y="6"/>
                    </a:cubicBezTo>
                    <a:cubicBezTo>
                      <a:pt x="33" y="6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3083175" y="1939500"/>
                <a:ext cx="13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0" y="0"/>
                    </a:moveTo>
                    <a:cubicBezTo>
                      <a:pt x="22" y="6"/>
                      <a:pt x="38" y="11"/>
                      <a:pt x="54" y="16"/>
                    </a:cubicBezTo>
                    <a:cubicBezTo>
                      <a:pt x="38" y="11"/>
                      <a:pt x="22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3087050" y="1940975"/>
                <a:ext cx="6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2" extrusionOk="0">
                    <a:moveTo>
                      <a:pt x="0" y="0"/>
                    </a:moveTo>
                    <a:cubicBezTo>
                      <a:pt x="11" y="6"/>
                      <a:pt x="22" y="16"/>
                      <a:pt x="27" y="22"/>
                    </a:cubicBezTo>
                    <a:cubicBezTo>
                      <a:pt x="22" y="16"/>
                      <a:pt x="11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3085450" y="1940300"/>
                <a:ext cx="1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7" extrusionOk="0">
                    <a:moveTo>
                      <a:pt x="0" y="0"/>
                    </a:moveTo>
                    <a:cubicBezTo>
                      <a:pt x="16" y="6"/>
                      <a:pt x="27" y="11"/>
                      <a:pt x="43" y="17"/>
                    </a:cubicBezTo>
                    <a:cubicBezTo>
                      <a:pt x="27" y="11"/>
                      <a:pt x="16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2918750" y="1929100"/>
                <a:ext cx="245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7" extrusionOk="0">
                    <a:moveTo>
                      <a:pt x="1" y="0"/>
                    </a:moveTo>
                    <a:cubicBezTo>
                      <a:pt x="337" y="5"/>
                      <a:pt x="663" y="11"/>
                      <a:pt x="983" y="16"/>
                    </a:cubicBezTo>
                    <a:cubicBezTo>
                      <a:pt x="663" y="11"/>
                      <a:pt x="337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2955750" y="1929750"/>
                <a:ext cx="97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09" extrusionOk="0">
                    <a:moveTo>
                      <a:pt x="0" y="1"/>
                    </a:moveTo>
                    <a:cubicBezTo>
                      <a:pt x="1591" y="43"/>
                      <a:pt x="2952" y="118"/>
                      <a:pt x="3891" y="209"/>
                    </a:cubicBezTo>
                    <a:cubicBezTo>
                      <a:pt x="2946" y="113"/>
                      <a:pt x="1591" y="4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5"/>
              <p:cNvSpPr/>
              <p:nvPr/>
            </p:nvSpPr>
            <p:spPr>
              <a:xfrm>
                <a:off x="2745125" y="1931500"/>
                <a:ext cx="8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7" extrusionOk="0">
                    <a:moveTo>
                      <a:pt x="0" y="16"/>
                    </a:moveTo>
                    <a:cubicBezTo>
                      <a:pt x="107" y="11"/>
                      <a:pt x="219" y="6"/>
                      <a:pt x="331" y="0"/>
                    </a:cubicBezTo>
                    <a:cubicBezTo>
                      <a:pt x="219" y="6"/>
                      <a:pt x="107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5"/>
              <p:cNvSpPr/>
              <p:nvPr/>
            </p:nvSpPr>
            <p:spPr>
              <a:xfrm>
                <a:off x="2758475" y="1931100"/>
                <a:ext cx="4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6" extrusionOk="0">
                    <a:moveTo>
                      <a:pt x="0" y="5"/>
                    </a:moveTo>
                    <a:cubicBezTo>
                      <a:pt x="54" y="5"/>
                      <a:pt x="112" y="0"/>
                      <a:pt x="171" y="0"/>
                    </a:cubicBezTo>
                    <a:cubicBezTo>
                      <a:pt x="112" y="0"/>
                      <a:pt x="54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2768225" y="1930700"/>
                <a:ext cx="4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" extrusionOk="0">
                    <a:moveTo>
                      <a:pt x="0" y="5"/>
                    </a:moveTo>
                    <a:cubicBezTo>
                      <a:pt x="59" y="5"/>
                      <a:pt x="112" y="0"/>
                      <a:pt x="171" y="0"/>
                    </a:cubicBezTo>
                    <a:cubicBezTo>
                      <a:pt x="112" y="0"/>
                      <a:pt x="59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2736050" y="1932150"/>
                <a:ext cx="57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2" extrusionOk="0">
                    <a:moveTo>
                      <a:pt x="0" y="12"/>
                    </a:moveTo>
                    <a:cubicBezTo>
                      <a:pt x="75" y="6"/>
                      <a:pt x="155" y="6"/>
                      <a:pt x="230" y="1"/>
                    </a:cubicBezTo>
                    <a:cubicBezTo>
                      <a:pt x="155" y="6"/>
                      <a:pt x="75" y="6"/>
                      <a:pt x="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2726850" y="1932700"/>
                <a:ext cx="6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" extrusionOk="0">
                    <a:moveTo>
                      <a:pt x="0" y="16"/>
                    </a:moveTo>
                    <a:cubicBezTo>
                      <a:pt x="86" y="11"/>
                      <a:pt x="166" y="6"/>
                      <a:pt x="251" y="0"/>
                    </a:cubicBezTo>
                    <a:cubicBezTo>
                      <a:pt x="166" y="6"/>
                      <a:pt x="86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2778350" y="1930300"/>
                <a:ext cx="4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" extrusionOk="0">
                    <a:moveTo>
                      <a:pt x="1" y="5"/>
                    </a:moveTo>
                    <a:cubicBezTo>
                      <a:pt x="54" y="5"/>
                      <a:pt x="107" y="5"/>
                      <a:pt x="166" y="0"/>
                    </a:cubicBezTo>
                    <a:cubicBezTo>
                      <a:pt x="107" y="5"/>
                      <a:pt x="54" y="5"/>
                      <a:pt x="1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2943700" y="1929500"/>
                <a:ext cx="117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1" extrusionOk="0">
                    <a:moveTo>
                      <a:pt x="1" y="0"/>
                    </a:moveTo>
                    <a:cubicBezTo>
                      <a:pt x="161" y="5"/>
                      <a:pt x="316" y="5"/>
                      <a:pt x="471" y="11"/>
                    </a:cubicBezTo>
                    <a:cubicBezTo>
                      <a:pt x="316" y="5"/>
                      <a:pt x="161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2701625" y="1933225"/>
                <a:ext cx="23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6" extrusionOk="0">
                    <a:moveTo>
                      <a:pt x="929" y="1"/>
                    </a:moveTo>
                    <a:cubicBezTo>
                      <a:pt x="582" y="22"/>
                      <a:pt x="272" y="49"/>
                      <a:pt x="0" y="75"/>
                    </a:cubicBezTo>
                    <a:cubicBezTo>
                      <a:pt x="272" y="49"/>
                      <a:pt x="587" y="22"/>
                      <a:pt x="9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2865900" y="1928825"/>
                <a:ext cx="2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" extrusionOk="0">
                    <a:moveTo>
                      <a:pt x="1004" y="0"/>
                    </a:moveTo>
                    <a:cubicBezTo>
                      <a:pt x="839" y="0"/>
                      <a:pt x="673" y="0"/>
                      <a:pt x="502" y="0"/>
                    </a:cubicBezTo>
                    <a:cubicBezTo>
                      <a:pt x="337" y="0"/>
                      <a:pt x="166" y="0"/>
                      <a:pt x="1" y="0"/>
                    </a:cubicBezTo>
                    <a:cubicBezTo>
                      <a:pt x="166" y="0"/>
                      <a:pt x="337" y="0"/>
                      <a:pt x="502" y="0"/>
                    </a:cubicBezTo>
                    <a:cubicBezTo>
                      <a:pt x="673" y="0"/>
                      <a:pt x="839" y="0"/>
                      <a:pt x="1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2825875" y="1929100"/>
                <a:ext cx="113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" extrusionOk="0">
                    <a:moveTo>
                      <a:pt x="0" y="5"/>
                    </a:moveTo>
                    <a:cubicBezTo>
                      <a:pt x="150" y="5"/>
                      <a:pt x="299" y="0"/>
                      <a:pt x="454" y="0"/>
                    </a:cubicBezTo>
                    <a:cubicBezTo>
                      <a:pt x="299" y="0"/>
                      <a:pt x="15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5"/>
              <p:cNvSpPr/>
              <p:nvPr/>
            </p:nvSpPr>
            <p:spPr>
              <a:xfrm>
                <a:off x="2814525" y="1929350"/>
                <a:ext cx="69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7" extrusionOk="0">
                    <a:moveTo>
                      <a:pt x="0" y="6"/>
                    </a:moveTo>
                    <a:cubicBezTo>
                      <a:pt x="91" y="1"/>
                      <a:pt x="187" y="1"/>
                      <a:pt x="278" y="1"/>
                    </a:cubicBezTo>
                    <a:cubicBezTo>
                      <a:pt x="187" y="1"/>
                      <a:pt x="91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5"/>
              <p:cNvSpPr/>
              <p:nvPr/>
            </p:nvSpPr>
            <p:spPr>
              <a:xfrm>
                <a:off x="2853350" y="1928825"/>
                <a:ext cx="89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6" extrusionOk="0">
                    <a:moveTo>
                      <a:pt x="1" y="6"/>
                    </a:moveTo>
                    <a:cubicBezTo>
                      <a:pt x="118" y="0"/>
                      <a:pt x="241" y="0"/>
                      <a:pt x="359" y="0"/>
                    </a:cubicBezTo>
                    <a:cubicBezTo>
                      <a:pt x="241" y="0"/>
                      <a:pt x="118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5"/>
              <p:cNvSpPr/>
              <p:nvPr/>
            </p:nvSpPr>
            <p:spPr>
              <a:xfrm>
                <a:off x="2893925" y="1928825"/>
                <a:ext cx="96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" extrusionOk="0">
                    <a:moveTo>
                      <a:pt x="1" y="0"/>
                    </a:moveTo>
                    <a:cubicBezTo>
                      <a:pt x="129" y="0"/>
                      <a:pt x="257" y="0"/>
                      <a:pt x="385" y="6"/>
                    </a:cubicBezTo>
                    <a:cubicBezTo>
                      <a:pt x="257" y="0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5"/>
              <p:cNvSpPr/>
              <p:nvPr/>
            </p:nvSpPr>
            <p:spPr>
              <a:xfrm>
                <a:off x="2906875" y="1928950"/>
                <a:ext cx="100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7" extrusionOk="0">
                    <a:moveTo>
                      <a:pt x="1" y="1"/>
                    </a:moveTo>
                    <a:cubicBezTo>
                      <a:pt x="134" y="1"/>
                      <a:pt x="267" y="1"/>
                      <a:pt x="401" y="6"/>
                    </a:cubicBezTo>
                    <a:cubicBezTo>
                      <a:pt x="267" y="1"/>
                      <a:pt x="134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5"/>
              <p:cNvSpPr/>
              <p:nvPr/>
            </p:nvSpPr>
            <p:spPr>
              <a:xfrm>
                <a:off x="2803575" y="1929625"/>
                <a:ext cx="56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" extrusionOk="0">
                    <a:moveTo>
                      <a:pt x="1" y="6"/>
                    </a:moveTo>
                    <a:cubicBezTo>
                      <a:pt x="75" y="0"/>
                      <a:pt x="150" y="0"/>
                      <a:pt x="225" y="0"/>
                    </a:cubicBezTo>
                    <a:cubicBezTo>
                      <a:pt x="150" y="0"/>
                      <a:pt x="75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5"/>
              <p:cNvSpPr/>
              <p:nvPr/>
            </p:nvSpPr>
            <p:spPr>
              <a:xfrm>
                <a:off x="2840425" y="1928950"/>
                <a:ext cx="8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7" extrusionOk="0">
                    <a:moveTo>
                      <a:pt x="0" y="6"/>
                    </a:moveTo>
                    <a:cubicBezTo>
                      <a:pt x="123" y="1"/>
                      <a:pt x="240" y="1"/>
                      <a:pt x="358" y="1"/>
                    </a:cubicBezTo>
                    <a:cubicBezTo>
                      <a:pt x="240" y="1"/>
                      <a:pt x="123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5"/>
              <p:cNvSpPr/>
              <p:nvPr/>
            </p:nvSpPr>
            <p:spPr>
              <a:xfrm>
                <a:off x="2792775" y="1929900"/>
                <a:ext cx="52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6" extrusionOk="0">
                    <a:moveTo>
                      <a:pt x="0" y="5"/>
                    </a:moveTo>
                    <a:cubicBezTo>
                      <a:pt x="70" y="5"/>
                      <a:pt x="139" y="0"/>
                      <a:pt x="208" y="0"/>
                    </a:cubicBezTo>
                    <a:cubicBezTo>
                      <a:pt x="139" y="0"/>
                      <a:pt x="7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5"/>
              <p:cNvSpPr/>
              <p:nvPr/>
            </p:nvSpPr>
            <p:spPr>
              <a:xfrm>
                <a:off x="2655850" y="1942575"/>
                <a:ext cx="47962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7667" extrusionOk="0">
                    <a:moveTo>
                      <a:pt x="3652" y="1821"/>
                    </a:moveTo>
                    <a:cubicBezTo>
                      <a:pt x="3694" y="1821"/>
                      <a:pt x="3737" y="1837"/>
                      <a:pt x="3769" y="1858"/>
                    </a:cubicBezTo>
                    <a:cubicBezTo>
                      <a:pt x="3822" y="1901"/>
                      <a:pt x="3860" y="1959"/>
                      <a:pt x="3860" y="2029"/>
                    </a:cubicBezTo>
                    <a:cubicBezTo>
                      <a:pt x="3860" y="2146"/>
                      <a:pt x="3769" y="2242"/>
                      <a:pt x="3652" y="2242"/>
                    </a:cubicBezTo>
                    <a:cubicBezTo>
                      <a:pt x="3582" y="2242"/>
                      <a:pt x="3529" y="2210"/>
                      <a:pt x="3486" y="2162"/>
                    </a:cubicBezTo>
                    <a:cubicBezTo>
                      <a:pt x="3459" y="2125"/>
                      <a:pt x="3438" y="2082"/>
                      <a:pt x="3438" y="2029"/>
                    </a:cubicBezTo>
                    <a:cubicBezTo>
                      <a:pt x="3438" y="1970"/>
                      <a:pt x="3459" y="1917"/>
                      <a:pt x="3502" y="1879"/>
                    </a:cubicBezTo>
                    <a:cubicBezTo>
                      <a:pt x="3539" y="1842"/>
                      <a:pt x="3593" y="1821"/>
                      <a:pt x="3652" y="1821"/>
                    </a:cubicBezTo>
                    <a:close/>
                    <a:moveTo>
                      <a:pt x="15435" y="2394"/>
                    </a:moveTo>
                    <a:cubicBezTo>
                      <a:pt x="15532" y="2394"/>
                      <a:pt x="15626" y="2435"/>
                      <a:pt x="15689" y="2515"/>
                    </a:cubicBezTo>
                    <a:cubicBezTo>
                      <a:pt x="15748" y="2584"/>
                      <a:pt x="15770" y="2664"/>
                      <a:pt x="15764" y="2744"/>
                    </a:cubicBezTo>
                    <a:cubicBezTo>
                      <a:pt x="15764" y="2749"/>
                      <a:pt x="15764" y="2755"/>
                      <a:pt x="15764" y="2755"/>
                    </a:cubicBezTo>
                    <a:cubicBezTo>
                      <a:pt x="15764" y="2765"/>
                      <a:pt x="15759" y="2776"/>
                      <a:pt x="15759" y="2782"/>
                    </a:cubicBezTo>
                    <a:cubicBezTo>
                      <a:pt x="15743" y="2856"/>
                      <a:pt x="15711" y="2931"/>
                      <a:pt x="15647" y="2979"/>
                    </a:cubicBezTo>
                    <a:cubicBezTo>
                      <a:pt x="15636" y="2990"/>
                      <a:pt x="15620" y="2995"/>
                      <a:pt x="15604" y="3000"/>
                    </a:cubicBezTo>
                    <a:cubicBezTo>
                      <a:pt x="15551" y="3035"/>
                      <a:pt x="15490" y="3052"/>
                      <a:pt x="15429" y="3052"/>
                    </a:cubicBezTo>
                    <a:cubicBezTo>
                      <a:pt x="15337" y="3052"/>
                      <a:pt x="15246" y="3013"/>
                      <a:pt x="15182" y="2936"/>
                    </a:cubicBezTo>
                    <a:cubicBezTo>
                      <a:pt x="15166" y="2920"/>
                      <a:pt x="15156" y="2899"/>
                      <a:pt x="15145" y="2878"/>
                    </a:cubicBezTo>
                    <a:cubicBezTo>
                      <a:pt x="15076" y="2739"/>
                      <a:pt x="15102" y="2573"/>
                      <a:pt x="15225" y="2472"/>
                    </a:cubicBezTo>
                    <a:cubicBezTo>
                      <a:pt x="15257" y="2440"/>
                      <a:pt x="15300" y="2419"/>
                      <a:pt x="15337" y="2408"/>
                    </a:cubicBezTo>
                    <a:cubicBezTo>
                      <a:pt x="15369" y="2398"/>
                      <a:pt x="15402" y="2394"/>
                      <a:pt x="15435" y="2394"/>
                    </a:cubicBezTo>
                    <a:close/>
                    <a:moveTo>
                      <a:pt x="1826" y="2968"/>
                    </a:moveTo>
                    <a:cubicBezTo>
                      <a:pt x="2007" y="2968"/>
                      <a:pt x="2157" y="3112"/>
                      <a:pt x="2157" y="3299"/>
                    </a:cubicBezTo>
                    <a:cubicBezTo>
                      <a:pt x="2157" y="3342"/>
                      <a:pt x="2146" y="3390"/>
                      <a:pt x="2130" y="3427"/>
                    </a:cubicBezTo>
                    <a:cubicBezTo>
                      <a:pt x="2082" y="3545"/>
                      <a:pt x="1965" y="3630"/>
                      <a:pt x="1826" y="3630"/>
                    </a:cubicBezTo>
                    <a:cubicBezTo>
                      <a:pt x="1735" y="3630"/>
                      <a:pt x="1650" y="3593"/>
                      <a:pt x="1591" y="3534"/>
                    </a:cubicBezTo>
                    <a:cubicBezTo>
                      <a:pt x="1532" y="3475"/>
                      <a:pt x="1495" y="3390"/>
                      <a:pt x="1495" y="3299"/>
                    </a:cubicBezTo>
                    <a:cubicBezTo>
                      <a:pt x="1495" y="3235"/>
                      <a:pt x="1516" y="3182"/>
                      <a:pt x="1543" y="3134"/>
                    </a:cubicBezTo>
                    <a:cubicBezTo>
                      <a:pt x="1602" y="3038"/>
                      <a:pt x="1703" y="2968"/>
                      <a:pt x="1826" y="2968"/>
                    </a:cubicBezTo>
                    <a:close/>
                    <a:moveTo>
                      <a:pt x="6550" y="3305"/>
                    </a:moveTo>
                    <a:cubicBezTo>
                      <a:pt x="6598" y="3305"/>
                      <a:pt x="6641" y="3326"/>
                      <a:pt x="6684" y="3347"/>
                    </a:cubicBezTo>
                    <a:cubicBezTo>
                      <a:pt x="6758" y="3395"/>
                      <a:pt x="6812" y="3475"/>
                      <a:pt x="6812" y="3566"/>
                    </a:cubicBezTo>
                    <a:cubicBezTo>
                      <a:pt x="6812" y="3641"/>
                      <a:pt x="6780" y="3710"/>
                      <a:pt x="6732" y="3758"/>
                    </a:cubicBezTo>
                    <a:cubicBezTo>
                      <a:pt x="6684" y="3806"/>
                      <a:pt x="6620" y="3833"/>
                      <a:pt x="6550" y="3833"/>
                    </a:cubicBezTo>
                    <a:cubicBezTo>
                      <a:pt x="6476" y="3833"/>
                      <a:pt x="6411" y="3806"/>
                      <a:pt x="6363" y="3758"/>
                    </a:cubicBezTo>
                    <a:cubicBezTo>
                      <a:pt x="6315" y="3710"/>
                      <a:pt x="6283" y="3641"/>
                      <a:pt x="6283" y="3566"/>
                    </a:cubicBezTo>
                    <a:cubicBezTo>
                      <a:pt x="6283" y="3459"/>
                      <a:pt x="6353" y="3369"/>
                      <a:pt x="6444" y="3326"/>
                    </a:cubicBezTo>
                    <a:cubicBezTo>
                      <a:pt x="6476" y="3315"/>
                      <a:pt x="6513" y="3305"/>
                      <a:pt x="6550" y="3305"/>
                    </a:cubicBezTo>
                    <a:close/>
                    <a:moveTo>
                      <a:pt x="14837" y="4659"/>
                    </a:moveTo>
                    <a:cubicBezTo>
                      <a:pt x="14856" y="4659"/>
                      <a:pt x="14875" y="4661"/>
                      <a:pt x="14894" y="4666"/>
                    </a:cubicBezTo>
                    <a:cubicBezTo>
                      <a:pt x="14937" y="4677"/>
                      <a:pt x="14974" y="4698"/>
                      <a:pt x="15006" y="4735"/>
                    </a:cubicBezTo>
                    <a:cubicBezTo>
                      <a:pt x="15044" y="4778"/>
                      <a:pt x="15060" y="4831"/>
                      <a:pt x="15054" y="4890"/>
                    </a:cubicBezTo>
                    <a:cubicBezTo>
                      <a:pt x="15049" y="4944"/>
                      <a:pt x="15022" y="4992"/>
                      <a:pt x="14979" y="5029"/>
                    </a:cubicBezTo>
                    <a:cubicBezTo>
                      <a:pt x="14937" y="5066"/>
                      <a:pt x="14891" y="5083"/>
                      <a:pt x="14844" y="5083"/>
                    </a:cubicBezTo>
                    <a:cubicBezTo>
                      <a:pt x="14838" y="5083"/>
                      <a:pt x="14831" y="5083"/>
                      <a:pt x="14825" y="5082"/>
                    </a:cubicBezTo>
                    <a:cubicBezTo>
                      <a:pt x="14771" y="5077"/>
                      <a:pt x="14718" y="5050"/>
                      <a:pt x="14681" y="5002"/>
                    </a:cubicBezTo>
                    <a:cubicBezTo>
                      <a:pt x="14606" y="4917"/>
                      <a:pt x="14616" y="4794"/>
                      <a:pt x="14697" y="4719"/>
                    </a:cubicBezTo>
                    <a:cubicBezTo>
                      <a:pt x="14702" y="4714"/>
                      <a:pt x="14702" y="4709"/>
                      <a:pt x="14707" y="4703"/>
                    </a:cubicBezTo>
                    <a:cubicBezTo>
                      <a:pt x="14745" y="4673"/>
                      <a:pt x="14791" y="4659"/>
                      <a:pt x="14837" y="4659"/>
                    </a:cubicBezTo>
                    <a:close/>
                    <a:moveTo>
                      <a:pt x="11628" y="5274"/>
                    </a:moveTo>
                    <a:cubicBezTo>
                      <a:pt x="11637" y="5274"/>
                      <a:pt x="11645" y="5274"/>
                      <a:pt x="11654" y="5274"/>
                    </a:cubicBezTo>
                    <a:cubicBezTo>
                      <a:pt x="11670" y="5274"/>
                      <a:pt x="11680" y="5285"/>
                      <a:pt x="11696" y="5285"/>
                    </a:cubicBezTo>
                    <a:cubicBezTo>
                      <a:pt x="11750" y="5301"/>
                      <a:pt x="11798" y="5328"/>
                      <a:pt x="11830" y="5371"/>
                    </a:cubicBezTo>
                    <a:cubicBezTo>
                      <a:pt x="11857" y="5397"/>
                      <a:pt x="11873" y="5429"/>
                      <a:pt x="11883" y="5461"/>
                    </a:cubicBezTo>
                    <a:cubicBezTo>
                      <a:pt x="11910" y="5557"/>
                      <a:pt x="11883" y="5670"/>
                      <a:pt x="11798" y="5739"/>
                    </a:cubicBezTo>
                    <a:cubicBezTo>
                      <a:pt x="11776" y="5755"/>
                      <a:pt x="11755" y="5766"/>
                      <a:pt x="11734" y="5771"/>
                    </a:cubicBezTo>
                    <a:cubicBezTo>
                      <a:pt x="11696" y="5792"/>
                      <a:pt x="11654" y="5798"/>
                      <a:pt x="11616" y="5798"/>
                    </a:cubicBezTo>
                    <a:lnTo>
                      <a:pt x="11606" y="5798"/>
                    </a:lnTo>
                    <a:cubicBezTo>
                      <a:pt x="11536" y="5792"/>
                      <a:pt x="11472" y="5760"/>
                      <a:pt x="11430" y="5707"/>
                    </a:cubicBezTo>
                    <a:cubicBezTo>
                      <a:pt x="11381" y="5648"/>
                      <a:pt x="11360" y="5579"/>
                      <a:pt x="11365" y="5515"/>
                    </a:cubicBezTo>
                    <a:cubicBezTo>
                      <a:pt x="11376" y="5445"/>
                      <a:pt x="11403" y="5381"/>
                      <a:pt x="11462" y="5333"/>
                    </a:cubicBezTo>
                    <a:cubicBezTo>
                      <a:pt x="11508" y="5291"/>
                      <a:pt x="11568" y="5274"/>
                      <a:pt x="11628" y="5274"/>
                    </a:cubicBezTo>
                    <a:close/>
                    <a:moveTo>
                      <a:pt x="17302" y="0"/>
                    </a:moveTo>
                    <a:cubicBezTo>
                      <a:pt x="17302" y="0"/>
                      <a:pt x="17302" y="0"/>
                      <a:pt x="17302" y="6"/>
                    </a:cubicBezTo>
                    <a:cubicBezTo>
                      <a:pt x="17296" y="11"/>
                      <a:pt x="17296" y="22"/>
                      <a:pt x="17291" y="27"/>
                    </a:cubicBezTo>
                    <a:cubicBezTo>
                      <a:pt x="17248" y="86"/>
                      <a:pt x="17077" y="139"/>
                      <a:pt x="16800" y="187"/>
                    </a:cubicBezTo>
                    <a:lnTo>
                      <a:pt x="16784" y="187"/>
                    </a:lnTo>
                    <a:cubicBezTo>
                      <a:pt x="16768" y="192"/>
                      <a:pt x="16746" y="192"/>
                      <a:pt x="16725" y="198"/>
                    </a:cubicBezTo>
                    <a:cubicBezTo>
                      <a:pt x="16688" y="203"/>
                      <a:pt x="16650" y="208"/>
                      <a:pt x="16608" y="219"/>
                    </a:cubicBezTo>
                    <a:cubicBezTo>
                      <a:pt x="19185" y="6178"/>
                      <a:pt x="15511" y="6768"/>
                      <a:pt x="13954" y="6768"/>
                    </a:cubicBezTo>
                    <a:cubicBezTo>
                      <a:pt x="13569" y="6768"/>
                      <a:pt x="13314" y="6732"/>
                      <a:pt x="13314" y="6732"/>
                    </a:cubicBezTo>
                    <a:cubicBezTo>
                      <a:pt x="16410" y="6145"/>
                      <a:pt x="16416" y="2723"/>
                      <a:pt x="15999" y="294"/>
                    </a:cubicBezTo>
                    <a:lnTo>
                      <a:pt x="15999" y="294"/>
                    </a:lnTo>
                    <a:cubicBezTo>
                      <a:pt x="14702" y="427"/>
                      <a:pt x="12545" y="518"/>
                      <a:pt x="10052" y="545"/>
                    </a:cubicBezTo>
                    <a:lnTo>
                      <a:pt x="9412" y="545"/>
                    </a:lnTo>
                    <a:cubicBezTo>
                      <a:pt x="9241" y="545"/>
                      <a:pt x="9075" y="550"/>
                      <a:pt x="8904" y="550"/>
                    </a:cubicBezTo>
                    <a:cubicBezTo>
                      <a:pt x="8728" y="550"/>
                      <a:pt x="8552" y="545"/>
                      <a:pt x="8381" y="545"/>
                    </a:cubicBezTo>
                    <a:lnTo>
                      <a:pt x="7837" y="545"/>
                    </a:lnTo>
                    <a:cubicBezTo>
                      <a:pt x="7794" y="545"/>
                      <a:pt x="7746" y="545"/>
                      <a:pt x="7698" y="539"/>
                    </a:cubicBezTo>
                    <a:cubicBezTo>
                      <a:pt x="7533" y="539"/>
                      <a:pt x="7362" y="539"/>
                      <a:pt x="7196" y="534"/>
                    </a:cubicBezTo>
                    <a:lnTo>
                      <a:pt x="7121" y="534"/>
                    </a:lnTo>
                    <a:cubicBezTo>
                      <a:pt x="6977" y="534"/>
                      <a:pt x="6839" y="529"/>
                      <a:pt x="6700" y="529"/>
                    </a:cubicBezTo>
                    <a:cubicBezTo>
                      <a:pt x="6652" y="529"/>
                      <a:pt x="6604" y="529"/>
                      <a:pt x="6556" y="523"/>
                    </a:cubicBezTo>
                    <a:cubicBezTo>
                      <a:pt x="6427" y="523"/>
                      <a:pt x="6299" y="518"/>
                      <a:pt x="6177" y="518"/>
                    </a:cubicBezTo>
                    <a:cubicBezTo>
                      <a:pt x="6139" y="518"/>
                      <a:pt x="6102" y="518"/>
                      <a:pt x="6070" y="513"/>
                    </a:cubicBezTo>
                    <a:cubicBezTo>
                      <a:pt x="5910" y="513"/>
                      <a:pt x="5760" y="507"/>
                      <a:pt x="5605" y="502"/>
                    </a:cubicBezTo>
                    <a:lnTo>
                      <a:pt x="5499" y="502"/>
                    </a:lnTo>
                    <a:cubicBezTo>
                      <a:pt x="5376" y="497"/>
                      <a:pt x="5258" y="491"/>
                      <a:pt x="5136" y="491"/>
                    </a:cubicBezTo>
                    <a:cubicBezTo>
                      <a:pt x="5098" y="486"/>
                      <a:pt x="5061" y="486"/>
                      <a:pt x="5024" y="486"/>
                    </a:cubicBezTo>
                    <a:cubicBezTo>
                      <a:pt x="4874" y="481"/>
                      <a:pt x="4730" y="475"/>
                      <a:pt x="4591" y="470"/>
                    </a:cubicBezTo>
                    <a:cubicBezTo>
                      <a:pt x="4442" y="465"/>
                      <a:pt x="4292" y="459"/>
                      <a:pt x="4148" y="449"/>
                    </a:cubicBezTo>
                    <a:lnTo>
                      <a:pt x="4084" y="449"/>
                    </a:lnTo>
                    <a:cubicBezTo>
                      <a:pt x="3956" y="443"/>
                      <a:pt x="3833" y="438"/>
                      <a:pt x="3710" y="427"/>
                    </a:cubicBezTo>
                    <a:lnTo>
                      <a:pt x="3668" y="427"/>
                    </a:lnTo>
                    <a:cubicBezTo>
                      <a:pt x="2808" y="385"/>
                      <a:pt x="2087" y="326"/>
                      <a:pt x="1554" y="262"/>
                    </a:cubicBezTo>
                    <a:cubicBezTo>
                      <a:pt x="1036" y="1308"/>
                      <a:pt x="657" y="2136"/>
                      <a:pt x="502" y="2589"/>
                    </a:cubicBezTo>
                    <a:cubicBezTo>
                      <a:pt x="134" y="3673"/>
                      <a:pt x="0" y="5216"/>
                      <a:pt x="577" y="6582"/>
                    </a:cubicBezTo>
                    <a:cubicBezTo>
                      <a:pt x="1164" y="6919"/>
                      <a:pt x="2007" y="7180"/>
                      <a:pt x="3224" y="7335"/>
                    </a:cubicBezTo>
                    <a:cubicBezTo>
                      <a:pt x="4975" y="7554"/>
                      <a:pt x="6881" y="7666"/>
                      <a:pt x="8899" y="7666"/>
                    </a:cubicBezTo>
                    <a:cubicBezTo>
                      <a:pt x="10922" y="7666"/>
                      <a:pt x="12828" y="7554"/>
                      <a:pt x="14579" y="7335"/>
                    </a:cubicBezTo>
                    <a:cubicBezTo>
                      <a:pt x="18001" y="6903"/>
                      <a:pt x="18471" y="5616"/>
                      <a:pt x="18471" y="4287"/>
                    </a:cubicBezTo>
                    <a:cubicBezTo>
                      <a:pt x="18471" y="2765"/>
                      <a:pt x="18070" y="1292"/>
                      <a:pt x="17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5"/>
              <p:cNvSpPr/>
              <p:nvPr/>
            </p:nvSpPr>
            <p:spPr>
              <a:xfrm>
                <a:off x="3071025" y="1947500"/>
                <a:ext cx="29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3" extrusionOk="0">
                    <a:moveTo>
                      <a:pt x="117" y="1"/>
                    </a:moveTo>
                    <a:cubicBezTo>
                      <a:pt x="80" y="6"/>
                      <a:pt x="43" y="11"/>
                      <a:pt x="6" y="17"/>
                    </a:cubicBezTo>
                    <a:cubicBezTo>
                      <a:pt x="1" y="17"/>
                      <a:pt x="1" y="17"/>
                      <a:pt x="1" y="22"/>
                    </a:cubicBezTo>
                    <a:cubicBezTo>
                      <a:pt x="43" y="12"/>
                      <a:pt x="80" y="6"/>
                      <a:pt x="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5"/>
              <p:cNvSpPr/>
              <p:nvPr/>
            </p:nvSpPr>
            <p:spPr>
              <a:xfrm>
                <a:off x="3088100" y="1942700"/>
                <a:ext cx="3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2" extrusionOk="0">
                    <a:moveTo>
                      <a:pt x="12" y="1"/>
                    </a:moveTo>
                    <a:cubicBezTo>
                      <a:pt x="6" y="6"/>
                      <a:pt x="6" y="17"/>
                      <a:pt x="1" y="22"/>
                    </a:cubicBezTo>
                    <a:cubicBezTo>
                      <a:pt x="6" y="17"/>
                      <a:pt x="6" y="6"/>
                      <a:pt x="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5"/>
              <p:cNvSpPr/>
              <p:nvPr/>
            </p:nvSpPr>
            <p:spPr>
              <a:xfrm>
                <a:off x="3075425" y="1947250"/>
                <a:ext cx="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" extrusionOk="0">
                    <a:moveTo>
                      <a:pt x="1" y="0"/>
                    </a:moveTo>
                    <a:cubicBezTo>
                      <a:pt x="6" y="0"/>
                      <a:pt x="12" y="0"/>
                      <a:pt x="17" y="0"/>
                    </a:cubicBezTo>
                    <a:cubicBezTo>
                      <a:pt x="12" y="0"/>
                      <a:pt x="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5"/>
              <p:cNvSpPr/>
              <p:nvPr/>
            </p:nvSpPr>
            <p:spPr>
              <a:xfrm>
                <a:off x="2678400" y="1946700"/>
                <a:ext cx="16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12" extrusionOk="0">
                    <a:moveTo>
                      <a:pt x="64" y="11"/>
                    </a:moveTo>
                    <a:cubicBezTo>
                      <a:pt x="43" y="11"/>
                      <a:pt x="22" y="6"/>
                      <a:pt x="0" y="1"/>
                    </a:cubicBezTo>
                    <a:cubicBezTo>
                      <a:pt x="22" y="6"/>
                      <a:pt x="43" y="11"/>
                      <a:pt x="64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5"/>
              <p:cNvSpPr/>
              <p:nvPr/>
            </p:nvSpPr>
            <p:spPr>
              <a:xfrm>
                <a:off x="2674125" y="1945775"/>
                <a:ext cx="24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97" h="22" extrusionOk="0">
                    <a:moveTo>
                      <a:pt x="97" y="22"/>
                    </a:moveTo>
                    <a:cubicBezTo>
                      <a:pt x="65" y="16"/>
                      <a:pt x="33" y="6"/>
                      <a:pt x="0" y="0"/>
                    </a:cubicBezTo>
                    <a:cubicBezTo>
                      <a:pt x="33" y="6"/>
                      <a:pt x="65" y="16"/>
                      <a:pt x="97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5"/>
              <p:cNvSpPr/>
              <p:nvPr/>
            </p:nvSpPr>
            <p:spPr>
              <a:xfrm>
                <a:off x="2686275" y="1936700"/>
                <a:ext cx="24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" extrusionOk="0">
                    <a:moveTo>
                      <a:pt x="0" y="11"/>
                    </a:moveTo>
                    <a:cubicBezTo>
                      <a:pt x="27" y="6"/>
                      <a:pt x="59" y="6"/>
                      <a:pt x="96" y="0"/>
                    </a:cubicBezTo>
                    <a:cubicBezTo>
                      <a:pt x="59" y="6"/>
                      <a:pt x="27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5"/>
              <p:cNvSpPr/>
              <p:nvPr/>
            </p:nvSpPr>
            <p:spPr>
              <a:xfrm>
                <a:off x="2668775" y="1943375"/>
                <a:ext cx="3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2" y="11"/>
                    </a:moveTo>
                    <a:cubicBezTo>
                      <a:pt x="12" y="6"/>
                      <a:pt x="1" y="6"/>
                      <a:pt x="1" y="0"/>
                    </a:cubicBezTo>
                    <a:cubicBezTo>
                      <a:pt x="1" y="6"/>
                      <a:pt x="12" y="6"/>
                      <a:pt x="12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5"/>
              <p:cNvSpPr/>
              <p:nvPr/>
            </p:nvSpPr>
            <p:spPr>
              <a:xfrm>
                <a:off x="2671600" y="1944825"/>
                <a:ext cx="10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18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5"/>
              <p:cNvSpPr/>
              <p:nvPr/>
            </p:nvSpPr>
            <p:spPr>
              <a:xfrm>
                <a:off x="2669850" y="1944175"/>
                <a:ext cx="7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1" extrusionOk="0">
                    <a:moveTo>
                      <a:pt x="27" y="11"/>
                    </a:moveTo>
                    <a:cubicBezTo>
                      <a:pt x="17" y="11"/>
                      <a:pt x="6" y="6"/>
                      <a:pt x="1" y="0"/>
                    </a:cubicBezTo>
                    <a:cubicBezTo>
                      <a:pt x="6" y="6"/>
                      <a:pt x="17" y="11"/>
                      <a:pt x="2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5"/>
              <p:cNvSpPr/>
              <p:nvPr/>
            </p:nvSpPr>
            <p:spPr>
              <a:xfrm>
                <a:off x="2682800" y="1947500"/>
                <a:ext cx="1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7" extrusionOk="0">
                    <a:moveTo>
                      <a:pt x="1" y="1"/>
                    </a:moveTo>
                    <a:cubicBezTo>
                      <a:pt x="17" y="6"/>
                      <a:pt x="27" y="6"/>
                      <a:pt x="43" y="6"/>
                    </a:cubicBezTo>
                    <a:cubicBezTo>
                      <a:pt x="33" y="6"/>
                      <a:pt x="17" y="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5"/>
              <p:cNvSpPr/>
              <p:nvPr/>
            </p:nvSpPr>
            <p:spPr>
              <a:xfrm>
                <a:off x="2673050" y="1939375"/>
                <a:ext cx="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" extrusionOk="0">
                    <a:moveTo>
                      <a:pt x="1" y="11"/>
                    </a:moveTo>
                    <a:cubicBezTo>
                      <a:pt x="11" y="5"/>
                      <a:pt x="27" y="5"/>
                      <a:pt x="38" y="0"/>
                    </a:cubicBezTo>
                    <a:cubicBezTo>
                      <a:pt x="27" y="5"/>
                      <a:pt x="11" y="5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5"/>
              <p:cNvSpPr/>
              <p:nvPr/>
            </p:nvSpPr>
            <p:spPr>
              <a:xfrm>
                <a:off x="2670400" y="1940425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0" y="6"/>
                    </a:moveTo>
                    <a:cubicBezTo>
                      <a:pt x="5" y="6"/>
                      <a:pt x="11" y="6"/>
                      <a:pt x="11" y="1"/>
                    </a:cubicBezTo>
                    <a:cubicBezTo>
                      <a:pt x="11" y="6"/>
                      <a:pt x="5" y="6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5"/>
              <p:cNvSpPr/>
              <p:nvPr/>
            </p:nvSpPr>
            <p:spPr>
              <a:xfrm>
                <a:off x="2676400" y="1938575"/>
                <a:ext cx="12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" extrusionOk="0">
                    <a:moveTo>
                      <a:pt x="0" y="11"/>
                    </a:moveTo>
                    <a:cubicBezTo>
                      <a:pt x="16" y="5"/>
                      <a:pt x="32" y="0"/>
                      <a:pt x="48" y="0"/>
                    </a:cubicBezTo>
                    <a:cubicBezTo>
                      <a:pt x="32" y="0"/>
                      <a:pt x="16" y="5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>
                <a:off x="2681325" y="1937500"/>
                <a:ext cx="21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2" extrusionOk="0">
                    <a:moveTo>
                      <a:pt x="1" y="11"/>
                    </a:moveTo>
                    <a:cubicBezTo>
                      <a:pt x="27" y="6"/>
                      <a:pt x="54" y="0"/>
                      <a:pt x="86" y="0"/>
                    </a:cubicBezTo>
                    <a:cubicBezTo>
                      <a:pt x="54" y="0"/>
                      <a:pt x="27" y="6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5"/>
              <p:cNvSpPr/>
              <p:nvPr/>
            </p:nvSpPr>
            <p:spPr>
              <a:xfrm>
                <a:off x="2668925" y="1941375"/>
                <a:ext cx="2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0" y="11"/>
                    </a:moveTo>
                    <a:cubicBezTo>
                      <a:pt x="0" y="6"/>
                      <a:pt x="6" y="6"/>
                      <a:pt x="11" y="0"/>
                    </a:cubicBezTo>
                    <a:cubicBezTo>
                      <a:pt x="6" y="6"/>
                      <a:pt x="0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5"/>
              <p:cNvSpPr/>
              <p:nvPr/>
            </p:nvSpPr>
            <p:spPr>
              <a:xfrm>
                <a:off x="2694000" y="1935900"/>
                <a:ext cx="8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3" h="6" extrusionOk="0">
                    <a:moveTo>
                      <a:pt x="1" y="6"/>
                    </a:moveTo>
                    <a:cubicBezTo>
                      <a:pt x="12" y="0"/>
                      <a:pt x="22" y="0"/>
                      <a:pt x="33" y="0"/>
                    </a:cubicBezTo>
                    <a:cubicBezTo>
                      <a:pt x="22" y="0"/>
                      <a:pt x="12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5"/>
              <p:cNvSpPr/>
              <p:nvPr/>
            </p:nvSpPr>
            <p:spPr>
              <a:xfrm>
                <a:off x="2668375" y="1935100"/>
                <a:ext cx="3327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561" extrusionOk="0">
                    <a:moveTo>
                      <a:pt x="1330" y="0"/>
                    </a:moveTo>
                    <a:lnTo>
                      <a:pt x="1330" y="0"/>
                    </a:lnTo>
                    <a:cubicBezTo>
                      <a:pt x="1234" y="11"/>
                      <a:pt x="1143" y="22"/>
                      <a:pt x="1058" y="32"/>
                    </a:cubicBezTo>
                    <a:cubicBezTo>
                      <a:pt x="1047" y="32"/>
                      <a:pt x="1037" y="32"/>
                      <a:pt x="1026" y="38"/>
                    </a:cubicBezTo>
                    <a:cubicBezTo>
                      <a:pt x="946" y="43"/>
                      <a:pt x="876" y="54"/>
                      <a:pt x="812" y="64"/>
                    </a:cubicBezTo>
                    <a:cubicBezTo>
                      <a:pt x="775" y="70"/>
                      <a:pt x="743" y="70"/>
                      <a:pt x="716" y="75"/>
                    </a:cubicBezTo>
                    <a:cubicBezTo>
                      <a:pt x="674" y="80"/>
                      <a:pt x="636" y="91"/>
                      <a:pt x="604" y="96"/>
                    </a:cubicBezTo>
                    <a:cubicBezTo>
                      <a:pt x="572" y="96"/>
                      <a:pt x="545" y="102"/>
                      <a:pt x="519" y="107"/>
                    </a:cubicBezTo>
                    <a:cubicBezTo>
                      <a:pt x="465" y="118"/>
                      <a:pt x="417" y="128"/>
                      <a:pt x="369" y="139"/>
                    </a:cubicBezTo>
                    <a:cubicBezTo>
                      <a:pt x="353" y="139"/>
                      <a:pt x="337" y="144"/>
                      <a:pt x="321" y="150"/>
                    </a:cubicBezTo>
                    <a:cubicBezTo>
                      <a:pt x="284" y="155"/>
                      <a:pt x="252" y="166"/>
                      <a:pt x="225" y="171"/>
                    </a:cubicBezTo>
                    <a:cubicBezTo>
                      <a:pt x="214" y="176"/>
                      <a:pt x="198" y="176"/>
                      <a:pt x="188" y="182"/>
                    </a:cubicBezTo>
                    <a:cubicBezTo>
                      <a:pt x="150" y="192"/>
                      <a:pt x="118" y="203"/>
                      <a:pt x="92" y="214"/>
                    </a:cubicBezTo>
                    <a:cubicBezTo>
                      <a:pt x="92" y="219"/>
                      <a:pt x="86" y="219"/>
                      <a:pt x="81" y="219"/>
                    </a:cubicBezTo>
                    <a:cubicBezTo>
                      <a:pt x="60" y="230"/>
                      <a:pt x="44" y="241"/>
                      <a:pt x="33" y="251"/>
                    </a:cubicBezTo>
                    <a:cubicBezTo>
                      <a:pt x="28" y="257"/>
                      <a:pt x="22" y="257"/>
                      <a:pt x="22" y="262"/>
                    </a:cubicBezTo>
                    <a:cubicBezTo>
                      <a:pt x="6" y="273"/>
                      <a:pt x="1" y="283"/>
                      <a:pt x="1" y="299"/>
                    </a:cubicBezTo>
                    <a:cubicBezTo>
                      <a:pt x="1" y="310"/>
                      <a:pt x="6" y="321"/>
                      <a:pt x="17" y="331"/>
                    </a:cubicBezTo>
                    <a:cubicBezTo>
                      <a:pt x="17" y="337"/>
                      <a:pt x="28" y="337"/>
                      <a:pt x="28" y="342"/>
                    </a:cubicBezTo>
                    <a:cubicBezTo>
                      <a:pt x="38" y="347"/>
                      <a:pt x="49" y="353"/>
                      <a:pt x="60" y="363"/>
                    </a:cubicBezTo>
                    <a:cubicBezTo>
                      <a:pt x="65" y="369"/>
                      <a:pt x="76" y="374"/>
                      <a:pt x="86" y="374"/>
                    </a:cubicBezTo>
                    <a:cubicBezTo>
                      <a:pt x="97" y="379"/>
                      <a:pt x="113" y="385"/>
                      <a:pt x="129" y="390"/>
                    </a:cubicBezTo>
                    <a:cubicBezTo>
                      <a:pt x="140" y="395"/>
                      <a:pt x="156" y="401"/>
                      <a:pt x="172" y="406"/>
                    </a:cubicBezTo>
                    <a:cubicBezTo>
                      <a:pt x="188" y="411"/>
                      <a:pt x="209" y="417"/>
                      <a:pt x="230" y="427"/>
                    </a:cubicBezTo>
                    <a:cubicBezTo>
                      <a:pt x="263" y="433"/>
                      <a:pt x="295" y="443"/>
                      <a:pt x="327" y="449"/>
                    </a:cubicBezTo>
                    <a:cubicBezTo>
                      <a:pt x="353" y="454"/>
                      <a:pt x="375" y="459"/>
                      <a:pt x="401" y="465"/>
                    </a:cubicBezTo>
                    <a:cubicBezTo>
                      <a:pt x="423" y="470"/>
                      <a:pt x="444" y="475"/>
                      <a:pt x="465" y="475"/>
                    </a:cubicBezTo>
                    <a:cubicBezTo>
                      <a:pt x="503" y="486"/>
                      <a:pt x="540" y="491"/>
                      <a:pt x="577" y="497"/>
                    </a:cubicBezTo>
                    <a:cubicBezTo>
                      <a:pt x="594" y="502"/>
                      <a:pt x="610" y="502"/>
                      <a:pt x="620" y="502"/>
                    </a:cubicBezTo>
                    <a:cubicBezTo>
                      <a:pt x="748" y="523"/>
                      <a:pt x="892" y="545"/>
                      <a:pt x="1053" y="561"/>
                    </a:cubicBezTo>
                    <a:cubicBezTo>
                      <a:pt x="1138" y="379"/>
                      <a:pt x="1234" y="192"/>
                      <a:pt x="1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5"/>
              <p:cNvSpPr/>
              <p:nvPr/>
            </p:nvSpPr>
            <p:spPr>
              <a:xfrm>
                <a:off x="2669175" y="1940575"/>
                <a:ext cx="12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3" extrusionOk="0">
                    <a:moveTo>
                      <a:pt x="1" y="32"/>
                    </a:moveTo>
                    <a:cubicBezTo>
                      <a:pt x="12" y="22"/>
                      <a:pt x="28" y="11"/>
                      <a:pt x="49" y="0"/>
                    </a:cubicBezTo>
                    <a:cubicBezTo>
                      <a:pt x="28" y="11"/>
                      <a:pt x="12" y="22"/>
                      <a:pt x="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5"/>
              <p:cNvSpPr/>
              <p:nvPr/>
            </p:nvSpPr>
            <p:spPr>
              <a:xfrm>
                <a:off x="2688675" y="1936025"/>
                <a:ext cx="5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8" extrusionOk="0">
                    <a:moveTo>
                      <a:pt x="214" y="1"/>
                    </a:moveTo>
                    <a:cubicBezTo>
                      <a:pt x="134" y="6"/>
                      <a:pt x="64" y="17"/>
                      <a:pt x="0" y="27"/>
                    </a:cubicBezTo>
                    <a:cubicBezTo>
                      <a:pt x="64" y="17"/>
                      <a:pt x="139" y="6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5"/>
              <p:cNvSpPr/>
              <p:nvPr/>
            </p:nvSpPr>
            <p:spPr>
              <a:xfrm>
                <a:off x="2683475" y="193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21"/>
                    </a:moveTo>
                    <a:cubicBezTo>
                      <a:pt x="32" y="16"/>
                      <a:pt x="70" y="5"/>
                      <a:pt x="112" y="0"/>
                    </a:cubicBezTo>
                    <a:cubicBezTo>
                      <a:pt x="70" y="5"/>
                      <a:pt x="32" y="16"/>
                      <a:pt x="0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5"/>
              <p:cNvSpPr/>
              <p:nvPr/>
            </p:nvSpPr>
            <p:spPr>
              <a:xfrm>
                <a:off x="2674000" y="1938825"/>
                <a:ext cx="24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23" extrusionOk="0">
                    <a:moveTo>
                      <a:pt x="0" y="22"/>
                    </a:moveTo>
                    <a:cubicBezTo>
                      <a:pt x="27" y="17"/>
                      <a:pt x="59" y="6"/>
                      <a:pt x="96" y="1"/>
                    </a:cubicBezTo>
                    <a:cubicBezTo>
                      <a:pt x="59" y="6"/>
                      <a:pt x="27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5"/>
              <p:cNvSpPr/>
              <p:nvPr/>
            </p:nvSpPr>
            <p:spPr>
              <a:xfrm>
                <a:off x="2677600" y="1937775"/>
                <a:ext cx="37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3" extrusionOk="0">
                    <a:moveTo>
                      <a:pt x="0" y="32"/>
                    </a:moveTo>
                    <a:cubicBezTo>
                      <a:pt x="48" y="21"/>
                      <a:pt x="96" y="11"/>
                      <a:pt x="150" y="0"/>
                    </a:cubicBezTo>
                    <a:cubicBezTo>
                      <a:pt x="96" y="11"/>
                      <a:pt x="48" y="21"/>
                      <a:pt x="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5"/>
              <p:cNvSpPr/>
              <p:nvPr/>
            </p:nvSpPr>
            <p:spPr>
              <a:xfrm>
                <a:off x="2670650" y="1939625"/>
                <a:ext cx="2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97" h="33" extrusionOk="0">
                    <a:moveTo>
                      <a:pt x="1" y="33"/>
                    </a:moveTo>
                    <a:cubicBezTo>
                      <a:pt x="27" y="22"/>
                      <a:pt x="59" y="11"/>
                      <a:pt x="97" y="1"/>
                    </a:cubicBezTo>
                    <a:cubicBezTo>
                      <a:pt x="59" y="11"/>
                      <a:pt x="27" y="22"/>
                      <a:pt x="1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5"/>
              <p:cNvSpPr/>
              <p:nvPr/>
            </p:nvSpPr>
            <p:spPr>
              <a:xfrm>
                <a:off x="2668375" y="1941625"/>
                <a:ext cx="57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9" extrusionOk="0">
                    <a:moveTo>
                      <a:pt x="22" y="1"/>
                    </a:moveTo>
                    <a:cubicBezTo>
                      <a:pt x="6" y="12"/>
                      <a:pt x="1" y="22"/>
                      <a:pt x="1" y="38"/>
                    </a:cubicBezTo>
                    <a:cubicBezTo>
                      <a:pt x="1" y="22"/>
                      <a:pt x="6" y="12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5"/>
              <p:cNvSpPr/>
              <p:nvPr/>
            </p:nvSpPr>
            <p:spPr>
              <a:xfrm>
                <a:off x="2694800" y="1935100"/>
                <a:ext cx="68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3" extrusionOk="0">
                    <a:moveTo>
                      <a:pt x="273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177" y="11"/>
                      <a:pt x="86" y="22"/>
                      <a:pt x="1" y="32"/>
                    </a:cubicBezTo>
                    <a:cubicBezTo>
                      <a:pt x="86" y="22"/>
                      <a:pt x="177" y="11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45"/>
              <p:cNvGrpSpPr/>
              <p:nvPr/>
            </p:nvGrpSpPr>
            <p:grpSpPr>
              <a:xfrm>
                <a:off x="2609675" y="1343350"/>
                <a:ext cx="537450" cy="820375"/>
                <a:chOff x="2609675" y="1343350"/>
                <a:chExt cx="537450" cy="820375"/>
              </a:xfrm>
            </p:grpSpPr>
            <p:sp>
              <p:nvSpPr>
                <p:cNvPr id="2034" name="Google Shape;2034;p45"/>
                <p:cNvSpPr/>
                <p:nvPr/>
              </p:nvSpPr>
              <p:spPr>
                <a:xfrm>
                  <a:off x="2670250" y="1628950"/>
                  <a:ext cx="476875" cy="5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21391" extrusionOk="0">
                      <a:moveTo>
                        <a:pt x="10144" y="0"/>
                      </a:moveTo>
                      <a:lnTo>
                        <a:pt x="9722" y="48"/>
                      </a:lnTo>
                      <a:cubicBezTo>
                        <a:pt x="9258" y="138"/>
                        <a:pt x="8804" y="169"/>
                        <a:pt x="8390" y="169"/>
                      </a:cubicBezTo>
                      <a:cubicBezTo>
                        <a:pt x="8161" y="169"/>
                        <a:pt x="7945" y="160"/>
                        <a:pt x="7747" y="144"/>
                      </a:cubicBezTo>
                      <a:lnTo>
                        <a:pt x="7747" y="150"/>
                      </a:lnTo>
                      <a:cubicBezTo>
                        <a:pt x="7747" y="150"/>
                        <a:pt x="3524" y="7735"/>
                        <a:pt x="1255" y="12246"/>
                      </a:cubicBezTo>
                      <a:cubicBezTo>
                        <a:pt x="1527" y="12220"/>
                        <a:pt x="1837" y="12193"/>
                        <a:pt x="2184" y="12172"/>
                      </a:cubicBezTo>
                      <a:cubicBezTo>
                        <a:pt x="2211" y="12166"/>
                        <a:pt x="2237" y="12166"/>
                        <a:pt x="2264" y="12166"/>
                      </a:cubicBezTo>
                      <a:cubicBezTo>
                        <a:pt x="2350" y="12161"/>
                        <a:pt x="2430" y="12156"/>
                        <a:pt x="2515" y="12150"/>
                      </a:cubicBezTo>
                      <a:cubicBezTo>
                        <a:pt x="2552" y="12145"/>
                        <a:pt x="2590" y="12145"/>
                        <a:pt x="2632" y="12140"/>
                      </a:cubicBezTo>
                      <a:cubicBezTo>
                        <a:pt x="2707" y="12134"/>
                        <a:pt x="2787" y="12134"/>
                        <a:pt x="2862" y="12129"/>
                      </a:cubicBezTo>
                      <a:cubicBezTo>
                        <a:pt x="2910" y="12124"/>
                        <a:pt x="2953" y="12124"/>
                        <a:pt x="2995" y="12118"/>
                      </a:cubicBezTo>
                      <a:cubicBezTo>
                        <a:pt x="3102" y="12113"/>
                        <a:pt x="3214" y="12108"/>
                        <a:pt x="3326" y="12102"/>
                      </a:cubicBezTo>
                      <a:cubicBezTo>
                        <a:pt x="3391" y="12102"/>
                        <a:pt x="3460" y="12097"/>
                        <a:pt x="3529" y="12091"/>
                      </a:cubicBezTo>
                      <a:cubicBezTo>
                        <a:pt x="3583" y="12091"/>
                        <a:pt x="3641" y="12086"/>
                        <a:pt x="3700" y="12086"/>
                      </a:cubicBezTo>
                      <a:cubicBezTo>
                        <a:pt x="3775" y="12081"/>
                        <a:pt x="3844" y="12081"/>
                        <a:pt x="3919" y="12075"/>
                      </a:cubicBezTo>
                      <a:cubicBezTo>
                        <a:pt x="3978" y="12075"/>
                        <a:pt x="4031" y="12070"/>
                        <a:pt x="4090" y="12070"/>
                      </a:cubicBezTo>
                      <a:cubicBezTo>
                        <a:pt x="4165" y="12065"/>
                        <a:pt x="4245" y="12065"/>
                        <a:pt x="4325" y="12059"/>
                      </a:cubicBezTo>
                      <a:cubicBezTo>
                        <a:pt x="4378" y="12059"/>
                        <a:pt x="4431" y="12059"/>
                        <a:pt x="4490" y="12054"/>
                      </a:cubicBezTo>
                      <a:cubicBezTo>
                        <a:pt x="4624" y="12049"/>
                        <a:pt x="4762" y="12049"/>
                        <a:pt x="4901" y="12043"/>
                      </a:cubicBezTo>
                      <a:cubicBezTo>
                        <a:pt x="4971" y="12043"/>
                        <a:pt x="5040" y="12038"/>
                        <a:pt x="5109" y="12038"/>
                      </a:cubicBezTo>
                      <a:cubicBezTo>
                        <a:pt x="5184" y="12033"/>
                        <a:pt x="5259" y="12033"/>
                        <a:pt x="5334" y="12033"/>
                      </a:cubicBezTo>
                      <a:cubicBezTo>
                        <a:pt x="5408" y="12027"/>
                        <a:pt x="5483" y="12027"/>
                        <a:pt x="5558" y="12027"/>
                      </a:cubicBezTo>
                      <a:cubicBezTo>
                        <a:pt x="5627" y="12022"/>
                        <a:pt x="5702" y="12022"/>
                        <a:pt x="5771" y="12022"/>
                      </a:cubicBezTo>
                      <a:cubicBezTo>
                        <a:pt x="5862" y="12017"/>
                        <a:pt x="5958" y="12017"/>
                        <a:pt x="6049" y="12017"/>
                      </a:cubicBezTo>
                      <a:cubicBezTo>
                        <a:pt x="6108" y="12017"/>
                        <a:pt x="6166" y="12011"/>
                        <a:pt x="6225" y="12011"/>
                      </a:cubicBezTo>
                      <a:cubicBezTo>
                        <a:pt x="6375" y="12011"/>
                        <a:pt x="6524" y="12006"/>
                        <a:pt x="6679" y="12006"/>
                      </a:cubicBezTo>
                      <a:lnTo>
                        <a:pt x="6807" y="12006"/>
                      </a:lnTo>
                      <a:cubicBezTo>
                        <a:pt x="6930" y="12001"/>
                        <a:pt x="7047" y="12001"/>
                        <a:pt x="7165" y="12001"/>
                      </a:cubicBezTo>
                      <a:lnTo>
                        <a:pt x="7325" y="12001"/>
                      </a:lnTo>
                      <a:cubicBezTo>
                        <a:pt x="7442" y="11995"/>
                        <a:pt x="7565" y="11995"/>
                        <a:pt x="7683" y="11995"/>
                      </a:cubicBezTo>
                      <a:lnTo>
                        <a:pt x="8948" y="11995"/>
                      </a:lnTo>
                      <a:cubicBezTo>
                        <a:pt x="9076" y="11995"/>
                        <a:pt x="9204" y="11995"/>
                        <a:pt x="9332" y="12001"/>
                      </a:cubicBezTo>
                      <a:lnTo>
                        <a:pt x="9466" y="12001"/>
                      </a:lnTo>
                      <a:cubicBezTo>
                        <a:pt x="9599" y="12001"/>
                        <a:pt x="9732" y="12001"/>
                        <a:pt x="9866" y="12006"/>
                      </a:cubicBezTo>
                      <a:lnTo>
                        <a:pt x="9941" y="12006"/>
                      </a:lnTo>
                      <a:cubicBezTo>
                        <a:pt x="10277" y="12011"/>
                        <a:pt x="10603" y="12017"/>
                        <a:pt x="10923" y="12022"/>
                      </a:cubicBezTo>
                      <a:lnTo>
                        <a:pt x="10939" y="12022"/>
                      </a:lnTo>
                      <a:cubicBezTo>
                        <a:pt x="11099" y="12027"/>
                        <a:pt x="11254" y="12027"/>
                        <a:pt x="11409" y="12033"/>
                      </a:cubicBezTo>
                      <a:lnTo>
                        <a:pt x="11419" y="12033"/>
                      </a:lnTo>
                      <a:cubicBezTo>
                        <a:pt x="13010" y="12075"/>
                        <a:pt x="14366" y="12145"/>
                        <a:pt x="15311" y="12241"/>
                      </a:cubicBezTo>
                      <a:cubicBezTo>
                        <a:pt x="15081" y="11131"/>
                        <a:pt x="14804" y="10346"/>
                        <a:pt x="14804" y="10346"/>
                      </a:cubicBezTo>
                      <a:lnTo>
                        <a:pt x="14804" y="10346"/>
                      </a:lnTo>
                      <a:cubicBezTo>
                        <a:pt x="15210" y="11051"/>
                        <a:pt x="15546" y="11696"/>
                        <a:pt x="15823" y="12294"/>
                      </a:cubicBezTo>
                      <a:cubicBezTo>
                        <a:pt x="16010" y="12321"/>
                        <a:pt x="16170" y="12348"/>
                        <a:pt x="16304" y="12374"/>
                      </a:cubicBezTo>
                      <a:cubicBezTo>
                        <a:pt x="16315" y="12374"/>
                        <a:pt x="16336" y="12380"/>
                        <a:pt x="16347" y="12380"/>
                      </a:cubicBezTo>
                      <a:cubicBezTo>
                        <a:pt x="16368" y="12385"/>
                        <a:pt x="16384" y="12390"/>
                        <a:pt x="16405" y="12396"/>
                      </a:cubicBezTo>
                      <a:cubicBezTo>
                        <a:pt x="16427" y="12401"/>
                        <a:pt x="16453" y="12406"/>
                        <a:pt x="16475" y="12412"/>
                      </a:cubicBezTo>
                      <a:cubicBezTo>
                        <a:pt x="16491" y="12417"/>
                        <a:pt x="16501" y="12417"/>
                        <a:pt x="16517" y="12422"/>
                      </a:cubicBezTo>
                      <a:cubicBezTo>
                        <a:pt x="16539" y="12428"/>
                        <a:pt x="16555" y="12433"/>
                        <a:pt x="16571" y="12438"/>
                      </a:cubicBezTo>
                      <a:cubicBezTo>
                        <a:pt x="16587" y="12444"/>
                        <a:pt x="16598" y="12449"/>
                        <a:pt x="16608" y="12454"/>
                      </a:cubicBezTo>
                      <a:cubicBezTo>
                        <a:pt x="16624" y="12460"/>
                        <a:pt x="16635" y="12465"/>
                        <a:pt x="16651" y="12471"/>
                      </a:cubicBezTo>
                      <a:cubicBezTo>
                        <a:pt x="16656" y="12476"/>
                        <a:pt x="16667" y="12476"/>
                        <a:pt x="16672" y="12481"/>
                      </a:cubicBezTo>
                      <a:cubicBezTo>
                        <a:pt x="16683" y="12487"/>
                        <a:pt x="16694" y="12497"/>
                        <a:pt x="16699" y="12503"/>
                      </a:cubicBezTo>
                      <a:cubicBezTo>
                        <a:pt x="16704" y="12508"/>
                        <a:pt x="16710" y="12508"/>
                        <a:pt x="16710" y="12513"/>
                      </a:cubicBezTo>
                      <a:cubicBezTo>
                        <a:pt x="16720" y="12524"/>
                        <a:pt x="16726" y="12535"/>
                        <a:pt x="16726" y="12545"/>
                      </a:cubicBezTo>
                      <a:cubicBezTo>
                        <a:pt x="17494" y="13837"/>
                        <a:pt x="17895" y="15310"/>
                        <a:pt x="17895" y="16832"/>
                      </a:cubicBezTo>
                      <a:cubicBezTo>
                        <a:pt x="17895" y="18161"/>
                        <a:pt x="17425" y="19448"/>
                        <a:pt x="14003" y="19880"/>
                      </a:cubicBezTo>
                      <a:cubicBezTo>
                        <a:pt x="12252" y="20099"/>
                        <a:pt x="10346" y="20211"/>
                        <a:pt x="8323" y="20211"/>
                      </a:cubicBezTo>
                      <a:cubicBezTo>
                        <a:pt x="6305" y="20211"/>
                        <a:pt x="4399" y="20099"/>
                        <a:pt x="2648" y="19880"/>
                      </a:cubicBezTo>
                      <a:cubicBezTo>
                        <a:pt x="1431" y="19725"/>
                        <a:pt x="588" y="19464"/>
                        <a:pt x="1" y="19127"/>
                      </a:cubicBezTo>
                      <a:lnTo>
                        <a:pt x="1" y="19127"/>
                      </a:lnTo>
                      <a:cubicBezTo>
                        <a:pt x="273" y="19763"/>
                        <a:pt x="695" y="20361"/>
                        <a:pt x="1325" y="20846"/>
                      </a:cubicBezTo>
                      <a:cubicBezTo>
                        <a:pt x="1698" y="20932"/>
                        <a:pt x="2088" y="20996"/>
                        <a:pt x="2499" y="21049"/>
                      </a:cubicBezTo>
                      <a:cubicBezTo>
                        <a:pt x="4058" y="21241"/>
                        <a:pt x="5996" y="21391"/>
                        <a:pt x="8323" y="21391"/>
                      </a:cubicBezTo>
                      <a:cubicBezTo>
                        <a:pt x="10651" y="21391"/>
                        <a:pt x="12588" y="21241"/>
                        <a:pt x="14153" y="21049"/>
                      </a:cubicBezTo>
                      <a:cubicBezTo>
                        <a:pt x="16966" y="20692"/>
                        <a:pt x="19075" y="19672"/>
                        <a:pt x="19075" y="16832"/>
                      </a:cubicBezTo>
                      <a:cubicBezTo>
                        <a:pt x="19075" y="14803"/>
                        <a:pt x="18434" y="12823"/>
                        <a:pt x="17243" y="11184"/>
                      </a:cubicBezTo>
                      <a:lnTo>
                        <a:pt x="101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45"/>
                <p:cNvSpPr/>
                <p:nvPr/>
              </p:nvSpPr>
              <p:spPr>
                <a:xfrm>
                  <a:off x="2863900" y="1364575"/>
                  <a:ext cx="59950" cy="2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10745" extrusionOk="0">
                      <a:moveTo>
                        <a:pt x="1" y="0"/>
                      </a:moveTo>
                      <a:lnTo>
                        <a:pt x="1" y="10719"/>
                      </a:lnTo>
                      <a:cubicBezTo>
                        <a:pt x="199" y="10735"/>
                        <a:pt x="415" y="10744"/>
                        <a:pt x="644" y="10744"/>
                      </a:cubicBezTo>
                      <a:cubicBezTo>
                        <a:pt x="1058" y="10744"/>
                        <a:pt x="1512" y="10713"/>
                        <a:pt x="1976" y="10623"/>
                      </a:cubicBezTo>
                      <a:lnTo>
                        <a:pt x="2398" y="10575"/>
                      </a:lnTo>
                      <a:lnTo>
                        <a:pt x="23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5"/>
                <p:cNvSpPr/>
                <p:nvPr/>
              </p:nvSpPr>
              <p:spPr>
                <a:xfrm>
                  <a:off x="2845075" y="1343350"/>
                  <a:ext cx="915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3" h="850" extrusionOk="0">
                      <a:moveTo>
                        <a:pt x="754" y="0"/>
                      </a:moveTo>
                      <a:cubicBezTo>
                        <a:pt x="754" y="0"/>
                        <a:pt x="1" y="395"/>
                        <a:pt x="754" y="849"/>
                      </a:cubicBezTo>
                      <a:lnTo>
                        <a:pt x="3279" y="849"/>
                      </a:lnTo>
                      <a:cubicBezTo>
                        <a:pt x="3492" y="849"/>
                        <a:pt x="3663" y="673"/>
                        <a:pt x="3663" y="459"/>
                      </a:cubicBezTo>
                      <a:lnTo>
                        <a:pt x="3663" y="390"/>
                      </a:lnTo>
                      <a:cubicBezTo>
                        <a:pt x="3663" y="171"/>
                        <a:pt x="3492" y="0"/>
                        <a:pt x="32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5"/>
                <p:cNvSpPr/>
                <p:nvPr/>
              </p:nvSpPr>
              <p:spPr>
                <a:xfrm>
                  <a:off x="2832950" y="1364575"/>
                  <a:ext cx="30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" extrusionOk="0">
                      <a:moveTo>
                        <a:pt x="1239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5"/>
                <p:cNvSpPr/>
                <p:nvPr/>
              </p:nvSpPr>
              <p:spPr>
                <a:xfrm>
                  <a:off x="2609675" y="1628950"/>
                  <a:ext cx="254250" cy="5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0" h="20847" extrusionOk="0">
                      <a:moveTo>
                        <a:pt x="8931" y="0"/>
                      </a:moveTo>
                      <a:lnTo>
                        <a:pt x="1826" y="11184"/>
                      </a:lnTo>
                      <a:cubicBezTo>
                        <a:pt x="1233" y="12006"/>
                        <a:pt x="774" y="12908"/>
                        <a:pt x="465" y="13864"/>
                      </a:cubicBezTo>
                      <a:cubicBezTo>
                        <a:pt x="160" y="14814"/>
                        <a:pt x="0" y="15818"/>
                        <a:pt x="0" y="16832"/>
                      </a:cubicBezTo>
                      <a:cubicBezTo>
                        <a:pt x="0" y="19261"/>
                        <a:pt x="1538" y="20361"/>
                        <a:pt x="3748" y="20846"/>
                      </a:cubicBezTo>
                      <a:cubicBezTo>
                        <a:pt x="3118" y="20361"/>
                        <a:pt x="2696" y="19763"/>
                        <a:pt x="2424" y="19127"/>
                      </a:cubicBezTo>
                      <a:cubicBezTo>
                        <a:pt x="1372" y="18524"/>
                        <a:pt x="1180" y="17686"/>
                        <a:pt x="1180" y="16832"/>
                      </a:cubicBezTo>
                      <a:cubicBezTo>
                        <a:pt x="1180" y="15310"/>
                        <a:pt x="1580" y="13837"/>
                        <a:pt x="2349" y="12545"/>
                      </a:cubicBezTo>
                      <a:cubicBezTo>
                        <a:pt x="2349" y="12529"/>
                        <a:pt x="2354" y="12519"/>
                        <a:pt x="2370" y="12508"/>
                      </a:cubicBezTo>
                      <a:cubicBezTo>
                        <a:pt x="2370" y="12503"/>
                        <a:pt x="2376" y="12503"/>
                        <a:pt x="2381" y="12497"/>
                      </a:cubicBezTo>
                      <a:cubicBezTo>
                        <a:pt x="2392" y="12487"/>
                        <a:pt x="2408" y="12476"/>
                        <a:pt x="2429" y="12465"/>
                      </a:cubicBezTo>
                      <a:cubicBezTo>
                        <a:pt x="2434" y="12465"/>
                        <a:pt x="2440" y="12465"/>
                        <a:pt x="2440" y="12460"/>
                      </a:cubicBezTo>
                      <a:cubicBezTo>
                        <a:pt x="2466" y="12449"/>
                        <a:pt x="2498" y="12438"/>
                        <a:pt x="2536" y="12428"/>
                      </a:cubicBezTo>
                      <a:cubicBezTo>
                        <a:pt x="2546" y="12422"/>
                        <a:pt x="2562" y="12422"/>
                        <a:pt x="2573" y="12417"/>
                      </a:cubicBezTo>
                      <a:cubicBezTo>
                        <a:pt x="2600" y="12412"/>
                        <a:pt x="2632" y="12401"/>
                        <a:pt x="2669" y="12396"/>
                      </a:cubicBezTo>
                      <a:cubicBezTo>
                        <a:pt x="2685" y="12390"/>
                        <a:pt x="2701" y="12385"/>
                        <a:pt x="2717" y="12385"/>
                      </a:cubicBezTo>
                      <a:cubicBezTo>
                        <a:pt x="2765" y="12374"/>
                        <a:pt x="2813" y="12364"/>
                        <a:pt x="2867" y="12353"/>
                      </a:cubicBezTo>
                      <a:cubicBezTo>
                        <a:pt x="2893" y="12348"/>
                        <a:pt x="2920" y="12342"/>
                        <a:pt x="2952" y="12342"/>
                      </a:cubicBezTo>
                      <a:cubicBezTo>
                        <a:pt x="2984" y="12337"/>
                        <a:pt x="3022" y="12326"/>
                        <a:pt x="3064" y="12321"/>
                      </a:cubicBezTo>
                      <a:cubicBezTo>
                        <a:pt x="3091" y="12316"/>
                        <a:pt x="3123" y="12316"/>
                        <a:pt x="3160" y="12310"/>
                      </a:cubicBezTo>
                      <a:cubicBezTo>
                        <a:pt x="3224" y="12300"/>
                        <a:pt x="3299" y="12289"/>
                        <a:pt x="3374" y="12284"/>
                      </a:cubicBezTo>
                      <a:cubicBezTo>
                        <a:pt x="3385" y="12278"/>
                        <a:pt x="3395" y="12278"/>
                        <a:pt x="3406" y="12278"/>
                      </a:cubicBezTo>
                      <a:cubicBezTo>
                        <a:pt x="3491" y="12268"/>
                        <a:pt x="3582" y="12257"/>
                        <a:pt x="3678" y="12246"/>
                      </a:cubicBezTo>
                      <a:cubicBezTo>
                        <a:pt x="5947" y="7735"/>
                        <a:pt x="10170" y="150"/>
                        <a:pt x="10170" y="150"/>
                      </a:cubicBezTo>
                      <a:lnTo>
                        <a:pt x="10170" y="144"/>
                      </a:lnTo>
                      <a:cubicBezTo>
                        <a:pt x="9839" y="118"/>
                        <a:pt x="9561" y="75"/>
                        <a:pt x="9353" y="38"/>
                      </a:cubicBezTo>
                      <a:lnTo>
                        <a:pt x="89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5"/>
                <p:cNvSpPr/>
                <p:nvPr/>
              </p:nvSpPr>
              <p:spPr>
                <a:xfrm>
                  <a:off x="2832950" y="1364575"/>
                  <a:ext cx="30975" cy="2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0720" extrusionOk="0">
                      <a:moveTo>
                        <a:pt x="0" y="0"/>
                      </a:moveTo>
                      <a:lnTo>
                        <a:pt x="0" y="10575"/>
                      </a:lnTo>
                      <a:lnTo>
                        <a:pt x="422" y="10613"/>
                      </a:lnTo>
                      <a:cubicBezTo>
                        <a:pt x="630" y="10650"/>
                        <a:pt x="908" y="10693"/>
                        <a:pt x="1239" y="10719"/>
                      </a:cubicBez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5"/>
                <p:cNvSpPr/>
                <p:nvPr/>
              </p:nvSpPr>
              <p:spPr>
                <a:xfrm>
                  <a:off x="2820000" y="1343350"/>
                  <a:ext cx="4392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" h="850" extrusionOk="0">
                      <a:moveTo>
                        <a:pt x="390" y="0"/>
                      </a:moveTo>
                      <a:cubicBezTo>
                        <a:pt x="176" y="0"/>
                        <a:pt x="0" y="171"/>
                        <a:pt x="0" y="390"/>
                      </a:cubicBezTo>
                      <a:lnTo>
                        <a:pt x="0" y="459"/>
                      </a:lnTo>
                      <a:cubicBezTo>
                        <a:pt x="0" y="673"/>
                        <a:pt x="176" y="849"/>
                        <a:pt x="390" y="849"/>
                      </a:cubicBezTo>
                      <a:lnTo>
                        <a:pt x="1757" y="849"/>
                      </a:lnTo>
                      <a:cubicBezTo>
                        <a:pt x="1004" y="395"/>
                        <a:pt x="1757" y="0"/>
                        <a:pt x="17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1" name="Google Shape;2041;p45"/>
              <p:cNvSpPr/>
              <p:nvPr/>
            </p:nvSpPr>
            <p:spPr>
              <a:xfrm>
                <a:off x="2639150" y="1942575"/>
                <a:ext cx="55550" cy="164575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6583" extrusionOk="0">
                    <a:moveTo>
                      <a:pt x="1170" y="0"/>
                    </a:moveTo>
                    <a:cubicBezTo>
                      <a:pt x="401" y="1292"/>
                      <a:pt x="1" y="2765"/>
                      <a:pt x="1" y="4287"/>
                    </a:cubicBezTo>
                    <a:cubicBezTo>
                      <a:pt x="1" y="5141"/>
                      <a:pt x="193" y="5979"/>
                      <a:pt x="1245" y="6582"/>
                    </a:cubicBezTo>
                    <a:cubicBezTo>
                      <a:pt x="668" y="5216"/>
                      <a:pt x="802" y="3673"/>
                      <a:pt x="1170" y="2589"/>
                    </a:cubicBezTo>
                    <a:cubicBezTo>
                      <a:pt x="1325" y="2136"/>
                      <a:pt x="1704" y="1308"/>
                      <a:pt x="2222" y="262"/>
                    </a:cubicBezTo>
                    <a:cubicBezTo>
                      <a:pt x="2061" y="246"/>
                      <a:pt x="1917" y="224"/>
                      <a:pt x="1789" y="203"/>
                    </a:cubicBezTo>
                    <a:cubicBezTo>
                      <a:pt x="1779" y="203"/>
                      <a:pt x="1763" y="203"/>
                      <a:pt x="1746" y="198"/>
                    </a:cubicBezTo>
                    <a:cubicBezTo>
                      <a:pt x="1709" y="192"/>
                      <a:pt x="1672" y="187"/>
                      <a:pt x="1634" y="176"/>
                    </a:cubicBezTo>
                    <a:cubicBezTo>
                      <a:pt x="1613" y="176"/>
                      <a:pt x="1592" y="171"/>
                      <a:pt x="1570" y="166"/>
                    </a:cubicBezTo>
                    <a:cubicBezTo>
                      <a:pt x="1544" y="160"/>
                      <a:pt x="1522" y="155"/>
                      <a:pt x="1496" y="150"/>
                    </a:cubicBezTo>
                    <a:cubicBezTo>
                      <a:pt x="1464" y="144"/>
                      <a:pt x="1432" y="134"/>
                      <a:pt x="1399" y="128"/>
                    </a:cubicBezTo>
                    <a:cubicBezTo>
                      <a:pt x="1378" y="118"/>
                      <a:pt x="1357" y="112"/>
                      <a:pt x="1341" y="107"/>
                    </a:cubicBezTo>
                    <a:cubicBezTo>
                      <a:pt x="1325" y="102"/>
                      <a:pt x="1309" y="96"/>
                      <a:pt x="1298" y="91"/>
                    </a:cubicBezTo>
                    <a:cubicBezTo>
                      <a:pt x="1282" y="86"/>
                      <a:pt x="1266" y="80"/>
                      <a:pt x="1255" y="75"/>
                    </a:cubicBezTo>
                    <a:cubicBezTo>
                      <a:pt x="1245" y="75"/>
                      <a:pt x="1234" y="70"/>
                      <a:pt x="1229" y="64"/>
                    </a:cubicBezTo>
                    <a:cubicBezTo>
                      <a:pt x="1218" y="54"/>
                      <a:pt x="1207" y="48"/>
                      <a:pt x="1197" y="43"/>
                    </a:cubicBezTo>
                    <a:cubicBezTo>
                      <a:pt x="1197" y="38"/>
                      <a:pt x="1186" y="38"/>
                      <a:pt x="1186" y="32"/>
                    </a:cubicBezTo>
                    <a:cubicBezTo>
                      <a:pt x="1175" y="22"/>
                      <a:pt x="1170" y="11"/>
                      <a:pt x="1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5"/>
              <p:cNvSpPr/>
              <p:nvPr/>
            </p:nvSpPr>
            <p:spPr>
              <a:xfrm>
                <a:off x="2668375" y="19425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7" y="32"/>
                    </a:moveTo>
                    <a:cubicBezTo>
                      <a:pt x="6" y="22"/>
                      <a:pt x="1" y="11"/>
                      <a:pt x="1" y="0"/>
                    </a:cubicBezTo>
                    <a:cubicBezTo>
                      <a:pt x="1" y="11"/>
                      <a:pt x="6" y="22"/>
                      <a:pt x="17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5"/>
              <p:cNvSpPr/>
              <p:nvPr/>
            </p:nvSpPr>
            <p:spPr>
              <a:xfrm>
                <a:off x="2680000" y="194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0"/>
                    </a:moveTo>
                    <a:cubicBezTo>
                      <a:pt x="32" y="11"/>
                      <a:pt x="75" y="16"/>
                      <a:pt x="112" y="22"/>
                    </a:cubicBezTo>
                    <a:cubicBezTo>
                      <a:pt x="75" y="16"/>
                      <a:pt x="38" y="1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5"/>
              <p:cNvSpPr/>
              <p:nvPr/>
            </p:nvSpPr>
            <p:spPr>
              <a:xfrm>
                <a:off x="2683875" y="1947650"/>
                <a:ext cx="108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9" extrusionOk="0">
                    <a:moveTo>
                      <a:pt x="433" y="59"/>
                    </a:moveTo>
                    <a:cubicBezTo>
                      <a:pt x="433" y="59"/>
                      <a:pt x="433" y="59"/>
                      <a:pt x="433" y="59"/>
                    </a:cubicBezTo>
                    <a:cubicBezTo>
                      <a:pt x="272" y="43"/>
                      <a:pt x="128" y="21"/>
                      <a:pt x="0" y="0"/>
                    </a:cubicBezTo>
                    <a:cubicBezTo>
                      <a:pt x="128" y="21"/>
                      <a:pt x="272" y="43"/>
                      <a:pt x="433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5"/>
              <p:cNvSpPr/>
              <p:nvPr/>
            </p:nvSpPr>
            <p:spPr>
              <a:xfrm>
                <a:off x="2672650" y="1945250"/>
                <a:ext cx="1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22" extrusionOk="0">
                    <a:moveTo>
                      <a:pt x="59" y="21"/>
                    </a:moveTo>
                    <a:cubicBezTo>
                      <a:pt x="38" y="11"/>
                      <a:pt x="17" y="5"/>
                      <a:pt x="1" y="0"/>
                    </a:cubicBezTo>
                    <a:cubicBezTo>
                      <a:pt x="17" y="5"/>
                      <a:pt x="38" y="11"/>
                      <a:pt x="59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5"/>
              <p:cNvSpPr/>
              <p:nvPr/>
            </p:nvSpPr>
            <p:spPr>
              <a:xfrm>
                <a:off x="2670525" y="1944425"/>
                <a:ext cx="11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7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5"/>
              <p:cNvSpPr/>
              <p:nvPr/>
            </p:nvSpPr>
            <p:spPr>
              <a:xfrm>
                <a:off x="2669050" y="1943625"/>
                <a:ext cx="8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3" extrusionOk="0">
                    <a:moveTo>
                      <a:pt x="33" y="22"/>
                    </a:moveTo>
                    <a:cubicBezTo>
                      <a:pt x="22" y="12"/>
                      <a:pt x="11" y="6"/>
                      <a:pt x="1" y="1"/>
                    </a:cubicBezTo>
                    <a:cubicBezTo>
                      <a:pt x="11" y="6"/>
                      <a:pt x="22" y="12"/>
                      <a:pt x="3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5"/>
              <p:cNvSpPr/>
              <p:nvPr/>
            </p:nvSpPr>
            <p:spPr>
              <a:xfrm>
                <a:off x="2676525" y="1946300"/>
                <a:ext cx="19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" extrusionOk="0">
                    <a:moveTo>
                      <a:pt x="75" y="17"/>
                    </a:moveTo>
                    <a:cubicBezTo>
                      <a:pt x="49" y="11"/>
                      <a:pt x="27" y="6"/>
                      <a:pt x="1" y="1"/>
                    </a:cubicBezTo>
                    <a:cubicBezTo>
                      <a:pt x="27" y="6"/>
                      <a:pt x="49" y="11"/>
                      <a:pt x="7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5"/>
              <p:cNvSpPr/>
              <p:nvPr/>
            </p:nvSpPr>
            <p:spPr>
              <a:xfrm>
                <a:off x="3058075" y="1935500"/>
                <a:ext cx="7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3" extrusionOk="0">
                    <a:moveTo>
                      <a:pt x="310" y="32"/>
                    </a:moveTo>
                    <a:lnTo>
                      <a:pt x="310" y="32"/>
                    </a:lnTo>
                    <a:cubicBezTo>
                      <a:pt x="214" y="22"/>
                      <a:pt x="108" y="11"/>
                      <a:pt x="1" y="0"/>
                    </a:cubicBezTo>
                    <a:cubicBezTo>
                      <a:pt x="108" y="11"/>
                      <a:pt x="214" y="22"/>
                      <a:pt x="31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5"/>
              <p:cNvSpPr/>
              <p:nvPr/>
            </p:nvSpPr>
            <p:spPr>
              <a:xfrm>
                <a:off x="3055950" y="1949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5"/>
              <p:cNvSpPr/>
              <p:nvPr/>
            </p:nvSpPr>
            <p:spPr>
              <a:xfrm>
                <a:off x="3061425" y="1948700"/>
                <a:ext cx="45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3" extrusionOk="0">
                    <a:moveTo>
                      <a:pt x="0" y="22"/>
                    </a:moveTo>
                    <a:cubicBezTo>
                      <a:pt x="64" y="17"/>
                      <a:pt x="123" y="6"/>
                      <a:pt x="182" y="1"/>
                    </a:cubicBezTo>
                    <a:cubicBezTo>
                      <a:pt x="123" y="6"/>
                      <a:pt x="64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5"/>
              <p:cNvSpPr/>
              <p:nvPr/>
            </p:nvSpPr>
            <p:spPr>
              <a:xfrm>
                <a:off x="3053025" y="1934950"/>
                <a:ext cx="50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" y="6"/>
                      <a:pt x="134" y="12"/>
                      <a:pt x="203" y="22"/>
                    </a:cubicBezTo>
                    <a:cubicBezTo>
                      <a:pt x="139" y="12"/>
                      <a:pt x="70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3" name="Google Shape;2053;p45"/>
              <p:cNvGrpSpPr/>
              <p:nvPr/>
            </p:nvGrpSpPr>
            <p:grpSpPr>
              <a:xfrm>
                <a:off x="2988675" y="1887575"/>
                <a:ext cx="146800" cy="224200"/>
                <a:chOff x="2988675" y="1887575"/>
                <a:chExt cx="146800" cy="224200"/>
              </a:xfrm>
            </p:grpSpPr>
            <p:sp>
              <p:nvSpPr>
                <p:cNvPr id="2054" name="Google Shape;2054;p45"/>
                <p:cNvSpPr/>
                <p:nvPr/>
              </p:nvSpPr>
              <p:spPr>
                <a:xfrm>
                  <a:off x="3040325" y="1887575"/>
                  <a:ext cx="25525" cy="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95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78" y="786"/>
                        <a:pt x="508" y="1896"/>
                      </a:cubicBezTo>
                      <a:cubicBezTo>
                        <a:pt x="577" y="1901"/>
                        <a:pt x="647" y="1907"/>
                        <a:pt x="711" y="1917"/>
                      </a:cubicBezTo>
                      <a:cubicBezTo>
                        <a:pt x="818" y="1928"/>
                        <a:pt x="924" y="1939"/>
                        <a:pt x="1020" y="1949"/>
                      </a:cubicBezTo>
                      <a:cubicBezTo>
                        <a:pt x="743" y="1351"/>
                        <a:pt x="407" y="70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45"/>
                <p:cNvSpPr/>
                <p:nvPr/>
              </p:nvSpPr>
              <p:spPr>
                <a:xfrm>
                  <a:off x="3053025" y="1934950"/>
                  <a:ext cx="180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9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3" y="188"/>
                        <a:pt x="80" y="391"/>
                        <a:pt x="112" y="599"/>
                      </a:cubicBezTo>
                      <a:lnTo>
                        <a:pt x="117" y="599"/>
                      </a:lnTo>
                      <a:cubicBezTo>
                        <a:pt x="192" y="588"/>
                        <a:pt x="262" y="583"/>
                        <a:pt x="336" y="572"/>
                      </a:cubicBezTo>
                      <a:cubicBezTo>
                        <a:pt x="400" y="567"/>
                        <a:pt x="459" y="556"/>
                        <a:pt x="518" y="551"/>
                      </a:cubicBezTo>
                      <a:cubicBezTo>
                        <a:pt x="587" y="540"/>
                        <a:pt x="662" y="529"/>
                        <a:pt x="721" y="524"/>
                      </a:cubicBezTo>
                      <a:cubicBezTo>
                        <a:pt x="657" y="369"/>
                        <a:pt x="587" y="214"/>
                        <a:pt x="512" y="54"/>
                      </a:cubicBezTo>
                      <a:cubicBezTo>
                        <a:pt x="416" y="44"/>
                        <a:pt x="310" y="33"/>
                        <a:pt x="203" y="22"/>
                      </a:cubicBezTo>
                      <a:cubicBezTo>
                        <a:pt x="133" y="12"/>
                        <a:pt x="69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45"/>
                <p:cNvSpPr/>
                <p:nvPr/>
              </p:nvSpPr>
              <p:spPr>
                <a:xfrm>
                  <a:off x="2988675" y="1948050"/>
                  <a:ext cx="146800" cy="16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6549" extrusionOk="0">
                      <a:moveTo>
                        <a:pt x="3295" y="0"/>
                      </a:moveTo>
                      <a:cubicBezTo>
                        <a:pt x="3231" y="5"/>
                        <a:pt x="3167" y="16"/>
                        <a:pt x="3092" y="27"/>
                      </a:cubicBezTo>
                      <a:cubicBezTo>
                        <a:pt x="3033" y="32"/>
                        <a:pt x="2974" y="43"/>
                        <a:pt x="2910" y="48"/>
                      </a:cubicBezTo>
                      <a:cubicBezTo>
                        <a:pt x="2841" y="59"/>
                        <a:pt x="2766" y="64"/>
                        <a:pt x="2691" y="75"/>
                      </a:cubicBezTo>
                      <a:lnTo>
                        <a:pt x="2686" y="75"/>
                      </a:lnTo>
                      <a:cubicBezTo>
                        <a:pt x="3103" y="2504"/>
                        <a:pt x="3097" y="5926"/>
                        <a:pt x="1" y="6513"/>
                      </a:cubicBezTo>
                      <a:cubicBezTo>
                        <a:pt x="1" y="6513"/>
                        <a:pt x="256" y="6549"/>
                        <a:pt x="641" y="6549"/>
                      </a:cubicBezTo>
                      <a:cubicBezTo>
                        <a:pt x="2198" y="6549"/>
                        <a:pt x="5872" y="5959"/>
                        <a:pt x="329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7" name="Google Shape;2057;p45"/>
              <p:cNvSpPr/>
              <p:nvPr/>
            </p:nvSpPr>
            <p:spPr>
              <a:xfrm>
                <a:off x="3055950" y="1949250"/>
                <a:ext cx="55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7" extrusionOk="0">
                    <a:moveTo>
                      <a:pt x="219" y="0"/>
                    </a:moveTo>
                    <a:cubicBezTo>
                      <a:pt x="145" y="11"/>
                      <a:pt x="75" y="16"/>
                      <a:pt x="0" y="27"/>
                    </a:cubicBezTo>
                    <a:cubicBezTo>
                      <a:pt x="75" y="16"/>
                      <a:pt x="150" y="11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5"/>
              <p:cNvSpPr/>
              <p:nvPr/>
            </p:nvSpPr>
            <p:spPr>
              <a:xfrm>
                <a:off x="3065950" y="1948050"/>
                <a:ext cx="51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7" extrusionOk="0">
                    <a:moveTo>
                      <a:pt x="204" y="0"/>
                    </a:moveTo>
                    <a:lnTo>
                      <a:pt x="204" y="0"/>
                    </a:lnTo>
                    <a:cubicBezTo>
                      <a:pt x="172" y="3"/>
                      <a:pt x="140" y="7"/>
                      <a:pt x="106" y="11"/>
                    </a:cubicBezTo>
                    <a:lnTo>
                      <a:pt x="106" y="11"/>
                    </a:lnTo>
                    <a:cubicBezTo>
                      <a:pt x="141" y="7"/>
                      <a:pt x="174" y="3"/>
                      <a:pt x="204" y="0"/>
                    </a:cubicBezTo>
                    <a:close/>
                    <a:moveTo>
                      <a:pt x="106" y="11"/>
                    </a:moveTo>
                    <a:cubicBezTo>
                      <a:pt x="72" y="16"/>
                      <a:pt x="36" y="21"/>
                      <a:pt x="1" y="27"/>
                    </a:cubicBezTo>
                    <a:cubicBezTo>
                      <a:pt x="38" y="21"/>
                      <a:pt x="73" y="16"/>
                      <a:pt x="106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5"/>
              <p:cNvSpPr/>
              <p:nvPr/>
            </p:nvSpPr>
            <p:spPr>
              <a:xfrm>
                <a:off x="3055825" y="194990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5" y="1"/>
                    </a:moveTo>
                    <a:cubicBezTo>
                      <a:pt x="5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5"/>
              <p:cNvSpPr/>
              <p:nvPr/>
            </p:nvSpPr>
            <p:spPr>
              <a:xfrm>
                <a:off x="2820000" y="1343350"/>
                <a:ext cx="1166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850" fill="none" extrusionOk="0">
                    <a:moveTo>
                      <a:pt x="518" y="849"/>
                    </a:moveTo>
                    <a:lnTo>
                      <a:pt x="390" y="849"/>
                    </a:lnTo>
                    <a:cubicBezTo>
                      <a:pt x="176" y="849"/>
                      <a:pt x="0" y="673"/>
                      <a:pt x="0" y="459"/>
                    </a:cubicBezTo>
                    <a:lnTo>
                      <a:pt x="0" y="390"/>
                    </a:lnTo>
                    <a:cubicBezTo>
                      <a:pt x="0" y="171"/>
                      <a:pt x="176" y="0"/>
                      <a:pt x="390" y="0"/>
                    </a:cubicBezTo>
                    <a:lnTo>
                      <a:pt x="4282" y="0"/>
                    </a:lnTo>
                    <a:cubicBezTo>
                      <a:pt x="4495" y="0"/>
                      <a:pt x="4666" y="171"/>
                      <a:pt x="4666" y="390"/>
                    </a:cubicBezTo>
                    <a:lnTo>
                      <a:pt x="4666" y="459"/>
                    </a:lnTo>
                    <a:cubicBezTo>
                      <a:pt x="4666" y="673"/>
                      <a:pt x="4495" y="849"/>
                      <a:pt x="4282" y="849"/>
                    </a:cubicBezTo>
                    <a:lnTo>
                      <a:pt x="4154" y="849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5"/>
              <p:cNvSpPr/>
              <p:nvPr/>
            </p:nvSpPr>
            <p:spPr>
              <a:xfrm>
                <a:off x="2609675" y="1364575"/>
                <a:ext cx="537450" cy="799150"/>
              </a:xfrm>
              <a:custGeom>
                <a:avLst/>
                <a:gdLst/>
                <a:ahLst/>
                <a:cxnLst/>
                <a:rect l="l" t="t" r="r" b="b"/>
                <a:pathLst>
                  <a:path w="21498" h="31966" fill="none" extrusionOk="0">
                    <a:moveTo>
                      <a:pt x="12567" y="10575"/>
                    </a:moveTo>
                    <a:lnTo>
                      <a:pt x="19666" y="21759"/>
                    </a:lnTo>
                    <a:cubicBezTo>
                      <a:pt x="20857" y="23398"/>
                      <a:pt x="21498" y="25378"/>
                      <a:pt x="21498" y="27407"/>
                    </a:cubicBezTo>
                    <a:cubicBezTo>
                      <a:pt x="21498" y="30247"/>
                      <a:pt x="19389" y="31267"/>
                      <a:pt x="16576" y="31624"/>
                    </a:cubicBezTo>
                    <a:cubicBezTo>
                      <a:pt x="15011" y="31816"/>
                      <a:pt x="13074" y="31966"/>
                      <a:pt x="10746" y="31966"/>
                    </a:cubicBezTo>
                    <a:cubicBezTo>
                      <a:pt x="8419" y="31966"/>
                      <a:pt x="6481" y="31816"/>
                      <a:pt x="4922" y="31624"/>
                    </a:cubicBezTo>
                    <a:cubicBezTo>
                      <a:pt x="2103" y="31267"/>
                      <a:pt x="0" y="30247"/>
                      <a:pt x="0" y="27407"/>
                    </a:cubicBezTo>
                    <a:cubicBezTo>
                      <a:pt x="0" y="26393"/>
                      <a:pt x="160" y="25389"/>
                      <a:pt x="465" y="24439"/>
                    </a:cubicBezTo>
                    <a:cubicBezTo>
                      <a:pt x="774" y="23483"/>
                      <a:pt x="1233" y="22581"/>
                      <a:pt x="1826" y="21759"/>
                    </a:cubicBezTo>
                    <a:lnTo>
                      <a:pt x="8931" y="10575"/>
                    </a:lnTo>
                    <a:lnTo>
                      <a:pt x="8931" y="0"/>
                    </a:lnTo>
                    <a:lnTo>
                      <a:pt x="8931" y="0"/>
                    </a:lnTo>
                    <a:lnTo>
                      <a:pt x="12567" y="0"/>
                    </a:lnTo>
                    <a:lnTo>
                      <a:pt x="12567" y="0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5"/>
              <p:cNvSpPr/>
              <p:nvPr/>
            </p:nvSpPr>
            <p:spPr>
              <a:xfrm>
                <a:off x="2639150" y="1942575"/>
                <a:ext cx="47847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7667" fill="none" extrusionOk="0">
                    <a:moveTo>
                      <a:pt x="17970" y="0"/>
                    </a:moveTo>
                    <a:cubicBezTo>
                      <a:pt x="18738" y="1292"/>
                      <a:pt x="19139" y="2765"/>
                      <a:pt x="19139" y="4287"/>
                    </a:cubicBezTo>
                    <a:cubicBezTo>
                      <a:pt x="19139" y="5616"/>
                      <a:pt x="18669" y="6903"/>
                      <a:pt x="15247" y="7335"/>
                    </a:cubicBezTo>
                    <a:cubicBezTo>
                      <a:pt x="13496" y="7554"/>
                      <a:pt x="11590" y="7666"/>
                      <a:pt x="9567" y="7666"/>
                    </a:cubicBezTo>
                    <a:cubicBezTo>
                      <a:pt x="7549" y="7666"/>
                      <a:pt x="5643" y="7554"/>
                      <a:pt x="3892" y="7335"/>
                    </a:cubicBezTo>
                    <a:cubicBezTo>
                      <a:pt x="471" y="6903"/>
                      <a:pt x="1" y="5616"/>
                      <a:pt x="1" y="4287"/>
                    </a:cubicBezTo>
                    <a:cubicBezTo>
                      <a:pt x="1" y="2765"/>
                      <a:pt x="401" y="1292"/>
                      <a:pt x="117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45"/>
              <p:cNvSpPr/>
              <p:nvPr/>
            </p:nvSpPr>
            <p:spPr>
              <a:xfrm>
                <a:off x="2843475" y="1629875"/>
                <a:ext cx="698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6" fill="none" extrusionOk="0">
                    <a:moveTo>
                      <a:pt x="1" y="1"/>
                    </a:moveTo>
                    <a:cubicBezTo>
                      <a:pt x="561" y="102"/>
                      <a:pt x="1650" y="235"/>
                      <a:pt x="2793" y="1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45"/>
              <p:cNvSpPr/>
              <p:nvPr/>
            </p:nvSpPr>
            <p:spPr>
              <a:xfrm>
                <a:off x="2668375" y="1928825"/>
                <a:ext cx="4200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1101" fill="none" extrusionOk="0">
                    <a:moveTo>
                      <a:pt x="16801" y="550"/>
                    </a:moveTo>
                    <a:cubicBezTo>
                      <a:pt x="16801" y="855"/>
                      <a:pt x="13010" y="1100"/>
                      <a:pt x="8403" y="1100"/>
                    </a:cubicBezTo>
                    <a:cubicBezTo>
                      <a:pt x="3797" y="1100"/>
                      <a:pt x="1" y="855"/>
                      <a:pt x="1" y="550"/>
                    </a:cubicBezTo>
                    <a:cubicBezTo>
                      <a:pt x="1" y="246"/>
                      <a:pt x="3797" y="0"/>
                      <a:pt x="8403" y="0"/>
                    </a:cubicBezTo>
                    <a:cubicBezTo>
                      <a:pt x="13010" y="0"/>
                      <a:pt x="16801" y="246"/>
                      <a:pt x="16801" y="55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2693200" y="2016775"/>
                <a:ext cx="165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fill="none" extrusionOk="0">
                    <a:moveTo>
                      <a:pt x="663" y="331"/>
                    </a:moveTo>
                    <a:cubicBezTo>
                      <a:pt x="663" y="513"/>
                      <a:pt x="513" y="662"/>
                      <a:pt x="332" y="662"/>
                    </a:cubicBezTo>
                    <a:cubicBezTo>
                      <a:pt x="145" y="662"/>
                      <a:pt x="1" y="513"/>
                      <a:pt x="1" y="331"/>
                    </a:cubicBezTo>
                    <a:cubicBezTo>
                      <a:pt x="1" y="144"/>
                      <a:pt x="145" y="0"/>
                      <a:pt x="332" y="0"/>
                    </a:cubicBezTo>
                    <a:cubicBezTo>
                      <a:pt x="513" y="0"/>
                      <a:pt x="663" y="144"/>
                      <a:pt x="663" y="331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2741800" y="1988075"/>
                <a:ext cx="1055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3" fill="none" extrusionOk="0">
                    <a:moveTo>
                      <a:pt x="422" y="209"/>
                    </a:moveTo>
                    <a:cubicBezTo>
                      <a:pt x="422" y="326"/>
                      <a:pt x="331" y="422"/>
                      <a:pt x="214" y="422"/>
                    </a:cubicBezTo>
                    <a:cubicBezTo>
                      <a:pt x="96" y="422"/>
                      <a:pt x="0" y="326"/>
                      <a:pt x="0" y="209"/>
                    </a:cubicBezTo>
                    <a:cubicBezTo>
                      <a:pt x="0" y="91"/>
                      <a:pt x="96" y="1"/>
                      <a:pt x="214" y="1"/>
                    </a:cubicBezTo>
                    <a:cubicBezTo>
                      <a:pt x="331" y="1"/>
                      <a:pt x="422" y="91"/>
                      <a:pt x="422" y="20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2812925" y="2025175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fill="none" extrusionOk="0">
                    <a:moveTo>
                      <a:pt x="529" y="262"/>
                    </a:moveTo>
                    <a:cubicBezTo>
                      <a:pt x="529" y="412"/>
                      <a:pt x="411" y="529"/>
                      <a:pt x="267" y="529"/>
                    </a:cubicBezTo>
                    <a:cubicBezTo>
                      <a:pt x="118" y="529"/>
                      <a:pt x="0" y="412"/>
                      <a:pt x="0" y="262"/>
                    </a:cubicBezTo>
                    <a:cubicBezTo>
                      <a:pt x="0" y="118"/>
                      <a:pt x="118" y="1"/>
                      <a:pt x="267" y="1"/>
                    </a:cubicBezTo>
                    <a:cubicBezTo>
                      <a:pt x="411" y="1"/>
                      <a:pt x="529" y="118"/>
                      <a:pt x="529" y="26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3032450" y="2001425"/>
                <a:ext cx="185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43" fill="none" extrusionOk="0">
                    <a:moveTo>
                      <a:pt x="118" y="582"/>
                    </a:moveTo>
                    <a:cubicBezTo>
                      <a:pt x="1" y="444"/>
                      <a:pt x="17" y="235"/>
                      <a:pt x="161" y="118"/>
                    </a:cubicBezTo>
                    <a:cubicBezTo>
                      <a:pt x="300" y="0"/>
                      <a:pt x="508" y="16"/>
                      <a:pt x="625" y="161"/>
                    </a:cubicBezTo>
                    <a:cubicBezTo>
                      <a:pt x="743" y="299"/>
                      <a:pt x="727" y="508"/>
                      <a:pt x="583" y="625"/>
                    </a:cubicBezTo>
                    <a:cubicBezTo>
                      <a:pt x="444" y="742"/>
                      <a:pt x="236" y="726"/>
                      <a:pt x="118" y="58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3020975" y="2058275"/>
                <a:ext cx="119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81" fill="none" extrusionOk="0">
                    <a:moveTo>
                      <a:pt x="76" y="374"/>
                    </a:moveTo>
                    <a:cubicBezTo>
                      <a:pt x="1" y="289"/>
                      <a:pt x="11" y="150"/>
                      <a:pt x="102" y="75"/>
                    </a:cubicBezTo>
                    <a:cubicBezTo>
                      <a:pt x="193" y="1"/>
                      <a:pt x="326" y="17"/>
                      <a:pt x="401" y="107"/>
                    </a:cubicBezTo>
                    <a:cubicBezTo>
                      <a:pt x="476" y="193"/>
                      <a:pt x="460" y="326"/>
                      <a:pt x="374" y="401"/>
                    </a:cubicBezTo>
                    <a:cubicBezTo>
                      <a:pt x="284" y="481"/>
                      <a:pt x="150" y="465"/>
                      <a:pt x="76" y="374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2939175" y="2073625"/>
                <a:ext cx="1482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88" fill="none" extrusionOk="0">
                    <a:moveTo>
                      <a:pt x="97" y="465"/>
                    </a:moveTo>
                    <a:cubicBezTo>
                      <a:pt x="0" y="347"/>
                      <a:pt x="16" y="187"/>
                      <a:pt x="129" y="91"/>
                    </a:cubicBezTo>
                    <a:cubicBezTo>
                      <a:pt x="241" y="0"/>
                      <a:pt x="406" y="16"/>
                      <a:pt x="497" y="129"/>
                    </a:cubicBezTo>
                    <a:cubicBezTo>
                      <a:pt x="593" y="241"/>
                      <a:pt x="577" y="401"/>
                      <a:pt x="465" y="497"/>
                    </a:cubicBezTo>
                    <a:cubicBezTo>
                      <a:pt x="353" y="588"/>
                      <a:pt x="187" y="577"/>
                      <a:pt x="97" y="465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1" name="Google Shape;2071;p45"/>
            <p:cNvGrpSpPr/>
            <p:nvPr/>
          </p:nvGrpSpPr>
          <p:grpSpPr>
            <a:xfrm rot="698177">
              <a:off x="5652438" y="486663"/>
              <a:ext cx="834560" cy="1273890"/>
              <a:chOff x="2609675" y="1343350"/>
              <a:chExt cx="537450" cy="820375"/>
            </a:xfrm>
          </p:grpSpPr>
          <p:sp>
            <p:nvSpPr>
              <p:cNvPr id="2072" name="Google Shape;2072;p45"/>
              <p:cNvSpPr/>
              <p:nvPr/>
            </p:nvSpPr>
            <p:spPr>
              <a:xfrm>
                <a:off x="3065825" y="1936300"/>
                <a:ext cx="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1" extrusionOk="0">
                    <a:moveTo>
                      <a:pt x="0" y="0"/>
                    </a:moveTo>
                    <a:cubicBezTo>
                      <a:pt x="75" y="160"/>
                      <a:pt x="145" y="315"/>
                      <a:pt x="209" y="470"/>
                    </a:cubicBezTo>
                    <a:cubicBezTo>
                      <a:pt x="209" y="465"/>
                      <a:pt x="209" y="465"/>
                      <a:pt x="214" y="465"/>
                    </a:cubicBezTo>
                    <a:cubicBezTo>
                      <a:pt x="251" y="459"/>
                      <a:pt x="289" y="454"/>
                      <a:pt x="326" y="449"/>
                    </a:cubicBezTo>
                    <a:cubicBezTo>
                      <a:pt x="347" y="443"/>
                      <a:pt x="369" y="443"/>
                      <a:pt x="385" y="438"/>
                    </a:cubicBezTo>
                    <a:lnTo>
                      <a:pt x="401" y="438"/>
                    </a:lnTo>
                    <a:cubicBezTo>
                      <a:pt x="678" y="385"/>
                      <a:pt x="849" y="331"/>
                      <a:pt x="892" y="278"/>
                    </a:cubicBezTo>
                    <a:cubicBezTo>
                      <a:pt x="897" y="273"/>
                      <a:pt x="897" y="262"/>
                      <a:pt x="903" y="257"/>
                    </a:cubicBezTo>
                    <a:cubicBezTo>
                      <a:pt x="903" y="251"/>
                      <a:pt x="903" y="251"/>
                      <a:pt x="903" y="251"/>
                    </a:cubicBezTo>
                    <a:cubicBezTo>
                      <a:pt x="903" y="241"/>
                      <a:pt x="897" y="230"/>
                      <a:pt x="887" y="219"/>
                    </a:cubicBezTo>
                    <a:cubicBezTo>
                      <a:pt x="887" y="214"/>
                      <a:pt x="881" y="214"/>
                      <a:pt x="876" y="209"/>
                    </a:cubicBezTo>
                    <a:cubicBezTo>
                      <a:pt x="871" y="203"/>
                      <a:pt x="860" y="193"/>
                      <a:pt x="849" y="187"/>
                    </a:cubicBezTo>
                    <a:cubicBezTo>
                      <a:pt x="844" y="182"/>
                      <a:pt x="833" y="182"/>
                      <a:pt x="828" y="177"/>
                    </a:cubicBezTo>
                    <a:cubicBezTo>
                      <a:pt x="812" y="171"/>
                      <a:pt x="801" y="166"/>
                      <a:pt x="785" y="160"/>
                    </a:cubicBezTo>
                    <a:cubicBezTo>
                      <a:pt x="775" y="155"/>
                      <a:pt x="764" y="150"/>
                      <a:pt x="748" y="144"/>
                    </a:cubicBezTo>
                    <a:cubicBezTo>
                      <a:pt x="732" y="139"/>
                      <a:pt x="716" y="134"/>
                      <a:pt x="694" y="128"/>
                    </a:cubicBezTo>
                    <a:cubicBezTo>
                      <a:pt x="678" y="123"/>
                      <a:pt x="668" y="118"/>
                      <a:pt x="652" y="118"/>
                    </a:cubicBezTo>
                    <a:cubicBezTo>
                      <a:pt x="630" y="112"/>
                      <a:pt x="604" y="107"/>
                      <a:pt x="582" y="102"/>
                    </a:cubicBezTo>
                    <a:cubicBezTo>
                      <a:pt x="561" y="96"/>
                      <a:pt x="545" y="91"/>
                      <a:pt x="524" y="86"/>
                    </a:cubicBezTo>
                    <a:cubicBezTo>
                      <a:pt x="513" y="86"/>
                      <a:pt x="492" y="80"/>
                      <a:pt x="481" y="80"/>
                    </a:cubicBezTo>
                    <a:cubicBezTo>
                      <a:pt x="347" y="54"/>
                      <a:pt x="187" y="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2694675" y="1928825"/>
                <a:ext cx="3611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1101" extrusionOk="0">
                    <a:moveTo>
                      <a:pt x="6706" y="0"/>
                    </a:moveTo>
                    <a:cubicBezTo>
                      <a:pt x="6588" y="0"/>
                      <a:pt x="6465" y="0"/>
                      <a:pt x="6348" y="6"/>
                    </a:cubicBezTo>
                    <a:lnTo>
                      <a:pt x="6188" y="6"/>
                    </a:lnTo>
                    <a:cubicBezTo>
                      <a:pt x="6070" y="6"/>
                      <a:pt x="5953" y="6"/>
                      <a:pt x="5830" y="11"/>
                    </a:cubicBezTo>
                    <a:lnTo>
                      <a:pt x="5702" y="11"/>
                    </a:lnTo>
                    <a:cubicBezTo>
                      <a:pt x="5547" y="11"/>
                      <a:pt x="5398" y="16"/>
                      <a:pt x="5248" y="16"/>
                    </a:cubicBezTo>
                    <a:cubicBezTo>
                      <a:pt x="5189" y="16"/>
                      <a:pt x="5131" y="22"/>
                      <a:pt x="5072" y="22"/>
                    </a:cubicBezTo>
                    <a:cubicBezTo>
                      <a:pt x="4981" y="22"/>
                      <a:pt x="4885" y="22"/>
                      <a:pt x="4794" y="27"/>
                    </a:cubicBezTo>
                    <a:cubicBezTo>
                      <a:pt x="4725" y="27"/>
                      <a:pt x="4650" y="27"/>
                      <a:pt x="4581" y="32"/>
                    </a:cubicBezTo>
                    <a:cubicBezTo>
                      <a:pt x="4506" y="32"/>
                      <a:pt x="4431" y="32"/>
                      <a:pt x="4357" y="38"/>
                    </a:cubicBezTo>
                    <a:cubicBezTo>
                      <a:pt x="4282" y="38"/>
                      <a:pt x="4207" y="38"/>
                      <a:pt x="4132" y="43"/>
                    </a:cubicBezTo>
                    <a:cubicBezTo>
                      <a:pt x="4063" y="43"/>
                      <a:pt x="3994" y="48"/>
                      <a:pt x="3924" y="48"/>
                    </a:cubicBezTo>
                    <a:cubicBezTo>
                      <a:pt x="3785" y="54"/>
                      <a:pt x="3647" y="54"/>
                      <a:pt x="3513" y="59"/>
                    </a:cubicBezTo>
                    <a:cubicBezTo>
                      <a:pt x="3454" y="64"/>
                      <a:pt x="3401" y="64"/>
                      <a:pt x="3348" y="64"/>
                    </a:cubicBezTo>
                    <a:cubicBezTo>
                      <a:pt x="3268" y="70"/>
                      <a:pt x="3188" y="70"/>
                      <a:pt x="3113" y="75"/>
                    </a:cubicBezTo>
                    <a:cubicBezTo>
                      <a:pt x="3054" y="75"/>
                      <a:pt x="3001" y="80"/>
                      <a:pt x="2942" y="80"/>
                    </a:cubicBezTo>
                    <a:cubicBezTo>
                      <a:pt x="2867" y="86"/>
                      <a:pt x="2798" y="86"/>
                      <a:pt x="2723" y="91"/>
                    </a:cubicBezTo>
                    <a:cubicBezTo>
                      <a:pt x="2664" y="91"/>
                      <a:pt x="2606" y="96"/>
                      <a:pt x="2552" y="96"/>
                    </a:cubicBezTo>
                    <a:cubicBezTo>
                      <a:pt x="2483" y="102"/>
                      <a:pt x="2414" y="107"/>
                      <a:pt x="2349" y="107"/>
                    </a:cubicBezTo>
                    <a:cubicBezTo>
                      <a:pt x="2237" y="113"/>
                      <a:pt x="2125" y="118"/>
                      <a:pt x="2018" y="123"/>
                    </a:cubicBezTo>
                    <a:cubicBezTo>
                      <a:pt x="1976" y="129"/>
                      <a:pt x="1933" y="129"/>
                      <a:pt x="1885" y="134"/>
                    </a:cubicBezTo>
                    <a:cubicBezTo>
                      <a:pt x="1810" y="139"/>
                      <a:pt x="1730" y="139"/>
                      <a:pt x="1655" y="145"/>
                    </a:cubicBezTo>
                    <a:cubicBezTo>
                      <a:pt x="1613" y="150"/>
                      <a:pt x="1575" y="150"/>
                      <a:pt x="1538" y="155"/>
                    </a:cubicBezTo>
                    <a:cubicBezTo>
                      <a:pt x="1453" y="161"/>
                      <a:pt x="1373" y="166"/>
                      <a:pt x="1287" y="171"/>
                    </a:cubicBezTo>
                    <a:cubicBezTo>
                      <a:pt x="1260" y="171"/>
                      <a:pt x="1234" y="171"/>
                      <a:pt x="1207" y="177"/>
                    </a:cubicBezTo>
                    <a:cubicBezTo>
                      <a:pt x="865" y="198"/>
                      <a:pt x="550" y="225"/>
                      <a:pt x="278" y="251"/>
                    </a:cubicBezTo>
                    <a:cubicBezTo>
                      <a:pt x="182" y="443"/>
                      <a:pt x="86" y="630"/>
                      <a:pt x="1" y="812"/>
                    </a:cubicBezTo>
                    <a:cubicBezTo>
                      <a:pt x="534" y="876"/>
                      <a:pt x="1255" y="935"/>
                      <a:pt x="2115" y="977"/>
                    </a:cubicBezTo>
                    <a:lnTo>
                      <a:pt x="2157" y="977"/>
                    </a:lnTo>
                    <a:cubicBezTo>
                      <a:pt x="2280" y="988"/>
                      <a:pt x="2403" y="993"/>
                      <a:pt x="2531" y="999"/>
                    </a:cubicBezTo>
                    <a:lnTo>
                      <a:pt x="2595" y="999"/>
                    </a:lnTo>
                    <a:cubicBezTo>
                      <a:pt x="2739" y="1009"/>
                      <a:pt x="2889" y="1015"/>
                      <a:pt x="3038" y="1020"/>
                    </a:cubicBezTo>
                    <a:cubicBezTo>
                      <a:pt x="3177" y="1025"/>
                      <a:pt x="3321" y="1031"/>
                      <a:pt x="3471" y="1036"/>
                    </a:cubicBezTo>
                    <a:cubicBezTo>
                      <a:pt x="3508" y="1036"/>
                      <a:pt x="3545" y="1036"/>
                      <a:pt x="3583" y="1041"/>
                    </a:cubicBezTo>
                    <a:cubicBezTo>
                      <a:pt x="3705" y="1041"/>
                      <a:pt x="3823" y="1047"/>
                      <a:pt x="3946" y="1052"/>
                    </a:cubicBezTo>
                    <a:lnTo>
                      <a:pt x="4052" y="1052"/>
                    </a:lnTo>
                    <a:cubicBezTo>
                      <a:pt x="4207" y="1057"/>
                      <a:pt x="4357" y="1063"/>
                      <a:pt x="4517" y="1063"/>
                    </a:cubicBezTo>
                    <a:cubicBezTo>
                      <a:pt x="4549" y="1068"/>
                      <a:pt x="4586" y="1068"/>
                      <a:pt x="4624" y="1068"/>
                    </a:cubicBezTo>
                    <a:cubicBezTo>
                      <a:pt x="4746" y="1068"/>
                      <a:pt x="4874" y="1073"/>
                      <a:pt x="5003" y="1073"/>
                    </a:cubicBezTo>
                    <a:cubicBezTo>
                      <a:pt x="5051" y="1079"/>
                      <a:pt x="5099" y="1079"/>
                      <a:pt x="5147" y="1079"/>
                    </a:cubicBezTo>
                    <a:cubicBezTo>
                      <a:pt x="5286" y="1079"/>
                      <a:pt x="5424" y="1084"/>
                      <a:pt x="5568" y="1084"/>
                    </a:cubicBezTo>
                    <a:lnTo>
                      <a:pt x="5643" y="1084"/>
                    </a:lnTo>
                    <a:cubicBezTo>
                      <a:pt x="5809" y="1089"/>
                      <a:pt x="5980" y="1089"/>
                      <a:pt x="6145" y="1089"/>
                    </a:cubicBezTo>
                    <a:cubicBezTo>
                      <a:pt x="6193" y="1095"/>
                      <a:pt x="6241" y="1095"/>
                      <a:pt x="6284" y="1095"/>
                    </a:cubicBezTo>
                    <a:lnTo>
                      <a:pt x="6828" y="1095"/>
                    </a:lnTo>
                    <a:cubicBezTo>
                      <a:pt x="6999" y="1095"/>
                      <a:pt x="7175" y="1100"/>
                      <a:pt x="7351" y="1100"/>
                    </a:cubicBezTo>
                    <a:cubicBezTo>
                      <a:pt x="7522" y="1100"/>
                      <a:pt x="7688" y="1095"/>
                      <a:pt x="7859" y="1095"/>
                    </a:cubicBezTo>
                    <a:lnTo>
                      <a:pt x="8499" y="1095"/>
                    </a:lnTo>
                    <a:cubicBezTo>
                      <a:pt x="10992" y="1068"/>
                      <a:pt x="13149" y="972"/>
                      <a:pt x="14446" y="844"/>
                    </a:cubicBezTo>
                    <a:cubicBezTo>
                      <a:pt x="14414" y="636"/>
                      <a:pt x="14377" y="433"/>
                      <a:pt x="14334" y="246"/>
                    </a:cubicBezTo>
                    <a:cubicBezTo>
                      <a:pt x="13394" y="155"/>
                      <a:pt x="12033" y="80"/>
                      <a:pt x="10442" y="38"/>
                    </a:cubicBezTo>
                    <a:lnTo>
                      <a:pt x="10432" y="38"/>
                    </a:lnTo>
                    <a:cubicBezTo>
                      <a:pt x="10277" y="32"/>
                      <a:pt x="10122" y="32"/>
                      <a:pt x="9962" y="27"/>
                    </a:cubicBezTo>
                    <a:lnTo>
                      <a:pt x="9946" y="27"/>
                    </a:lnTo>
                    <a:cubicBezTo>
                      <a:pt x="9626" y="22"/>
                      <a:pt x="9300" y="16"/>
                      <a:pt x="8964" y="11"/>
                    </a:cubicBezTo>
                    <a:lnTo>
                      <a:pt x="8889" y="11"/>
                    </a:lnTo>
                    <a:cubicBezTo>
                      <a:pt x="8755" y="6"/>
                      <a:pt x="8622" y="6"/>
                      <a:pt x="8489" y="6"/>
                    </a:cubicBezTo>
                    <a:lnTo>
                      <a:pt x="8355" y="6"/>
                    </a:lnTo>
                    <a:cubicBezTo>
                      <a:pt x="8227" y="0"/>
                      <a:pt x="8099" y="0"/>
                      <a:pt x="7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3087975" y="19417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" y="0"/>
                    </a:moveTo>
                    <a:cubicBezTo>
                      <a:pt x="11" y="11"/>
                      <a:pt x="17" y="22"/>
                      <a:pt x="17" y="32"/>
                    </a:cubicBezTo>
                    <a:cubicBezTo>
                      <a:pt x="17" y="22"/>
                      <a:pt x="11" y="1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3080375" y="1938825"/>
                <a:ext cx="1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0" h="17" extrusionOk="0">
                    <a:moveTo>
                      <a:pt x="0" y="1"/>
                    </a:moveTo>
                    <a:cubicBezTo>
                      <a:pt x="22" y="6"/>
                      <a:pt x="48" y="11"/>
                      <a:pt x="70" y="17"/>
                    </a:cubicBezTo>
                    <a:cubicBezTo>
                      <a:pt x="48" y="11"/>
                      <a:pt x="22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3077825" y="1938300"/>
                <a:ext cx="1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" extrusionOk="0">
                    <a:moveTo>
                      <a:pt x="1" y="0"/>
                    </a:moveTo>
                    <a:cubicBezTo>
                      <a:pt x="12" y="0"/>
                      <a:pt x="33" y="6"/>
                      <a:pt x="44" y="6"/>
                    </a:cubicBezTo>
                    <a:cubicBezTo>
                      <a:pt x="33" y="6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083175" y="1939500"/>
                <a:ext cx="13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0" y="0"/>
                    </a:moveTo>
                    <a:cubicBezTo>
                      <a:pt x="22" y="6"/>
                      <a:pt x="38" y="11"/>
                      <a:pt x="54" y="16"/>
                    </a:cubicBezTo>
                    <a:cubicBezTo>
                      <a:pt x="38" y="11"/>
                      <a:pt x="22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3087050" y="1940975"/>
                <a:ext cx="6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2" extrusionOk="0">
                    <a:moveTo>
                      <a:pt x="0" y="0"/>
                    </a:moveTo>
                    <a:cubicBezTo>
                      <a:pt x="11" y="6"/>
                      <a:pt x="22" y="16"/>
                      <a:pt x="27" y="22"/>
                    </a:cubicBezTo>
                    <a:cubicBezTo>
                      <a:pt x="22" y="16"/>
                      <a:pt x="11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3085450" y="1940300"/>
                <a:ext cx="1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7" extrusionOk="0">
                    <a:moveTo>
                      <a:pt x="0" y="0"/>
                    </a:moveTo>
                    <a:cubicBezTo>
                      <a:pt x="16" y="6"/>
                      <a:pt x="27" y="11"/>
                      <a:pt x="43" y="17"/>
                    </a:cubicBezTo>
                    <a:cubicBezTo>
                      <a:pt x="27" y="11"/>
                      <a:pt x="16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2918750" y="1929100"/>
                <a:ext cx="245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7" extrusionOk="0">
                    <a:moveTo>
                      <a:pt x="1" y="0"/>
                    </a:moveTo>
                    <a:cubicBezTo>
                      <a:pt x="337" y="5"/>
                      <a:pt x="663" y="11"/>
                      <a:pt x="983" y="16"/>
                    </a:cubicBezTo>
                    <a:cubicBezTo>
                      <a:pt x="663" y="11"/>
                      <a:pt x="337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2955750" y="1929750"/>
                <a:ext cx="97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09" extrusionOk="0">
                    <a:moveTo>
                      <a:pt x="0" y="1"/>
                    </a:moveTo>
                    <a:cubicBezTo>
                      <a:pt x="1591" y="43"/>
                      <a:pt x="2952" y="118"/>
                      <a:pt x="3891" y="209"/>
                    </a:cubicBezTo>
                    <a:cubicBezTo>
                      <a:pt x="2946" y="113"/>
                      <a:pt x="1591" y="4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2745125" y="1931500"/>
                <a:ext cx="8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7" extrusionOk="0">
                    <a:moveTo>
                      <a:pt x="0" y="16"/>
                    </a:moveTo>
                    <a:cubicBezTo>
                      <a:pt x="107" y="11"/>
                      <a:pt x="219" y="6"/>
                      <a:pt x="331" y="0"/>
                    </a:cubicBezTo>
                    <a:cubicBezTo>
                      <a:pt x="219" y="6"/>
                      <a:pt x="107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2758475" y="1931100"/>
                <a:ext cx="4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6" extrusionOk="0">
                    <a:moveTo>
                      <a:pt x="0" y="5"/>
                    </a:moveTo>
                    <a:cubicBezTo>
                      <a:pt x="54" y="5"/>
                      <a:pt x="112" y="0"/>
                      <a:pt x="171" y="0"/>
                    </a:cubicBezTo>
                    <a:cubicBezTo>
                      <a:pt x="112" y="0"/>
                      <a:pt x="54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768225" y="1930700"/>
                <a:ext cx="4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" extrusionOk="0">
                    <a:moveTo>
                      <a:pt x="0" y="5"/>
                    </a:moveTo>
                    <a:cubicBezTo>
                      <a:pt x="59" y="5"/>
                      <a:pt x="112" y="0"/>
                      <a:pt x="171" y="0"/>
                    </a:cubicBezTo>
                    <a:cubicBezTo>
                      <a:pt x="112" y="0"/>
                      <a:pt x="59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2736050" y="1932150"/>
                <a:ext cx="57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2" extrusionOk="0">
                    <a:moveTo>
                      <a:pt x="0" y="12"/>
                    </a:moveTo>
                    <a:cubicBezTo>
                      <a:pt x="75" y="6"/>
                      <a:pt x="155" y="6"/>
                      <a:pt x="230" y="1"/>
                    </a:cubicBezTo>
                    <a:cubicBezTo>
                      <a:pt x="155" y="6"/>
                      <a:pt x="75" y="6"/>
                      <a:pt x="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2726850" y="1932700"/>
                <a:ext cx="6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" extrusionOk="0">
                    <a:moveTo>
                      <a:pt x="0" y="16"/>
                    </a:moveTo>
                    <a:cubicBezTo>
                      <a:pt x="86" y="11"/>
                      <a:pt x="166" y="6"/>
                      <a:pt x="251" y="0"/>
                    </a:cubicBezTo>
                    <a:cubicBezTo>
                      <a:pt x="166" y="6"/>
                      <a:pt x="86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2778350" y="1930300"/>
                <a:ext cx="4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" extrusionOk="0">
                    <a:moveTo>
                      <a:pt x="1" y="5"/>
                    </a:moveTo>
                    <a:cubicBezTo>
                      <a:pt x="54" y="5"/>
                      <a:pt x="107" y="5"/>
                      <a:pt x="166" y="0"/>
                    </a:cubicBezTo>
                    <a:cubicBezTo>
                      <a:pt x="107" y="5"/>
                      <a:pt x="54" y="5"/>
                      <a:pt x="1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2943700" y="1929500"/>
                <a:ext cx="117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1" extrusionOk="0">
                    <a:moveTo>
                      <a:pt x="1" y="0"/>
                    </a:moveTo>
                    <a:cubicBezTo>
                      <a:pt x="161" y="5"/>
                      <a:pt x="316" y="5"/>
                      <a:pt x="471" y="11"/>
                    </a:cubicBezTo>
                    <a:cubicBezTo>
                      <a:pt x="316" y="5"/>
                      <a:pt x="161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701625" y="1933225"/>
                <a:ext cx="23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6" extrusionOk="0">
                    <a:moveTo>
                      <a:pt x="929" y="1"/>
                    </a:moveTo>
                    <a:cubicBezTo>
                      <a:pt x="582" y="22"/>
                      <a:pt x="272" y="49"/>
                      <a:pt x="0" y="75"/>
                    </a:cubicBezTo>
                    <a:cubicBezTo>
                      <a:pt x="272" y="49"/>
                      <a:pt x="587" y="22"/>
                      <a:pt x="9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865900" y="1928825"/>
                <a:ext cx="2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" extrusionOk="0">
                    <a:moveTo>
                      <a:pt x="1004" y="0"/>
                    </a:moveTo>
                    <a:cubicBezTo>
                      <a:pt x="839" y="0"/>
                      <a:pt x="673" y="0"/>
                      <a:pt x="502" y="0"/>
                    </a:cubicBezTo>
                    <a:cubicBezTo>
                      <a:pt x="337" y="0"/>
                      <a:pt x="166" y="0"/>
                      <a:pt x="1" y="0"/>
                    </a:cubicBezTo>
                    <a:cubicBezTo>
                      <a:pt x="166" y="0"/>
                      <a:pt x="337" y="0"/>
                      <a:pt x="502" y="0"/>
                    </a:cubicBezTo>
                    <a:cubicBezTo>
                      <a:pt x="673" y="0"/>
                      <a:pt x="839" y="0"/>
                      <a:pt x="1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2825875" y="1929100"/>
                <a:ext cx="113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" extrusionOk="0">
                    <a:moveTo>
                      <a:pt x="0" y="5"/>
                    </a:moveTo>
                    <a:cubicBezTo>
                      <a:pt x="150" y="5"/>
                      <a:pt x="299" y="0"/>
                      <a:pt x="454" y="0"/>
                    </a:cubicBezTo>
                    <a:cubicBezTo>
                      <a:pt x="299" y="0"/>
                      <a:pt x="15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2814525" y="1929350"/>
                <a:ext cx="69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7" extrusionOk="0">
                    <a:moveTo>
                      <a:pt x="0" y="6"/>
                    </a:moveTo>
                    <a:cubicBezTo>
                      <a:pt x="91" y="1"/>
                      <a:pt x="187" y="1"/>
                      <a:pt x="278" y="1"/>
                    </a:cubicBezTo>
                    <a:cubicBezTo>
                      <a:pt x="187" y="1"/>
                      <a:pt x="91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853350" y="1928825"/>
                <a:ext cx="89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6" extrusionOk="0">
                    <a:moveTo>
                      <a:pt x="1" y="6"/>
                    </a:moveTo>
                    <a:cubicBezTo>
                      <a:pt x="118" y="0"/>
                      <a:pt x="241" y="0"/>
                      <a:pt x="359" y="0"/>
                    </a:cubicBezTo>
                    <a:cubicBezTo>
                      <a:pt x="241" y="0"/>
                      <a:pt x="118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>
                <a:off x="2893925" y="1928825"/>
                <a:ext cx="96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" extrusionOk="0">
                    <a:moveTo>
                      <a:pt x="1" y="0"/>
                    </a:moveTo>
                    <a:cubicBezTo>
                      <a:pt x="129" y="0"/>
                      <a:pt x="257" y="0"/>
                      <a:pt x="385" y="6"/>
                    </a:cubicBezTo>
                    <a:cubicBezTo>
                      <a:pt x="257" y="0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>
                <a:off x="2906875" y="1928950"/>
                <a:ext cx="100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7" extrusionOk="0">
                    <a:moveTo>
                      <a:pt x="1" y="1"/>
                    </a:moveTo>
                    <a:cubicBezTo>
                      <a:pt x="134" y="1"/>
                      <a:pt x="267" y="1"/>
                      <a:pt x="401" y="6"/>
                    </a:cubicBezTo>
                    <a:cubicBezTo>
                      <a:pt x="267" y="1"/>
                      <a:pt x="134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2803575" y="1929625"/>
                <a:ext cx="56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" extrusionOk="0">
                    <a:moveTo>
                      <a:pt x="1" y="6"/>
                    </a:moveTo>
                    <a:cubicBezTo>
                      <a:pt x="75" y="0"/>
                      <a:pt x="150" y="0"/>
                      <a:pt x="225" y="0"/>
                    </a:cubicBezTo>
                    <a:cubicBezTo>
                      <a:pt x="150" y="0"/>
                      <a:pt x="75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5"/>
              <p:cNvSpPr/>
              <p:nvPr/>
            </p:nvSpPr>
            <p:spPr>
              <a:xfrm>
                <a:off x="2840425" y="1928950"/>
                <a:ext cx="8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7" extrusionOk="0">
                    <a:moveTo>
                      <a:pt x="0" y="6"/>
                    </a:moveTo>
                    <a:cubicBezTo>
                      <a:pt x="123" y="1"/>
                      <a:pt x="240" y="1"/>
                      <a:pt x="358" y="1"/>
                    </a:cubicBezTo>
                    <a:cubicBezTo>
                      <a:pt x="240" y="1"/>
                      <a:pt x="123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5"/>
              <p:cNvSpPr/>
              <p:nvPr/>
            </p:nvSpPr>
            <p:spPr>
              <a:xfrm>
                <a:off x="2792775" y="1929900"/>
                <a:ext cx="52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6" extrusionOk="0">
                    <a:moveTo>
                      <a:pt x="0" y="5"/>
                    </a:moveTo>
                    <a:cubicBezTo>
                      <a:pt x="70" y="5"/>
                      <a:pt x="139" y="0"/>
                      <a:pt x="208" y="0"/>
                    </a:cubicBezTo>
                    <a:cubicBezTo>
                      <a:pt x="139" y="0"/>
                      <a:pt x="7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>
                <a:off x="2655850" y="1942575"/>
                <a:ext cx="47962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7667" extrusionOk="0">
                    <a:moveTo>
                      <a:pt x="3652" y="1821"/>
                    </a:moveTo>
                    <a:cubicBezTo>
                      <a:pt x="3694" y="1821"/>
                      <a:pt x="3737" y="1837"/>
                      <a:pt x="3769" y="1858"/>
                    </a:cubicBezTo>
                    <a:cubicBezTo>
                      <a:pt x="3822" y="1901"/>
                      <a:pt x="3860" y="1959"/>
                      <a:pt x="3860" y="2029"/>
                    </a:cubicBezTo>
                    <a:cubicBezTo>
                      <a:pt x="3860" y="2146"/>
                      <a:pt x="3769" y="2242"/>
                      <a:pt x="3652" y="2242"/>
                    </a:cubicBezTo>
                    <a:cubicBezTo>
                      <a:pt x="3582" y="2242"/>
                      <a:pt x="3529" y="2210"/>
                      <a:pt x="3486" y="2162"/>
                    </a:cubicBezTo>
                    <a:cubicBezTo>
                      <a:pt x="3459" y="2125"/>
                      <a:pt x="3438" y="2082"/>
                      <a:pt x="3438" y="2029"/>
                    </a:cubicBezTo>
                    <a:cubicBezTo>
                      <a:pt x="3438" y="1970"/>
                      <a:pt x="3459" y="1917"/>
                      <a:pt x="3502" y="1879"/>
                    </a:cubicBezTo>
                    <a:cubicBezTo>
                      <a:pt x="3539" y="1842"/>
                      <a:pt x="3593" y="1821"/>
                      <a:pt x="3652" y="1821"/>
                    </a:cubicBezTo>
                    <a:close/>
                    <a:moveTo>
                      <a:pt x="15435" y="2394"/>
                    </a:moveTo>
                    <a:cubicBezTo>
                      <a:pt x="15532" y="2394"/>
                      <a:pt x="15626" y="2435"/>
                      <a:pt x="15689" y="2515"/>
                    </a:cubicBezTo>
                    <a:cubicBezTo>
                      <a:pt x="15748" y="2584"/>
                      <a:pt x="15770" y="2664"/>
                      <a:pt x="15764" y="2744"/>
                    </a:cubicBezTo>
                    <a:cubicBezTo>
                      <a:pt x="15764" y="2749"/>
                      <a:pt x="15764" y="2755"/>
                      <a:pt x="15764" y="2755"/>
                    </a:cubicBezTo>
                    <a:cubicBezTo>
                      <a:pt x="15764" y="2765"/>
                      <a:pt x="15759" y="2776"/>
                      <a:pt x="15759" y="2782"/>
                    </a:cubicBezTo>
                    <a:cubicBezTo>
                      <a:pt x="15743" y="2856"/>
                      <a:pt x="15711" y="2931"/>
                      <a:pt x="15647" y="2979"/>
                    </a:cubicBezTo>
                    <a:cubicBezTo>
                      <a:pt x="15636" y="2990"/>
                      <a:pt x="15620" y="2995"/>
                      <a:pt x="15604" y="3000"/>
                    </a:cubicBezTo>
                    <a:cubicBezTo>
                      <a:pt x="15551" y="3035"/>
                      <a:pt x="15490" y="3052"/>
                      <a:pt x="15429" y="3052"/>
                    </a:cubicBezTo>
                    <a:cubicBezTo>
                      <a:pt x="15337" y="3052"/>
                      <a:pt x="15246" y="3013"/>
                      <a:pt x="15182" y="2936"/>
                    </a:cubicBezTo>
                    <a:cubicBezTo>
                      <a:pt x="15166" y="2920"/>
                      <a:pt x="15156" y="2899"/>
                      <a:pt x="15145" y="2878"/>
                    </a:cubicBezTo>
                    <a:cubicBezTo>
                      <a:pt x="15076" y="2739"/>
                      <a:pt x="15102" y="2573"/>
                      <a:pt x="15225" y="2472"/>
                    </a:cubicBezTo>
                    <a:cubicBezTo>
                      <a:pt x="15257" y="2440"/>
                      <a:pt x="15300" y="2419"/>
                      <a:pt x="15337" y="2408"/>
                    </a:cubicBezTo>
                    <a:cubicBezTo>
                      <a:pt x="15369" y="2398"/>
                      <a:pt x="15402" y="2394"/>
                      <a:pt x="15435" y="2394"/>
                    </a:cubicBezTo>
                    <a:close/>
                    <a:moveTo>
                      <a:pt x="1826" y="2968"/>
                    </a:moveTo>
                    <a:cubicBezTo>
                      <a:pt x="2007" y="2968"/>
                      <a:pt x="2157" y="3112"/>
                      <a:pt x="2157" y="3299"/>
                    </a:cubicBezTo>
                    <a:cubicBezTo>
                      <a:pt x="2157" y="3342"/>
                      <a:pt x="2146" y="3390"/>
                      <a:pt x="2130" y="3427"/>
                    </a:cubicBezTo>
                    <a:cubicBezTo>
                      <a:pt x="2082" y="3545"/>
                      <a:pt x="1965" y="3630"/>
                      <a:pt x="1826" y="3630"/>
                    </a:cubicBezTo>
                    <a:cubicBezTo>
                      <a:pt x="1735" y="3630"/>
                      <a:pt x="1650" y="3593"/>
                      <a:pt x="1591" y="3534"/>
                    </a:cubicBezTo>
                    <a:cubicBezTo>
                      <a:pt x="1532" y="3475"/>
                      <a:pt x="1495" y="3390"/>
                      <a:pt x="1495" y="3299"/>
                    </a:cubicBezTo>
                    <a:cubicBezTo>
                      <a:pt x="1495" y="3235"/>
                      <a:pt x="1516" y="3182"/>
                      <a:pt x="1543" y="3134"/>
                    </a:cubicBezTo>
                    <a:cubicBezTo>
                      <a:pt x="1602" y="3038"/>
                      <a:pt x="1703" y="2968"/>
                      <a:pt x="1826" y="2968"/>
                    </a:cubicBezTo>
                    <a:close/>
                    <a:moveTo>
                      <a:pt x="6550" y="3305"/>
                    </a:moveTo>
                    <a:cubicBezTo>
                      <a:pt x="6598" y="3305"/>
                      <a:pt x="6641" y="3326"/>
                      <a:pt x="6684" y="3347"/>
                    </a:cubicBezTo>
                    <a:cubicBezTo>
                      <a:pt x="6758" y="3395"/>
                      <a:pt x="6812" y="3475"/>
                      <a:pt x="6812" y="3566"/>
                    </a:cubicBezTo>
                    <a:cubicBezTo>
                      <a:pt x="6812" y="3641"/>
                      <a:pt x="6780" y="3710"/>
                      <a:pt x="6732" y="3758"/>
                    </a:cubicBezTo>
                    <a:cubicBezTo>
                      <a:pt x="6684" y="3806"/>
                      <a:pt x="6620" y="3833"/>
                      <a:pt x="6550" y="3833"/>
                    </a:cubicBezTo>
                    <a:cubicBezTo>
                      <a:pt x="6476" y="3833"/>
                      <a:pt x="6411" y="3806"/>
                      <a:pt x="6363" y="3758"/>
                    </a:cubicBezTo>
                    <a:cubicBezTo>
                      <a:pt x="6315" y="3710"/>
                      <a:pt x="6283" y="3641"/>
                      <a:pt x="6283" y="3566"/>
                    </a:cubicBezTo>
                    <a:cubicBezTo>
                      <a:pt x="6283" y="3459"/>
                      <a:pt x="6353" y="3369"/>
                      <a:pt x="6444" y="3326"/>
                    </a:cubicBezTo>
                    <a:cubicBezTo>
                      <a:pt x="6476" y="3315"/>
                      <a:pt x="6513" y="3305"/>
                      <a:pt x="6550" y="3305"/>
                    </a:cubicBezTo>
                    <a:close/>
                    <a:moveTo>
                      <a:pt x="14837" y="4659"/>
                    </a:moveTo>
                    <a:cubicBezTo>
                      <a:pt x="14856" y="4659"/>
                      <a:pt x="14875" y="4661"/>
                      <a:pt x="14894" y="4666"/>
                    </a:cubicBezTo>
                    <a:cubicBezTo>
                      <a:pt x="14937" y="4677"/>
                      <a:pt x="14974" y="4698"/>
                      <a:pt x="15006" y="4735"/>
                    </a:cubicBezTo>
                    <a:cubicBezTo>
                      <a:pt x="15044" y="4778"/>
                      <a:pt x="15060" y="4831"/>
                      <a:pt x="15054" y="4890"/>
                    </a:cubicBezTo>
                    <a:cubicBezTo>
                      <a:pt x="15049" y="4944"/>
                      <a:pt x="15022" y="4992"/>
                      <a:pt x="14979" y="5029"/>
                    </a:cubicBezTo>
                    <a:cubicBezTo>
                      <a:pt x="14937" y="5066"/>
                      <a:pt x="14891" y="5083"/>
                      <a:pt x="14844" y="5083"/>
                    </a:cubicBezTo>
                    <a:cubicBezTo>
                      <a:pt x="14838" y="5083"/>
                      <a:pt x="14831" y="5083"/>
                      <a:pt x="14825" y="5082"/>
                    </a:cubicBezTo>
                    <a:cubicBezTo>
                      <a:pt x="14771" y="5077"/>
                      <a:pt x="14718" y="5050"/>
                      <a:pt x="14681" y="5002"/>
                    </a:cubicBezTo>
                    <a:cubicBezTo>
                      <a:pt x="14606" y="4917"/>
                      <a:pt x="14616" y="4794"/>
                      <a:pt x="14697" y="4719"/>
                    </a:cubicBezTo>
                    <a:cubicBezTo>
                      <a:pt x="14702" y="4714"/>
                      <a:pt x="14702" y="4709"/>
                      <a:pt x="14707" y="4703"/>
                    </a:cubicBezTo>
                    <a:cubicBezTo>
                      <a:pt x="14745" y="4673"/>
                      <a:pt x="14791" y="4659"/>
                      <a:pt x="14837" y="4659"/>
                    </a:cubicBezTo>
                    <a:close/>
                    <a:moveTo>
                      <a:pt x="11628" y="5274"/>
                    </a:moveTo>
                    <a:cubicBezTo>
                      <a:pt x="11637" y="5274"/>
                      <a:pt x="11645" y="5274"/>
                      <a:pt x="11654" y="5274"/>
                    </a:cubicBezTo>
                    <a:cubicBezTo>
                      <a:pt x="11670" y="5274"/>
                      <a:pt x="11680" y="5285"/>
                      <a:pt x="11696" y="5285"/>
                    </a:cubicBezTo>
                    <a:cubicBezTo>
                      <a:pt x="11750" y="5301"/>
                      <a:pt x="11798" y="5328"/>
                      <a:pt x="11830" y="5371"/>
                    </a:cubicBezTo>
                    <a:cubicBezTo>
                      <a:pt x="11857" y="5397"/>
                      <a:pt x="11873" y="5429"/>
                      <a:pt x="11883" y="5461"/>
                    </a:cubicBezTo>
                    <a:cubicBezTo>
                      <a:pt x="11910" y="5557"/>
                      <a:pt x="11883" y="5670"/>
                      <a:pt x="11798" y="5739"/>
                    </a:cubicBezTo>
                    <a:cubicBezTo>
                      <a:pt x="11776" y="5755"/>
                      <a:pt x="11755" y="5766"/>
                      <a:pt x="11734" y="5771"/>
                    </a:cubicBezTo>
                    <a:cubicBezTo>
                      <a:pt x="11696" y="5792"/>
                      <a:pt x="11654" y="5798"/>
                      <a:pt x="11616" y="5798"/>
                    </a:cubicBezTo>
                    <a:lnTo>
                      <a:pt x="11606" y="5798"/>
                    </a:lnTo>
                    <a:cubicBezTo>
                      <a:pt x="11536" y="5792"/>
                      <a:pt x="11472" y="5760"/>
                      <a:pt x="11430" y="5707"/>
                    </a:cubicBezTo>
                    <a:cubicBezTo>
                      <a:pt x="11381" y="5648"/>
                      <a:pt x="11360" y="5579"/>
                      <a:pt x="11365" y="5515"/>
                    </a:cubicBezTo>
                    <a:cubicBezTo>
                      <a:pt x="11376" y="5445"/>
                      <a:pt x="11403" y="5381"/>
                      <a:pt x="11462" y="5333"/>
                    </a:cubicBezTo>
                    <a:cubicBezTo>
                      <a:pt x="11508" y="5291"/>
                      <a:pt x="11568" y="5274"/>
                      <a:pt x="11628" y="5274"/>
                    </a:cubicBezTo>
                    <a:close/>
                    <a:moveTo>
                      <a:pt x="17302" y="0"/>
                    </a:moveTo>
                    <a:cubicBezTo>
                      <a:pt x="17302" y="0"/>
                      <a:pt x="17302" y="0"/>
                      <a:pt x="17302" y="6"/>
                    </a:cubicBezTo>
                    <a:cubicBezTo>
                      <a:pt x="17296" y="11"/>
                      <a:pt x="17296" y="22"/>
                      <a:pt x="17291" y="27"/>
                    </a:cubicBezTo>
                    <a:cubicBezTo>
                      <a:pt x="17248" y="86"/>
                      <a:pt x="17077" y="139"/>
                      <a:pt x="16800" y="187"/>
                    </a:cubicBezTo>
                    <a:lnTo>
                      <a:pt x="16784" y="187"/>
                    </a:lnTo>
                    <a:cubicBezTo>
                      <a:pt x="16768" y="192"/>
                      <a:pt x="16746" y="192"/>
                      <a:pt x="16725" y="198"/>
                    </a:cubicBezTo>
                    <a:cubicBezTo>
                      <a:pt x="16688" y="203"/>
                      <a:pt x="16650" y="208"/>
                      <a:pt x="16608" y="219"/>
                    </a:cubicBezTo>
                    <a:cubicBezTo>
                      <a:pt x="19185" y="6178"/>
                      <a:pt x="15511" y="6768"/>
                      <a:pt x="13954" y="6768"/>
                    </a:cubicBezTo>
                    <a:cubicBezTo>
                      <a:pt x="13569" y="6768"/>
                      <a:pt x="13314" y="6732"/>
                      <a:pt x="13314" y="6732"/>
                    </a:cubicBezTo>
                    <a:cubicBezTo>
                      <a:pt x="16410" y="6145"/>
                      <a:pt x="16416" y="2723"/>
                      <a:pt x="15999" y="294"/>
                    </a:cubicBezTo>
                    <a:lnTo>
                      <a:pt x="15999" y="294"/>
                    </a:lnTo>
                    <a:cubicBezTo>
                      <a:pt x="14702" y="427"/>
                      <a:pt x="12545" y="518"/>
                      <a:pt x="10052" y="545"/>
                    </a:cubicBezTo>
                    <a:lnTo>
                      <a:pt x="9412" y="545"/>
                    </a:lnTo>
                    <a:cubicBezTo>
                      <a:pt x="9241" y="545"/>
                      <a:pt x="9075" y="550"/>
                      <a:pt x="8904" y="550"/>
                    </a:cubicBezTo>
                    <a:cubicBezTo>
                      <a:pt x="8728" y="550"/>
                      <a:pt x="8552" y="545"/>
                      <a:pt x="8381" y="545"/>
                    </a:cubicBezTo>
                    <a:lnTo>
                      <a:pt x="7837" y="545"/>
                    </a:lnTo>
                    <a:cubicBezTo>
                      <a:pt x="7794" y="545"/>
                      <a:pt x="7746" y="545"/>
                      <a:pt x="7698" y="539"/>
                    </a:cubicBezTo>
                    <a:cubicBezTo>
                      <a:pt x="7533" y="539"/>
                      <a:pt x="7362" y="539"/>
                      <a:pt x="7196" y="534"/>
                    </a:cubicBezTo>
                    <a:lnTo>
                      <a:pt x="7121" y="534"/>
                    </a:lnTo>
                    <a:cubicBezTo>
                      <a:pt x="6977" y="534"/>
                      <a:pt x="6839" y="529"/>
                      <a:pt x="6700" y="529"/>
                    </a:cubicBezTo>
                    <a:cubicBezTo>
                      <a:pt x="6652" y="529"/>
                      <a:pt x="6604" y="529"/>
                      <a:pt x="6556" y="523"/>
                    </a:cubicBezTo>
                    <a:cubicBezTo>
                      <a:pt x="6427" y="523"/>
                      <a:pt x="6299" y="518"/>
                      <a:pt x="6177" y="518"/>
                    </a:cubicBezTo>
                    <a:cubicBezTo>
                      <a:pt x="6139" y="518"/>
                      <a:pt x="6102" y="518"/>
                      <a:pt x="6070" y="513"/>
                    </a:cubicBezTo>
                    <a:cubicBezTo>
                      <a:pt x="5910" y="513"/>
                      <a:pt x="5760" y="507"/>
                      <a:pt x="5605" y="502"/>
                    </a:cubicBezTo>
                    <a:lnTo>
                      <a:pt x="5499" y="502"/>
                    </a:lnTo>
                    <a:cubicBezTo>
                      <a:pt x="5376" y="497"/>
                      <a:pt x="5258" y="491"/>
                      <a:pt x="5136" y="491"/>
                    </a:cubicBezTo>
                    <a:cubicBezTo>
                      <a:pt x="5098" y="486"/>
                      <a:pt x="5061" y="486"/>
                      <a:pt x="5024" y="486"/>
                    </a:cubicBezTo>
                    <a:cubicBezTo>
                      <a:pt x="4874" y="481"/>
                      <a:pt x="4730" y="475"/>
                      <a:pt x="4591" y="470"/>
                    </a:cubicBezTo>
                    <a:cubicBezTo>
                      <a:pt x="4442" y="465"/>
                      <a:pt x="4292" y="459"/>
                      <a:pt x="4148" y="449"/>
                    </a:cubicBezTo>
                    <a:lnTo>
                      <a:pt x="4084" y="449"/>
                    </a:lnTo>
                    <a:cubicBezTo>
                      <a:pt x="3956" y="443"/>
                      <a:pt x="3833" y="438"/>
                      <a:pt x="3710" y="427"/>
                    </a:cubicBezTo>
                    <a:lnTo>
                      <a:pt x="3668" y="427"/>
                    </a:lnTo>
                    <a:cubicBezTo>
                      <a:pt x="2808" y="385"/>
                      <a:pt x="2087" y="326"/>
                      <a:pt x="1554" y="262"/>
                    </a:cubicBezTo>
                    <a:cubicBezTo>
                      <a:pt x="1036" y="1308"/>
                      <a:pt x="657" y="2136"/>
                      <a:pt x="502" y="2589"/>
                    </a:cubicBezTo>
                    <a:cubicBezTo>
                      <a:pt x="134" y="3673"/>
                      <a:pt x="0" y="5216"/>
                      <a:pt x="577" y="6582"/>
                    </a:cubicBezTo>
                    <a:cubicBezTo>
                      <a:pt x="1164" y="6919"/>
                      <a:pt x="2007" y="7180"/>
                      <a:pt x="3224" y="7335"/>
                    </a:cubicBezTo>
                    <a:cubicBezTo>
                      <a:pt x="4975" y="7554"/>
                      <a:pt x="6881" y="7666"/>
                      <a:pt x="8899" y="7666"/>
                    </a:cubicBezTo>
                    <a:cubicBezTo>
                      <a:pt x="10922" y="7666"/>
                      <a:pt x="12828" y="7554"/>
                      <a:pt x="14579" y="7335"/>
                    </a:cubicBezTo>
                    <a:cubicBezTo>
                      <a:pt x="18001" y="6903"/>
                      <a:pt x="18471" y="5616"/>
                      <a:pt x="18471" y="4287"/>
                    </a:cubicBezTo>
                    <a:cubicBezTo>
                      <a:pt x="18471" y="2765"/>
                      <a:pt x="18070" y="1292"/>
                      <a:pt x="17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5"/>
              <p:cNvSpPr/>
              <p:nvPr/>
            </p:nvSpPr>
            <p:spPr>
              <a:xfrm>
                <a:off x="3071025" y="1947500"/>
                <a:ext cx="29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3" extrusionOk="0">
                    <a:moveTo>
                      <a:pt x="117" y="1"/>
                    </a:moveTo>
                    <a:cubicBezTo>
                      <a:pt x="80" y="6"/>
                      <a:pt x="43" y="11"/>
                      <a:pt x="6" y="17"/>
                    </a:cubicBezTo>
                    <a:cubicBezTo>
                      <a:pt x="1" y="17"/>
                      <a:pt x="1" y="17"/>
                      <a:pt x="1" y="22"/>
                    </a:cubicBezTo>
                    <a:cubicBezTo>
                      <a:pt x="43" y="12"/>
                      <a:pt x="80" y="6"/>
                      <a:pt x="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5"/>
              <p:cNvSpPr/>
              <p:nvPr/>
            </p:nvSpPr>
            <p:spPr>
              <a:xfrm>
                <a:off x="3088100" y="1942700"/>
                <a:ext cx="3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2" extrusionOk="0">
                    <a:moveTo>
                      <a:pt x="12" y="1"/>
                    </a:moveTo>
                    <a:cubicBezTo>
                      <a:pt x="6" y="6"/>
                      <a:pt x="6" y="17"/>
                      <a:pt x="1" y="22"/>
                    </a:cubicBezTo>
                    <a:cubicBezTo>
                      <a:pt x="6" y="17"/>
                      <a:pt x="6" y="6"/>
                      <a:pt x="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5"/>
              <p:cNvSpPr/>
              <p:nvPr/>
            </p:nvSpPr>
            <p:spPr>
              <a:xfrm>
                <a:off x="3075425" y="1947250"/>
                <a:ext cx="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" extrusionOk="0">
                    <a:moveTo>
                      <a:pt x="1" y="0"/>
                    </a:moveTo>
                    <a:cubicBezTo>
                      <a:pt x="6" y="0"/>
                      <a:pt x="12" y="0"/>
                      <a:pt x="17" y="0"/>
                    </a:cubicBezTo>
                    <a:cubicBezTo>
                      <a:pt x="12" y="0"/>
                      <a:pt x="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5"/>
              <p:cNvSpPr/>
              <p:nvPr/>
            </p:nvSpPr>
            <p:spPr>
              <a:xfrm>
                <a:off x="2678400" y="1946700"/>
                <a:ext cx="16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12" extrusionOk="0">
                    <a:moveTo>
                      <a:pt x="64" y="11"/>
                    </a:moveTo>
                    <a:cubicBezTo>
                      <a:pt x="43" y="11"/>
                      <a:pt x="22" y="6"/>
                      <a:pt x="0" y="1"/>
                    </a:cubicBezTo>
                    <a:cubicBezTo>
                      <a:pt x="22" y="6"/>
                      <a:pt x="43" y="11"/>
                      <a:pt x="64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5"/>
              <p:cNvSpPr/>
              <p:nvPr/>
            </p:nvSpPr>
            <p:spPr>
              <a:xfrm>
                <a:off x="2674125" y="1945775"/>
                <a:ext cx="24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97" h="22" extrusionOk="0">
                    <a:moveTo>
                      <a:pt x="97" y="22"/>
                    </a:moveTo>
                    <a:cubicBezTo>
                      <a:pt x="65" y="16"/>
                      <a:pt x="33" y="6"/>
                      <a:pt x="0" y="0"/>
                    </a:cubicBezTo>
                    <a:cubicBezTo>
                      <a:pt x="33" y="6"/>
                      <a:pt x="65" y="16"/>
                      <a:pt x="97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5"/>
              <p:cNvSpPr/>
              <p:nvPr/>
            </p:nvSpPr>
            <p:spPr>
              <a:xfrm>
                <a:off x="2686275" y="1936700"/>
                <a:ext cx="24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" extrusionOk="0">
                    <a:moveTo>
                      <a:pt x="0" y="11"/>
                    </a:moveTo>
                    <a:cubicBezTo>
                      <a:pt x="27" y="6"/>
                      <a:pt x="59" y="6"/>
                      <a:pt x="96" y="0"/>
                    </a:cubicBezTo>
                    <a:cubicBezTo>
                      <a:pt x="59" y="6"/>
                      <a:pt x="27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>
                <a:off x="2668775" y="1943375"/>
                <a:ext cx="3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2" y="11"/>
                    </a:moveTo>
                    <a:cubicBezTo>
                      <a:pt x="12" y="6"/>
                      <a:pt x="1" y="6"/>
                      <a:pt x="1" y="0"/>
                    </a:cubicBezTo>
                    <a:cubicBezTo>
                      <a:pt x="1" y="6"/>
                      <a:pt x="12" y="6"/>
                      <a:pt x="12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>
                <a:off x="2671600" y="1944825"/>
                <a:ext cx="10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18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>
                <a:off x="2669850" y="1944175"/>
                <a:ext cx="7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1" extrusionOk="0">
                    <a:moveTo>
                      <a:pt x="27" y="11"/>
                    </a:moveTo>
                    <a:cubicBezTo>
                      <a:pt x="17" y="11"/>
                      <a:pt x="6" y="6"/>
                      <a:pt x="1" y="0"/>
                    </a:cubicBezTo>
                    <a:cubicBezTo>
                      <a:pt x="6" y="6"/>
                      <a:pt x="17" y="11"/>
                      <a:pt x="2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>
                <a:off x="2682800" y="1947500"/>
                <a:ext cx="1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7" extrusionOk="0">
                    <a:moveTo>
                      <a:pt x="1" y="1"/>
                    </a:moveTo>
                    <a:cubicBezTo>
                      <a:pt x="17" y="6"/>
                      <a:pt x="27" y="6"/>
                      <a:pt x="43" y="6"/>
                    </a:cubicBezTo>
                    <a:cubicBezTo>
                      <a:pt x="33" y="6"/>
                      <a:pt x="17" y="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>
                <a:off x="2673050" y="1939375"/>
                <a:ext cx="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" extrusionOk="0">
                    <a:moveTo>
                      <a:pt x="1" y="11"/>
                    </a:moveTo>
                    <a:cubicBezTo>
                      <a:pt x="11" y="5"/>
                      <a:pt x="27" y="5"/>
                      <a:pt x="38" y="0"/>
                    </a:cubicBezTo>
                    <a:cubicBezTo>
                      <a:pt x="27" y="5"/>
                      <a:pt x="11" y="5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>
                <a:off x="2670400" y="1940425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0" y="6"/>
                    </a:moveTo>
                    <a:cubicBezTo>
                      <a:pt x="5" y="6"/>
                      <a:pt x="11" y="6"/>
                      <a:pt x="11" y="1"/>
                    </a:cubicBezTo>
                    <a:cubicBezTo>
                      <a:pt x="11" y="6"/>
                      <a:pt x="5" y="6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>
                <a:off x="2676400" y="1938575"/>
                <a:ext cx="12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" extrusionOk="0">
                    <a:moveTo>
                      <a:pt x="0" y="11"/>
                    </a:moveTo>
                    <a:cubicBezTo>
                      <a:pt x="16" y="5"/>
                      <a:pt x="32" y="0"/>
                      <a:pt x="48" y="0"/>
                    </a:cubicBezTo>
                    <a:cubicBezTo>
                      <a:pt x="32" y="0"/>
                      <a:pt x="16" y="5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2681325" y="1937500"/>
                <a:ext cx="21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2" extrusionOk="0">
                    <a:moveTo>
                      <a:pt x="1" y="11"/>
                    </a:moveTo>
                    <a:cubicBezTo>
                      <a:pt x="27" y="6"/>
                      <a:pt x="54" y="0"/>
                      <a:pt x="86" y="0"/>
                    </a:cubicBezTo>
                    <a:cubicBezTo>
                      <a:pt x="54" y="0"/>
                      <a:pt x="27" y="6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>
                <a:off x="2668925" y="1941375"/>
                <a:ext cx="2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0" y="11"/>
                    </a:moveTo>
                    <a:cubicBezTo>
                      <a:pt x="0" y="6"/>
                      <a:pt x="6" y="6"/>
                      <a:pt x="11" y="0"/>
                    </a:cubicBezTo>
                    <a:cubicBezTo>
                      <a:pt x="6" y="6"/>
                      <a:pt x="0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>
                <a:off x="2694000" y="1935900"/>
                <a:ext cx="8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3" h="6" extrusionOk="0">
                    <a:moveTo>
                      <a:pt x="1" y="6"/>
                    </a:moveTo>
                    <a:cubicBezTo>
                      <a:pt x="12" y="0"/>
                      <a:pt x="22" y="0"/>
                      <a:pt x="33" y="0"/>
                    </a:cubicBezTo>
                    <a:cubicBezTo>
                      <a:pt x="22" y="0"/>
                      <a:pt x="12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>
                <a:off x="2668375" y="1935100"/>
                <a:ext cx="3327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561" extrusionOk="0">
                    <a:moveTo>
                      <a:pt x="1330" y="0"/>
                    </a:moveTo>
                    <a:lnTo>
                      <a:pt x="1330" y="0"/>
                    </a:lnTo>
                    <a:cubicBezTo>
                      <a:pt x="1234" y="11"/>
                      <a:pt x="1143" y="22"/>
                      <a:pt x="1058" y="32"/>
                    </a:cubicBezTo>
                    <a:cubicBezTo>
                      <a:pt x="1047" y="32"/>
                      <a:pt x="1037" y="32"/>
                      <a:pt x="1026" y="38"/>
                    </a:cubicBezTo>
                    <a:cubicBezTo>
                      <a:pt x="946" y="43"/>
                      <a:pt x="876" y="54"/>
                      <a:pt x="812" y="64"/>
                    </a:cubicBezTo>
                    <a:cubicBezTo>
                      <a:pt x="775" y="70"/>
                      <a:pt x="743" y="70"/>
                      <a:pt x="716" y="75"/>
                    </a:cubicBezTo>
                    <a:cubicBezTo>
                      <a:pt x="674" y="80"/>
                      <a:pt x="636" y="91"/>
                      <a:pt x="604" y="96"/>
                    </a:cubicBezTo>
                    <a:cubicBezTo>
                      <a:pt x="572" y="96"/>
                      <a:pt x="545" y="102"/>
                      <a:pt x="519" y="107"/>
                    </a:cubicBezTo>
                    <a:cubicBezTo>
                      <a:pt x="465" y="118"/>
                      <a:pt x="417" y="128"/>
                      <a:pt x="369" y="139"/>
                    </a:cubicBezTo>
                    <a:cubicBezTo>
                      <a:pt x="353" y="139"/>
                      <a:pt x="337" y="144"/>
                      <a:pt x="321" y="150"/>
                    </a:cubicBezTo>
                    <a:cubicBezTo>
                      <a:pt x="284" y="155"/>
                      <a:pt x="252" y="166"/>
                      <a:pt x="225" y="171"/>
                    </a:cubicBezTo>
                    <a:cubicBezTo>
                      <a:pt x="214" y="176"/>
                      <a:pt x="198" y="176"/>
                      <a:pt x="188" y="182"/>
                    </a:cubicBezTo>
                    <a:cubicBezTo>
                      <a:pt x="150" y="192"/>
                      <a:pt x="118" y="203"/>
                      <a:pt x="92" y="214"/>
                    </a:cubicBezTo>
                    <a:cubicBezTo>
                      <a:pt x="92" y="219"/>
                      <a:pt x="86" y="219"/>
                      <a:pt x="81" y="219"/>
                    </a:cubicBezTo>
                    <a:cubicBezTo>
                      <a:pt x="60" y="230"/>
                      <a:pt x="44" y="241"/>
                      <a:pt x="33" y="251"/>
                    </a:cubicBezTo>
                    <a:cubicBezTo>
                      <a:pt x="28" y="257"/>
                      <a:pt x="22" y="257"/>
                      <a:pt x="22" y="262"/>
                    </a:cubicBezTo>
                    <a:cubicBezTo>
                      <a:pt x="6" y="273"/>
                      <a:pt x="1" y="283"/>
                      <a:pt x="1" y="299"/>
                    </a:cubicBezTo>
                    <a:cubicBezTo>
                      <a:pt x="1" y="310"/>
                      <a:pt x="6" y="321"/>
                      <a:pt x="17" y="331"/>
                    </a:cubicBezTo>
                    <a:cubicBezTo>
                      <a:pt x="17" y="337"/>
                      <a:pt x="28" y="337"/>
                      <a:pt x="28" y="342"/>
                    </a:cubicBezTo>
                    <a:cubicBezTo>
                      <a:pt x="38" y="347"/>
                      <a:pt x="49" y="353"/>
                      <a:pt x="60" y="363"/>
                    </a:cubicBezTo>
                    <a:cubicBezTo>
                      <a:pt x="65" y="369"/>
                      <a:pt x="76" y="374"/>
                      <a:pt x="86" y="374"/>
                    </a:cubicBezTo>
                    <a:cubicBezTo>
                      <a:pt x="97" y="379"/>
                      <a:pt x="113" y="385"/>
                      <a:pt x="129" y="390"/>
                    </a:cubicBezTo>
                    <a:cubicBezTo>
                      <a:pt x="140" y="395"/>
                      <a:pt x="156" y="401"/>
                      <a:pt x="172" y="406"/>
                    </a:cubicBezTo>
                    <a:cubicBezTo>
                      <a:pt x="188" y="411"/>
                      <a:pt x="209" y="417"/>
                      <a:pt x="230" y="427"/>
                    </a:cubicBezTo>
                    <a:cubicBezTo>
                      <a:pt x="263" y="433"/>
                      <a:pt x="295" y="443"/>
                      <a:pt x="327" y="449"/>
                    </a:cubicBezTo>
                    <a:cubicBezTo>
                      <a:pt x="353" y="454"/>
                      <a:pt x="375" y="459"/>
                      <a:pt x="401" y="465"/>
                    </a:cubicBezTo>
                    <a:cubicBezTo>
                      <a:pt x="423" y="470"/>
                      <a:pt x="444" y="475"/>
                      <a:pt x="465" y="475"/>
                    </a:cubicBezTo>
                    <a:cubicBezTo>
                      <a:pt x="503" y="486"/>
                      <a:pt x="540" y="491"/>
                      <a:pt x="577" y="497"/>
                    </a:cubicBezTo>
                    <a:cubicBezTo>
                      <a:pt x="594" y="502"/>
                      <a:pt x="610" y="502"/>
                      <a:pt x="620" y="502"/>
                    </a:cubicBezTo>
                    <a:cubicBezTo>
                      <a:pt x="748" y="523"/>
                      <a:pt x="892" y="545"/>
                      <a:pt x="1053" y="561"/>
                    </a:cubicBezTo>
                    <a:cubicBezTo>
                      <a:pt x="1138" y="379"/>
                      <a:pt x="1234" y="192"/>
                      <a:pt x="1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>
                <a:off x="2669175" y="1940575"/>
                <a:ext cx="12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3" extrusionOk="0">
                    <a:moveTo>
                      <a:pt x="1" y="32"/>
                    </a:moveTo>
                    <a:cubicBezTo>
                      <a:pt x="12" y="22"/>
                      <a:pt x="28" y="11"/>
                      <a:pt x="49" y="0"/>
                    </a:cubicBezTo>
                    <a:cubicBezTo>
                      <a:pt x="28" y="11"/>
                      <a:pt x="12" y="22"/>
                      <a:pt x="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2688675" y="1936025"/>
                <a:ext cx="5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8" extrusionOk="0">
                    <a:moveTo>
                      <a:pt x="214" y="1"/>
                    </a:moveTo>
                    <a:cubicBezTo>
                      <a:pt x="134" y="6"/>
                      <a:pt x="64" y="17"/>
                      <a:pt x="0" y="27"/>
                    </a:cubicBezTo>
                    <a:cubicBezTo>
                      <a:pt x="64" y="17"/>
                      <a:pt x="139" y="6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>
                <a:off x="2683475" y="193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21"/>
                    </a:moveTo>
                    <a:cubicBezTo>
                      <a:pt x="32" y="16"/>
                      <a:pt x="70" y="5"/>
                      <a:pt x="112" y="0"/>
                    </a:cubicBezTo>
                    <a:cubicBezTo>
                      <a:pt x="70" y="5"/>
                      <a:pt x="32" y="16"/>
                      <a:pt x="0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5"/>
              <p:cNvSpPr/>
              <p:nvPr/>
            </p:nvSpPr>
            <p:spPr>
              <a:xfrm>
                <a:off x="2674000" y="1938825"/>
                <a:ext cx="24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23" extrusionOk="0">
                    <a:moveTo>
                      <a:pt x="0" y="22"/>
                    </a:moveTo>
                    <a:cubicBezTo>
                      <a:pt x="27" y="17"/>
                      <a:pt x="59" y="6"/>
                      <a:pt x="96" y="1"/>
                    </a:cubicBezTo>
                    <a:cubicBezTo>
                      <a:pt x="59" y="6"/>
                      <a:pt x="27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>
                <a:off x="2677600" y="1937775"/>
                <a:ext cx="37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3" extrusionOk="0">
                    <a:moveTo>
                      <a:pt x="0" y="32"/>
                    </a:moveTo>
                    <a:cubicBezTo>
                      <a:pt x="48" y="21"/>
                      <a:pt x="96" y="11"/>
                      <a:pt x="150" y="0"/>
                    </a:cubicBezTo>
                    <a:cubicBezTo>
                      <a:pt x="96" y="11"/>
                      <a:pt x="48" y="21"/>
                      <a:pt x="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5"/>
              <p:cNvSpPr/>
              <p:nvPr/>
            </p:nvSpPr>
            <p:spPr>
              <a:xfrm>
                <a:off x="2670650" y="1939625"/>
                <a:ext cx="2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97" h="33" extrusionOk="0">
                    <a:moveTo>
                      <a:pt x="1" y="33"/>
                    </a:moveTo>
                    <a:cubicBezTo>
                      <a:pt x="27" y="22"/>
                      <a:pt x="59" y="11"/>
                      <a:pt x="97" y="1"/>
                    </a:cubicBezTo>
                    <a:cubicBezTo>
                      <a:pt x="59" y="11"/>
                      <a:pt x="27" y="22"/>
                      <a:pt x="1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5"/>
              <p:cNvSpPr/>
              <p:nvPr/>
            </p:nvSpPr>
            <p:spPr>
              <a:xfrm>
                <a:off x="2668375" y="1941625"/>
                <a:ext cx="57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9" extrusionOk="0">
                    <a:moveTo>
                      <a:pt x="22" y="1"/>
                    </a:moveTo>
                    <a:cubicBezTo>
                      <a:pt x="6" y="12"/>
                      <a:pt x="1" y="22"/>
                      <a:pt x="1" y="38"/>
                    </a:cubicBezTo>
                    <a:cubicBezTo>
                      <a:pt x="1" y="22"/>
                      <a:pt x="6" y="12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5"/>
              <p:cNvSpPr/>
              <p:nvPr/>
            </p:nvSpPr>
            <p:spPr>
              <a:xfrm>
                <a:off x="2694800" y="1935100"/>
                <a:ext cx="68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3" extrusionOk="0">
                    <a:moveTo>
                      <a:pt x="273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177" y="11"/>
                      <a:pt x="86" y="22"/>
                      <a:pt x="1" y="32"/>
                    </a:cubicBezTo>
                    <a:cubicBezTo>
                      <a:pt x="86" y="22"/>
                      <a:pt x="177" y="11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5" name="Google Shape;2125;p45"/>
              <p:cNvGrpSpPr/>
              <p:nvPr/>
            </p:nvGrpSpPr>
            <p:grpSpPr>
              <a:xfrm>
                <a:off x="2609675" y="1343350"/>
                <a:ext cx="537450" cy="820375"/>
                <a:chOff x="2609675" y="1343350"/>
                <a:chExt cx="537450" cy="820375"/>
              </a:xfrm>
            </p:grpSpPr>
            <p:sp>
              <p:nvSpPr>
                <p:cNvPr id="2126" name="Google Shape;2126;p45"/>
                <p:cNvSpPr/>
                <p:nvPr/>
              </p:nvSpPr>
              <p:spPr>
                <a:xfrm>
                  <a:off x="2670250" y="1628950"/>
                  <a:ext cx="476875" cy="5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21391" extrusionOk="0">
                      <a:moveTo>
                        <a:pt x="10144" y="0"/>
                      </a:moveTo>
                      <a:lnTo>
                        <a:pt x="9722" y="48"/>
                      </a:lnTo>
                      <a:cubicBezTo>
                        <a:pt x="9258" y="138"/>
                        <a:pt x="8804" y="169"/>
                        <a:pt x="8390" y="169"/>
                      </a:cubicBezTo>
                      <a:cubicBezTo>
                        <a:pt x="8161" y="169"/>
                        <a:pt x="7945" y="160"/>
                        <a:pt x="7747" y="144"/>
                      </a:cubicBezTo>
                      <a:lnTo>
                        <a:pt x="7747" y="150"/>
                      </a:lnTo>
                      <a:cubicBezTo>
                        <a:pt x="7747" y="150"/>
                        <a:pt x="3524" y="7735"/>
                        <a:pt x="1255" y="12246"/>
                      </a:cubicBezTo>
                      <a:cubicBezTo>
                        <a:pt x="1527" y="12220"/>
                        <a:pt x="1837" y="12193"/>
                        <a:pt x="2184" y="12172"/>
                      </a:cubicBezTo>
                      <a:cubicBezTo>
                        <a:pt x="2211" y="12166"/>
                        <a:pt x="2237" y="12166"/>
                        <a:pt x="2264" y="12166"/>
                      </a:cubicBezTo>
                      <a:cubicBezTo>
                        <a:pt x="2350" y="12161"/>
                        <a:pt x="2430" y="12156"/>
                        <a:pt x="2515" y="12150"/>
                      </a:cubicBezTo>
                      <a:cubicBezTo>
                        <a:pt x="2552" y="12145"/>
                        <a:pt x="2590" y="12145"/>
                        <a:pt x="2632" y="12140"/>
                      </a:cubicBezTo>
                      <a:cubicBezTo>
                        <a:pt x="2707" y="12134"/>
                        <a:pt x="2787" y="12134"/>
                        <a:pt x="2862" y="12129"/>
                      </a:cubicBezTo>
                      <a:cubicBezTo>
                        <a:pt x="2910" y="12124"/>
                        <a:pt x="2953" y="12124"/>
                        <a:pt x="2995" y="12118"/>
                      </a:cubicBezTo>
                      <a:cubicBezTo>
                        <a:pt x="3102" y="12113"/>
                        <a:pt x="3214" y="12108"/>
                        <a:pt x="3326" y="12102"/>
                      </a:cubicBezTo>
                      <a:cubicBezTo>
                        <a:pt x="3391" y="12102"/>
                        <a:pt x="3460" y="12097"/>
                        <a:pt x="3529" y="12091"/>
                      </a:cubicBezTo>
                      <a:cubicBezTo>
                        <a:pt x="3583" y="12091"/>
                        <a:pt x="3641" y="12086"/>
                        <a:pt x="3700" y="12086"/>
                      </a:cubicBezTo>
                      <a:cubicBezTo>
                        <a:pt x="3775" y="12081"/>
                        <a:pt x="3844" y="12081"/>
                        <a:pt x="3919" y="12075"/>
                      </a:cubicBezTo>
                      <a:cubicBezTo>
                        <a:pt x="3978" y="12075"/>
                        <a:pt x="4031" y="12070"/>
                        <a:pt x="4090" y="12070"/>
                      </a:cubicBezTo>
                      <a:cubicBezTo>
                        <a:pt x="4165" y="12065"/>
                        <a:pt x="4245" y="12065"/>
                        <a:pt x="4325" y="12059"/>
                      </a:cubicBezTo>
                      <a:cubicBezTo>
                        <a:pt x="4378" y="12059"/>
                        <a:pt x="4431" y="12059"/>
                        <a:pt x="4490" y="12054"/>
                      </a:cubicBezTo>
                      <a:cubicBezTo>
                        <a:pt x="4624" y="12049"/>
                        <a:pt x="4762" y="12049"/>
                        <a:pt x="4901" y="12043"/>
                      </a:cubicBezTo>
                      <a:cubicBezTo>
                        <a:pt x="4971" y="12043"/>
                        <a:pt x="5040" y="12038"/>
                        <a:pt x="5109" y="12038"/>
                      </a:cubicBezTo>
                      <a:cubicBezTo>
                        <a:pt x="5184" y="12033"/>
                        <a:pt x="5259" y="12033"/>
                        <a:pt x="5334" y="12033"/>
                      </a:cubicBezTo>
                      <a:cubicBezTo>
                        <a:pt x="5408" y="12027"/>
                        <a:pt x="5483" y="12027"/>
                        <a:pt x="5558" y="12027"/>
                      </a:cubicBezTo>
                      <a:cubicBezTo>
                        <a:pt x="5627" y="12022"/>
                        <a:pt x="5702" y="12022"/>
                        <a:pt x="5771" y="12022"/>
                      </a:cubicBezTo>
                      <a:cubicBezTo>
                        <a:pt x="5862" y="12017"/>
                        <a:pt x="5958" y="12017"/>
                        <a:pt x="6049" y="12017"/>
                      </a:cubicBezTo>
                      <a:cubicBezTo>
                        <a:pt x="6108" y="12017"/>
                        <a:pt x="6166" y="12011"/>
                        <a:pt x="6225" y="12011"/>
                      </a:cubicBezTo>
                      <a:cubicBezTo>
                        <a:pt x="6375" y="12011"/>
                        <a:pt x="6524" y="12006"/>
                        <a:pt x="6679" y="12006"/>
                      </a:cubicBezTo>
                      <a:lnTo>
                        <a:pt x="6807" y="12006"/>
                      </a:lnTo>
                      <a:cubicBezTo>
                        <a:pt x="6930" y="12001"/>
                        <a:pt x="7047" y="12001"/>
                        <a:pt x="7165" y="12001"/>
                      </a:cubicBezTo>
                      <a:lnTo>
                        <a:pt x="7325" y="12001"/>
                      </a:lnTo>
                      <a:cubicBezTo>
                        <a:pt x="7442" y="11995"/>
                        <a:pt x="7565" y="11995"/>
                        <a:pt x="7683" y="11995"/>
                      </a:cubicBezTo>
                      <a:lnTo>
                        <a:pt x="8948" y="11995"/>
                      </a:lnTo>
                      <a:cubicBezTo>
                        <a:pt x="9076" y="11995"/>
                        <a:pt x="9204" y="11995"/>
                        <a:pt x="9332" y="12001"/>
                      </a:cubicBezTo>
                      <a:lnTo>
                        <a:pt x="9466" y="12001"/>
                      </a:lnTo>
                      <a:cubicBezTo>
                        <a:pt x="9599" y="12001"/>
                        <a:pt x="9732" y="12001"/>
                        <a:pt x="9866" y="12006"/>
                      </a:cubicBezTo>
                      <a:lnTo>
                        <a:pt x="9941" y="12006"/>
                      </a:lnTo>
                      <a:cubicBezTo>
                        <a:pt x="10277" y="12011"/>
                        <a:pt x="10603" y="12017"/>
                        <a:pt x="10923" y="12022"/>
                      </a:cubicBezTo>
                      <a:lnTo>
                        <a:pt x="10939" y="12022"/>
                      </a:lnTo>
                      <a:cubicBezTo>
                        <a:pt x="11099" y="12027"/>
                        <a:pt x="11254" y="12027"/>
                        <a:pt x="11409" y="12033"/>
                      </a:cubicBezTo>
                      <a:lnTo>
                        <a:pt x="11419" y="12033"/>
                      </a:lnTo>
                      <a:cubicBezTo>
                        <a:pt x="13010" y="12075"/>
                        <a:pt x="14366" y="12145"/>
                        <a:pt x="15311" y="12241"/>
                      </a:cubicBezTo>
                      <a:cubicBezTo>
                        <a:pt x="15081" y="11131"/>
                        <a:pt x="14804" y="10346"/>
                        <a:pt x="14804" y="10346"/>
                      </a:cubicBezTo>
                      <a:lnTo>
                        <a:pt x="14804" y="10346"/>
                      </a:lnTo>
                      <a:cubicBezTo>
                        <a:pt x="15210" y="11051"/>
                        <a:pt x="15546" y="11696"/>
                        <a:pt x="15823" y="12294"/>
                      </a:cubicBezTo>
                      <a:cubicBezTo>
                        <a:pt x="16010" y="12321"/>
                        <a:pt x="16170" y="12348"/>
                        <a:pt x="16304" y="12374"/>
                      </a:cubicBezTo>
                      <a:cubicBezTo>
                        <a:pt x="16315" y="12374"/>
                        <a:pt x="16336" y="12380"/>
                        <a:pt x="16347" y="12380"/>
                      </a:cubicBezTo>
                      <a:cubicBezTo>
                        <a:pt x="16368" y="12385"/>
                        <a:pt x="16384" y="12390"/>
                        <a:pt x="16405" y="12396"/>
                      </a:cubicBezTo>
                      <a:cubicBezTo>
                        <a:pt x="16427" y="12401"/>
                        <a:pt x="16453" y="12406"/>
                        <a:pt x="16475" y="12412"/>
                      </a:cubicBezTo>
                      <a:cubicBezTo>
                        <a:pt x="16491" y="12417"/>
                        <a:pt x="16501" y="12417"/>
                        <a:pt x="16517" y="12422"/>
                      </a:cubicBezTo>
                      <a:cubicBezTo>
                        <a:pt x="16539" y="12428"/>
                        <a:pt x="16555" y="12433"/>
                        <a:pt x="16571" y="12438"/>
                      </a:cubicBezTo>
                      <a:cubicBezTo>
                        <a:pt x="16587" y="12444"/>
                        <a:pt x="16598" y="12449"/>
                        <a:pt x="16608" y="12454"/>
                      </a:cubicBezTo>
                      <a:cubicBezTo>
                        <a:pt x="16624" y="12460"/>
                        <a:pt x="16635" y="12465"/>
                        <a:pt x="16651" y="12471"/>
                      </a:cubicBezTo>
                      <a:cubicBezTo>
                        <a:pt x="16656" y="12476"/>
                        <a:pt x="16667" y="12476"/>
                        <a:pt x="16672" y="12481"/>
                      </a:cubicBezTo>
                      <a:cubicBezTo>
                        <a:pt x="16683" y="12487"/>
                        <a:pt x="16694" y="12497"/>
                        <a:pt x="16699" y="12503"/>
                      </a:cubicBezTo>
                      <a:cubicBezTo>
                        <a:pt x="16704" y="12508"/>
                        <a:pt x="16710" y="12508"/>
                        <a:pt x="16710" y="12513"/>
                      </a:cubicBezTo>
                      <a:cubicBezTo>
                        <a:pt x="16720" y="12524"/>
                        <a:pt x="16726" y="12535"/>
                        <a:pt x="16726" y="12545"/>
                      </a:cubicBezTo>
                      <a:cubicBezTo>
                        <a:pt x="17494" y="13837"/>
                        <a:pt x="17895" y="15310"/>
                        <a:pt x="17895" y="16832"/>
                      </a:cubicBezTo>
                      <a:cubicBezTo>
                        <a:pt x="17895" y="18161"/>
                        <a:pt x="17425" y="19448"/>
                        <a:pt x="14003" y="19880"/>
                      </a:cubicBezTo>
                      <a:cubicBezTo>
                        <a:pt x="12252" y="20099"/>
                        <a:pt x="10346" y="20211"/>
                        <a:pt x="8323" y="20211"/>
                      </a:cubicBezTo>
                      <a:cubicBezTo>
                        <a:pt x="6305" y="20211"/>
                        <a:pt x="4399" y="20099"/>
                        <a:pt x="2648" y="19880"/>
                      </a:cubicBezTo>
                      <a:cubicBezTo>
                        <a:pt x="1431" y="19725"/>
                        <a:pt x="588" y="19464"/>
                        <a:pt x="1" y="19127"/>
                      </a:cubicBezTo>
                      <a:lnTo>
                        <a:pt x="1" y="19127"/>
                      </a:lnTo>
                      <a:cubicBezTo>
                        <a:pt x="273" y="19763"/>
                        <a:pt x="695" y="20361"/>
                        <a:pt x="1325" y="20846"/>
                      </a:cubicBezTo>
                      <a:cubicBezTo>
                        <a:pt x="1698" y="20932"/>
                        <a:pt x="2088" y="20996"/>
                        <a:pt x="2499" y="21049"/>
                      </a:cubicBezTo>
                      <a:cubicBezTo>
                        <a:pt x="4058" y="21241"/>
                        <a:pt x="5996" y="21391"/>
                        <a:pt x="8323" y="21391"/>
                      </a:cubicBezTo>
                      <a:cubicBezTo>
                        <a:pt x="10651" y="21391"/>
                        <a:pt x="12588" y="21241"/>
                        <a:pt x="14153" y="21049"/>
                      </a:cubicBezTo>
                      <a:cubicBezTo>
                        <a:pt x="16966" y="20692"/>
                        <a:pt x="19075" y="19672"/>
                        <a:pt x="19075" y="16832"/>
                      </a:cubicBezTo>
                      <a:cubicBezTo>
                        <a:pt x="19075" y="14803"/>
                        <a:pt x="18434" y="12823"/>
                        <a:pt x="17243" y="11184"/>
                      </a:cubicBezTo>
                      <a:lnTo>
                        <a:pt x="101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5"/>
                <p:cNvSpPr/>
                <p:nvPr/>
              </p:nvSpPr>
              <p:spPr>
                <a:xfrm>
                  <a:off x="2863900" y="1364575"/>
                  <a:ext cx="59950" cy="2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10745" extrusionOk="0">
                      <a:moveTo>
                        <a:pt x="1" y="0"/>
                      </a:moveTo>
                      <a:lnTo>
                        <a:pt x="1" y="10719"/>
                      </a:lnTo>
                      <a:cubicBezTo>
                        <a:pt x="199" y="10735"/>
                        <a:pt x="415" y="10744"/>
                        <a:pt x="644" y="10744"/>
                      </a:cubicBezTo>
                      <a:cubicBezTo>
                        <a:pt x="1058" y="10744"/>
                        <a:pt x="1512" y="10713"/>
                        <a:pt x="1976" y="10623"/>
                      </a:cubicBezTo>
                      <a:lnTo>
                        <a:pt x="2398" y="10575"/>
                      </a:lnTo>
                      <a:lnTo>
                        <a:pt x="23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5"/>
                <p:cNvSpPr/>
                <p:nvPr/>
              </p:nvSpPr>
              <p:spPr>
                <a:xfrm>
                  <a:off x="2845075" y="1343350"/>
                  <a:ext cx="915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3" h="850" extrusionOk="0">
                      <a:moveTo>
                        <a:pt x="754" y="0"/>
                      </a:moveTo>
                      <a:cubicBezTo>
                        <a:pt x="754" y="0"/>
                        <a:pt x="1" y="395"/>
                        <a:pt x="754" y="849"/>
                      </a:cubicBezTo>
                      <a:lnTo>
                        <a:pt x="3279" y="849"/>
                      </a:lnTo>
                      <a:cubicBezTo>
                        <a:pt x="3492" y="849"/>
                        <a:pt x="3663" y="673"/>
                        <a:pt x="3663" y="459"/>
                      </a:cubicBezTo>
                      <a:lnTo>
                        <a:pt x="3663" y="390"/>
                      </a:lnTo>
                      <a:cubicBezTo>
                        <a:pt x="3663" y="171"/>
                        <a:pt x="3492" y="0"/>
                        <a:pt x="32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5"/>
                <p:cNvSpPr/>
                <p:nvPr/>
              </p:nvSpPr>
              <p:spPr>
                <a:xfrm>
                  <a:off x="2832950" y="1364575"/>
                  <a:ext cx="30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" extrusionOk="0">
                      <a:moveTo>
                        <a:pt x="1239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5"/>
                <p:cNvSpPr/>
                <p:nvPr/>
              </p:nvSpPr>
              <p:spPr>
                <a:xfrm>
                  <a:off x="2609675" y="1628950"/>
                  <a:ext cx="254250" cy="5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0" h="20847" extrusionOk="0">
                      <a:moveTo>
                        <a:pt x="8931" y="0"/>
                      </a:moveTo>
                      <a:lnTo>
                        <a:pt x="1826" y="11184"/>
                      </a:lnTo>
                      <a:cubicBezTo>
                        <a:pt x="1233" y="12006"/>
                        <a:pt x="774" y="12908"/>
                        <a:pt x="465" y="13864"/>
                      </a:cubicBezTo>
                      <a:cubicBezTo>
                        <a:pt x="160" y="14814"/>
                        <a:pt x="0" y="15818"/>
                        <a:pt x="0" y="16832"/>
                      </a:cubicBezTo>
                      <a:cubicBezTo>
                        <a:pt x="0" y="19261"/>
                        <a:pt x="1538" y="20361"/>
                        <a:pt x="3748" y="20846"/>
                      </a:cubicBezTo>
                      <a:cubicBezTo>
                        <a:pt x="3118" y="20361"/>
                        <a:pt x="2696" y="19763"/>
                        <a:pt x="2424" y="19127"/>
                      </a:cubicBezTo>
                      <a:cubicBezTo>
                        <a:pt x="1372" y="18524"/>
                        <a:pt x="1180" y="17686"/>
                        <a:pt x="1180" y="16832"/>
                      </a:cubicBezTo>
                      <a:cubicBezTo>
                        <a:pt x="1180" y="15310"/>
                        <a:pt x="1580" y="13837"/>
                        <a:pt x="2349" y="12545"/>
                      </a:cubicBezTo>
                      <a:cubicBezTo>
                        <a:pt x="2349" y="12529"/>
                        <a:pt x="2354" y="12519"/>
                        <a:pt x="2370" y="12508"/>
                      </a:cubicBezTo>
                      <a:cubicBezTo>
                        <a:pt x="2370" y="12503"/>
                        <a:pt x="2376" y="12503"/>
                        <a:pt x="2381" y="12497"/>
                      </a:cubicBezTo>
                      <a:cubicBezTo>
                        <a:pt x="2392" y="12487"/>
                        <a:pt x="2408" y="12476"/>
                        <a:pt x="2429" y="12465"/>
                      </a:cubicBezTo>
                      <a:cubicBezTo>
                        <a:pt x="2434" y="12465"/>
                        <a:pt x="2440" y="12465"/>
                        <a:pt x="2440" y="12460"/>
                      </a:cubicBezTo>
                      <a:cubicBezTo>
                        <a:pt x="2466" y="12449"/>
                        <a:pt x="2498" y="12438"/>
                        <a:pt x="2536" y="12428"/>
                      </a:cubicBezTo>
                      <a:cubicBezTo>
                        <a:pt x="2546" y="12422"/>
                        <a:pt x="2562" y="12422"/>
                        <a:pt x="2573" y="12417"/>
                      </a:cubicBezTo>
                      <a:cubicBezTo>
                        <a:pt x="2600" y="12412"/>
                        <a:pt x="2632" y="12401"/>
                        <a:pt x="2669" y="12396"/>
                      </a:cubicBezTo>
                      <a:cubicBezTo>
                        <a:pt x="2685" y="12390"/>
                        <a:pt x="2701" y="12385"/>
                        <a:pt x="2717" y="12385"/>
                      </a:cubicBezTo>
                      <a:cubicBezTo>
                        <a:pt x="2765" y="12374"/>
                        <a:pt x="2813" y="12364"/>
                        <a:pt x="2867" y="12353"/>
                      </a:cubicBezTo>
                      <a:cubicBezTo>
                        <a:pt x="2893" y="12348"/>
                        <a:pt x="2920" y="12342"/>
                        <a:pt x="2952" y="12342"/>
                      </a:cubicBezTo>
                      <a:cubicBezTo>
                        <a:pt x="2984" y="12337"/>
                        <a:pt x="3022" y="12326"/>
                        <a:pt x="3064" y="12321"/>
                      </a:cubicBezTo>
                      <a:cubicBezTo>
                        <a:pt x="3091" y="12316"/>
                        <a:pt x="3123" y="12316"/>
                        <a:pt x="3160" y="12310"/>
                      </a:cubicBezTo>
                      <a:cubicBezTo>
                        <a:pt x="3224" y="12300"/>
                        <a:pt x="3299" y="12289"/>
                        <a:pt x="3374" y="12284"/>
                      </a:cubicBezTo>
                      <a:cubicBezTo>
                        <a:pt x="3385" y="12278"/>
                        <a:pt x="3395" y="12278"/>
                        <a:pt x="3406" y="12278"/>
                      </a:cubicBezTo>
                      <a:cubicBezTo>
                        <a:pt x="3491" y="12268"/>
                        <a:pt x="3582" y="12257"/>
                        <a:pt x="3678" y="12246"/>
                      </a:cubicBezTo>
                      <a:cubicBezTo>
                        <a:pt x="5947" y="7735"/>
                        <a:pt x="10170" y="150"/>
                        <a:pt x="10170" y="150"/>
                      </a:cubicBezTo>
                      <a:lnTo>
                        <a:pt x="10170" y="144"/>
                      </a:lnTo>
                      <a:cubicBezTo>
                        <a:pt x="9839" y="118"/>
                        <a:pt x="9561" y="75"/>
                        <a:pt x="9353" y="38"/>
                      </a:cubicBezTo>
                      <a:lnTo>
                        <a:pt x="89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5"/>
                <p:cNvSpPr/>
                <p:nvPr/>
              </p:nvSpPr>
              <p:spPr>
                <a:xfrm>
                  <a:off x="2832950" y="1364575"/>
                  <a:ext cx="30975" cy="2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0720" extrusionOk="0">
                      <a:moveTo>
                        <a:pt x="0" y="0"/>
                      </a:moveTo>
                      <a:lnTo>
                        <a:pt x="0" y="10575"/>
                      </a:lnTo>
                      <a:lnTo>
                        <a:pt x="422" y="10613"/>
                      </a:lnTo>
                      <a:cubicBezTo>
                        <a:pt x="630" y="10650"/>
                        <a:pt x="908" y="10693"/>
                        <a:pt x="1239" y="10719"/>
                      </a:cubicBez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5"/>
                <p:cNvSpPr/>
                <p:nvPr/>
              </p:nvSpPr>
              <p:spPr>
                <a:xfrm>
                  <a:off x="2820000" y="1343350"/>
                  <a:ext cx="4392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" h="850" extrusionOk="0">
                      <a:moveTo>
                        <a:pt x="390" y="0"/>
                      </a:moveTo>
                      <a:cubicBezTo>
                        <a:pt x="176" y="0"/>
                        <a:pt x="0" y="171"/>
                        <a:pt x="0" y="390"/>
                      </a:cubicBezTo>
                      <a:lnTo>
                        <a:pt x="0" y="459"/>
                      </a:lnTo>
                      <a:cubicBezTo>
                        <a:pt x="0" y="673"/>
                        <a:pt x="176" y="849"/>
                        <a:pt x="390" y="849"/>
                      </a:cubicBezTo>
                      <a:lnTo>
                        <a:pt x="1757" y="849"/>
                      </a:lnTo>
                      <a:cubicBezTo>
                        <a:pt x="1004" y="395"/>
                        <a:pt x="1757" y="0"/>
                        <a:pt x="17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33" name="Google Shape;2133;p45"/>
              <p:cNvSpPr/>
              <p:nvPr/>
            </p:nvSpPr>
            <p:spPr>
              <a:xfrm>
                <a:off x="2639150" y="1942575"/>
                <a:ext cx="55550" cy="164575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6583" extrusionOk="0">
                    <a:moveTo>
                      <a:pt x="1170" y="0"/>
                    </a:moveTo>
                    <a:cubicBezTo>
                      <a:pt x="401" y="1292"/>
                      <a:pt x="1" y="2765"/>
                      <a:pt x="1" y="4287"/>
                    </a:cubicBezTo>
                    <a:cubicBezTo>
                      <a:pt x="1" y="5141"/>
                      <a:pt x="193" y="5979"/>
                      <a:pt x="1245" y="6582"/>
                    </a:cubicBezTo>
                    <a:cubicBezTo>
                      <a:pt x="668" y="5216"/>
                      <a:pt x="802" y="3673"/>
                      <a:pt x="1170" y="2589"/>
                    </a:cubicBezTo>
                    <a:cubicBezTo>
                      <a:pt x="1325" y="2136"/>
                      <a:pt x="1704" y="1308"/>
                      <a:pt x="2222" y="262"/>
                    </a:cubicBezTo>
                    <a:cubicBezTo>
                      <a:pt x="2061" y="246"/>
                      <a:pt x="1917" y="224"/>
                      <a:pt x="1789" y="203"/>
                    </a:cubicBezTo>
                    <a:cubicBezTo>
                      <a:pt x="1779" y="203"/>
                      <a:pt x="1763" y="203"/>
                      <a:pt x="1746" y="198"/>
                    </a:cubicBezTo>
                    <a:cubicBezTo>
                      <a:pt x="1709" y="192"/>
                      <a:pt x="1672" y="187"/>
                      <a:pt x="1634" y="176"/>
                    </a:cubicBezTo>
                    <a:cubicBezTo>
                      <a:pt x="1613" y="176"/>
                      <a:pt x="1592" y="171"/>
                      <a:pt x="1570" y="166"/>
                    </a:cubicBezTo>
                    <a:cubicBezTo>
                      <a:pt x="1544" y="160"/>
                      <a:pt x="1522" y="155"/>
                      <a:pt x="1496" y="150"/>
                    </a:cubicBezTo>
                    <a:cubicBezTo>
                      <a:pt x="1464" y="144"/>
                      <a:pt x="1432" y="134"/>
                      <a:pt x="1399" y="128"/>
                    </a:cubicBezTo>
                    <a:cubicBezTo>
                      <a:pt x="1378" y="118"/>
                      <a:pt x="1357" y="112"/>
                      <a:pt x="1341" y="107"/>
                    </a:cubicBezTo>
                    <a:cubicBezTo>
                      <a:pt x="1325" y="102"/>
                      <a:pt x="1309" y="96"/>
                      <a:pt x="1298" y="91"/>
                    </a:cubicBezTo>
                    <a:cubicBezTo>
                      <a:pt x="1282" y="86"/>
                      <a:pt x="1266" y="80"/>
                      <a:pt x="1255" y="75"/>
                    </a:cubicBezTo>
                    <a:cubicBezTo>
                      <a:pt x="1245" y="75"/>
                      <a:pt x="1234" y="70"/>
                      <a:pt x="1229" y="64"/>
                    </a:cubicBezTo>
                    <a:cubicBezTo>
                      <a:pt x="1218" y="54"/>
                      <a:pt x="1207" y="48"/>
                      <a:pt x="1197" y="43"/>
                    </a:cubicBezTo>
                    <a:cubicBezTo>
                      <a:pt x="1197" y="38"/>
                      <a:pt x="1186" y="38"/>
                      <a:pt x="1186" y="32"/>
                    </a:cubicBezTo>
                    <a:cubicBezTo>
                      <a:pt x="1175" y="22"/>
                      <a:pt x="1170" y="11"/>
                      <a:pt x="1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2668375" y="19425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7" y="32"/>
                    </a:moveTo>
                    <a:cubicBezTo>
                      <a:pt x="6" y="22"/>
                      <a:pt x="1" y="11"/>
                      <a:pt x="1" y="0"/>
                    </a:cubicBezTo>
                    <a:cubicBezTo>
                      <a:pt x="1" y="11"/>
                      <a:pt x="6" y="22"/>
                      <a:pt x="17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5"/>
              <p:cNvSpPr/>
              <p:nvPr/>
            </p:nvSpPr>
            <p:spPr>
              <a:xfrm>
                <a:off x="2680000" y="194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0"/>
                    </a:moveTo>
                    <a:cubicBezTo>
                      <a:pt x="32" y="11"/>
                      <a:pt x="75" y="16"/>
                      <a:pt x="112" y="22"/>
                    </a:cubicBezTo>
                    <a:cubicBezTo>
                      <a:pt x="75" y="16"/>
                      <a:pt x="38" y="1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5"/>
              <p:cNvSpPr/>
              <p:nvPr/>
            </p:nvSpPr>
            <p:spPr>
              <a:xfrm>
                <a:off x="2683875" y="1947650"/>
                <a:ext cx="108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9" extrusionOk="0">
                    <a:moveTo>
                      <a:pt x="433" y="59"/>
                    </a:moveTo>
                    <a:cubicBezTo>
                      <a:pt x="433" y="59"/>
                      <a:pt x="433" y="59"/>
                      <a:pt x="433" y="59"/>
                    </a:cubicBezTo>
                    <a:cubicBezTo>
                      <a:pt x="272" y="43"/>
                      <a:pt x="128" y="21"/>
                      <a:pt x="0" y="0"/>
                    </a:cubicBezTo>
                    <a:cubicBezTo>
                      <a:pt x="128" y="21"/>
                      <a:pt x="272" y="43"/>
                      <a:pt x="433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5"/>
              <p:cNvSpPr/>
              <p:nvPr/>
            </p:nvSpPr>
            <p:spPr>
              <a:xfrm>
                <a:off x="2672650" y="1945250"/>
                <a:ext cx="1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22" extrusionOk="0">
                    <a:moveTo>
                      <a:pt x="59" y="21"/>
                    </a:moveTo>
                    <a:cubicBezTo>
                      <a:pt x="38" y="11"/>
                      <a:pt x="17" y="5"/>
                      <a:pt x="1" y="0"/>
                    </a:cubicBezTo>
                    <a:cubicBezTo>
                      <a:pt x="17" y="5"/>
                      <a:pt x="38" y="11"/>
                      <a:pt x="59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5"/>
              <p:cNvSpPr/>
              <p:nvPr/>
            </p:nvSpPr>
            <p:spPr>
              <a:xfrm>
                <a:off x="2670525" y="1944425"/>
                <a:ext cx="11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7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5"/>
              <p:cNvSpPr/>
              <p:nvPr/>
            </p:nvSpPr>
            <p:spPr>
              <a:xfrm>
                <a:off x="2669050" y="1943625"/>
                <a:ext cx="8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3" extrusionOk="0">
                    <a:moveTo>
                      <a:pt x="33" y="22"/>
                    </a:moveTo>
                    <a:cubicBezTo>
                      <a:pt x="22" y="12"/>
                      <a:pt x="11" y="6"/>
                      <a:pt x="1" y="1"/>
                    </a:cubicBezTo>
                    <a:cubicBezTo>
                      <a:pt x="11" y="6"/>
                      <a:pt x="22" y="12"/>
                      <a:pt x="3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5"/>
              <p:cNvSpPr/>
              <p:nvPr/>
            </p:nvSpPr>
            <p:spPr>
              <a:xfrm>
                <a:off x="2676525" y="1946300"/>
                <a:ext cx="19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" extrusionOk="0">
                    <a:moveTo>
                      <a:pt x="75" y="17"/>
                    </a:moveTo>
                    <a:cubicBezTo>
                      <a:pt x="49" y="11"/>
                      <a:pt x="27" y="6"/>
                      <a:pt x="1" y="1"/>
                    </a:cubicBezTo>
                    <a:cubicBezTo>
                      <a:pt x="27" y="6"/>
                      <a:pt x="49" y="11"/>
                      <a:pt x="7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5"/>
              <p:cNvSpPr/>
              <p:nvPr/>
            </p:nvSpPr>
            <p:spPr>
              <a:xfrm>
                <a:off x="3058075" y="1935500"/>
                <a:ext cx="7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3" extrusionOk="0">
                    <a:moveTo>
                      <a:pt x="310" y="32"/>
                    </a:moveTo>
                    <a:lnTo>
                      <a:pt x="310" y="32"/>
                    </a:lnTo>
                    <a:cubicBezTo>
                      <a:pt x="214" y="22"/>
                      <a:pt x="108" y="11"/>
                      <a:pt x="1" y="0"/>
                    </a:cubicBezTo>
                    <a:cubicBezTo>
                      <a:pt x="108" y="11"/>
                      <a:pt x="214" y="22"/>
                      <a:pt x="31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3055950" y="1949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3061425" y="1948700"/>
                <a:ext cx="45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3" extrusionOk="0">
                    <a:moveTo>
                      <a:pt x="0" y="22"/>
                    </a:moveTo>
                    <a:cubicBezTo>
                      <a:pt x="64" y="17"/>
                      <a:pt x="123" y="6"/>
                      <a:pt x="182" y="1"/>
                    </a:cubicBezTo>
                    <a:cubicBezTo>
                      <a:pt x="123" y="6"/>
                      <a:pt x="64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053025" y="1934950"/>
                <a:ext cx="50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" y="6"/>
                      <a:pt x="134" y="12"/>
                      <a:pt x="203" y="22"/>
                    </a:cubicBezTo>
                    <a:cubicBezTo>
                      <a:pt x="139" y="12"/>
                      <a:pt x="70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45" name="Google Shape;2145;p45"/>
              <p:cNvGrpSpPr/>
              <p:nvPr/>
            </p:nvGrpSpPr>
            <p:grpSpPr>
              <a:xfrm>
                <a:off x="2988675" y="1887575"/>
                <a:ext cx="146800" cy="224200"/>
                <a:chOff x="2988675" y="1887575"/>
                <a:chExt cx="146800" cy="224200"/>
              </a:xfrm>
            </p:grpSpPr>
            <p:sp>
              <p:nvSpPr>
                <p:cNvPr id="2146" name="Google Shape;2146;p45"/>
                <p:cNvSpPr/>
                <p:nvPr/>
              </p:nvSpPr>
              <p:spPr>
                <a:xfrm>
                  <a:off x="3040325" y="1887575"/>
                  <a:ext cx="25525" cy="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95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78" y="786"/>
                        <a:pt x="508" y="1896"/>
                      </a:cubicBezTo>
                      <a:cubicBezTo>
                        <a:pt x="577" y="1901"/>
                        <a:pt x="647" y="1907"/>
                        <a:pt x="711" y="1917"/>
                      </a:cubicBezTo>
                      <a:cubicBezTo>
                        <a:pt x="818" y="1928"/>
                        <a:pt x="924" y="1939"/>
                        <a:pt x="1020" y="1949"/>
                      </a:cubicBezTo>
                      <a:cubicBezTo>
                        <a:pt x="743" y="1351"/>
                        <a:pt x="407" y="70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45"/>
                <p:cNvSpPr/>
                <p:nvPr/>
              </p:nvSpPr>
              <p:spPr>
                <a:xfrm>
                  <a:off x="3053025" y="1934950"/>
                  <a:ext cx="180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9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3" y="188"/>
                        <a:pt x="80" y="391"/>
                        <a:pt x="112" y="599"/>
                      </a:cubicBezTo>
                      <a:lnTo>
                        <a:pt x="117" y="599"/>
                      </a:lnTo>
                      <a:cubicBezTo>
                        <a:pt x="192" y="588"/>
                        <a:pt x="262" y="583"/>
                        <a:pt x="336" y="572"/>
                      </a:cubicBezTo>
                      <a:cubicBezTo>
                        <a:pt x="400" y="567"/>
                        <a:pt x="459" y="556"/>
                        <a:pt x="518" y="551"/>
                      </a:cubicBezTo>
                      <a:cubicBezTo>
                        <a:pt x="587" y="540"/>
                        <a:pt x="662" y="529"/>
                        <a:pt x="721" y="524"/>
                      </a:cubicBezTo>
                      <a:cubicBezTo>
                        <a:pt x="657" y="369"/>
                        <a:pt x="587" y="214"/>
                        <a:pt x="512" y="54"/>
                      </a:cubicBezTo>
                      <a:cubicBezTo>
                        <a:pt x="416" y="44"/>
                        <a:pt x="310" y="33"/>
                        <a:pt x="203" y="22"/>
                      </a:cubicBezTo>
                      <a:cubicBezTo>
                        <a:pt x="133" y="12"/>
                        <a:pt x="69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45"/>
                <p:cNvSpPr/>
                <p:nvPr/>
              </p:nvSpPr>
              <p:spPr>
                <a:xfrm>
                  <a:off x="2988675" y="1948050"/>
                  <a:ext cx="146800" cy="16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6549" extrusionOk="0">
                      <a:moveTo>
                        <a:pt x="3295" y="0"/>
                      </a:moveTo>
                      <a:cubicBezTo>
                        <a:pt x="3231" y="5"/>
                        <a:pt x="3167" y="16"/>
                        <a:pt x="3092" y="27"/>
                      </a:cubicBezTo>
                      <a:cubicBezTo>
                        <a:pt x="3033" y="32"/>
                        <a:pt x="2974" y="43"/>
                        <a:pt x="2910" y="48"/>
                      </a:cubicBezTo>
                      <a:cubicBezTo>
                        <a:pt x="2841" y="59"/>
                        <a:pt x="2766" y="64"/>
                        <a:pt x="2691" y="75"/>
                      </a:cubicBezTo>
                      <a:lnTo>
                        <a:pt x="2686" y="75"/>
                      </a:lnTo>
                      <a:cubicBezTo>
                        <a:pt x="3103" y="2504"/>
                        <a:pt x="3097" y="5926"/>
                        <a:pt x="1" y="6513"/>
                      </a:cubicBezTo>
                      <a:cubicBezTo>
                        <a:pt x="1" y="6513"/>
                        <a:pt x="256" y="6549"/>
                        <a:pt x="641" y="6549"/>
                      </a:cubicBezTo>
                      <a:cubicBezTo>
                        <a:pt x="2198" y="6549"/>
                        <a:pt x="5872" y="5959"/>
                        <a:pt x="329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9" name="Google Shape;2149;p45"/>
              <p:cNvSpPr/>
              <p:nvPr/>
            </p:nvSpPr>
            <p:spPr>
              <a:xfrm>
                <a:off x="3055950" y="1949250"/>
                <a:ext cx="55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7" extrusionOk="0">
                    <a:moveTo>
                      <a:pt x="219" y="0"/>
                    </a:moveTo>
                    <a:cubicBezTo>
                      <a:pt x="145" y="11"/>
                      <a:pt x="75" y="16"/>
                      <a:pt x="0" y="27"/>
                    </a:cubicBezTo>
                    <a:cubicBezTo>
                      <a:pt x="75" y="16"/>
                      <a:pt x="150" y="11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5"/>
              <p:cNvSpPr/>
              <p:nvPr/>
            </p:nvSpPr>
            <p:spPr>
              <a:xfrm>
                <a:off x="3065950" y="1948050"/>
                <a:ext cx="51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7" extrusionOk="0">
                    <a:moveTo>
                      <a:pt x="204" y="0"/>
                    </a:moveTo>
                    <a:lnTo>
                      <a:pt x="204" y="0"/>
                    </a:lnTo>
                    <a:cubicBezTo>
                      <a:pt x="172" y="3"/>
                      <a:pt x="140" y="7"/>
                      <a:pt x="106" y="11"/>
                    </a:cubicBezTo>
                    <a:lnTo>
                      <a:pt x="106" y="11"/>
                    </a:lnTo>
                    <a:cubicBezTo>
                      <a:pt x="141" y="7"/>
                      <a:pt x="174" y="3"/>
                      <a:pt x="204" y="0"/>
                    </a:cubicBezTo>
                    <a:close/>
                    <a:moveTo>
                      <a:pt x="106" y="11"/>
                    </a:moveTo>
                    <a:cubicBezTo>
                      <a:pt x="72" y="16"/>
                      <a:pt x="36" y="21"/>
                      <a:pt x="1" y="27"/>
                    </a:cubicBezTo>
                    <a:cubicBezTo>
                      <a:pt x="38" y="21"/>
                      <a:pt x="73" y="16"/>
                      <a:pt x="106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5"/>
              <p:cNvSpPr/>
              <p:nvPr/>
            </p:nvSpPr>
            <p:spPr>
              <a:xfrm>
                <a:off x="3055825" y="194990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5" y="1"/>
                    </a:moveTo>
                    <a:cubicBezTo>
                      <a:pt x="5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>
                <a:off x="2820000" y="1343350"/>
                <a:ext cx="1166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850" fill="none" extrusionOk="0">
                    <a:moveTo>
                      <a:pt x="518" y="849"/>
                    </a:moveTo>
                    <a:lnTo>
                      <a:pt x="390" y="849"/>
                    </a:lnTo>
                    <a:cubicBezTo>
                      <a:pt x="176" y="849"/>
                      <a:pt x="0" y="673"/>
                      <a:pt x="0" y="459"/>
                    </a:cubicBezTo>
                    <a:lnTo>
                      <a:pt x="0" y="390"/>
                    </a:lnTo>
                    <a:cubicBezTo>
                      <a:pt x="0" y="171"/>
                      <a:pt x="176" y="0"/>
                      <a:pt x="390" y="0"/>
                    </a:cubicBezTo>
                    <a:lnTo>
                      <a:pt x="4282" y="0"/>
                    </a:lnTo>
                    <a:cubicBezTo>
                      <a:pt x="4495" y="0"/>
                      <a:pt x="4666" y="171"/>
                      <a:pt x="4666" y="390"/>
                    </a:cubicBezTo>
                    <a:lnTo>
                      <a:pt x="4666" y="459"/>
                    </a:lnTo>
                    <a:cubicBezTo>
                      <a:pt x="4666" y="673"/>
                      <a:pt x="4495" y="849"/>
                      <a:pt x="4282" y="849"/>
                    </a:cubicBezTo>
                    <a:lnTo>
                      <a:pt x="4154" y="849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5"/>
              <p:cNvSpPr/>
              <p:nvPr/>
            </p:nvSpPr>
            <p:spPr>
              <a:xfrm>
                <a:off x="2609675" y="1364575"/>
                <a:ext cx="537450" cy="799150"/>
              </a:xfrm>
              <a:custGeom>
                <a:avLst/>
                <a:gdLst/>
                <a:ahLst/>
                <a:cxnLst/>
                <a:rect l="l" t="t" r="r" b="b"/>
                <a:pathLst>
                  <a:path w="21498" h="31966" fill="none" extrusionOk="0">
                    <a:moveTo>
                      <a:pt x="12567" y="10575"/>
                    </a:moveTo>
                    <a:lnTo>
                      <a:pt x="19666" y="21759"/>
                    </a:lnTo>
                    <a:cubicBezTo>
                      <a:pt x="20857" y="23398"/>
                      <a:pt x="21498" y="25378"/>
                      <a:pt x="21498" y="27407"/>
                    </a:cubicBezTo>
                    <a:cubicBezTo>
                      <a:pt x="21498" y="30247"/>
                      <a:pt x="19389" y="31267"/>
                      <a:pt x="16576" y="31624"/>
                    </a:cubicBezTo>
                    <a:cubicBezTo>
                      <a:pt x="15011" y="31816"/>
                      <a:pt x="13074" y="31966"/>
                      <a:pt x="10746" y="31966"/>
                    </a:cubicBezTo>
                    <a:cubicBezTo>
                      <a:pt x="8419" y="31966"/>
                      <a:pt x="6481" y="31816"/>
                      <a:pt x="4922" y="31624"/>
                    </a:cubicBezTo>
                    <a:cubicBezTo>
                      <a:pt x="2103" y="31267"/>
                      <a:pt x="0" y="30247"/>
                      <a:pt x="0" y="27407"/>
                    </a:cubicBezTo>
                    <a:cubicBezTo>
                      <a:pt x="0" y="26393"/>
                      <a:pt x="160" y="25389"/>
                      <a:pt x="465" y="24439"/>
                    </a:cubicBezTo>
                    <a:cubicBezTo>
                      <a:pt x="774" y="23483"/>
                      <a:pt x="1233" y="22581"/>
                      <a:pt x="1826" y="21759"/>
                    </a:cubicBezTo>
                    <a:lnTo>
                      <a:pt x="8931" y="10575"/>
                    </a:lnTo>
                    <a:lnTo>
                      <a:pt x="8931" y="0"/>
                    </a:lnTo>
                    <a:lnTo>
                      <a:pt x="8931" y="0"/>
                    </a:lnTo>
                    <a:lnTo>
                      <a:pt x="12567" y="0"/>
                    </a:lnTo>
                    <a:lnTo>
                      <a:pt x="12567" y="0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5"/>
              <p:cNvSpPr/>
              <p:nvPr/>
            </p:nvSpPr>
            <p:spPr>
              <a:xfrm>
                <a:off x="2639150" y="1942575"/>
                <a:ext cx="47847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7667" fill="none" extrusionOk="0">
                    <a:moveTo>
                      <a:pt x="17970" y="0"/>
                    </a:moveTo>
                    <a:cubicBezTo>
                      <a:pt x="18738" y="1292"/>
                      <a:pt x="19139" y="2765"/>
                      <a:pt x="19139" y="4287"/>
                    </a:cubicBezTo>
                    <a:cubicBezTo>
                      <a:pt x="19139" y="5616"/>
                      <a:pt x="18669" y="6903"/>
                      <a:pt x="15247" y="7335"/>
                    </a:cubicBezTo>
                    <a:cubicBezTo>
                      <a:pt x="13496" y="7554"/>
                      <a:pt x="11590" y="7666"/>
                      <a:pt x="9567" y="7666"/>
                    </a:cubicBezTo>
                    <a:cubicBezTo>
                      <a:pt x="7549" y="7666"/>
                      <a:pt x="5643" y="7554"/>
                      <a:pt x="3892" y="7335"/>
                    </a:cubicBezTo>
                    <a:cubicBezTo>
                      <a:pt x="471" y="6903"/>
                      <a:pt x="1" y="5616"/>
                      <a:pt x="1" y="4287"/>
                    </a:cubicBezTo>
                    <a:cubicBezTo>
                      <a:pt x="1" y="2765"/>
                      <a:pt x="401" y="1292"/>
                      <a:pt x="1170" y="0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5"/>
              <p:cNvSpPr/>
              <p:nvPr/>
            </p:nvSpPr>
            <p:spPr>
              <a:xfrm>
                <a:off x="2843475" y="1629875"/>
                <a:ext cx="698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6" fill="none" extrusionOk="0">
                    <a:moveTo>
                      <a:pt x="1" y="1"/>
                    </a:moveTo>
                    <a:cubicBezTo>
                      <a:pt x="561" y="102"/>
                      <a:pt x="1650" y="235"/>
                      <a:pt x="2793" y="11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5"/>
              <p:cNvSpPr/>
              <p:nvPr/>
            </p:nvSpPr>
            <p:spPr>
              <a:xfrm>
                <a:off x="2668375" y="1928825"/>
                <a:ext cx="4200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1101" fill="none" extrusionOk="0">
                    <a:moveTo>
                      <a:pt x="16801" y="550"/>
                    </a:moveTo>
                    <a:cubicBezTo>
                      <a:pt x="16801" y="855"/>
                      <a:pt x="13010" y="1100"/>
                      <a:pt x="8403" y="1100"/>
                    </a:cubicBezTo>
                    <a:cubicBezTo>
                      <a:pt x="3797" y="1100"/>
                      <a:pt x="1" y="855"/>
                      <a:pt x="1" y="550"/>
                    </a:cubicBezTo>
                    <a:cubicBezTo>
                      <a:pt x="1" y="246"/>
                      <a:pt x="3797" y="0"/>
                      <a:pt x="8403" y="0"/>
                    </a:cubicBezTo>
                    <a:cubicBezTo>
                      <a:pt x="13010" y="0"/>
                      <a:pt x="16801" y="246"/>
                      <a:pt x="16801" y="55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5"/>
              <p:cNvSpPr/>
              <p:nvPr/>
            </p:nvSpPr>
            <p:spPr>
              <a:xfrm>
                <a:off x="2693200" y="2016775"/>
                <a:ext cx="165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fill="none" extrusionOk="0">
                    <a:moveTo>
                      <a:pt x="663" y="331"/>
                    </a:moveTo>
                    <a:cubicBezTo>
                      <a:pt x="663" y="513"/>
                      <a:pt x="513" y="662"/>
                      <a:pt x="332" y="662"/>
                    </a:cubicBezTo>
                    <a:cubicBezTo>
                      <a:pt x="145" y="662"/>
                      <a:pt x="1" y="513"/>
                      <a:pt x="1" y="331"/>
                    </a:cubicBezTo>
                    <a:cubicBezTo>
                      <a:pt x="1" y="144"/>
                      <a:pt x="145" y="0"/>
                      <a:pt x="332" y="0"/>
                    </a:cubicBezTo>
                    <a:cubicBezTo>
                      <a:pt x="513" y="0"/>
                      <a:pt x="663" y="144"/>
                      <a:pt x="663" y="331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5"/>
              <p:cNvSpPr/>
              <p:nvPr/>
            </p:nvSpPr>
            <p:spPr>
              <a:xfrm>
                <a:off x="2741800" y="1988075"/>
                <a:ext cx="1055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3" fill="none" extrusionOk="0">
                    <a:moveTo>
                      <a:pt x="422" y="209"/>
                    </a:moveTo>
                    <a:cubicBezTo>
                      <a:pt x="422" y="326"/>
                      <a:pt x="331" y="422"/>
                      <a:pt x="214" y="422"/>
                    </a:cubicBezTo>
                    <a:cubicBezTo>
                      <a:pt x="96" y="422"/>
                      <a:pt x="0" y="326"/>
                      <a:pt x="0" y="209"/>
                    </a:cubicBezTo>
                    <a:cubicBezTo>
                      <a:pt x="0" y="91"/>
                      <a:pt x="96" y="1"/>
                      <a:pt x="214" y="1"/>
                    </a:cubicBezTo>
                    <a:cubicBezTo>
                      <a:pt x="331" y="1"/>
                      <a:pt x="422" y="91"/>
                      <a:pt x="422" y="20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5"/>
              <p:cNvSpPr/>
              <p:nvPr/>
            </p:nvSpPr>
            <p:spPr>
              <a:xfrm>
                <a:off x="2812925" y="2025175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fill="none" extrusionOk="0">
                    <a:moveTo>
                      <a:pt x="529" y="262"/>
                    </a:moveTo>
                    <a:cubicBezTo>
                      <a:pt x="529" y="412"/>
                      <a:pt x="411" y="529"/>
                      <a:pt x="267" y="529"/>
                    </a:cubicBezTo>
                    <a:cubicBezTo>
                      <a:pt x="118" y="529"/>
                      <a:pt x="0" y="412"/>
                      <a:pt x="0" y="262"/>
                    </a:cubicBezTo>
                    <a:cubicBezTo>
                      <a:pt x="0" y="118"/>
                      <a:pt x="118" y="1"/>
                      <a:pt x="267" y="1"/>
                    </a:cubicBezTo>
                    <a:cubicBezTo>
                      <a:pt x="411" y="1"/>
                      <a:pt x="529" y="118"/>
                      <a:pt x="529" y="26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5"/>
              <p:cNvSpPr/>
              <p:nvPr/>
            </p:nvSpPr>
            <p:spPr>
              <a:xfrm>
                <a:off x="3032450" y="2001425"/>
                <a:ext cx="185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43" fill="none" extrusionOk="0">
                    <a:moveTo>
                      <a:pt x="118" y="582"/>
                    </a:moveTo>
                    <a:cubicBezTo>
                      <a:pt x="1" y="444"/>
                      <a:pt x="17" y="235"/>
                      <a:pt x="161" y="118"/>
                    </a:cubicBezTo>
                    <a:cubicBezTo>
                      <a:pt x="300" y="0"/>
                      <a:pt x="508" y="16"/>
                      <a:pt x="625" y="161"/>
                    </a:cubicBezTo>
                    <a:cubicBezTo>
                      <a:pt x="743" y="299"/>
                      <a:pt x="727" y="508"/>
                      <a:pt x="583" y="625"/>
                    </a:cubicBezTo>
                    <a:cubicBezTo>
                      <a:pt x="444" y="742"/>
                      <a:pt x="236" y="726"/>
                      <a:pt x="118" y="58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>
                <a:off x="3020975" y="2058275"/>
                <a:ext cx="119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81" fill="none" extrusionOk="0">
                    <a:moveTo>
                      <a:pt x="76" y="374"/>
                    </a:moveTo>
                    <a:cubicBezTo>
                      <a:pt x="1" y="289"/>
                      <a:pt x="11" y="150"/>
                      <a:pt x="102" y="75"/>
                    </a:cubicBezTo>
                    <a:cubicBezTo>
                      <a:pt x="193" y="1"/>
                      <a:pt x="326" y="17"/>
                      <a:pt x="401" y="107"/>
                    </a:cubicBezTo>
                    <a:cubicBezTo>
                      <a:pt x="476" y="193"/>
                      <a:pt x="460" y="326"/>
                      <a:pt x="374" y="401"/>
                    </a:cubicBezTo>
                    <a:cubicBezTo>
                      <a:pt x="284" y="481"/>
                      <a:pt x="150" y="465"/>
                      <a:pt x="76" y="374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5"/>
              <p:cNvSpPr/>
              <p:nvPr/>
            </p:nvSpPr>
            <p:spPr>
              <a:xfrm>
                <a:off x="2939175" y="2073625"/>
                <a:ext cx="1482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88" fill="none" extrusionOk="0">
                    <a:moveTo>
                      <a:pt x="97" y="465"/>
                    </a:moveTo>
                    <a:cubicBezTo>
                      <a:pt x="0" y="347"/>
                      <a:pt x="16" y="187"/>
                      <a:pt x="129" y="91"/>
                    </a:cubicBezTo>
                    <a:cubicBezTo>
                      <a:pt x="241" y="0"/>
                      <a:pt x="406" y="16"/>
                      <a:pt x="497" y="129"/>
                    </a:cubicBezTo>
                    <a:cubicBezTo>
                      <a:pt x="593" y="241"/>
                      <a:pt x="577" y="401"/>
                      <a:pt x="465" y="497"/>
                    </a:cubicBezTo>
                    <a:cubicBezTo>
                      <a:pt x="353" y="588"/>
                      <a:pt x="187" y="577"/>
                      <a:pt x="97" y="465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Cara mengumpulkan data</a:t>
            </a:r>
            <a:endParaRPr dirty="0"/>
          </a:p>
        </p:txBody>
      </p:sp>
      <p:sp>
        <p:nvSpPr>
          <p:cNvPr id="1048" name="Google Shape;1048;p43"/>
          <p:cNvSpPr txBox="1">
            <a:spLocks noGrp="1"/>
          </p:cNvSpPr>
          <p:nvPr>
            <p:ph type="subTitle" idx="1"/>
          </p:nvPr>
        </p:nvSpPr>
        <p:spPr>
          <a:xfrm>
            <a:off x="3186751" y="1650250"/>
            <a:ext cx="42243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Cara mengumpulkan data dengan mengajukan pertanyaan secara langsung kepada narasumber.</a:t>
            </a:r>
            <a:endParaRPr dirty="0"/>
          </a:p>
        </p:txBody>
      </p:sp>
      <p:sp>
        <p:nvSpPr>
          <p:cNvPr id="1049" name="Google Shape;1049;p43"/>
          <p:cNvSpPr txBox="1">
            <a:spLocks noGrp="1"/>
          </p:cNvSpPr>
          <p:nvPr>
            <p:ph type="subTitle" idx="2"/>
          </p:nvPr>
        </p:nvSpPr>
        <p:spPr>
          <a:xfrm>
            <a:off x="3186751" y="2770925"/>
            <a:ext cx="42243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Cara mengumpulkan data dengan mengirim daftar pertanyaan kepada narasumber.</a:t>
            </a:r>
            <a:endParaRPr dirty="0"/>
          </a:p>
        </p:txBody>
      </p:sp>
      <p:sp>
        <p:nvSpPr>
          <p:cNvPr id="1050" name="Google Shape;1050;p43"/>
          <p:cNvSpPr txBox="1">
            <a:spLocks noGrp="1"/>
          </p:cNvSpPr>
          <p:nvPr>
            <p:ph type="subTitle" idx="3"/>
          </p:nvPr>
        </p:nvSpPr>
        <p:spPr>
          <a:xfrm>
            <a:off x="3186751" y="3891600"/>
            <a:ext cx="42243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Cara mengumpulkan data dengan mengamati obyek atau kejadian.</a:t>
            </a:r>
            <a:endParaRPr dirty="0"/>
          </a:p>
        </p:txBody>
      </p:sp>
      <p:sp>
        <p:nvSpPr>
          <p:cNvPr id="1051" name="Google Shape;1051;p43"/>
          <p:cNvSpPr txBox="1">
            <a:spLocks noGrp="1"/>
          </p:cNvSpPr>
          <p:nvPr>
            <p:ph type="title" idx="4"/>
          </p:nvPr>
        </p:nvSpPr>
        <p:spPr>
          <a:xfrm>
            <a:off x="2223450" y="1319362"/>
            <a:ext cx="7347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1052" name="Google Shape;1052;p43"/>
          <p:cNvSpPr txBox="1">
            <a:spLocks noGrp="1"/>
          </p:cNvSpPr>
          <p:nvPr>
            <p:ph type="title" idx="5"/>
          </p:nvPr>
        </p:nvSpPr>
        <p:spPr>
          <a:xfrm>
            <a:off x="2223450" y="2435568"/>
            <a:ext cx="7347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1053" name="Google Shape;1053;p43"/>
          <p:cNvSpPr txBox="1">
            <a:spLocks noGrp="1"/>
          </p:cNvSpPr>
          <p:nvPr>
            <p:ph type="title" idx="6"/>
          </p:nvPr>
        </p:nvSpPr>
        <p:spPr>
          <a:xfrm>
            <a:off x="2223450" y="3551775"/>
            <a:ext cx="7347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</a:t>
            </a:r>
            <a:endParaRPr/>
          </a:p>
        </p:txBody>
      </p:sp>
      <p:sp>
        <p:nvSpPr>
          <p:cNvPr id="1054" name="Google Shape;1054;p43"/>
          <p:cNvSpPr txBox="1">
            <a:spLocks noGrp="1"/>
          </p:cNvSpPr>
          <p:nvPr>
            <p:ph type="subTitle" idx="7"/>
          </p:nvPr>
        </p:nvSpPr>
        <p:spPr>
          <a:xfrm>
            <a:off x="3186756" y="1355775"/>
            <a:ext cx="422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Wawancara (interview) </a:t>
            </a:r>
            <a:endParaRPr dirty="0"/>
          </a:p>
        </p:txBody>
      </p:sp>
      <p:sp>
        <p:nvSpPr>
          <p:cNvPr id="1055" name="Google Shape;1055;p43"/>
          <p:cNvSpPr txBox="1">
            <a:spLocks noGrp="1"/>
          </p:cNvSpPr>
          <p:nvPr>
            <p:ph type="subTitle" idx="8"/>
          </p:nvPr>
        </p:nvSpPr>
        <p:spPr>
          <a:xfrm>
            <a:off x="3186762" y="2476450"/>
            <a:ext cx="422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Kuesioner (angket)</a:t>
            </a:r>
            <a:endParaRPr dirty="0"/>
          </a:p>
        </p:txBody>
      </p:sp>
      <p:sp>
        <p:nvSpPr>
          <p:cNvPr id="1056" name="Google Shape;1056;p43"/>
          <p:cNvSpPr txBox="1">
            <a:spLocks noGrp="1"/>
          </p:cNvSpPr>
          <p:nvPr>
            <p:ph type="subTitle" idx="9"/>
          </p:nvPr>
        </p:nvSpPr>
        <p:spPr>
          <a:xfrm>
            <a:off x="3186761" y="3597125"/>
            <a:ext cx="4224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Observasi (pengamatan)</a:t>
            </a:r>
            <a:endParaRPr dirty="0"/>
          </a:p>
        </p:txBody>
      </p:sp>
      <p:grpSp>
        <p:nvGrpSpPr>
          <p:cNvPr id="1057" name="Google Shape;1057;p43"/>
          <p:cNvGrpSpPr/>
          <p:nvPr/>
        </p:nvGrpSpPr>
        <p:grpSpPr>
          <a:xfrm>
            <a:off x="7356147" y="614459"/>
            <a:ext cx="1004238" cy="1140918"/>
            <a:chOff x="7432347" y="544982"/>
            <a:chExt cx="1004238" cy="1140918"/>
          </a:xfrm>
        </p:grpSpPr>
        <p:grpSp>
          <p:nvGrpSpPr>
            <p:cNvPr id="1058" name="Google Shape;1058;p43"/>
            <p:cNvGrpSpPr/>
            <p:nvPr/>
          </p:nvGrpSpPr>
          <p:grpSpPr>
            <a:xfrm rot="-519367">
              <a:off x="7504442" y="603875"/>
              <a:ext cx="860050" cy="1023131"/>
              <a:chOff x="4212625" y="1491875"/>
              <a:chExt cx="553875" cy="658900"/>
            </a:xfrm>
          </p:grpSpPr>
          <p:grpSp>
            <p:nvGrpSpPr>
              <p:cNvPr id="1059" name="Google Shape;1059;p43"/>
              <p:cNvGrpSpPr/>
              <p:nvPr/>
            </p:nvGrpSpPr>
            <p:grpSpPr>
              <a:xfrm>
                <a:off x="4212625" y="1491875"/>
                <a:ext cx="553875" cy="658900"/>
                <a:chOff x="4212625" y="1491875"/>
                <a:chExt cx="553875" cy="658900"/>
              </a:xfrm>
            </p:grpSpPr>
            <p:sp>
              <p:nvSpPr>
                <p:cNvPr id="1060" name="Google Shape;1060;p43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43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2" name="Google Shape;1062;p43"/>
              <p:cNvGrpSpPr/>
              <p:nvPr/>
            </p:nvGrpSpPr>
            <p:grpSpPr>
              <a:xfrm>
                <a:off x="4324475" y="1790700"/>
                <a:ext cx="412550" cy="330600"/>
                <a:chOff x="4324475" y="1790700"/>
                <a:chExt cx="412550" cy="330600"/>
              </a:xfrm>
            </p:grpSpPr>
            <p:sp>
              <p:nvSpPr>
                <p:cNvPr id="1063" name="Google Shape;1063;p43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43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43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43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43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43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43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43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43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43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43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43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43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43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43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43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3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3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3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3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43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3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43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3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43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43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3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3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43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43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43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43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43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43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43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43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43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43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43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43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43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43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43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43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43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43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3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43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43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43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43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43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43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43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43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43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43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43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43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43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43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43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5" name="Google Shape;1125;p43"/>
              <p:cNvSpPr/>
              <p:nvPr/>
            </p:nvSpPr>
            <p:spPr>
              <a:xfrm>
                <a:off x="4212625" y="1491875"/>
                <a:ext cx="553875" cy="658900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3"/>
              <p:cNvSpPr/>
              <p:nvPr/>
            </p:nvSpPr>
            <p:spPr>
              <a:xfrm>
                <a:off x="4324475" y="1804450"/>
                <a:ext cx="41255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3"/>
              <p:cNvSpPr/>
              <p:nvPr/>
            </p:nvSpPr>
            <p:spPr>
              <a:xfrm>
                <a:off x="4324475" y="1790700"/>
                <a:ext cx="4125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3"/>
              <p:cNvSpPr/>
              <p:nvPr/>
            </p:nvSpPr>
            <p:spPr>
              <a:xfrm>
                <a:off x="4380525" y="1989150"/>
                <a:ext cx="167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3"/>
              <p:cNvSpPr/>
              <p:nvPr/>
            </p:nvSpPr>
            <p:spPr>
              <a:xfrm>
                <a:off x="4429225" y="1960450"/>
                <a:ext cx="105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3"/>
              <p:cNvSpPr/>
              <p:nvPr/>
            </p:nvSpPr>
            <p:spPr>
              <a:xfrm>
                <a:off x="4444325" y="2025450"/>
                <a:ext cx="2525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3"/>
              <p:cNvSpPr/>
              <p:nvPr/>
            </p:nvSpPr>
            <p:spPr>
              <a:xfrm>
                <a:off x="4386525" y="1882775"/>
                <a:ext cx="1845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3"/>
              <p:cNvSpPr/>
              <p:nvPr/>
            </p:nvSpPr>
            <p:spPr>
              <a:xfrm>
                <a:off x="4500375" y="1877850"/>
                <a:ext cx="1175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3"/>
              <p:cNvSpPr/>
              <p:nvPr/>
            </p:nvSpPr>
            <p:spPr>
              <a:xfrm>
                <a:off x="4523325" y="1990625"/>
                <a:ext cx="147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3"/>
              <p:cNvSpPr/>
              <p:nvPr/>
            </p:nvSpPr>
            <p:spPr>
              <a:xfrm>
                <a:off x="4638775" y="1953250"/>
                <a:ext cx="2765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3"/>
              <p:cNvSpPr/>
              <p:nvPr/>
            </p:nvSpPr>
            <p:spPr>
              <a:xfrm>
                <a:off x="4674000" y="2031325"/>
                <a:ext cx="136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3"/>
              <p:cNvSpPr/>
              <p:nvPr/>
            </p:nvSpPr>
            <p:spPr>
              <a:xfrm>
                <a:off x="4599125" y="1921075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3"/>
              <p:cNvSpPr/>
              <p:nvPr/>
            </p:nvSpPr>
            <p:spPr>
              <a:xfrm>
                <a:off x="4676275" y="188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3"/>
              <p:cNvSpPr/>
              <p:nvPr/>
            </p:nvSpPr>
            <p:spPr>
              <a:xfrm>
                <a:off x="4562950" y="2067750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3"/>
            <p:cNvGrpSpPr/>
            <p:nvPr/>
          </p:nvGrpSpPr>
          <p:grpSpPr>
            <a:xfrm rot="-519367">
              <a:off x="7504442" y="603875"/>
              <a:ext cx="860050" cy="1023131"/>
              <a:chOff x="4212625" y="1491875"/>
              <a:chExt cx="553875" cy="658900"/>
            </a:xfrm>
          </p:grpSpPr>
          <p:grpSp>
            <p:nvGrpSpPr>
              <p:cNvPr id="1140" name="Google Shape;1140;p43"/>
              <p:cNvGrpSpPr/>
              <p:nvPr/>
            </p:nvGrpSpPr>
            <p:grpSpPr>
              <a:xfrm>
                <a:off x="4212625" y="1491875"/>
                <a:ext cx="553875" cy="658900"/>
                <a:chOff x="4212625" y="1491875"/>
                <a:chExt cx="553875" cy="658900"/>
              </a:xfrm>
            </p:grpSpPr>
            <p:sp>
              <p:nvSpPr>
                <p:cNvPr id="1141" name="Google Shape;1141;p43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3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3" name="Google Shape;1143;p43"/>
              <p:cNvGrpSpPr/>
              <p:nvPr/>
            </p:nvGrpSpPr>
            <p:grpSpPr>
              <a:xfrm>
                <a:off x="4324475" y="1790700"/>
                <a:ext cx="412550" cy="330600"/>
                <a:chOff x="4324475" y="1790700"/>
                <a:chExt cx="412550" cy="330600"/>
              </a:xfrm>
            </p:grpSpPr>
            <p:sp>
              <p:nvSpPr>
                <p:cNvPr id="1144" name="Google Shape;1144;p43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3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3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3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3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3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3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43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43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43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43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43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43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43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43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43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43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43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43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43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43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43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43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43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43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43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43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43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43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43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43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43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43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43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43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43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43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43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43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43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43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43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43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6" name="Google Shape;1206;p43"/>
              <p:cNvSpPr/>
              <p:nvPr/>
            </p:nvSpPr>
            <p:spPr>
              <a:xfrm>
                <a:off x="4212625" y="1491875"/>
                <a:ext cx="553875" cy="658900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3"/>
              <p:cNvSpPr/>
              <p:nvPr/>
            </p:nvSpPr>
            <p:spPr>
              <a:xfrm>
                <a:off x="4324475" y="1804450"/>
                <a:ext cx="41255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3"/>
              <p:cNvSpPr/>
              <p:nvPr/>
            </p:nvSpPr>
            <p:spPr>
              <a:xfrm>
                <a:off x="4324475" y="1790700"/>
                <a:ext cx="4125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3"/>
              <p:cNvSpPr/>
              <p:nvPr/>
            </p:nvSpPr>
            <p:spPr>
              <a:xfrm>
                <a:off x="4380525" y="1989150"/>
                <a:ext cx="167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3"/>
              <p:cNvSpPr/>
              <p:nvPr/>
            </p:nvSpPr>
            <p:spPr>
              <a:xfrm>
                <a:off x="4429225" y="1960450"/>
                <a:ext cx="105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4444325" y="2025450"/>
                <a:ext cx="2525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4386525" y="1882775"/>
                <a:ext cx="1845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4500375" y="1877850"/>
                <a:ext cx="1175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>
                <a:off x="4523325" y="1990625"/>
                <a:ext cx="147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3"/>
              <p:cNvSpPr/>
              <p:nvPr/>
            </p:nvSpPr>
            <p:spPr>
              <a:xfrm>
                <a:off x="4638775" y="1953250"/>
                <a:ext cx="2765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4674000" y="2031325"/>
                <a:ext cx="136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3"/>
              <p:cNvSpPr/>
              <p:nvPr/>
            </p:nvSpPr>
            <p:spPr>
              <a:xfrm>
                <a:off x="4599125" y="1921075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3"/>
              <p:cNvSpPr/>
              <p:nvPr/>
            </p:nvSpPr>
            <p:spPr>
              <a:xfrm>
                <a:off x="4676275" y="188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3"/>
              <p:cNvSpPr/>
              <p:nvPr/>
            </p:nvSpPr>
            <p:spPr>
              <a:xfrm>
                <a:off x="4562950" y="2067750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43"/>
          <p:cNvGrpSpPr/>
          <p:nvPr/>
        </p:nvGrpSpPr>
        <p:grpSpPr>
          <a:xfrm>
            <a:off x="374274" y="1820979"/>
            <a:ext cx="1335433" cy="1418797"/>
            <a:chOff x="374274" y="1820979"/>
            <a:chExt cx="1335433" cy="1418797"/>
          </a:xfrm>
        </p:grpSpPr>
        <p:grpSp>
          <p:nvGrpSpPr>
            <p:cNvPr id="1221" name="Google Shape;1221;p43"/>
            <p:cNvGrpSpPr/>
            <p:nvPr/>
          </p:nvGrpSpPr>
          <p:grpSpPr>
            <a:xfrm rot="-3149461">
              <a:off x="437879" y="2152339"/>
              <a:ext cx="1208223" cy="756076"/>
              <a:chOff x="3863775" y="2433950"/>
              <a:chExt cx="778075" cy="486900"/>
            </a:xfrm>
          </p:grpSpPr>
          <p:grpSp>
            <p:nvGrpSpPr>
              <p:cNvPr id="1222" name="Google Shape;1222;p43"/>
              <p:cNvGrpSpPr/>
              <p:nvPr/>
            </p:nvGrpSpPr>
            <p:grpSpPr>
              <a:xfrm>
                <a:off x="4217300" y="2503225"/>
                <a:ext cx="355300" cy="354350"/>
                <a:chOff x="4217300" y="2503225"/>
                <a:chExt cx="355300" cy="354350"/>
              </a:xfrm>
            </p:grpSpPr>
            <p:sp>
              <p:nvSpPr>
                <p:cNvPr id="1223" name="Google Shape;1223;p43"/>
                <p:cNvSpPr/>
                <p:nvPr/>
              </p:nvSpPr>
              <p:spPr>
                <a:xfrm>
                  <a:off x="4239725" y="2516975"/>
                  <a:ext cx="332875" cy="3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5" h="13624" extrusionOk="0">
                      <a:moveTo>
                        <a:pt x="10495" y="5446"/>
                      </a:moveTo>
                      <a:cubicBezTo>
                        <a:pt x="10630" y="5446"/>
                        <a:pt x="10772" y="5483"/>
                        <a:pt x="10923" y="5563"/>
                      </a:cubicBezTo>
                      <a:cubicBezTo>
                        <a:pt x="11937" y="6097"/>
                        <a:pt x="12049" y="7885"/>
                        <a:pt x="11168" y="9556"/>
                      </a:cubicBezTo>
                      <a:cubicBezTo>
                        <a:pt x="10454" y="10898"/>
                        <a:pt x="9317" y="11755"/>
                        <a:pt x="8369" y="11755"/>
                      </a:cubicBezTo>
                      <a:cubicBezTo>
                        <a:pt x="8140" y="11755"/>
                        <a:pt x="7923" y="11705"/>
                        <a:pt x="7725" y="11600"/>
                      </a:cubicBezTo>
                      <a:cubicBezTo>
                        <a:pt x="6711" y="11061"/>
                        <a:pt x="7506" y="9775"/>
                        <a:pt x="8387" y="8104"/>
                      </a:cubicBezTo>
                      <a:cubicBezTo>
                        <a:pt x="9142" y="6684"/>
                        <a:pt x="9712" y="5446"/>
                        <a:pt x="10495" y="5446"/>
                      </a:cubicBezTo>
                      <a:close/>
                      <a:moveTo>
                        <a:pt x="8436" y="0"/>
                      </a:moveTo>
                      <a:cubicBezTo>
                        <a:pt x="7548" y="0"/>
                        <a:pt x="6646" y="158"/>
                        <a:pt x="5766" y="497"/>
                      </a:cubicBezTo>
                      <a:cubicBezTo>
                        <a:pt x="1922" y="1970"/>
                        <a:pt x="0" y="6289"/>
                        <a:pt x="1479" y="10132"/>
                      </a:cubicBezTo>
                      <a:cubicBezTo>
                        <a:pt x="1933" y="11323"/>
                        <a:pt x="2664" y="12332"/>
                        <a:pt x="3572" y="13111"/>
                      </a:cubicBezTo>
                      <a:cubicBezTo>
                        <a:pt x="3663" y="13149"/>
                        <a:pt x="3759" y="13181"/>
                        <a:pt x="3849" y="13218"/>
                      </a:cubicBezTo>
                      <a:cubicBezTo>
                        <a:pt x="3860" y="13218"/>
                        <a:pt x="3876" y="13223"/>
                        <a:pt x="3887" y="13229"/>
                      </a:cubicBezTo>
                      <a:cubicBezTo>
                        <a:pt x="3972" y="13261"/>
                        <a:pt x="4052" y="13287"/>
                        <a:pt x="4138" y="13309"/>
                      </a:cubicBezTo>
                      <a:cubicBezTo>
                        <a:pt x="4159" y="13319"/>
                        <a:pt x="4186" y="13325"/>
                        <a:pt x="4212" y="13335"/>
                      </a:cubicBezTo>
                      <a:cubicBezTo>
                        <a:pt x="4287" y="13357"/>
                        <a:pt x="4362" y="13378"/>
                        <a:pt x="4437" y="13394"/>
                      </a:cubicBezTo>
                      <a:cubicBezTo>
                        <a:pt x="4469" y="13405"/>
                        <a:pt x="4506" y="13415"/>
                        <a:pt x="4538" y="13421"/>
                      </a:cubicBezTo>
                      <a:cubicBezTo>
                        <a:pt x="4607" y="13442"/>
                        <a:pt x="4677" y="13453"/>
                        <a:pt x="4746" y="13469"/>
                      </a:cubicBezTo>
                      <a:cubicBezTo>
                        <a:pt x="4789" y="13480"/>
                        <a:pt x="4832" y="13485"/>
                        <a:pt x="4869" y="13496"/>
                      </a:cubicBezTo>
                      <a:cubicBezTo>
                        <a:pt x="4933" y="13506"/>
                        <a:pt x="5002" y="13522"/>
                        <a:pt x="5066" y="13533"/>
                      </a:cubicBezTo>
                      <a:cubicBezTo>
                        <a:pt x="5115" y="13538"/>
                        <a:pt x="5157" y="13544"/>
                        <a:pt x="5205" y="13554"/>
                      </a:cubicBezTo>
                      <a:cubicBezTo>
                        <a:pt x="5269" y="13560"/>
                        <a:pt x="5328" y="13570"/>
                        <a:pt x="5387" y="13576"/>
                      </a:cubicBezTo>
                      <a:cubicBezTo>
                        <a:pt x="5440" y="13581"/>
                        <a:pt x="5494" y="13586"/>
                        <a:pt x="5547" y="13592"/>
                      </a:cubicBezTo>
                      <a:cubicBezTo>
                        <a:pt x="5606" y="13597"/>
                        <a:pt x="5659" y="13602"/>
                        <a:pt x="5718" y="13608"/>
                      </a:cubicBezTo>
                      <a:cubicBezTo>
                        <a:pt x="5776" y="13613"/>
                        <a:pt x="5830" y="13613"/>
                        <a:pt x="5889" y="13618"/>
                      </a:cubicBezTo>
                      <a:cubicBezTo>
                        <a:pt x="5942" y="13618"/>
                        <a:pt x="5995" y="13624"/>
                        <a:pt x="6049" y="13624"/>
                      </a:cubicBezTo>
                      <a:lnTo>
                        <a:pt x="6390" y="13624"/>
                      </a:lnTo>
                      <a:cubicBezTo>
                        <a:pt x="6449" y="13624"/>
                        <a:pt x="6513" y="13618"/>
                        <a:pt x="6572" y="13618"/>
                      </a:cubicBezTo>
                      <a:cubicBezTo>
                        <a:pt x="6625" y="13613"/>
                        <a:pt x="6673" y="13613"/>
                        <a:pt x="6727" y="13608"/>
                      </a:cubicBezTo>
                      <a:cubicBezTo>
                        <a:pt x="6791" y="13602"/>
                        <a:pt x="6855" y="13597"/>
                        <a:pt x="6919" y="13592"/>
                      </a:cubicBezTo>
                      <a:cubicBezTo>
                        <a:pt x="6967" y="13586"/>
                        <a:pt x="7015" y="13581"/>
                        <a:pt x="7068" y="13576"/>
                      </a:cubicBezTo>
                      <a:cubicBezTo>
                        <a:pt x="7132" y="13570"/>
                        <a:pt x="7196" y="13560"/>
                        <a:pt x="7266" y="13549"/>
                      </a:cubicBezTo>
                      <a:cubicBezTo>
                        <a:pt x="7314" y="13544"/>
                        <a:pt x="7362" y="13533"/>
                        <a:pt x="7410" y="13528"/>
                      </a:cubicBezTo>
                      <a:cubicBezTo>
                        <a:pt x="7474" y="13517"/>
                        <a:pt x="7543" y="13501"/>
                        <a:pt x="7608" y="13490"/>
                      </a:cubicBezTo>
                      <a:cubicBezTo>
                        <a:pt x="7656" y="13480"/>
                        <a:pt x="7704" y="13469"/>
                        <a:pt x="7746" y="13458"/>
                      </a:cubicBezTo>
                      <a:cubicBezTo>
                        <a:pt x="7821" y="13442"/>
                        <a:pt x="7890" y="13426"/>
                        <a:pt x="7960" y="13410"/>
                      </a:cubicBezTo>
                      <a:cubicBezTo>
                        <a:pt x="8003" y="13399"/>
                        <a:pt x="8045" y="13389"/>
                        <a:pt x="8088" y="13378"/>
                      </a:cubicBezTo>
                      <a:cubicBezTo>
                        <a:pt x="8168" y="13357"/>
                        <a:pt x="8243" y="13330"/>
                        <a:pt x="8318" y="13309"/>
                      </a:cubicBezTo>
                      <a:cubicBezTo>
                        <a:pt x="8355" y="13298"/>
                        <a:pt x="8392" y="13287"/>
                        <a:pt x="8424" y="13277"/>
                      </a:cubicBezTo>
                      <a:cubicBezTo>
                        <a:pt x="8536" y="13239"/>
                        <a:pt x="8649" y="13197"/>
                        <a:pt x="8761" y="13154"/>
                      </a:cubicBezTo>
                      <a:cubicBezTo>
                        <a:pt x="10933" y="12321"/>
                        <a:pt x="12460" y="10538"/>
                        <a:pt x="13047" y="8462"/>
                      </a:cubicBezTo>
                      <a:cubicBezTo>
                        <a:pt x="13138" y="8131"/>
                        <a:pt x="13207" y="7800"/>
                        <a:pt x="13250" y="7458"/>
                      </a:cubicBezTo>
                      <a:cubicBezTo>
                        <a:pt x="13282" y="7228"/>
                        <a:pt x="13298" y="7004"/>
                        <a:pt x="13309" y="6769"/>
                      </a:cubicBezTo>
                      <a:cubicBezTo>
                        <a:pt x="13314" y="6657"/>
                        <a:pt x="13314" y="6540"/>
                        <a:pt x="13309" y="6428"/>
                      </a:cubicBezTo>
                      <a:cubicBezTo>
                        <a:pt x="13298" y="5616"/>
                        <a:pt x="13143" y="4794"/>
                        <a:pt x="12839" y="3993"/>
                      </a:cubicBezTo>
                      <a:cubicBezTo>
                        <a:pt x="12791" y="3881"/>
                        <a:pt x="12748" y="3764"/>
                        <a:pt x="12695" y="3657"/>
                      </a:cubicBezTo>
                      <a:cubicBezTo>
                        <a:pt x="12684" y="3620"/>
                        <a:pt x="12663" y="3588"/>
                        <a:pt x="12647" y="3550"/>
                      </a:cubicBezTo>
                      <a:cubicBezTo>
                        <a:pt x="12615" y="3476"/>
                        <a:pt x="12578" y="3401"/>
                        <a:pt x="12540" y="3326"/>
                      </a:cubicBezTo>
                      <a:cubicBezTo>
                        <a:pt x="12519" y="3283"/>
                        <a:pt x="12497" y="3246"/>
                        <a:pt x="12476" y="3203"/>
                      </a:cubicBezTo>
                      <a:cubicBezTo>
                        <a:pt x="12439" y="3139"/>
                        <a:pt x="12407" y="3075"/>
                        <a:pt x="12369" y="3006"/>
                      </a:cubicBezTo>
                      <a:cubicBezTo>
                        <a:pt x="12343" y="2963"/>
                        <a:pt x="12316" y="2926"/>
                        <a:pt x="12295" y="2883"/>
                      </a:cubicBezTo>
                      <a:cubicBezTo>
                        <a:pt x="12257" y="2819"/>
                        <a:pt x="12220" y="2760"/>
                        <a:pt x="12182" y="2701"/>
                      </a:cubicBezTo>
                      <a:cubicBezTo>
                        <a:pt x="12156" y="2659"/>
                        <a:pt x="12124" y="2616"/>
                        <a:pt x="12097" y="2573"/>
                      </a:cubicBezTo>
                      <a:cubicBezTo>
                        <a:pt x="12060" y="2520"/>
                        <a:pt x="12022" y="2461"/>
                        <a:pt x="11985" y="2408"/>
                      </a:cubicBezTo>
                      <a:cubicBezTo>
                        <a:pt x="11953" y="2365"/>
                        <a:pt x="11921" y="2322"/>
                        <a:pt x="11889" y="2280"/>
                      </a:cubicBezTo>
                      <a:cubicBezTo>
                        <a:pt x="11852" y="2226"/>
                        <a:pt x="11814" y="2178"/>
                        <a:pt x="11771" y="2125"/>
                      </a:cubicBezTo>
                      <a:cubicBezTo>
                        <a:pt x="11739" y="2082"/>
                        <a:pt x="11702" y="2045"/>
                        <a:pt x="11670" y="2002"/>
                      </a:cubicBezTo>
                      <a:cubicBezTo>
                        <a:pt x="11627" y="1954"/>
                        <a:pt x="11590" y="1906"/>
                        <a:pt x="11547" y="1858"/>
                      </a:cubicBezTo>
                      <a:cubicBezTo>
                        <a:pt x="11510" y="1815"/>
                        <a:pt x="11472" y="1778"/>
                        <a:pt x="11435" y="1735"/>
                      </a:cubicBezTo>
                      <a:cubicBezTo>
                        <a:pt x="11392" y="1693"/>
                        <a:pt x="11355" y="1645"/>
                        <a:pt x="11312" y="1602"/>
                      </a:cubicBezTo>
                      <a:cubicBezTo>
                        <a:pt x="11270" y="1559"/>
                        <a:pt x="11232" y="1522"/>
                        <a:pt x="11190" y="1484"/>
                      </a:cubicBezTo>
                      <a:cubicBezTo>
                        <a:pt x="11147" y="1442"/>
                        <a:pt x="11104" y="1399"/>
                        <a:pt x="11061" y="1356"/>
                      </a:cubicBezTo>
                      <a:cubicBezTo>
                        <a:pt x="11019" y="1319"/>
                        <a:pt x="10981" y="1282"/>
                        <a:pt x="10939" y="1244"/>
                      </a:cubicBezTo>
                      <a:cubicBezTo>
                        <a:pt x="10891" y="1207"/>
                        <a:pt x="10848" y="1164"/>
                        <a:pt x="10800" y="1127"/>
                      </a:cubicBezTo>
                      <a:cubicBezTo>
                        <a:pt x="10762" y="1089"/>
                        <a:pt x="10714" y="1057"/>
                        <a:pt x="10672" y="1025"/>
                      </a:cubicBezTo>
                      <a:cubicBezTo>
                        <a:pt x="10629" y="983"/>
                        <a:pt x="10581" y="945"/>
                        <a:pt x="10533" y="908"/>
                      </a:cubicBezTo>
                      <a:cubicBezTo>
                        <a:pt x="10490" y="876"/>
                        <a:pt x="10442" y="844"/>
                        <a:pt x="10399" y="812"/>
                      </a:cubicBezTo>
                      <a:cubicBezTo>
                        <a:pt x="10351" y="780"/>
                        <a:pt x="10303" y="742"/>
                        <a:pt x="10250" y="705"/>
                      </a:cubicBezTo>
                      <a:cubicBezTo>
                        <a:pt x="10207" y="678"/>
                        <a:pt x="10165" y="646"/>
                        <a:pt x="10122" y="620"/>
                      </a:cubicBezTo>
                      <a:cubicBezTo>
                        <a:pt x="10069" y="588"/>
                        <a:pt x="10015" y="550"/>
                        <a:pt x="9962" y="518"/>
                      </a:cubicBezTo>
                      <a:cubicBezTo>
                        <a:pt x="9919" y="491"/>
                        <a:pt x="9876" y="465"/>
                        <a:pt x="9834" y="438"/>
                      </a:cubicBezTo>
                      <a:cubicBezTo>
                        <a:pt x="9775" y="406"/>
                        <a:pt x="9722" y="374"/>
                        <a:pt x="9663" y="342"/>
                      </a:cubicBezTo>
                      <a:cubicBezTo>
                        <a:pt x="9625" y="321"/>
                        <a:pt x="9583" y="299"/>
                        <a:pt x="9540" y="278"/>
                      </a:cubicBezTo>
                      <a:cubicBezTo>
                        <a:pt x="9476" y="246"/>
                        <a:pt x="9417" y="214"/>
                        <a:pt x="9353" y="182"/>
                      </a:cubicBezTo>
                      <a:cubicBezTo>
                        <a:pt x="9316" y="160"/>
                        <a:pt x="9278" y="144"/>
                        <a:pt x="9241" y="128"/>
                      </a:cubicBezTo>
                      <a:cubicBezTo>
                        <a:pt x="9172" y="96"/>
                        <a:pt x="9108" y="64"/>
                        <a:pt x="9038" y="32"/>
                      </a:cubicBezTo>
                      <a:cubicBezTo>
                        <a:pt x="9028" y="27"/>
                        <a:pt x="9012" y="22"/>
                        <a:pt x="9001" y="22"/>
                      </a:cubicBezTo>
                      <a:cubicBezTo>
                        <a:pt x="8813" y="8"/>
                        <a:pt x="8625" y="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3"/>
                <p:cNvSpPr/>
                <p:nvPr/>
              </p:nvSpPr>
              <p:spPr>
                <a:xfrm>
                  <a:off x="4217300" y="2503225"/>
                  <a:ext cx="247450" cy="3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8" h="13662" extrusionOk="0">
                      <a:moveTo>
                        <a:pt x="6988" y="0"/>
                      </a:moveTo>
                      <a:cubicBezTo>
                        <a:pt x="6914" y="0"/>
                        <a:pt x="6839" y="6"/>
                        <a:pt x="6764" y="6"/>
                      </a:cubicBezTo>
                      <a:cubicBezTo>
                        <a:pt x="6727" y="11"/>
                        <a:pt x="6684" y="11"/>
                        <a:pt x="6641" y="11"/>
                      </a:cubicBezTo>
                      <a:cubicBezTo>
                        <a:pt x="6567" y="16"/>
                        <a:pt x="6492" y="27"/>
                        <a:pt x="6417" y="33"/>
                      </a:cubicBezTo>
                      <a:cubicBezTo>
                        <a:pt x="6380" y="38"/>
                        <a:pt x="6337" y="43"/>
                        <a:pt x="6294" y="43"/>
                      </a:cubicBezTo>
                      <a:cubicBezTo>
                        <a:pt x="6225" y="54"/>
                        <a:pt x="6150" y="65"/>
                        <a:pt x="6076" y="75"/>
                      </a:cubicBezTo>
                      <a:cubicBezTo>
                        <a:pt x="6033" y="81"/>
                        <a:pt x="5990" y="86"/>
                        <a:pt x="5953" y="97"/>
                      </a:cubicBezTo>
                      <a:cubicBezTo>
                        <a:pt x="5878" y="107"/>
                        <a:pt x="5803" y="123"/>
                        <a:pt x="5734" y="134"/>
                      </a:cubicBezTo>
                      <a:cubicBezTo>
                        <a:pt x="5691" y="145"/>
                        <a:pt x="5649" y="150"/>
                        <a:pt x="5606" y="161"/>
                      </a:cubicBezTo>
                      <a:cubicBezTo>
                        <a:pt x="5531" y="177"/>
                        <a:pt x="5462" y="198"/>
                        <a:pt x="5387" y="214"/>
                      </a:cubicBezTo>
                      <a:cubicBezTo>
                        <a:pt x="5344" y="225"/>
                        <a:pt x="5302" y="235"/>
                        <a:pt x="5259" y="246"/>
                      </a:cubicBezTo>
                      <a:cubicBezTo>
                        <a:pt x="5184" y="267"/>
                        <a:pt x="5109" y="289"/>
                        <a:pt x="5040" y="315"/>
                      </a:cubicBezTo>
                      <a:cubicBezTo>
                        <a:pt x="4997" y="326"/>
                        <a:pt x="4955" y="337"/>
                        <a:pt x="4917" y="347"/>
                      </a:cubicBezTo>
                      <a:cubicBezTo>
                        <a:pt x="4821" y="379"/>
                        <a:pt x="4725" y="417"/>
                        <a:pt x="4634" y="449"/>
                      </a:cubicBezTo>
                      <a:cubicBezTo>
                        <a:pt x="4613" y="460"/>
                        <a:pt x="4597" y="465"/>
                        <a:pt x="4576" y="470"/>
                      </a:cubicBezTo>
                      <a:cubicBezTo>
                        <a:pt x="2750" y="1175"/>
                        <a:pt x="1378" y="2547"/>
                        <a:pt x="641" y="4207"/>
                      </a:cubicBezTo>
                      <a:cubicBezTo>
                        <a:pt x="588" y="4324"/>
                        <a:pt x="540" y="4442"/>
                        <a:pt x="497" y="4565"/>
                      </a:cubicBezTo>
                      <a:cubicBezTo>
                        <a:pt x="428" y="4736"/>
                        <a:pt x="369" y="4917"/>
                        <a:pt x="316" y="5093"/>
                      </a:cubicBezTo>
                      <a:cubicBezTo>
                        <a:pt x="150" y="5664"/>
                        <a:pt x="54" y="6252"/>
                        <a:pt x="33" y="6855"/>
                      </a:cubicBezTo>
                      <a:cubicBezTo>
                        <a:pt x="1" y="7773"/>
                        <a:pt x="150" y="8718"/>
                        <a:pt x="502" y="9631"/>
                      </a:cubicBezTo>
                      <a:cubicBezTo>
                        <a:pt x="502" y="9636"/>
                        <a:pt x="502" y="9636"/>
                        <a:pt x="508" y="9641"/>
                      </a:cubicBezTo>
                      <a:cubicBezTo>
                        <a:pt x="550" y="9754"/>
                        <a:pt x="593" y="9866"/>
                        <a:pt x="641" y="9972"/>
                      </a:cubicBezTo>
                      <a:cubicBezTo>
                        <a:pt x="663" y="10010"/>
                        <a:pt x="679" y="10047"/>
                        <a:pt x="695" y="10085"/>
                      </a:cubicBezTo>
                      <a:cubicBezTo>
                        <a:pt x="732" y="10159"/>
                        <a:pt x="764" y="10234"/>
                        <a:pt x="801" y="10309"/>
                      </a:cubicBezTo>
                      <a:cubicBezTo>
                        <a:pt x="823" y="10351"/>
                        <a:pt x="849" y="10389"/>
                        <a:pt x="871" y="10432"/>
                      </a:cubicBezTo>
                      <a:cubicBezTo>
                        <a:pt x="903" y="10501"/>
                        <a:pt x="940" y="10565"/>
                        <a:pt x="977" y="10629"/>
                      </a:cubicBezTo>
                      <a:cubicBezTo>
                        <a:pt x="1004" y="10672"/>
                        <a:pt x="1026" y="10714"/>
                        <a:pt x="1052" y="10757"/>
                      </a:cubicBezTo>
                      <a:cubicBezTo>
                        <a:pt x="1090" y="10816"/>
                        <a:pt x="1127" y="10880"/>
                        <a:pt x="1170" y="10944"/>
                      </a:cubicBezTo>
                      <a:cubicBezTo>
                        <a:pt x="1196" y="10981"/>
                        <a:pt x="1223" y="11024"/>
                        <a:pt x="1250" y="11061"/>
                      </a:cubicBezTo>
                      <a:cubicBezTo>
                        <a:pt x="1287" y="11120"/>
                        <a:pt x="1330" y="11184"/>
                        <a:pt x="1373" y="11238"/>
                      </a:cubicBezTo>
                      <a:cubicBezTo>
                        <a:pt x="1399" y="11280"/>
                        <a:pt x="1431" y="11318"/>
                        <a:pt x="1458" y="11355"/>
                      </a:cubicBezTo>
                      <a:cubicBezTo>
                        <a:pt x="1501" y="11414"/>
                        <a:pt x="1543" y="11472"/>
                        <a:pt x="1591" y="11526"/>
                      </a:cubicBezTo>
                      <a:cubicBezTo>
                        <a:pt x="1618" y="11563"/>
                        <a:pt x="1650" y="11601"/>
                        <a:pt x="1682" y="11633"/>
                      </a:cubicBezTo>
                      <a:cubicBezTo>
                        <a:pt x="1725" y="11691"/>
                        <a:pt x="1773" y="11745"/>
                        <a:pt x="1821" y="11798"/>
                      </a:cubicBezTo>
                      <a:cubicBezTo>
                        <a:pt x="1853" y="11835"/>
                        <a:pt x="1885" y="11868"/>
                        <a:pt x="1912" y="11900"/>
                      </a:cubicBezTo>
                      <a:cubicBezTo>
                        <a:pt x="1965" y="11953"/>
                        <a:pt x="2013" y="12006"/>
                        <a:pt x="2067" y="12060"/>
                      </a:cubicBezTo>
                      <a:cubicBezTo>
                        <a:pt x="2099" y="12092"/>
                        <a:pt x="2125" y="12124"/>
                        <a:pt x="2157" y="12150"/>
                      </a:cubicBezTo>
                      <a:cubicBezTo>
                        <a:pt x="2211" y="12204"/>
                        <a:pt x="2269" y="12257"/>
                        <a:pt x="2323" y="12311"/>
                      </a:cubicBezTo>
                      <a:cubicBezTo>
                        <a:pt x="2355" y="12337"/>
                        <a:pt x="2381" y="12364"/>
                        <a:pt x="2414" y="12391"/>
                      </a:cubicBezTo>
                      <a:cubicBezTo>
                        <a:pt x="2472" y="12444"/>
                        <a:pt x="2531" y="12492"/>
                        <a:pt x="2590" y="12540"/>
                      </a:cubicBezTo>
                      <a:cubicBezTo>
                        <a:pt x="2622" y="12567"/>
                        <a:pt x="2654" y="12594"/>
                        <a:pt x="2680" y="12615"/>
                      </a:cubicBezTo>
                      <a:cubicBezTo>
                        <a:pt x="2744" y="12668"/>
                        <a:pt x="2809" y="12716"/>
                        <a:pt x="2873" y="12764"/>
                      </a:cubicBezTo>
                      <a:cubicBezTo>
                        <a:pt x="2899" y="12786"/>
                        <a:pt x="2931" y="12807"/>
                        <a:pt x="2958" y="12828"/>
                      </a:cubicBezTo>
                      <a:cubicBezTo>
                        <a:pt x="3027" y="12876"/>
                        <a:pt x="3097" y="12925"/>
                        <a:pt x="3166" y="12973"/>
                      </a:cubicBezTo>
                      <a:cubicBezTo>
                        <a:pt x="3193" y="12989"/>
                        <a:pt x="3220" y="13005"/>
                        <a:pt x="3246" y="13021"/>
                      </a:cubicBezTo>
                      <a:cubicBezTo>
                        <a:pt x="3321" y="13074"/>
                        <a:pt x="3396" y="13117"/>
                        <a:pt x="3470" y="13165"/>
                      </a:cubicBezTo>
                      <a:cubicBezTo>
                        <a:pt x="3492" y="13175"/>
                        <a:pt x="3519" y="13191"/>
                        <a:pt x="3540" y="13202"/>
                      </a:cubicBezTo>
                      <a:cubicBezTo>
                        <a:pt x="3620" y="13250"/>
                        <a:pt x="3705" y="13298"/>
                        <a:pt x="3791" y="13346"/>
                      </a:cubicBezTo>
                      <a:cubicBezTo>
                        <a:pt x="3807" y="13352"/>
                        <a:pt x="3823" y="13362"/>
                        <a:pt x="3839" y="13373"/>
                      </a:cubicBezTo>
                      <a:cubicBezTo>
                        <a:pt x="3935" y="13421"/>
                        <a:pt x="4026" y="13464"/>
                        <a:pt x="4122" y="13512"/>
                      </a:cubicBezTo>
                      <a:cubicBezTo>
                        <a:pt x="4132" y="13512"/>
                        <a:pt x="4143" y="13517"/>
                        <a:pt x="4148" y="13522"/>
                      </a:cubicBezTo>
                      <a:cubicBezTo>
                        <a:pt x="4255" y="13570"/>
                        <a:pt x="4362" y="13618"/>
                        <a:pt x="4469" y="13661"/>
                      </a:cubicBezTo>
                      <a:cubicBezTo>
                        <a:pt x="3561" y="12882"/>
                        <a:pt x="2830" y="11873"/>
                        <a:pt x="2376" y="10682"/>
                      </a:cubicBezTo>
                      <a:cubicBezTo>
                        <a:pt x="897" y="6839"/>
                        <a:pt x="2819" y="2520"/>
                        <a:pt x="6663" y="1047"/>
                      </a:cubicBezTo>
                      <a:cubicBezTo>
                        <a:pt x="7543" y="708"/>
                        <a:pt x="8445" y="550"/>
                        <a:pt x="9333" y="550"/>
                      </a:cubicBezTo>
                      <a:cubicBezTo>
                        <a:pt x="9522" y="550"/>
                        <a:pt x="9710" y="558"/>
                        <a:pt x="9898" y="572"/>
                      </a:cubicBezTo>
                      <a:cubicBezTo>
                        <a:pt x="9871" y="556"/>
                        <a:pt x="9850" y="550"/>
                        <a:pt x="9823" y="540"/>
                      </a:cubicBezTo>
                      <a:cubicBezTo>
                        <a:pt x="9759" y="513"/>
                        <a:pt x="9695" y="486"/>
                        <a:pt x="9631" y="460"/>
                      </a:cubicBezTo>
                      <a:cubicBezTo>
                        <a:pt x="9583" y="444"/>
                        <a:pt x="9540" y="428"/>
                        <a:pt x="9492" y="412"/>
                      </a:cubicBezTo>
                      <a:cubicBezTo>
                        <a:pt x="9433" y="390"/>
                        <a:pt x="9375" y="369"/>
                        <a:pt x="9316" y="347"/>
                      </a:cubicBezTo>
                      <a:cubicBezTo>
                        <a:pt x="9268" y="331"/>
                        <a:pt x="9215" y="315"/>
                        <a:pt x="9161" y="299"/>
                      </a:cubicBezTo>
                      <a:cubicBezTo>
                        <a:pt x="9108" y="283"/>
                        <a:pt x="9054" y="267"/>
                        <a:pt x="9001" y="251"/>
                      </a:cubicBezTo>
                      <a:cubicBezTo>
                        <a:pt x="8942" y="235"/>
                        <a:pt x="8884" y="225"/>
                        <a:pt x="8825" y="209"/>
                      </a:cubicBezTo>
                      <a:cubicBezTo>
                        <a:pt x="8777" y="198"/>
                        <a:pt x="8723" y="182"/>
                        <a:pt x="8675" y="171"/>
                      </a:cubicBezTo>
                      <a:cubicBezTo>
                        <a:pt x="8611" y="155"/>
                        <a:pt x="8547" y="145"/>
                        <a:pt x="8489" y="134"/>
                      </a:cubicBezTo>
                      <a:cubicBezTo>
                        <a:pt x="8440" y="123"/>
                        <a:pt x="8392" y="113"/>
                        <a:pt x="8344" y="107"/>
                      </a:cubicBezTo>
                      <a:cubicBezTo>
                        <a:pt x="8280" y="91"/>
                        <a:pt x="8211" y="86"/>
                        <a:pt x="8147" y="75"/>
                      </a:cubicBezTo>
                      <a:cubicBezTo>
                        <a:pt x="8099" y="70"/>
                        <a:pt x="8056" y="59"/>
                        <a:pt x="8008" y="54"/>
                      </a:cubicBezTo>
                      <a:cubicBezTo>
                        <a:pt x="7939" y="43"/>
                        <a:pt x="7869" y="38"/>
                        <a:pt x="7800" y="33"/>
                      </a:cubicBezTo>
                      <a:cubicBezTo>
                        <a:pt x="7757" y="27"/>
                        <a:pt x="7714" y="22"/>
                        <a:pt x="7672" y="22"/>
                      </a:cubicBezTo>
                      <a:cubicBezTo>
                        <a:pt x="7602" y="16"/>
                        <a:pt x="7528" y="11"/>
                        <a:pt x="7458" y="6"/>
                      </a:cubicBezTo>
                      <a:cubicBezTo>
                        <a:pt x="7416" y="6"/>
                        <a:pt x="7373" y="0"/>
                        <a:pt x="73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5" name="Google Shape;1225;p43"/>
              <p:cNvGrpSpPr/>
              <p:nvPr/>
            </p:nvGrpSpPr>
            <p:grpSpPr>
              <a:xfrm>
                <a:off x="3956125" y="2487225"/>
                <a:ext cx="657700" cy="386300"/>
                <a:chOff x="3956125" y="2487225"/>
                <a:chExt cx="657700" cy="386300"/>
              </a:xfrm>
            </p:grpSpPr>
            <p:sp>
              <p:nvSpPr>
                <p:cNvPr id="1226" name="Google Shape;1226;p43"/>
                <p:cNvSpPr/>
                <p:nvPr/>
              </p:nvSpPr>
              <p:spPr>
                <a:xfrm>
                  <a:off x="4136150" y="2763725"/>
                  <a:ext cx="2175" cy="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58" extrusionOk="0">
                      <a:moveTo>
                        <a:pt x="1" y="1"/>
                      </a:moveTo>
                      <a:lnTo>
                        <a:pt x="86" y="257"/>
                      </a:lnTo>
                      <a:cubicBezTo>
                        <a:pt x="60" y="172"/>
                        <a:pt x="33" y="86"/>
                        <a:pt x="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3"/>
                <p:cNvSpPr/>
                <p:nvPr/>
              </p:nvSpPr>
              <p:spPr>
                <a:xfrm>
                  <a:off x="4136425" y="2744250"/>
                  <a:ext cx="78500" cy="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086" extrusionOk="0">
                      <a:moveTo>
                        <a:pt x="2024" y="0"/>
                      </a:moveTo>
                      <a:lnTo>
                        <a:pt x="1" y="780"/>
                      </a:lnTo>
                      <a:cubicBezTo>
                        <a:pt x="22" y="865"/>
                        <a:pt x="49" y="951"/>
                        <a:pt x="75" y="1036"/>
                      </a:cubicBezTo>
                      <a:cubicBezTo>
                        <a:pt x="97" y="1100"/>
                        <a:pt x="118" y="1170"/>
                        <a:pt x="145" y="1239"/>
                      </a:cubicBezTo>
                      <a:cubicBezTo>
                        <a:pt x="273" y="1591"/>
                        <a:pt x="433" y="1933"/>
                        <a:pt x="620" y="2253"/>
                      </a:cubicBezTo>
                      <a:cubicBezTo>
                        <a:pt x="791" y="2547"/>
                        <a:pt x="977" y="2824"/>
                        <a:pt x="1196" y="3086"/>
                      </a:cubicBezTo>
                      <a:lnTo>
                        <a:pt x="3139" y="2339"/>
                      </a:lnTo>
                      <a:cubicBezTo>
                        <a:pt x="2771" y="1799"/>
                        <a:pt x="2462" y="1207"/>
                        <a:pt x="2216" y="572"/>
                      </a:cubicBezTo>
                      <a:cubicBezTo>
                        <a:pt x="2147" y="385"/>
                        <a:pt x="2077" y="193"/>
                        <a:pt x="20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43"/>
                <p:cNvSpPr/>
                <p:nvPr/>
              </p:nvSpPr>
              <p:spPr>
                <a:xfrm>
                  <a:off x="3958925" y="2830875"/>
                  <a:ext cx="54750" cy="3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478" extrusionOk="0">
                      <a:moveTo>
                        <a:pt x="1453" y="0"/>
                      </a:moveTo>
                      <a:lnTo>
                        <a:pt x="1" y="555"/>
                      </a:lnTo>
                      <a:cubicBezTo>
                        <a:pt x="11" y="593"/>
                        <a:pt x="27" y="630"/>
                        <a:pt x="43" y="667"/>
                      </a:cubicBezTo>
                      <a:cubicBezTo>
                        <a:pt x="223" y="1139"/>
                        <a:pt x="496" y="1478"/>
                        <a:pt x="685" y="1478"/>
                      </a:cubicBezTo>
                      <a:cubicBezTo>
                        <a:pt x="703" y="1478"/>
                        <a:pt x="721" y="1475"/>
                        <a:pt x="737" y="1468"/>
                      </a:cubicBezTo>
                      <a:lnTo>
                        <a:pt x="737" y="1473"/>
                      </a:lnTo>
                      <a:lnTo>
                        <a:pt x="2189" y="913"/>
                      </a:lnTo>
                      <a:lnTo>
                        <a:pt x="2189" y="913"/>
                      </a:lnTo>
                      <a:cubicBezTo>
                        <a:pt x="2174" y="919"/>
                        <a:pt x="2157" y="921"/>
                        <a:pt x="2140" y="921"/>
                      </a:cubicBezTo>
                      <a:cubicBezTo>
                        <a:pt x="1952" y="921"/>
                        <a:pt x="1676" y="582"/>
                        <a:pt x="1495" y="112"/>
                      </a:cubicBezTo>
                      <a:cubicBezTo>
                        <a:pt x="1479" y="75"/>
                        <a:pt x="1463" y="37"/>
                        <a:pt x="1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43"/>
                <p:cNvSpPr/>
                <p:nvPr/>
              </p:nvSpPr>
              <p:spPr>
                <a:xfrm>
                  <a:off x="4130825" y="2710350"/>
                  <a:ext cx="5620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" h="2136" extrusionOk="0">
                      <a:moveTo>
                        <a:pt x="1943" y="1"/>
                      </a:moveTo>
                      <a:lnTo>
                        <a:pt x="0" y="748"/>
                      </a:lnTo>
                      <a:cubicBezTo>
                        <a:pt x="16" y="1090"/>
                        <a:pt x="59" y="1421"/>
                        <a:pt x="128" y="1751"/>
                      </a:cubicBezTo>
                      <a:cubicBezTo>
                        <a:pt x="160" y="1880"/>
                        <a:pt x="187" y="2008"/>
                        <a:pt x="225" y="2136"/>
                      </a:cubicBezTo>
                      <a:lnTo>
                        <a:pt x="2248" y="1356"/>
                      </a:lnTo>
                      <a:cubicBezTo>
                        <a:pt x="2104" y="908"/>
                        <a:pt x="2008" y="454"/>
                        <a:pt x="19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43"/>
                <p:cNvSpPr/>
                <p:nvPr/>
              </p:nvSpPr>
              <p:spPr>
                <a:xfrm>
                  <a:off x="3956125" y="2807250"/>
                  <a:ext cx="396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501" extrusionOk="0">
                      <a:moveTo>
                        <a:pt x="1586" y="0"/>
                      </a:moveTo>
                      <a:cubicBezTo>
                        <a:pt x="1582" y="1"/>
                        <a:pt x="1579" y="3"/>
                        <a:pt x="1575" y="4"/>
                      </a:cubicBezTo>
                      <a:lnTo>
                        <a:pt x="1575" y="4"/>
                      </a:lnTo>
                      <a:lnTo>
                        <a:pt x="1586" y="0"/>
                      </a:lnTo>
                      <a:close/>
                      <a:moveTo>
                        <a:pt x="1575" y="4"/>
                      </a:moveTo>
                      <a:lnTo>
                        <a:pt x="134" y="555"/>
                      </a:lnTo>
                      <a:cubicBezTo>
                        <a:pt x="43" y="593"/>
                        <a:pt x="0" y="726"/>
                        <a:pt x="0" y="918"/>
                      </a:cubicBezTo>
                      <a:cubicBezTo>
                        <a:pt x="6" y="1078"/>
                        <a:pt x="43" y="1287"/>
                        <a:pt x="113" y="1500"/>
                      </a:cubicBezTo>
                      <a:lnTo>
                        <a:pt x="1565" y="945"/>
                      </a:lnTo>
                      <a:cubicBezTo>
                        <a:pt x="1490" y="731"/>
                        <a:pt x="1453" y="523"/>
                        <a:pt x="1453" y="363"/>
                      </a:cubicBezTo>
                      <a:cubicBezTo>
                        <a:pt x="1447" y="178"/>
                        <a:pt x="1487" y="43"/>
                        <a:pt x="1575" y="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3"/>
                <p:cNvSpPr/>
                <p:nvPr/>
              </p:nvSpPr>
              <p:spPr>
                <a:xfrm>
                  <a:off x="4329000" y="2517500"/>
                  <a:ext cx="284825" cy="3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3" h="14241" extrusionOk="0">
                      <a:moveTo>
                        <a:pt x="5435" y="1"/>
                      </a:moveTo>
                      <a:cubicBezTo>
                        <a:pt x="5437" y="1"/>
                        <a:pt x="5438" y="1"/>
                        <a:pt x="5440" y="1"/>
                      </a:cubicBezTo>
                      <a:lnTo>
                        <a:pt x="5440" y="1"/>
                      </a:lnTo>
                      <a:cubicBezTo>
                        <a:pt x="5438" y="1"/>
                        <a:pt x="5437" y="1"/>
                        <a:pt x="5435" y="1"/>
                      </a:cubicBezTo>
                      <a:close/>
                      <a:moveTo>
                        <a:pt x="5440" y="1"/>
                      </a:moveTo>
                      <a:lnTo>
                        <a:pt x="5440" y="1"/>
                      </a:lnTo>
                      <a:cubicBezTo>
                        <a:pt x="5449" y="2"/>
                        <a:pt x="5458" y="7"/>
                        <a:pt x="5467" y="11"/>
                      </a:cubicBezTo>
                      <a:cubicBezTo>
                        <a:pt x="5537" y="43"/>
                        <a:pt x="5601" y="75"/>
                        <a:pt x="5670" y="107"/>
                      </a:cubicBezTo>
                      <a:cubicBezTo>
                        <a:pt x="5707" y="123"/>
                        <a:pt x="5745" y="139"/>
                        <a:pt x="5782" y="161"/>
                      </a:cubicBezTo>
                      <a:cubicBezTo>
                        <a:pt x="5846" y="193"/>
                        <a:pt x="5905" y="225"/>
                        <a:pt x="5969" y="257"/>
                      </a:cubicBezTo>
                      <a:cubicBezTo>
                        <a:pt x="6012" y="278"/>
                        <a:pt x="6054" y="300"/>
                        <a:pt x="6092" y="321"/>
                      </a:cubicBezTo>
                      <a:cubicBezTo>
                        <a:pt x="6151" y="353"/>
                        <a:pt x="6204" y="385"/>
                        <a:pt x="6263" y="417"/>
                      </a:cubicBezTo>
                      <a:cubicBezTo>
                        <a:pt x="6305" y="444"/>
                        <a:pt x="6348" y="470"/>
                        <a:pt x="6391" y="497"/>
                      </a:cubicBezTo>
                      <a:cubicBezTo>
                        <a:pt x="6444" y="529"/>
                        <a:pt x="6498" y="567"/>
                        <a:pt x="6551" y="599"/>
                      </a:cubicBezTo>
                      <a:cubicBezTo>
                        <a:pt x="6594" y="625"/>
                        <a:pt x="6636" y="657"/>
                        <a:pt x="6679" y="684"/>
                      </a:cubicBezTo>
                      <a:cubicBezTo>
                        <a:pt x="6732" y="721"/>
                        <a:pt x="6780" y="759"/>
                        <a:pt x="6828" y="791"/>
                      </a:cubicBezTo>
                      <a:cubicBezTo>
                        <a:pt x="6871" y="823"/>
                        <a:pt x="6919" y="855"/>
                        <a:pt x="6962" y="887"/>
                      </a:cubicBezTo>
                      <a:cubicBezTo>
                        <a:pt x="7010" y="924"/>
                        <a:pt x="7058" y="962"/>
                        <a:pt x="7101" y="1004"/>
                      </a:cubicBezTo>
                      <a:cubicBezTo>
                        <a:pt x="7143" y="1036"/>
                        <a:pt x="7186" y="1068"/>
                        <a:pt x="7229" y="1106"/>
                      </a:cubicBezTo>
                      <a:cubicBezTo>
                        <a:pt x="7277" y="1143"/>
                        <a:pt x="7320" y="1186"/>
                        <a:pt x="7368" y="1223"/>
                      </a:cubicBezTo>
                      <a:cubicBezTo>
                        <a:pt x="7410" y="1261"/>
                        <a:pt x="7448" y="1298"/>
                        <a:pt x="7490" y="1335"/>
                      </a:cubicBezTo>
                      <a:cubicBezTo>
                        <a:pt x="7533" y="1378"/>
                        <a:pt x="7576" y="1421"/>
                        <a:pt x="7619" y="1463"/>
                      </a:cubicBezTo>
                      <a:cubicBezTo>
                        <a:pt x="7661" y="1501"/>
                        <a:pt x="7699" y="1538"/>
                        <a:pt x="7741" y="1581"/>
                      </a:cubicBezTo>
                      <a:cubicBezTo>
                        <a:pt x="7784" y="1624"/>
                        <a:pt x="7821" y="1672"/>
                        <a:pt x="7864" y="1714"/>
                      </a:cubicBezTo>
                      <a:cubicBezTo>
                        <a:pt x="7901" y="1757"/>
                        <a:pt x="7939" y="1794"/>
                        <a:pt x="7976" y="1837"/>
                      </a:cubicBezTo>
                      <a:cubicBezTo>
                        <a:pt x="8019" y="1885"/>
                        <a:pt x="8056" y="1933"/>
                        <a:pt x="8099" y="1981"/>
                      </a:cubicBezTo>
                      <a:cubicBezTo>
                        <a:pt x="8131" y="2024"/>
                        <a:pt x="8168" y="2061"/>
                        <a:pt x="8200" y="2104"/>
                      </a:cubicBezTo>
                      <a:cubicBezTo>
                        <a:pt x="8243" y="2157"/>
                        <a:pt x="8281" y="2205"/>
                        <a:pt x="8318" y="2259"/>
                      </a:cubicBezTo>
                      <a:cubicBezTo>
                        <a:pt x="8350" y="2301"/>
                        <a:pt x="8382" y="2344"/>
                        <a:pt x="8414" y="2387"/>
                      </a:cubicBezTo>
                      <a:cubicBezTo>
                        <a:pt x="8451" y="2440"/>
                        <a:pt x="8489" y="2499"/>
                        <a:pt x="8526" y="2552"/>
                      </a:cubicBezTo>
                      <a:cubicBezTo>
                        <a:pt x="8553" y="2595"/>
                        <a:pt x="8585" y="2638"/>
                        <a:pt x="8611" y="2680"/>
                      </a:cubicBezTo>
                      <a:cubicBezTo>
                        <a:pt x="8649" y="2739"/>
                        <a:pt x="8686" y="2798"/>
                        <a:pt x="8724" y="2862"/>
                      </a:cubicBezTo>
                      <a:cubicBezTo>
                        <a:pt x="8745" y="2905"/>
                        <a:pt x="8772" y="2942"/>
                        <a:pt x="8798" y="2985"/>
                      </a:cubicBezTo>
                      <a:cubicBezTo>
                        <a:pt x="8836" y="3054"/>
                        <a:pt x="8868" y="3118"/>
                        <a:pt x="8905" y="3182"/>
                      </a:cubicBezTo>
                      <a:cubicBezTo>
                        <a:pt x="8926" y="3225"/>
                        <a:pt x="8948" y="3262"/>
                        <a:pt x="8969" y="3305"/>
                      </a:cubicBezTo>
                      <a:cubicBezTo>
                        <a:pt x="9007" y="3380"/>
                        <a:pt x="9044" y="3455"/>
                        <a:pt x="9076" y="3529"/>
                      </a:cubicBezTo>
                      <a:cubicBezTo>
                        <a:pt x="9092" y="3567"/>
                        <a:pt x="9108" y="3599"/>
                        <a:pt x="9124" y="3636"/>
                      </a:cubicBezTo>
                      <a:cubicBezTo>
                        <a:pt x="9177" y="3743"/>
                        <a:pt x="9220" y="3860"/>
                        <a:pt x="9268" y="3972"/>
                      </a:cubicBezTo>
                      <a:cubicBezTo>
                        <a:pt x="9572" y="4773"/>
                        <a:pt x="9727" y="5595"/>
                        <a:pt x="9738" y="6407"/>
                      </a:cubicBezTo>
                      <a:cubicBezTo>
                        <a:pt x="9743" y="6519"/>
                        <a:pt x="9743" y="6636"/>
                        <a:pt x="9738" y="6748"/>
                      </a:cubicBezTo>
                      <a:cubicBezTo>
                        <a:pt x="9727" y="6983"/>
                        <a:pt x="9711" y="7207"/>
                        <a:pt x="9679" y="7437"/>
                      </a:cubicBezTo>
                      <a:cubicBezTo>
                        <a:pt x="9636" y="7779"/>
                        <a:pt x="9567" y="8110"/>
                        <a:pt x="9476" y="8441"/>
                      </a:cubicBezTo>
                      <a:cubicBezTo>
                        <a:pt x="8889" y="10517"/>
                        <a:pt x="7362" y="12300"/>
                        <a:pt x="5190" y="13133"/>
                      </a:cubicBezTo>
                      <a:cubicBezTo>
                        <a:pt x="5078" y="13176"/>
                        <a:pt x="4965" y="13218"/>
                        <a:pt x="4853" y="13256"/>
                      </a:cubicBezTo>
                      <a:cubicBezTo>
                        <a:pt x="4821" y="13266"/>
                        <a:pt x="4784" y="13277"/>
                        <a:pt x="4747" y="13288"/>
                      </a:cubicBezTo>
                      <a:cubicBezTo>
                        <a:pt x="4672" y="13309"/>
                        <a:pt x="4597" y="13336"/>
                        <a:pt x="4517" y="13357"/>
                      </a:cubicBezTo>
                      <a:cubicBezTo>
                        <a:pt x="4474" y="13368"/>
                        <a:pt x="4432" y="13378"/>
                        <a:pt x="4389" y="13389"/>
                      </a:cubicBezTo>
                      <a:cubicBezTo>
                        <a:pt x="4319" y="13405"/>
                        <a:pt x="4250" y="13421"/>
                        <a:pt x="4175" y="13437"/>
                      </a:cubicBezTo>
                      <a:cubicBezTo>
                        <a:pt x="4133" y="13448"/>
                        <a:pt x="4085" y="13459"/>
                        <a:pt x="4037" y="13469"/>
                      </a:cubicBezTo>
                      <a:cubicBezTo>
                        <a:pt x="3972" y="13480"/>
                        <a:pt x="3903" y="13496"/>
                        <a:pt x="3839" y="13507"/>
                      </a:cubicBezTo>
                      <a:cubicBezTo>
                        <a:pt x="3791" y="13512"/>
                        <a:pt x="3743" y="13523"/>
                        <a:pt x="3695" y="13528"/>
                      </a:cubicBezTo>
                      <a:cubicBezTo>
                        <a:pt x="3625" y="13539"/>
                        <a:pt x="3561" y="13549"/>
                        <a:pt x="3497" y="13555"/>
                      </a:cubicBezTo>
                      <a:cubicBezTo>
                        <a:pt x="3444" y="13560"/>
                        <a:pt x="3396" y="13565"/>
                        <a:pt x="3348" y="13571"/>
                      </a:cubicBezTo>
                      <a:cubicBezTo>
                        <a:pt x="3284" y="13576"/>
                        <a:pt x="3220" y="13581"/>
                        <a:pt x="3156" y="13587"/>
                      </a:cubicBezTo>
                      <a:cubicBezTo>
                        <a:pt x="3102" y="13592"/>
                        <a:pt x="3054" y="13592"/>
                        <a:pt x="3001" y="13597"/>
                      </a:cubicBezTo>
                      <a:cubicBezTo>
                        <a:pt x="2942" y="13597"/>
                        <a:pt x="2878" y="13603"/>
                        <a:pt x="2819" y="13603"/>
                      </a:cubicBezTo>
                      <a:lnTo>
                        <a:pt x="2478" y="13603"/>
                      </a:lnTo>
                      <a:cubicBezTo>
                        <a:pt x="2424" y="13603"/>
                        <a:pt x="2371" y="13597"/>
                        <a:pt x="2318" y="13597"/>
                      </a:cubicBezTo>
                      <a:cubicBezTo>
                        <a:pt x="2259" y="13592"/>
                        <a:pt x="2205" y="13592"/>
                        <a:pt x="2147" y="13587"/>
                      </a:cubicBezTo>
                      <a:cubicBezTo>
                        <a:pt x="2088" y="13581"/>
                        <a:pt x="2035" y="13576"/>
                        <a:pt x="1976" y="13571"/>
                      </a:cubicBezTo>
                      <a:cubicBezTo>
                        <a:pt x="1923" y="13565"/>
                        <a:pt x="1869" y="13560"/>
                        <a:pt x="1816" y="13555"/>
                      </a:cubicBezTo>
                      <a:cubicBezTo>
                        <a:pt x="1757" y="13549"/>
                        <a:pt x="1698" y="13539"/>
                        <a:pt x="1634" y="13533"/>
                      </a:cubicBezTo>
                      <a:cubicBezTo>
                        <a:pt x="1586" y="13523"/>
                        <a:pt x="1544" y="13517"/>
                        <a:pt x="1495" y="13512"/>
                      </a:cubicBezTo>
                      <a:cubicBezTo>
                        <a:pt x="1431" y="13501"/>
                        <a:pt x="1362" y="13485"/>
                        <a:pt x="1298" y="13475"/>
                      </a:cubicBezTo>
                      <a:cubicBezTo>
                        <a:pt x="1261" y="13464"/>
                        <a:pt x="1218" y="13459"/>
                        <a:pt x="1175" y="13448"/>
                      </a:cubicBezTo>
                      <a:cubicBezTo>
                        <a:pt x="1106" y="13432"/>
                        <a:pt x="1036" y="13416"/>
                        <a:pt x="967" y="13400"/>
                      </a:cubicBezTo>
                      <a:cubicBezTo>
                        <a:pt x="935" y="13394"/>
                        <a:pt x="898" y="13384"/>
                        <a:pt x="866" y="13373"/>
                      </a:cubicBezTo>
                      <a:cubicBezTo>
                        <a:pt x="791" y="13357"/>
                        <a:pt x="716" y="13336"/>
                        <a:pt x="641" y="13314"/>
                      </a:cubicBezTo>
                      <a:cubicBezTo>
                        <a:pt x="615" y="13304"/>
                        <a:pt x="588" y="13298"/>
                        <a:pt x="567" y="13288"/>
                      </a:cubicBezTo>
                      <a:cubicBezTo>
                        <a:pt x="481" y="13266"/>
                        <a:pt x="401" y="13240"/>
                        <a:pt x="316" y="13208"/>
                      </a:cubicBezTo>
                      <a:cubicBezTo>
                        <a:pt x="305" y="13202"/>
                        <a:pt x="289" y="13197"/>
                        <a:pt x="278" y="13197"/>
                      </a:cubicBezTo>
                      <a:cubicBezTo>
                        <a:pt x="182" y="13160"/>
                        <a:pt x="92" y="13128"/>
                        <a:pt x="1" y="13090"/>
                      </a:cubicBezTo>
                      <a:lnTo>
                        <a:pt x="1" y="13090"/>
                      </a:lnTo>
                      <a:cubicBezTo>
                        <a:pt x="513" y="13528"/>
                        <a:pt x="1079" y="13896"/>
                        <a:pt x="1682" y="14179"/>
                      </a:cubicBezTo>
                      <a:cubicBezTo>
                        <a:pt x="2004" y="14220"/>
                        <a:pt x="2329" y="14241"/>
                        <a:pt x="2656" y="14241"/>
                      </a:cubicBezTo>
                      <a:cubicBezTo>
                        <a:pt x="3576" y="14241"/>
                        <a:pt x="4509" y="14076"/>
                        <a:pt x="5419" y="13725"/>
                      </a:cubicBezTo>
                      <a:cubicBezTo>
                        <a:pt x="9402" y="12199"/>
                        <a:pt x="11393" y="7731"/>
                        <a:pt x="9861" y="3748"/>
                      </a:cubicBezTo>
                      <a:cubicBezTo>
                        <a:pt x="9337" y="2387"/>
                        <a:pt x="8473" y="1261"/>
                        <a:pt x="7400" y="422"/>
                      </a:cubicBezTo>
                      <a:cubicBezTo>
                        <a:pt x="6771" y="199"/>
                        <a:pt x="6111" y="49"/>
                        <a:pt x="5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43"/>
                <p:cNvSpPr/>
                <p:nvPr/>
              </p:nvSpPr>
              <p:spPr>
                <a:xfrm>
                  <a:off x="4516250" y="2550875"/>
                  <a:ext cx="3225" cy="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29" extrusionOk="0">
                      <a:moveTo>
                        <a:pt x="0" y="0"/>
                      </a:moveTo>
                      <a:cubicBezTo>
                        <a:pt x="43" y="43"/>
                        <a:pt x="86" y="86"/>
                        <a:pt x="129" y="128"/>
                      </a:cubicBezTo>
                      <a:cubicBezTo>
                        <a:pt x="86" y="86"/>
                        <a:pt x="43" y="4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43"/>
                <p:cNvSpPr/>
                <p:nvPr/>
              </p:nvSpPr>
              <p:spPr>
                <a:xfrm>
                  <a:off x="4548950" y="2592100"/>
                  <a:ext cx="2700" cy="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99" extrusionOk="0">
                      <a:moveTo>
                        <a:pt x="0" y="1"/>
                      </a:moveTo>
                      <a:cubicBezTo>
                        <a:pt x="38" y="70"/>
                        <a:pt x="70" y="134"/>
                        <a:pt x="107" y="198"/>
                      </a:cubicBezTo>
                      <a:cubicBezTo>
                        <a:pt x="70" y="134"/>
                        <a:pt x="38" y="70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3"/>
                <p:cNvSpPr/>
                <p:nvPr/>
              </p:nvSpPr>
              <p:spPr>
                <a:xfrm>
                  <a:off x="4544275" y="2584500"/>
                  <a:ext cx="2825" cy="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82" extrusionOk="0">
                      <a:moveTo>
                        <a:pt x="0" y="0"/>
                      </a:moveTo>
                      <a:cubicBezTo>
                        <a:pt x="38" y="59"/>
                        <a:pt x="75" y="118"/>
                        <a:pt x="113" y="182"/>
                      </a:cubicBezTo>
                      <a:cubicBezTo>
                        <a:pt x="75" y="118"/>
                        <a:pt x="38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43"/>
                <p:cNvSpPr/>
                <p:nvPr/>
              </p:nvSpPr>
              <p:spPr>
                <a:xfrm>
                  <a:off x="4473550" y="2521500"/>
                  <a:ext cx="4675" cy="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97" extrusionOk="0">
                      <a:moveTo>
                        <a:pt x="0" y="1"/>
                      </a:moveTo>
                      <a:cubicBezTo>
                        <a:pt x="64" y="33"/>
                        <a:pt x="123" y="65"/>
                        <a:pt x="187" y="97"/>
                      </a:cubicBezTo>
                      <a:cubicBezTo>
                        <a:pt x="123" y="65"/>
                        <a:pt x="64" y="33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43"/>
                <p:cNvSpPr/>
                <p:nvPr/>
              </p:nvSpPr>
              <p:spPr>
                <a:xfrm>
                  <a:off x="4509700" y="2545125"/>
                  <a:ext cx="350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19" extrusionOk="0">
                      <a:moveTo>
                        <a:pt x="1" y="1"/>
                      </a:moveTo>
                      <a:cubicBezTo>
                        <a:pt x="49" y="38"/>
                        <a:pt x="92" y="81"/>
                        <a:pt x="140" y="118"/>
                      </a:cubicBezTo>
                      <a:cubicBezTo>
                        <a:pt x="92" y="81"/>
                        <a:pt x="49" y="38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43"/>
                <p:cNvSpPr/>
                <p:nvPr/>
              </p:nvSpPr>
              <p:spPr>
                <a:xfrm>
                  <a:off x="4488750" y="2529925"/>
                  <a:ext cx="4025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2" extrusionOk="0">
                      <a:moveTo>
                        <a:pt x="1" y="0"/>
                      </a:moveTo>
                      <a:cubicBezTo>
                        <a:pt x="54" y="32"/>
                        <a:pt x="108" y="70"/>
                        <a:pt x="161" y="102"/>
                      </a:cubicBezTo>
                      <a:cubicBezTo>
                        <a:pt x="108" y="70"/>
                        <a:pt x="54" y="32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43"/>
                <p:cNvSpPr/>
                <p:nvPr/>
              </p:nvSpPr>
              <p:spPr>
                <a:xfrm>
                  <a:off x="4503025" y="2539650"/>
                  <a:ext cx="350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19" extrusionOk="0">
                      <a:moveTo>
                        <a:pt x="1" y="1"/>
                      </a:moveTo>
                      <a:cubicBezTo>
                        <a:pt x="49" y="38"/>
                        <a:pt x="97" y="76"/>
                        <a:pt x="140" y="118"/>
                      </a:cubicBezTo>
                      <a:cubicBezTo>
                        <a:pt x="97" y="76"/>
                        <a:pt x="49" y="38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43"/>
                <p:cNvSpPr/>
                <p:nvPr/>
              </p:nvSpPr>
              <p:spPr>
                <a:xfrm>
                  <a:off x="4495975" y="2534575"/>
                  <a:ext cx="3750" cy="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08" extrusionOk="0">
                      <a:moveTo>
                        <a:pt x="0" y="1"/>
                      </a:moveTo>
                      <a:cubicBezTo>
                        <a:pt x="53" y="38"/>
                        <a:pt x="101" y="76"/>
                        <a:pt x="149" y="108"/>
                      </a:cubicBezTo>
                      <a:cubicBezTo>
                        <a:pt x="101" y="76"/>
                        <a:pt x="53" y="38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43"/>
                <p:cNvSpPr/>
                <p:nvPr/>
              </p:nvSpPr>
              <p:spPr>
                <a:xfrm>
                  <a:off x="4528400" y="2563425"/>
                  <a:ext cx="30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45" extrusionOk="0">
                      <a:moveTo>
                        <a:pt x="0" y="0"/>
                      </a:moveTo>
                      <a:cubicBezTo>
                        <a:pt x="43" y="48"/>
                        <a:pt x="80" y="96"/>
                        <a:pt x="123" y="144"/>
                      </a:cubicBezTo>
                      <a:cubicBezTo>
                        <a:pt x="80" y="96"/>
                        <a:pt x="43" y="48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43"/>
                <p:cNvSpPr/>
                <p:nvPr/>
              </p:nvSpPr>
              <p:spPr>
                <a:xfrm>
                  <a:off x="4539325" y="2577150"/>
                  <a:ext cx="28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67" extrusionOk="0">
                      <a:moveTo>
                        <a:pt x="1" y="1"/>
                      </a:moveTo>
                      <a:cubicBezTo>
                        <a:pt x="38" y="54"/>
                        <a:pt x="76" y="113"/>
                        <a:pt x="113" y="166"/>
                      </a:cubicBezTo>
                      <a:cubicBezTo>
                        <a:pt x="76" y="113"/>
                        <a:pt x="38" y="54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43"/>
                <p:cNvSpPr/>
                <p:nvPr/>
              </p:nvSpPr>
              <p:spPr>
                <a:xfrm>
                  <a:off x="4534000" y="2570075"/>
                  <a:ext cx="2950" cy="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56" extrusionOk="0">
                      <a:moveTo>
                        <a:pt x="0" y="1"/>
                      </a:moveTo>
                      <a:cubicBezTo>
                        <a:pt x="43" y="54"/>
                        <a:pt x="81" y="102"/>
                        <a:pt x="118" y="156"/>
                      </a:cubicBezTo>
                      <a:cubicBezTo>
                        <a:pt x="81" y="102"/>
                        <a:pt x="43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43"/>
                <p:cNvSpPr/>
                <p:nvPr/>
              </p:nvSpPr>
              <p:spPr>
                <a:xfrm>
                  <a:off x="4481275" y="2525500"/>
                  <a:ext cx="4300" cy="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98" extrusionOk="0">
                      <a:moveTo>
                        <a:pt x="1" y="1"/>
                      </a:moveTo>
                      <a:cubicBezTo>
                        <a:pt x="60" y="33"/>
                        <a:pt x="113" y="65"/>
                        <a:pt x="172" y="97"/>
                      </a:cubicBezTo>
                      <a:cubicBezTo>
                        <a:pt x="113" y="65"/>
                        <a:pt x="60" y="33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43"/>
                <p:cNvSpPr/>
                <p:nvPr/>
              </p:nvSpPr>
              <p:spPr>
                <a:xfrm>
                  <a:off x="4522525" y="2557000"/>
                  <a:ext cx="3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35" extrusionOk="0">
                      <a:moveTo>
                        <a:pt x="0" y="1"/>
                      </a:moveTo>
                      <a:cubicBezTo>
                        <a:pt x="43" y="44"/>
                        <a:pt x="80" y="92"/>
                        <a:pt x="123" y="134"/>
                      </a:cubicBezTo>
                      <a:cubicBezTo>
                        <a:pt x="80" y="92"/>
                        <a:pt x="43" y="44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43"/>
                <p:cNvSpPr/>
                <p:nvPr/>
              </p:nvSpPr>
              <p:spPr>
                <a:xfrm>
                  <a:off x="4465675" y="2517775"/>
                  <a:ext cx="5100" cy="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97" extrusionOk="0">
                      <a:moveTo>
                        <a:pt x="0" y="0"/>
                      </a:moveTo>
                      <a:cubicBezTo>
                        <a:pt x="70" y="32"/>
                        <a:pt x="134" y="64"/>
                        <a:pt x="203" y="96"/>
                      </a:cubicBezTo>
                      <a:cubicBezTo>
                        <a:pt x="134" y="64"/>
                        <a:pt x="70" y="32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43"/>
                <p:cNvSpPr/>
                <p:nvPr/>
              </p:nvSpPr>
              <p:spPr>
                <a:xfrm>
                  <a:off x="4378375" y="2856750"/>
                  <a:ext cx="43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17" extrusionOk="0">
                      <a:moveTo>
                        <a:pt x="172" y="17"/>
                      </a:moveTo>
                      <a:cubicBezTo>
                        <a:pt x="113" y="11"/>
                        <a:pt x="60" y="6"/>
                        <a:pt x="1" y="1"/>
                      </a:cubicBezTo>
                      <a:cubicBezTo>
                        <a:pt x="60" y="6"/>
                        <a:pt x="113" y="11"/>
                        <a:pt x="172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43"/>
                <p:cNvSpPr/>
                <p:nvPr/>
              </p:nvSpPr>
              <p:spPr>
                <a:xfrm>
                  <a:off x="4395475" y="2857550"/>
                  <a:ext cx="40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7" extrusionOk="0">
                      <a:moveTo>
                        <a:pt x="160" y="1"/>
                      </a:moveTo>
                      <a:cubicBezTo>
                        <a:pt x="107" y="6"/>
                        <a:pt x="54" y="1"/>
                        <a:pt x="0" y="1"/>
                      </a:cubicBezTo>
                      <a:cubicBezTo>
                        <a:pt x="54" y="1"/>
                        <a:pt x="107" y="6"/>
                        <a:pt x="1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43"/>
                <p:cNvSpPr/>
                <p:nvPr/>
              </p:nvSpPr>
              <p:spPr>
                <a:xfrm>
                  <a:off x="4386925" y="2857425"/>
                  <a:ext cx="40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6" extrusionOk="0">
                      <a:moveTo>
                        <a:pt x="161" y="6"/>
                      </a:moveTo>
                      <a:cubicBezTo>
                        <a:pt x="107" y="6"/>
                        <a:pt x="54" y="0"/>
                        <a:pt x="1" y="0"/>
                      </a:cubicBezTo>
                      <a:cubicBezTo>
                        <a:pt x="54" y="0"/>
                        <a:pt x="107" y="6"/>
                        <a:pt x="161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43"/>
                <p:cNvSpPr/>
                <p:nvPr/>
              </p:nvSpPr>
              <p:spPr>
                <a:xfrm>
                  <a:off x="4361425" y="2854350"/>
                  <a:ext cx="4975" cy="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8" extrusionOk="0">
                      <a:moveTo>
                        <a:pt x="198" y="38"/>
                      </a:moveTo>
                      <a:cubicBezTo>
                        <a:pt x="134" y="27"/>
                        <a:pt x="65" y="11"/>
                        <a:pt x="1" y="1"/>
                      </a:cubicBezTo>
                      <a:cubicBezTo>
                        <a:pt x="65" y="11"/>
                        <a:pt x="134" y="27"/>
                        <a:pt x="198" y="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43"/>
                <p:cNvSpPr/>
                <p:nvPr/>
              </p:nvSpPr>
              <p:spPr>
                <a:xfrm>
                  <a:off x="4369850" y="2855825"/>
                  <a:ext cx="45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22" extrusionOk="0">
                      <a:moveTo>
                        <a:pt x="182" y="22"/>
                      </a:moveTo>
                      <a:cubicBezTo>
                        <a:pt x="123" y="16"/>
                        <a:pt x="64" y="6"/>
                        <a:pt x="0" y="0"/>
                      </a:cubicBezTo>
                      <a:cubicBezTo>
                        <a:pt x="64" y="6"/>
                        <a:pt x="123" y="16"/>
                        <a:pt x="182" y="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43"/>
                <p:cNvSpPr/>
                <p:nvPr/>
              </p:nvSpPr>
              <p:spPr>
                <a:xfrm>
                  <a:off x="4329025" y="2844750"/>
                  <a:ext cx="6950" cy="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107" extrusionOk="0">
                      <a:moveTo>
                        <a:pt x="0" y="0"/>
                      </a:moveTo>
                      <a:cubicBezTo>
                        <a:pt x="91" y="38"/>
                        <a:pt x="181" y="70"/>
                        <a:pt x="277" y="107"/>
                      </a:cubicBezTo>
                      <a:cubicBezTo>
                        <a:pt x="187" y="70"/>
                        <a:pt x="91" y="38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43"/>
                <p:cNvSpPr/>
                <p:nvPr/>
              </p:nvSpPr>
              <p:spPr>
                <a:xfrm>
                  <a:off x="4553225" y="2600125"/>
                  <a:ext cx="267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25" extrusionOk="0">
                      <a:moveTo>
                        <a:pt x="0" y="0"/>
                      </a:moveTo>
                      <a:cubicBezTo>
                        <a:pt x="38" y="75"/>
                        <a:pt x="75" y="150"/>
                        <a:pt x="107" y="224"/>
                      </a:cubicBezTo>
                      <a:cubicBezTo>
                        <a:pt x="75" y="150"/>
                        <a:pt x="38" y="75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43"/>
                <p:cNvSpPr/>
                <p:nvPr/>
              </p:nvSpPr>
              <p:spPr>
                <a:xfrm>
                  <a:off x="4345025" y="2850350"/>
                  <a:ext cx="5625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0" extrusionOk="0">
                      <a:moveTo>
                        <a:pt x="225" y="59"/>
                      </a:moveTo>
                      <a:cubicBezTo>
                        <a:pt x="150" y="43"/>
                        <a:pt x="75" y="22"/>
                        <a:pt x="0" y="0"/>
                      </a:cubicBezTo>
                      <a:cubicBezTo>
                        <a:pt x="75" y="22"/>
                        <a:pt x="150" y="43"/>
                        <a:pt x="225" y="5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43"/>
                <p:cNvSpPr/>
                <p:nvPr/>
              </p:nvSpPr>
              <p:spPr>
                <a:xfrm>
                  <a:off x="4353175" y="2852475"/>
                  <a:ext cx="522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49" extrusionOk="0">
                      <a:moveTo>
                        <a:pt x="208" y="49"/>
                      </a:moveTo>
                      <a:cubicBezTo>
                        <a:pt x="139" y="33"/>
                        <a:pt x="69" y="22"/>
                        <a:pt x="0" y="1"/>
                      </a:cubicBezTo>
                      <a:cubicBezTo>
                        <a:pt x="69" y="22"/>
                        <a:pt x="139" y="33"/>
                        <a:pt x="208" y="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43"/>
                <p:cNvSpPr/>
                <p:nvPr/>
              </p:nvSpPr>
              <p:spPr>
                <a:xfrm>
                  <a:off x="4336875" y="2847675"/>
                  <a:ext cx="6300" cy="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81" extrusionOk="0">
                      <a:moveTo>
                        <a:pt x="252" y="81"/>
                      </a:moveTo>
                      <a:cubicBezTo>
                        <a:pt x="166" y="59"/>
                        <a:pt x="86" y="33"/>
                        <a:pt x="1" y="1"/>
                      </a:cubicBezTo>
                      <a:cubicBezTo>
                        <a:pt x="86" y="33"/>
                        <a:pt x="166" y="59"/>
                        <a:pt x="252" y="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43"/>
                <p:cNvSpPr/>
                <p:nvPr/>
              </p:nvSpPr>
              <p:spPr>
                <a:xfrm>
                  <a:off x="4560700" y="2616800"/>
                  <a:ext cx="117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24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04" y="801"/>
                        <a:pt x="459" y="1623"/>
                        <a:pt x="470" y="2435"/>
                      </a:cubicBezTo>
                      <a:cubicBezTo>
                        <a:pt x="459" y="1623"/>
                        <a:pt x="304" y="801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4570975" y="2686200"/>
                  <a:ext cx="1475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" h="689" extrusionOk="0">
                      <a:moveTo>
                        <a:pt x="59" y="0"/>
                      </a:moveTo>
                      <a:cubicBezTo>
                        <a:pt x="48" y="235"/>
                        <a:pt x="32" y="459"/>
                        <a:pt x="0" y="689"/>
                      </a:cubicBezTo>
                      <a:cubicBezTo>
                        <a:pt x="32" y="459"/>
                        <a:pt x="48" y="235"/>
                        <a:pt x="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43"/>
                <p:cNvSpPr/>
                <p:nvPr/>
              </p:nvSpPr>
              <p:spPr>
                <a:xfrm>
                  <a:off x="4557075" y="2608400"/>
                  <a:ext cx="3650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37" extrusionOk="0">
                      <a:moveTo>
                        <a:pt x="1" y="0"/>
                      </a:moveTo>
                      <a:cubicBezTo>
                        <a:pt x="54" y="107"/>
                        <a:pt x="97" y="224"/>
                        <a:pt x="145" y="336"/>
                      </a:cubicBezTo>
                      <a:cubicBezTo>
                        <a:pt x="97" y="224"/>
                        <a:pt x="54" y="107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43"/>
                <p:cNvSpPr/>
                <p:nvPr/>
              </p:nvSpPr>
              <p:spPr>
                <a:xfrm>
                  <a:off x="4404000" y="2857150"/>
                  <a:ext cx="3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2" extrusionOk="0">
                      <a:moveTo>
                        <a:pt x="156" y="1"/>
                      </a:moveTo>
                      <a:cubicBezTo>
                        <a:pt x="102" y="6"/>
                        <a:pt x="54" y="6"/>
                        <a:pt x="1" y="11"/>
                      </a:cubicBezTo>
                      <a:cubicBezTo>
                        <a:pt x="54" y="6"/>
                        <a:pt x="102" y="6"/>
                        <a:pt x="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4447650" y="2848875"/>
                  <a:ext cx="27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33" extrusionOk="0">
                      <a:moveTo>
                        <a:pt x="107" y="1"/>
                      </a:moveTo>
                      <a:cubicBezTo>
                        <a:pt x="75" y="11"/>
                        <a:pt x="38" y="22"/>
                        <a:pt x="1" y="33"/>
                      </a:cubicBezTo>
                      <a:cubicBezTo>
                        <a:pt x="38" y="22"/>
                        <a:pt x="75" y="11"/>
                        <a:pt x="1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3"/>
                <p:cNvSpPr/>
                <p:nvPr/>
              </p:nvSpPr>
              <p:spPr>
                <a:xfrm>
                  <a:off x="4412675" y="2856350"/>
                  <a:ext cx="37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" extrusionOk="0">
                      <a:moveTo>
                        <a:pt x="150" y="1"/>
                      </a:moveTo>
                      <a:cubicBezTo>
                        <a:pt x="97" y="6"/>
                        <a:pt x="49" y="11"/>
                        <a:pt x="1" y="17"/>
                      </a:cubicBezTo>
                      <a:cubicBezTo>
                        <a:pt x="49" y="11"/>
                        <a:pt x="97" y="6"/>
                        <a:pt x="1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43"/>
                <p:cNvSpPr/>
                <p:nvPr/>
              </p:nvSpPr>
              <p:spPr>
                <a:xfrm>
                  <a:off x="4438700" y="2851425"/>
                  <a:ext cx="32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33" extrusionOk="0">
                      <a:moveTo>
                        <a:pt x="129" y="0"/>
                      </a:moveTo>
                      <a:cubicBezTo>
                        <a:pt x="86" y="11"/>
                        <a:pt x="44" y="21"/>
                        <a:pt x="1" y="32"/>
                      </a:cubicBezTo>
                      <a:cubicBezTo>
                        <a:pt x="44" y="21"/>
                        <a:pt x="86" y="11"/>
                        <a:pt x="12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4421350" y="2855150"/>
                  <a:ext cx="36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22" extrusionOk="0">
                      <a:moveTo>
                        <a:pt x="145" y="1"/>
                      </a:moveTo>
                      <a:cubicBezTo>
                        <a:pt x="97" y="6"/>
                        <a:pt x="49" y="17"/>
                        <a:pt x="1" y="22"/>
                      </a:cubicBezTo>
                      <a:cubicBezTo>
                        <a:pt x="49" y="17"/>
                        <a:pt x="97" y="6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43"/>
                <p:cNvSpPr/>
                <p:nvPr/>
              </p:nvSpPr>
              <p:spPr>
                <a:xfrm>
                  <a:off x="4429900" y="2853425"/>
                  <a:ext cx="35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33" extrusionOk="0">
                      <a:moveTo>
                        <a:pt x="139" y="0"/>
                      </a:moveTo>
                      <a:cubicBezTo>
                        <a:pt x="97" y="11"/>
                        <a:pt x="49" y="22"/>
                        <a:pt x="1" y="32"/>
                      </a:cubicBezTo>
                      <a:cubicBezTo>
                        <a:pt x="49" y="22"/>
                        <a:pt x="97" y="11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43"/>
                <p:cNvSpPr/>
                <p:nvPr/>
              </p:nvSpPr>
              <p:spPr>
                <a:xfrm>
                  <a:off x="4229725" y="2608400"/>
                  <a:ext cx="3625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358" extrusionOk="0">
                      <a:moveTo>
                        <a:pt x="0" y="358"/>
                      </a:moveTo>
                      <a:cubicBezTo>
                        <a:pt x="43" y="235"/>
                        <a:pt x="91" y="117"/>
                        <a:pt x="144" y="0"/>
                      </a:cubicBezTo>
                      <a:cubicBezTo>
                        <a:pt x="91" y="117"/>
                        <a:pt x="43" y="235"/>
                        <a:pt x="0" y="3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4246525" y="2776800"/>
                  <a:ext cx="2025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19" extrusionOk="0">
                      <a:moveTo>
                        <a:pt x="81" y="118"/>
                      </a:moveTo>
                      <a:cubicBezTo>
                        <a:pt x="54" y="81"/>
                        <a:pt x="27" y="38"/>
                        <a:pt x="1" y="1"/>
                      </a:cubicBezTo>
                      <a:cubicBezTo>
                        <a:pt x="27" y="38"/>
                        <a:pt x="54" y="81"/>
                        <a:pt x="81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3"/>
                <p:cNvSpPr/>
                <p:nvPr/>
              </p:nvSpPr>
              <p:spPr>
                <a:xfrm>
                  <a:off x="4237325" y="2760925"/>
                  <a:ext cx="175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24" extrusionOk="0">
                      <a:moveTo>
                        <a:pt x="70" y="124"/>
                      </a:moveTo>
                      <a:cubicBezTo>
                        <a:pt x="48" y="81"/>
                        <a:pt x="22" y="43"/>
                        <a:pt x="0" y="1"/>
                      </a:cubicBezTo>
                      <a:cubicBezTo>
                        <a:pt x="22" y="43"/>
                        <a:pt x="48" y="81"/>
                        <a:pt x="70" y="1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43"/>
                <p:cNvSpPr/>
                <p:nvPr/>
              </p:nvSpPr>
              <p:spPr>
                <a:xfrm>
                  <a:off x="4233325" y="2752525"/>
                  <a:ext cx="1350" cy="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13" extrusionOk="0">
                      <a:moveTo>
                        <a:pt x="54" y="113"/>
                      </a:moveTo>
                      <a:cubicBezTo>
                        <a:pt x="38" y="75"/>
                        <a:pt x="22" y="38"/>
                        <a:pt x="0" y="0"/>
                      </a:cubicBezTo>
                      <a:cubicBezTo>
                        <a:pt x="22" y="38"/>
                        <a:pt x="38" y="75"/>
                        <a:pt x="54" y="1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43"/>
                <p:cNvSpPr/>
                <p:nvPr/>
              </p:nvSpPr>
              <p:spPr>
                <a:xfrm>
                  <a:off x="4218100" y="2630550"/>
                  <a:ext cx="710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762" extrusionOk="0">
                      <a:moveTo>
                        <a:pt x="1" y="1762"/>
                      </a:moveTo>
                      <a:cubicBezTo>
                        <a:pt x="22" y="1159"/>
                        <a:pt x="118" y="571"/>
                        <a:pt x="284" y="0"/>
                      </a:cubicBezTo>
                      <a:cubicBezTo>
                        <a:pt x="118" y="571"/>
                        <a:pt x="22" y="1159"/>
                        <a:pt x="1" y="17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3"/>
                <p:cNvSpPr/>
                <p:nvPr/>
              </p:nvSpPr>
              <p:spPr>
                <a:xfrm>
                  <a:off x="4333150" y="2511900"/>
                  <a:ext cx="710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02" extrusionOk="0">
                      <a:moveTo>
                        <a:pt x="0" y="102"/>
                      </a:moveTo>
                      <a:cubicBezTo>
                        <a:pt x="91" y="70"/>
                        <a:pt x="187" y="32"/>
                        <a:pt x="283" y="0"/>
                      </a:cubicBezTo>
                      <a:cubicBezTo>
                        <a:pt x="187" y="32"/>
                        <a:pt x="91" y="70"/>
                        <a:pt x="0" y="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43"/>
                <p:cNvSpPr/>
                <p:nvPr/>
              </p:nvSpPr>
              <p:spPr>
                <a:xfrm>
                  <a:off x="4360625" y="2505625"/>
                  <a:ext cx="5500" cy="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" extrusionOk="0">
                      <a:moveTo>
                        <a:pt x="1" y="38"/>
                      </a:moveTo>
                      <a:cubicBezTo>
                        <a:pt x="70" y="27"/>
                        <a:pt x="145" y="11"/>
                        <a:pt x="220" y="1"/>
                      </a:cubicBezTo>
                      <a:cubicBezTo>
                        <a:pt x="145" y="11"/>
                        <a:pt x="70" y="27"/>
                        <a:pt x="1" y="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4377725" y="2503500"/>
                  <a:ext cx="562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" extrusionOk="0">
                      <a:moveTo>
                        <a:pt x="0" y="22"/>
                      </a:moveTo>
                      <a:cubicBezTo>
                        <a:pt x="75" y="16"/>
                        <a:pt x="150" y="5"/>
                        <a:pt x="224" y="0"/>
                      </a:cubicBezTo>
                      <a:cubicBezTo>
                        <a:pt x="150" y="5"/>
                        <a:pt x="75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43"/>
                <p:cNvSpPr/>
                <p:nvPr/>
              </p:nvSpPr>
              <p:spPr>
                <a:xfrm>
                  <a:off x="4369175" y="2504300"/>
                  <a:ext cx="55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3" extrusionOk="0">
                      <a:moveTo>
                        <a:pt x="1" y="32"/>
                      </a:moveTo>
                      <a:cubicBezTo>
                        <a:pt x="75" y="22"/>
                        <a:pt x="150" y="11"/>
                        <a:pt x="219" y="0"/>
                      </a:cubicBezTo>
                      <a:cubicBezTo>
                        <a:pt x="150" y="11"/>
                        <a:pt x="75" y="22"/>
                        <a:pt x="1" y="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43"/>
                <p:cNvSpPr/>
                <p:nvPr/>
              </p:nvSpPr>
              <p:spPr>
                <a:xfrm>
                  <a:off x="4343275" y="2509375"/>
                  <a:ext cx="5500" cy="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70" extrusionOk="0">
                      <a:moveTo>
                        <a:pt x="1" y="69"/>
                      </a:moveTo>
                      <a:cubicBezTo>
                        <a:pt x="70" y="43"/>
                        <a:pt x="145" y="21"/>
                        <a:pt x="220" y="0"/>
                      </a:cubicBezTo>
                      <a:cubicBezTo>
                        <a:pt x="145" y="21"/>
                        <a:pt x="70" y="43"/>
                        <a:pt x="1" y="6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4351950" y="2507225"/>
                  <a:ext cx="5500" cy="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4" extrusionOk="0">
                      <a:moveTo>
                        <a:pt x="1" y="54"/>
                      </a:moveTo>
                      <a:cubicBezTo>
                        <a:pt x="76" y="38"/>
                        <a:pt x="145" y="17"/>
                        <a:pt x="220" y="1"/>
                      </a:cubicBezTo>
                      <a:cubicBezTo>
                        <a:pt x="145" y="17"/>
                        <a:pt x="76" y="38"/>
                        <a:pt x="1" y="5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43"/>
                <p:cNvSpPr/>
                <p:nvPr/>
              </p:nvSpPr>
              <p:spPr>
                <a:xfrm>
                  <a:off x="4241725" y="2768950"/>
                  <a:ext cx="1900" cy="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29" extrusionOk="0">
                      <a:moveTo>
                        <a:pt x="75" y="128"/>
                      </a:moveTo>
                      <a:cubicBezTo>
                        <a:pt x="49" y="85"/>
                        <a:pt x="27" y="43"/>
                        <a:pt x="0" y="0"/>
                      </a:cubicBezTo>
                      <a:cubicBezTo>
                        <a:pt x="27" y="43"/>
                        <a:pt x="49" y="85"/>
                        <a:pt x="75" y="12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4251600" y="2784150"/>
                  <a:ext cx="215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119" extrusionOk="0">
                      <a:moveTo>
                        <a:pt x="86" y="118"/>
                      </a:moveTo>
                      <a:cubicBezTo>
                        <a:pt x="59" y="81"/>
                        <a:pt x="27" y="43"/>
                        <a:pt x="1" y="1"/>
                      </a:cubicBezTo>
                      <a:cubicBezTo>
                        <a:pt x="27" y="43"/>
                        <a:pt x="59" y="81"/>
                        <a:pt x="86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43"/>
                <p:cNvSpPr/>
                <p:nvPr/>
              </p:nvSpPr>
              <p:spPr>
                <a:xfrm>
                  <a:off x="4304050" y="2832325"/>
                  <a:ext cx="175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39" extrusionOk="0">
                      <a:moveTo>
                        <a:pt x="70" y="38"/>
                      </a:moveTo>
                      <a:cubicBezTo>
                        <a:pt x="49" y="27"/>
                        <a:pt x="22" y="11"/>
                        <a:pt x="0" y="1"/>
                      </a:cubicBezTo>
                      <a:cubicBezTo>
                        <a:pt x="22" y="11"/>
                        <a:pt x="49" y="27"/>
                        <a:pt x="70" y="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43"/>
                <p:cNvSpPr/>
                <p:nvPr/>
              </p:nvSpPr>
              <p:spPr>
                <a:xfrm>
                  <a:off x="4296450" y="2827525"/>
                  <a:ext cx="202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49" extrusionOk="0">
                      <a:moveTo>
                        <a:pt x="80" y="49"/>
                      </a:moveTo>
                      <a:cubicBezTo>
                        <a:pt x="54" y="33"/>
                        <a:pt x="27" y="17"/>
                        <a:pt x="0" y="1"/>
                      </a:cubicBezTo>
                      <a:cubicBezTo>
                        <a:pt x="27" y="17"/>
                        <a:pt x="54" y="33"/>
                        <a:pt x="80" y="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43"/>
                <p:cNvSpPr/>
                <p:nvPr/>
              </p:nvSpPr>
              <p:spPr>
                <a:xfrm>
                  <a:off x="4289100" y="2822325"/>
                  <a:ext cx="2175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65" extrusionOk="0">
                      <a:moveTo>
                        <a:pt x="86" y="64"/>
                      </a:moveTo>
                      <a:cubicBezTo>
                        <a:pt x="59" y="43"/>
                        <a:pt x="27" y="22"/>
                        <a:pt x="1" y="0"/>
                      </a:cubicBezTo>
                      <a:cubicBezTo>
                        <a:pt x="27" y="22"/>
                        <a:pt x="59" y="43"/>
                        <a:pt x="86" y="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4268950" y="2804700"/>
                  <a:ext cx="2300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92" extrusionOk="0">
                      <a:moveTo>
                        <a:pt x="91" y="91"/>
                      </a:moveTo>
                      <a:cubicBezTo>
                        <a:pt x="59" y="65"/>
                        <a:pt x="33" y="33"/>
                        <a:pt x="1" y="1"/>
                      </a:cubicBezTo>
                      <a:cubicBezTo>
                        <a:pt x="33" y="33"/>
                        <a:pt x="59" y="65"/>
                        <a:pt x="91" y="9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43"/>
                <p:cNvSpPr/>
                <p:nvPr/>
              </p:nvSpPr>
              <p:spPr>
                <a:xfrm>
                  <a:off x="4275350" y="2810975"/>
                  <a:ext cx="2300" cy="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81" extrusionOk="0">
                      <a:moveTo>
                        <a:pt x="92" y="81"/>
                      </a:moveTo>
                      <a:cubicBezTo>
                        <a:pt x="59" y="54"/>
                        <a:pt x="33" y="27"/>
                        <a:pt x="1" y="1"/>
                      </a:cubicBezTo>
                      <a:cubicBezTo>
                        <a:pt x="33" y="27"/>
                        <a:pt x="59" y="54"/>
                        <a:pt x="92" y="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43"/>
                <p:cNvSpPr/>
                <p:nvPr/>
              </p:nvSpPr>
              <p:spPr>
                <a:xfrm>
                  <a:off x="4282025" y="2816725"/>
                  <a:ext cx="230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75" extrusionOk="0">
                      <a:moveTo>
                        <a:pt x="91" y="75"/>
                      </a:moveTo>
                      <a:cubicBezTo>
                        <a:pt x="65" y="54"/>
                        <a:pt x="33" y="27"/>
                        <a:pt x="1" y="0"/>
                      </a:cubicBezTo>
                      <a:cubicBezTo>
                        <a:pt x="33" y="27"/>
                        <a:pt x="65" y="54"/>
                        <a:pt x="91" y="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4257075" y="2791350"/>
                  <a:ext cx="2300" cy="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08" extrusionOk="0">
                      <a:moveTo>
                        <a:pt x="91" y="108"/>
                      </a:moveTo>
                      <a:cubicBezTo>
                        <a:pt x="59" y="76"/>
                        <a:pt x="27" y="38"/>
                        <a:pt x="0" y="1"/>
                      </a:cubicBezTo>
                      <a:cubicBezTo>
                        <a:pt x="27" y="38"/>
                        <a:pt x="59" y="76"/>
                        <a:pt x="91" y="1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43"/>
                <p:cNvSpPr/>
                <p:nvPr/>
              </p:nvSpPr>
              <p:spPr>
                <a:xfrm>
                  <a:off x="4262800" y="2798175"/>
                  <a:ext cx="230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02" extrusionOk="0">
                      <a:moveTo>
                        <a:pt x="92" y="102"/>
                      </a:moveTo>
                      <a:cubicBezTo>
                        <a:pt x="65" y="70"/>
                        <a:pt x="33" y="37"/>
                        <a:pt x="1" y="0"/>
                      </a:cubicBezTo>
                      <a:cubicBezTo>
                        <a:pt x="33" y="37"/>
                        <a:pt x="65" y="70"/>
                        <a:pt x="92" y="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43"/>
                <p:cNvSpPr/>
                <p:nvPr/>
              </p:nvSpPr>
              <p:spPr>
                <a:xfrm>
                  <a:off x="4312050" y="2836875"/>
                  <a:ext cx="12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27" extrusionOk="0">
                      <a:moveTo>
                        <a:pt x="49" y="27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43"/>
                <p:cNvSpPr/>
                <p:nvPr/>
              </p:nvSpPr>
              <p:spPr>
                <a:xfrm>
                  <a:off x="4320325" y="2841000"/>
                  <a:ext cx="7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2" extrusionOk="0">
                      <a:moveTo>
                        <a:pt x="27" y="11"/>
                      </a:moveTo>
                      <a:cubicBezTo>
                        <a:pt x="22" y="6"/>
                        <a:pt x="11" y="1"/>
                        <a:pt x="1" y="1"/>
                      </a:cubicBezTo>
                      <a:cubicBezTo>
                        <a:pt x="11" y="1"/>
                        <a:pt x="22" y="6"/>
                        <a:pt x="27" y="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43"/>
                <p:cNvSpPr/>
                <p:nvPr/>
              </p:nvSpPr>
              <p:spPr>
                <a:xfrm>
                  <a:off x="4386400" y="2503225"/>
                  <a:ext cx="56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" extrusionOk="0">
                      <a:moveTo>
                        <a:pt x="0" y="6"/>
                      </a:moveTo>
                      <a:cubicBezTo>
                        <a:pt x="75" y="6"/>
                        <a:pt x="150" y="0"/>
                        <a:pt x="224" y="0"/>
                      </a:cubicBezTo>
                      <a:cubicBezTo>
                        <a:pt x="150" y="0"/>
                        <a:pt x="75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43"/>
                <p:cNvSpPr/>
                <p:nvPr/>
              </p:nvSpPr>
              <p:spPr>
                <a:xfrm>
                  <a:off x="4446325" y="2510700"/>
                  <a:ext cx="387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49" extrusionOk="0">
                      <a:moveTo>
                        <a:pt x="0" y="0"/>
                      </a:moveTo>
                      <a:cubicBezTo>
                        <a:pt x="54" y="16"/>
                        <a:pt x="107" y="32"/>
                        <a:pt x="155" y="48"/>
                      </a:cubicBezTo>
                      <a:cubicBezTo>
                        <a:pt x="107" y="32"/>
                        <a:pt x="54" y="16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3"/>
                <p:cNvSpPr/>
                <p:nvPr/>
              </p:nvSpPr>
              <p:spPr>
                <a:xfrm>
                  <a:off x="4437900" y="2508425"/>
                  <a:ext cx="4425" cy="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44" extrusionOk="0">
                      <a:moveTo>
                        <a:pt x="1" y="1"/>
                      </a:moveTo>
                      <a:cubicBezTo>
                        <a:pt x="60" y="17"/>
                        <a:pt x="118" y="27"/>
                        <a:pt x="177" y="43"/>
                      </a:cubicBezTo>
                      <a:cubicBezTo>
                        <a:pt x="118" y="27"/>
                        <a:pt x="60" y="17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43"/>
                <p:cNvSpPr/>
                <p:nvPr/>
              </p:nvSpPr>
              <p:spPr>
                <a:xfrm>
                  <a:off x="4412275" y="2504025"/>
                  <a:ext cx="5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2" extrusionOk="0">
                      <a:moveTo>
                        <a:pt x="1" y="1"/>
                      </a:moveTo>
                      <a:cubicBezTo>
                        <a:pt x="70" y="6"/>
                        <a:pt x="140" y="11"/>
                        <a:pt x="209" y="22"/>
                      </a:cubicBezTo>
                      <a:cubicBezTo>
                        <a:pt x="140" y="11"/>
                        <a:pt x="70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43"/>
                <p:cNvSpPr/>
                <p:nvPr/>
              </p:nvSpPr>
              <p:spPr>
                <a:xfrm>
                  <a:off x="4403750" y="2503350"/>
                  <a:ext cx="53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7" extrusionOk="0">
                      <a:moveTo>
                        <a:pt x="0" y="1"/>
                      </a:moveTo>
                      <a:cubicBezTo>
                        <a:pt x="70" y="6"/>
                        <a:pt x="144" y="11"/>
                        <a:pt x="214" y="17"/>
                      </a:cubicBezTo>
                      <a:cubicBezTo>
                        <a:pt x="144" y="11"/>
                        <a:pt x="70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43"/>
                <p:cNvSpPr/>
                <p:nvPr/>
              </p:nvSpPr>
              <p:spPr>
                <a:xfrm>
                  <a:off x="4420825" y="2505100"/>
                  <a:ext cx="51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3" extrusionOk="0">
                      <a:moveTo>
                        <a:pt x="1" y="0"/>
                      </a:moveTo>
                      <a:cubicBezTo>
                        <a:pt x="70" y="11"/>
                        <a:pt x="139" y="16"/>
                        <a:pt x="203" y="32"/>
                      </a:cubicBezTo>
                      <a:cubicBezTo>
                        <a:pt x="139" y="16"/>
                        <a:pt x="70" y="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43"/>
                <p:cNvSpPr/>
                <p:nvPr/>
              </p:nvSpPr>
              <p:spPr>
                <a:xfrm>
                  <a:off x="4462875" y="2516700"/>
                  <a:ext cx="20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" extrusionOk="0">
                      <a:moveTo>
                        <a:pt x="0" y="1"/>
                      </a:moveTo>
                      <a:cubicBezTo>
                        <a:pt x="27" y="11"/>
                        <a:pt x="48" y="17"/>
                        <a:pt x="75" y="33"/>
                      </a:cubicBezTo>
                      <a:lnTo>
                        <a:pt x="80" y="33"/>
                      </a:lnTo>
                      <a:cubicBezTo>
                        <a:pt x="54" y="17"/>
                        <a:pt x="27" y="1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43"/>
                <p:cNvSpPr/>
                <p:nvPr/>
              </p:nvSpPr>
              <p:spPr>
                <a:xfrm>
                  <a:off x="4429500" y="2506550"/>
                  <a:ext cx="470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39" extrusionOk="0">
                      <a:moveTo>
                        <a:pt x="1" y="1"/>
                      </a:moveTo>
                      <a:cubicBezTo>
                        <a:pt x="59" y="12"/>
                        <a:pt x="123" y="22"/>
                        <a:pt x="187" y="38"/>
                      </a:cubicBezTo>
                      <a:cubicBezTo>
                        <a:pt x="123" y="22"/>
                        <a:pt x="59" y="1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43"/>
                <p:cNvSpPr/>
                <p:nvPr/>
              </p:nvSpPr>
              <p:spPr>
                <a:xfrm>
                  <a:off x="4395075" y="2503225"/>
                  <a:ext cx="55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" extrusionOk="0">
                      <a:moveTo>
                        <a:pt x="0" y="0"/>
                      </a:moveTo>
                      <a:cubicBezTo>
                        <a:pt x="75" y="0"/>
                        <a:pt x="144" y="0"/>
                        <a:pt x="219" y="0"/>
                      </a:cubicBezTo>
                      <a:cubicBezTo>
                        <a:pt x="144" y="0"/>
                        <a:pt x="7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43"/>
                <p:cNvSpPr/>
                <p:nvPr/>
              </p:nvSpPr>
              <p:spPr>
                <a:xfrm>
                  <a:off x="4454600" y="2513500"/>
                  <a:ext cx="347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49" extrusionOk="0">
                      <a:moveTo>
                        <a:pt x="0" y="1"/>
                      </a:moveTo>
                      <a:cubicBezTo>
                        <a:pt x="48" y="17"/>
                        <a:pt x="91" y="33"/>
                        <a:pt x="139" y="49"/>
                      </a:cubicBezTo>
                      <a:cubicBezTo>
                        <a:pt x="91" y="33"/>
                        <a:pt x="48" y="17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43"/>
                <p:cNvSpPr/>
                <p:nvPr/>
              </p:nvSpPr>
              <p:spPr>
                <a:xfrm>
                  <a:off x="4217300" y="2674575"/>
                  <a:ext cx="12700" cy="6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788" extrusionOk="0">
                      <a:moveTo>
                        <a:pt x="33" y="1"/>
                      </a:moveTo>
                      <a:cubicBezTo>
                        <a:pt x="1" y="919"/>
                        <a:pt x="150" y="1864"/>
                        <a:pt x="502" y="2777"/>
                      </a:cubicBezTo>
                      <a:cubicBezTo>
                        <a:pt x="502" y="2782"/>
                        <a:pt x="502" y="2782"/>
                        <a:pt x="508" y="2787"/>
                      </a:cubicBezTo>
                      <a:cubicBezTo>
                        <a:pt x="502" y="2782"/>
                        <a:pt x="502" y="2782"/>
                        <a:pt x="502" y="2777"/>
                      </a:cubicBezTo>
                      <a:cubicBezTo>
                        <a:pt x="150" y="1864"/>
                        <a:pt x="1" y="919"/>
                        <a:pt x="3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43"/>
                <p:cNvSpPr/>
                <p:nvPr/>
              </p:nvSpPr>
              <p:spPr>
                <a:xfrm>
                  <a:off x="4176725" y="2487225"/>
                  <a:ext cx="337275" cy="38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1" h="15391" extrusionOk="0">
                      <a:moveTo>
                        <a:pt x="8742" y="1"/>
                      </a:moveTo>
                      <a:cubicBezTo>
                        <a:pt x="7820" y="1"/>
                        <a:pt x="6882" y="167"/>
                        <a:pt x="5969" y="518"/>
                      </a:cubicBezTo>
                      <a:cubicBezTo>
                        <a:pt x="1987" y="2044"/>
                        <a:pt x="1" y="6518"/>
                        <a:pt x="1527" y="10500"/>
                      </a:cubicBezTo>
                      <a:cubicBezTo>
                        <a:pt x="2584" y="13250"/>
                        <a:pt x="5045" y="15043"/>
                        <a:pt x="7773" y="15390"/>
                      </a:cubicBezTo>
                      <a:cubicBezTo>
                        <a:pt x="7170" y="15107"/>
                        <a:pt x="6604" y="14739"/>
                        <a:pt x="6092" y="14301"/>
                      </a:cubicBezTo>
                      <a:cubicBezTo>
                        <a:pt x="5985" y="14258"/>
                        <a:pt x="5878" y="14210"/>
                        <a:pt x="5771" y="14162"/>
                      </a:cubicBezTo>
                      <a:cubicBezTo>
                        <a:pt x="5766" y="14157"/>
                        <a:pt x="5755" y="14152"/>
                        <a:pt x="5745" y="14152"/>
                      </a:cubicBezTo>
                      <a:cubicBezTo>
                        <a:pt x="5649" y="14104"/>
                        <a:pt x="5558" y="14061"/>
                        <a:pt x="5462" y="14013"/>
                      </a:cubicBezTo>
                      <a:cubicBezTo>
                        <a:pt x="5446" y="14002"/>
                        <a:pt x="5430" y="13992"/>
                        <a:pt x="5414" y="13986"/>
                      </a:cubicBezTo>
                      <a:cubicBezTo>
                        <a:pt x="5328" y="13938"/>
                        <a:pt x="5243" y="13890"/>
                        <a:pt x="5163" y="13842"/>
                      </a:cubicBezTo>
                      <a:cubicBezTo>
                        <a:pt x="5142" y="13831"/>
                        <a:pt x="5115" y="13815"/>
                        <a:pt x="5093" y="13805"/>
                      </a:cubicBezTo>
                      <a:cubicBezTo>
                        <a:pt x="5019" y="13757"/>
                        <a:pt x="4944" y="13714"/>
                        <a:pt x="4869" y="13661"/>
                      </a:cubicBezTo>
                      <a:cubicBezTo>
                        <a:pt x="4843" y="13645"/>
                        <a:pt x="4816" y="13629"/>
                        <a:pt x="4789" y="13613"/>
                      </a:cubicBezTo>
                      <a:cubicBezTo>
                        <a:pt x="4720" y="13565"/>
                        <a:pt x="4650" y="13516"/>
                        <a:pt x="4581" y="13468"/>
                      </a:cubicBezTo>
                      <a:cubicBezTo>
                        <a:pt x="4554" y="13447"/>
                        <a:pt x="4522" y="13426"/>
                        <a:pt x="4496" y="13404"/>
                      </a:cubicBezTo>
                      <a:cubicBezTo>
                        <a:pt x="4432" y="13356"/>
                        <a:pt x="4367" y="13308"/>
                        <a:pt x="4303" y="13255"/>
                      </a:cubicBezTo>
                      <a:cubicBezTo>
                        <a:pt x="4277" y="13234"/>
                        <a:pt x="4245" y="13207"/>
                        <a:pt x="4213" y="13180"/>
                      </a:cubicBezTo>
                      <a:cubicBezTo>
                        <a:pt x="4154" y="13132"/>
                        <a:pt x="4095" y="13084"/>
                        <a:pt x="4037" y="13031"/>
                      </a:cubicBezTo>
                      <a:cubicBezTo>
                        <a:pt x="4004" y="13004"/>
                        <a:pt x="3978" y="12977"/>
                        <a:pt x="3946" y="12951"/>
                      </a:cubicBezTo>
                      <a:cubicBezTo>
                        <a:pt x="3892" y="12897"/>
                        <a:pt x="3834" y="12844"/>
                        <a:pt x="3780" y="12790"/>
                      </a:cubicBezTo>
                      <a:cubicBezTo>
                        <a:pt x="3748" y="12764"/>
                        <a:pt x="3722" y="12732"/>
                        <a:pt x="3690" y="12700"/>
                      </a:cubicBezTo>
                      <a:cubicBezTo>
                        <a:pt x="3636" y="12646"/>
                        <a:pt x="3588" y="12593"/>
                        <a:pt x="3535" y="12540"/>
                      </a:cubicBezTo>
                      <a:cubicBezTo>
                        <a:pt x="3508" y="12508"/>
                        <a:pt x="3476" y="12475"/>
                        <a:pt x="3444" y="12438"/>
                      </a:cubicBezTo>
                      <a:cubicBezTo>
                        <a:pt x="3396" y="12385"/>
                        <a:pt x="3348" y="12331"/>
                        <a:pt x="3305" y="12273"/>
                      </a:cubicBezTo>
                      <a:cubicBezTo>
                        <a:pt x="3273" y="12241"/>
                        <a:pt x="3241" y="12203"/>
                        <a:pt x="3214" y="12166"/>
                      </a:cubicBezTo>
                      <a:cubicBezTo>
                        <a:pt x="3166" y="12112"/>
                        <a:pt x="3124" y="12054"/>
                        <a:pt x="3081" y="11995"/>
                      </a:cubicBezTo>
                      <a:cubicBezTo>
                        <a:pt x="3054" y="11958"/>
                        <a:pt x="3022" y="11920"/>
                        <a:pt x="2996" y="11878"/>
                      </a:cubicBezTo>
                      <a:cubicBezTo>
                        <a:pt x="2953" y="11824"/>
                        <a:pt x="2910" y="11760"/>
                        <a:pt x="2873" y="11701"/>
                      </a:cubicBezTo>
                      <a:cubicBezTo>
                        <a:pt x="2846" y="11664"/>
                        <a:pt x="2819" y="11621"/>
                        <a:pt x="2793" y="11584"/>
                      </a:cubicBezTo>
                      <a:cubicBezTo>
                        <a:pt x="2750" y="11520"/>
                        <a:pt x="2713" y="11456"/>
                        <a:pt x="2675" y="11397"/>
                      </a:cubicBezTo>
                      <a:cubicBezTo>
                        <a:pt x="2649" y="11354"/>
                        <a:pt x="2627" y="11312"/>
                        <a:pt x="2600" y="11269"/>
                      </a:cubicBezTo>
                      <a:cubicBezTo>
                        <a:pt x="2563" y="11205"/>
                        <a:pt x="2526" y="11141"/>
                        <a:pt x="2494" y="11072"/>
                      </a:cubicBezTo>
                      <a:cubicBezTo>
                        <a:pt x="2472" y="11029"/>
                        <a:pt x="2446" y="10991"/>
                        <a:pt x="2424" y="10949"/>
                      </a:cubicBezTo>
                      <a:cubicBezTo>
                        <a:pt x="2387" y="10874"/>
                        <a:pt x="2355" y="10799"/>
                        <a:pt x="2318" y="10725"/>
                      </a:cubicBezTo>
                      <a:cubicBezTo>
                        <a:pt x="2302" y="10687"/>
                        <a:pt x="2286" y="10650"/>
                        <a:pt x="2264" y="10612"/>
                      </a:cubicBezTo>
                      <a:cubicBezTo>
                        <a:pt x="2216" y="10506"/>
                        <a:pt x="2173" y="10394"/>
                        <a:pt x="2131" y="10281"/>
                      </a:cubicBezTo>
                      <a:cubicBezTo>
                        <a:pt x="2125" y="10276"/>
                        <a:pt x="2125" y="10276"/>
                        <a:pt x="2125" y="10271"/>
                      </a:cubicBezTo>
                      <a:cubicBezTo>
                        <a:pt x="1773" y="9358"/>
                        <a:pt x="1624" y="8413"/>
                        <a:pt x="1656" y="7495"/>
                      </a:cubicBezTo>
                      <a:cubicBezTo>
                        <a:pt x="1677" y="6892"/>
                        <a:pt x="1773" y="6304"/>
                        <a:pt x="1939" y="5733"/>
                      </a:cubicBezTo>
                      <a:cubicBezTo>
                        <a:pt x="1992" y="5557"/>
                        <a:pt x="2051" y="5376"/>
                        <a:pt x="2120" y="5205"/>
                      </a:cubicBezTo>
                      <a:cubicBezTo>
                        <a:pt x="2163" y="5082"/>
                        <a:pt x="2211" y="4964"/>
                        <a:pt x="2264" y="4847"/>
                      </a:cubicBezTo>
                      <a:cubicBezTo>
                        <a:pt x="3001" y="3187"/>
                        <a:pt x="4373" y="1810"/>
                        <a:pt x="6199" y="1110"/>
                      </a:cubicBezTo>
                      <a:cubicBezTo>
                        <a:pt x="6220" y="1105"/>
                        <a:pt x="6236" y="1100"/>
                        <a:pt x="6257" y="1089"/>
                      </a:cubicBezTo>
                      <a:cubicBezTo>
                        <a:pt x="6348" y="1057"/>
                        <a:pt x="6444" y="1019"/>
                        <a:pt x="6540" y="987"/>
                      </a:cubicBezTo>
                      <a:cubicBezTo>
                        <a:pt x="6578" y="977"/>
                        <a:pt x="6620" y="966"/>
                        <a:pt x="6663" y="955"/>
                      </a:cubicBezTo>
                      <a:cubicBezTo>
                        <a:pt x="6732" y="929"/>
                        <a:pt x="6807" y="907"/>
                        <a:pt x="6882" y="886"/>
                      </a:cubicBezTo>
                      <a:cubicBezTo>
                        <a:pt x="6925" y="875"/>
                        <a:pt x="6967" y="865"/>
                        <a:pt x="7010" y="854"/>
                      </a:cubicBezTo>
                      <a:cubicBezTo>
                        <a:pt x="7085" y="838"/>
                        <a:pt x="7154" y="817"/>
                        <a:pt x="7229" y="801"/>
                      </a:cubicBezTo>
                      <a:cubicBezTo>
                        <a:pt x="7272" y="790"/>
                        <a:pt x="7314" y="785"/>
                        <a:pt x="7357" y="774"/>
                      </a:cubicBezTo>
                      <a:cubicBezTo>
                        <a:pt x="7426" y="763"/>
                        <a:pt x="7501" y="747"/>
                        <a:pt x="7576" y="737"/>
                      </a:cubicBezTo>
                      <a:cubicBezTo>
                        <a:pt x="7613" y="726"/>
                        <a:pt x="7656" y="721"/>
                        <a:pt x="7699" y="715"/>
                      </a:cubicBezTo>
                      <a:cubicBezTo>
                        <a:pt x="7773" y="705"/>
                        <a:pt x="7848" y="694"/>
                        <a:pt x="7917" y="683"/>
                      </a:cubicBezTo>
                      <a:cubicBezTo>
                        <a:pt x="7960" y="683"/>
                        <a:pt x="8003" y="678"/>
                        <a:pt x="8040" y="673"/>
                      </a:cubicBezTo>
                      <a:cubicBezTo>
                        <a:pt x="8115" y="667"/>
                        <a:pt x="8190" y="656"/>
                        <a:pt x="8264" y="651"/>
                      </a:cubicBezTo>
                      <a:cubicBezTo>
                        <a:pt x="8307" y="651"/>
                        <a:pt x="8350" y="651"/>
                        <a:pt x="8387" y="646"/>
                      </a:cubicBezTo>
                      <a:cubicBezTo>
                        <a:pt x="8462" y="646"/>
                        <a:pt x="8537" y="640"/>
                        <a:pt x="8611" y="640"/>
                      </a:cubicBezTo>
                      <a:lnTo>
                        <a:pt x="8953" y="640"/>
                      </a:lnTo>
                      <a:cubicBezTo>
                        <a:pt x="8996" y="640"/>
                        <a:pt x="9039" y="646"/>
                        <a:pt x="9081" y="646"/>
                      </a:cubicBezTo>
                      <a:cubicBezTo>
                        <a:pt x="9151" y="651"/>
                        <a:pt x="9225" y="656"/>
                        <a:pt x="9295" y="662"/>
                      </a:cubicBezTo>
                      <a:cubicBezTo>
                        <a:pt x="9337" y="662"/>
                        <a:pt x="9380" y="667"/>
                        <a:pt x="9423" y="673"/>
                      </a:cubicBezTo>
                      <a:cubicBezTo>
                        <a:pt x="9492" y="678"/>
                        <a:pt x="9562" y="683"/>
                        <a:pt x="9631" y="694"/>
                      </a:cubicBezTo>
                      <a:cubicBezTo>
                        <a:pt x="9679" y="699"/>
                        <a:pt x="9722" y="710"/>
                        <a:pt x="9765" y="715"/>
                      </a:cubicBezTo>
                      <a:cubicBezTo>
                        <a:pt x="9834" y="726"/>
                        <a:pt x="9903" y="731"/>
                        <a:pt x="9967" y="747"/>
                      </a:cubicBezTo>
                      <a:cubicBezTo>
                        <a:pt x="10015" y="753"/>
                        <a:pt x="10063" y="763"/>
                        <a:pt x="10112" y="774"/>
                      </a:cubicBezTo>
                      <a:cubicBezTo>
                        <a:pt x="10170" y="785"/>
                        <a:pt x="10234" y="795"/>
                        <a:pt x="10298" y="811"/>
                      </a:cubicBezTo>
                      <a:cubicBezTo>
                        <a:pt x="10346" y="822"/>
                        <a:pt x="10400" y="838"/>
                        <a:pt x="10448" y="849"/>
                      </a:cubicBezTo>
                      <a:cubicBezTo>
                        <a:pt x="10507" y="865"/>
                        <a:pt x="10565" y="875"/>
                        <a:pt x="10624" y="891"/>
                      </a:cubicBezTo>
                      <a:cubicBezTo>
                        <a:pt x="10677" y="907"/>
                        <a:pt x="10731" y="923"/>
                        <a:pt x="10784" y="939"/>
                      </a:cubicBezTo>
                      <a:cubicBezTo>
                        <a:pt x="10838" y="955"/>
                        <a:pt x="10891" y="971"/>
                        <a:pt x="10939" y="987"/>
                      </a:cubicBezTo>
                      <a:cubicBezTo>
                        <a:pt x="10998" y="1009"/>
                        <a:pt x="11056" y="1030"/>
                        <a:pt x="11115" y="1052"/>
                      </a:cubicBezTo>
                      <a:cubicBezTo>
                        <a:pt x="11163" y="1068"/>
                        <a:pt x="11206" y="1084"/>
                        <a:pt x="11254" y="1100"/>
                      </a:cubicBezTo>
                      <a:cubicBezTo>
                        <a:pt x="11318" y="1126"/>
                        <a:pt x="11382" y="1153"/>
                        <a:pt x="11446" y="1180"/>
                      </a:cubicBezTo>
                      <a:cubicBezTo>
                        <a:pt x="11473" y="1190"/>
                        <a:pt x="11499" y="1196"/>
                        <a:pt x="11526" y="1212"/>
                      </a:cubicBezTo>
                      <a:cubicBezTo>
                        <a:pt x="12199" y="1260"/>
                        <a:pt x="12861" y="1409"/>
                        <a:pt x="13491" y="1633"/>
                      </a:cubicBezTo>
                      <a:cubicBezTo>
                        <a:pt x="12143" y="585"/>
                        <a:pt x="10471" y="1"/>
                        <a:pt x="87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43"/>
                <p:cNvSpPr/>
                <p:nvPr/>
              </p:nvSpPr>
              <p:spPr>
                <a:xfrm>
                  <a:off x="4271225" y="2806975"/>
                  <a:ext cx="415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1" extrusionOk="0">
                      <a:moveTo>
                        <a:pt x="166" y="161"/>
                      </a:moveTo>
                      <a:cubicBezTo>
                        <a:pt x="112" y="107"/>
                        <a:pt x="54" y="54"/>
                        <a:pt x="0" y="0"/>
                      </a:cubicBezTo>
                      <a:cubicBezTo>
                        <a:pt x="54" y="54"/>
                        <a:pt x="112" y="107"/>
                        <a:pt x="166" y="1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43"/>
                <p:cNvSpPr/>
                <p:nvPr/>
              </p:nvSpPr>
              <p:spPr>
                <a:xfrm>
                  <a:off x="4265075" y="2800700"/>
                  <a:ext cx="390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61" extrusionOk="0">
                      <a:moveTo>
                        <a:pt x="156" y="161"/>
                      </a:moveTo>
                      <a:cubicBezTo>
                        <a:pt x="102" y="107"/>
                        <a:pt x="54" y="54"/>
                        <a:pt x="1" y="1"/>
                      </a:cubicBezTo>
                      <a:cubicBezTo>
                        <a:pt x="54" y="54"/>
                        <a:pt x="102" y="107"/>
                        <a:pt x="156" y="1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43"/>
                <p:cNvSpPr/>
                <p:nvPr/>
              </p:nvSpPr>
              <p:spPr>
                <a:xfrm>
                  <a:off x="4458050" y="2514700"/>
                  <a:ext cx="4850" cy="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1" y="1"/>
                      </a:moveTo>
                      <a:cubicBezTo>
                        <a:pt x="65" y="27"/>
                        <a:pt x="129" y="54"/>
                        <a:pt x="193" y="81"/>
                      </a:cubicBezTo>
                      <a:cubicBezTo>
                        <a:pt x="129" y="54"/>
                        <a:pt x="65" y="27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43"/>
                <p:cNvSpPr/>
                <p:nvPr/>
              </p:nvSpPr>
              <p:spPr>
                <a:xfrm>
                  <a:off x="4253725" y="2787100"/>
                  <a:ext cx="3375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71" extrusionOk="0">
                      <a:moveTo>
                        <a:pt x="134" y="171"/>
                      </a:moveTo>
                      <a:cubicBezTo>
                        <a:pt x="86" y="117"/>
                        <a:pt x="44" y="59"/>
                        <a:pt x="1" y="0"/>
                      </a:cubicBezTo>
                      <a:cubicBezTo>
                        <a:pt x="44" y="59"/>
                        <a:pt x="86" y="117"/>
                        <a:pt x="134" y="1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43"/>
                <p:cNvSpPr/>
                <p:nvPr/>
              </p:nvSpPr>
              <p:spPr>
                <a:xfrm>
                  <a:off x="4259350" y="2794025"/>
                  <a:ext cx="34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67" extrusionOk="0">
                      <a:moveTo>
                        <a:pt x="139" y="166"/>
                      </a:moveTo>
                      <a:cubicBezTo>
                        <a:pt x="91" y="113"/>
                        <a:pt x="43" y="59"/>
                        <a:pt x="0" y="1"/>
                      </a:cubicBezTo>
                      <a:cubicBezTo>
                        <a:pt x="43" y="59"/>
                        <a:pt x="91" y="113"/>
                        <a:pt x="139" y="16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43"/>
                <p:cNvSpPr/>
                <p:nvPr/>
              </p:nvSpPr>
              <p:spPr>
                <a:xfrm>
                  <a:off x="4291250" y="2823925"/>
                  <a:ext cx="52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45" extrusionOk="0">
                      <a:moveTo>
                        <a:pt x="208" y="145"/>
                      </a:moveTo>
                      <a:cubicBezTo>
                        <a:pt x="139" y="97"/>
                        <a:pt x="69" y="48"/>
                        <a:pt x="0" y="0"/>
                      </a:cubicBezTo>
                      <a:cubicBezTo>
                        <a:pt x="69" y="48"/>
                        <a:pt x="139" y="97"/>
                        <a:pt x="208" y="1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43"/>
                <p:cNvSpPr/>
                <p:nvPr/>
              </p:nvSpPr>
              <p:spPr>
                <a:xfrm>
                  <a:off x="4298450" y="2828725"/>
                  <a:ext cx="5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45" extrusionOk="0">
                      <a:moveTo>
                        <a:pt x="224" y="145"/>
                      </a:moveTo>
                      <a:cubicBezTo>
                        <a:pt x="150" y="97"/>
                        <a:pt x="75" y="54"/>
                        <a:pt x="0" y="1"/>
                      </a:cubicBezTo>
                      <a:cubicBezTo>
                        <a:pt x="75" y="54"/>
                        <a:pt x="150" y="97"/>
                        <a:pt x="224" y="1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43"/>
                <p:cNvSpPr/>
                <p:nvPr/>
              </p:nvSpPr>
              <p:spPr>
                <a:xfrm>
                  <a:off x="4305775" y="2833275"/>
                  <a:ext cx="6300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45" extrusionOk="0">
                      <a:moveTo>
                        <a:pt x="252" y="144"/>
                      </a:moveTo>
                      <a:cubicBezTo>
                        <a:pt x="166" y="96"/>
                        <a:pt x="81" y="48"/>
                        <a:pt x="1" y="0"/>
                      </a:cubicBezTo>
                      <a:cubicBezTo>
                        <a:pt x="81" y="48"/>
                        <a:pt x="166" y="96"/>
                        <a:pt x="252" y="1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43"/>
                <p:cNvSpPr/>
                <p:nvPr/>
              </p:nvSpPr>
              <p:spPr>
                <a:xfrm>
                  <a:off x="4321000" y="2841275"/>
                  <a:ext cx="80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140" extrusionOk="0">
                      <a:moveTo>
                        <a:pt x="0" y="0"/>
                      </a:moveTo>
                      <a:cubicBezTo>
                        <a:pt x="107" y="48"/>
                        <a:pt x="214" y="96"/>
                        <a:pt x="321" y="139"/>
                      </a:cubicBezTo>
                      <a:cubicBezTo>
                        <a:pt x="321" y="139"/>
                        <a:pt x="321" y="139"/>
                        <a:pt x="321" y="139"/>
                      </a:cubicBezTo>
                      <a:cubicBezTo>
                        <a:pt x="214" y="96"/>
                        <a:pt x="107" y="48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43"/>
                <p:cNvSpPr/>
                <p:nvPr/>
              </p:nvSpPr>
              <p:spPr>
                <a:xfrm>
                  <a:off x="4277625" y="2812975"/>
                  <a:ext cx="44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51" extrusionOk="0">
                      <a:moveTo>
                        <a:pt x="177" y="150"/>
                      </a:moveTo>
                      <a:cubicBezTo>
                        <a:pt x="118" y="102"/>
                        <a:pt x="59" y="54"/>
                        <a:pt x="1" y="1"/>
                      </a:cubicBezTo>
                      <a:cubicBezTo>
                        <a:pt x="59" y="54"/>
                        <a:pt x="118" y="102"/>
                        <a:pt x="177" y="1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43"/>
                <p:cNvSpPr/>
                <p:nvPr/>
              </p:nvSpPr>
              <p:spPr>
                <a:xfrm>
                  <a:off x="4313250" y="2837525"/>
                  <a:ext cx="710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40" extrusionOk="0">
                      <a:moveTo>
                        <a:pt x="284" y="140"/>
                      </a:moveTo>
                      <a:cubicBezTo>
                        <a:pt x="188" y="92"/>
                        <a:pt x="97" y="49"/>
                        <a:pt x="1" y="1"/>
                      </a:cubicBezTo>
                      <a:cubicBezTo>
                        <a:pt x="97" y="49"/>
                        <a:pt x="188" y="92"/>
                        <a:pt x="284" y="14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43"/>
                <p:cNvSpPr/>
                <p:nvPr/>
              </p:nvSpPr>
              <p:spPr>
                <a:xfrm>
                  <a:off x="4233325" y="2514425"/>
                  <a:ext cx="9985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" h="3760" extrusionOk="0">
                      <a:moveTo>
                        <a:pt x="3993" y="1"/>
                      </a:moveTo>
                      <a:cubicBezTo>
                        <a:pt x="3972" y="12"/>
                        <a:pt x="3956" y="17"/>
                        <a:pt x="3935" y="22"/>
                      </a:cubicBezTo>
                      <a:cubicBezTo>
                        <a:pt x="2109" y="727"/>
                        <a:pt x="737" y="2099"/>
                        <a:pt x="0" y="3759"/>
                      </a:cubicBezTo>
                      <a:cubicBezTo>
                        <a:pt x="737" y="2099"/>
                        <a:pt x="2109" y="727"/>
                        <a:pt x="3935" y="22"/>
                      </a:cubicBezTo>
                      <a:cubicBezTo>
                        <a:pt x="3956" y="17"/>
                        <a:pt x="3972" y="12"/>
                        <a:pt x="39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43"/>
                <p:cNvSpPr/>
                <p:nvPr/>
              </p:nvSpPr>
              <p:spPr>
                <a:xfrm>
                  <a:off x="4450175" y="2511900"/>
                  <a:ext cx="4450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65" extrusionOk="0">
                      <a:moveTo>
                        <a:pt x="1" y="0"/>
                      </a:moveTo>
                      <a:cubicBezTo>
                        <a:pt x="60" y="22"/>
                        <a:pt x="118" y="43"/>
                        <a:pt x="177" y="65"/>
                      </a:cubicBezTo>
                      <a:cubicBezTo>
                        <a:pt x="118" y="43"/>
                        <a:pt x="60" y="22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43"/>
                <p:cNvSpPr/>
                <p:nvPr/>
              </p:nvSpPr>
              <p:spPr>
                <a:xfrm>
                  <a:off x="4284300" y="2818575"/>
                  <a:ext cx="48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51" extrusionOk="0">
                      <a:moveTo>
                        <a:pt x="193" y="150"/>
                      </a:moveTo>
                      <a:cubicBezTo>
                        <a:pt x="129" y="102"/>
                        <a:pt x="64" y="54"/>
                        <a:pt x="0" y="1"/>
                      </a:cubicBezTo>
                      <a:cubicBezTo>
                        <a:pt x="64" y="54"/>
                        <a:pt x="129" y="102"/>
                        <a:pt x="193" y="1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43"/>
                <p:cNvSpPr/>
                <p:nvPr/>
              </p:nvSpPr>
              <p:spPr>
                <a:xfrm>
                  <a:off x="4383325" y="2503350"/>
                  <a:ext cx="3100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7" extrusionOk="0">
                      <a:moveTo>
                        <a:pt x="0" y="6"/>
                      </a:moveTo>
                      <a:cubicBezTo>
                        <a:pt x="43" y="6"/>
                        <a:pt x="86" y="6"/>
                        <a:pt x="123" y="1"/>
                      </a:cubicBezTo>
                      <a:cubicBezTo>
                        <a:pt x="86" y="6"/>
                        <a:pt x="43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43"/>
                <p:cNvSpPr/>
                <p:nvPr/>
              </p:nvSpPr>
              <p:spPr>
                <a:xfrm>
                  <a:off x="4357425" y="2506550"/>
                  <a:ext cx="32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28" extrusionOk="0">
                      <a:moveTo>
                        <a:pt x="1" y="28"/>
                      </a:moveTo>
                      <a:cubicBezTo>
                        <a:pt x="44" y="17"/>
                        <a:pt x="86" y="12"/>
                        <a:pt x="129" y="1"/>
                      </a:cubicBezTo>
                      <a:cubicBezTo>
                        <a:pt x="86" y="12"/>
                        <a:pt x="44" y="17"/>
                        <a:pt x="1" y="2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43"/>
                <p:cNvSpPr/>
                <p:nvPr/>
              </p:nvSpPr>
              <p:spPr>
                <a:xfrm>
                  <a:off x="4409075" y="2503750"/>
                  <a:ext cx="3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2" extrusionOk="0">
                      <a:moveTo>
                        <a:pt x="1" y="1"/>
                      </a:moveTo>
                      <a:cubicBezTo>
                        <a:pt x="43" y="1"/>
                        <a:pt x="86" y="6"/>
                        <a:pt x="129" y="12"/>
                      </a:cubicBezTo>
                      <a:cubicBezTo>
                        <a:pt x="86" y="6"/>
                        <a:pt x="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43"/>
                <p:cNvSpPr/>
                <p:nvPr/>
              </p:nvSpPr>
              <p:spPr>
                <a:xfrm>
                  <a:off x="4348750" y="2508575"/>
                  <a:ext cx="32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33" extrusionOk="0">
                      <a:moveTo>
                        <a:pt x="1" y="32"/>
                      </a:moveTo>
                      <a:cubicBezTo>
                        <a:pt x="44" y="21"/>
                        <a:pt x="86" y="11"/>
                        <a:pt x="129" y="0"/>
                      </a:cubicBezTo>
                      <a:cubicBezTo>
                        <a:pt x="86" y="11"/>
                        <a:pt x="44" y="21"/>
                        <a:pt x="1" y="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43"/>
                <p:cNvSpPr/>
                <p:nvPr/>
              </p:nvSpPr>
              <p:spPr>
                <a:xfrm>
                  <a:off x="4340225" y="2511100"/>
                  <a:ext cx="30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3" extrusionOk="0">
                      <a:moveTo>
                        <a:pt x="0" y="32"/>
                      </a:moveTo>
                      <a:cubicBezTo>
                        <a:pt x="38" y="22"/>
                        <a:pt x="80" y="11"/>
                        <a:pt x="123" y="0"/>
                      </a:cubicBezTo>
                      <a:cubicBezTo>
                        <a:pt x="80" y="11"/>
                        <a:pt x="38" y="22"/>
                        <a:pt x="0" y="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43"/>
                <p:cNvSpPr/>
                <p:nvPr/>
              </p:nvSpPr>
              <p:spPr>
                <a:xfrm>
                  <a:off x="4366100" y="2505100"/>
                  <a:ext cx="31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22" extrusionOk="0">
                      <a:moveTo>
                        <a:pt x="1" y="22"/>
                      </a:moveTo>
                      <a:cubicBezTo>
                        <a:pt x="38" y="11"/>
                        <a:pt x="81" y="6"/>
                        <a:pt x="124" y="0"/>
                      </a:cubicBezTo>
                      <a:cubicBezTo>
                        <a:pt x="81" y="6"/>
                        <a:pt x="38" y="11"/>
                        <a:pt x="1" y="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43"/>
                <p:cNvSpPr/>
                <p:nvPr/>
              </p:nvSpPr>
              <p:spPr>
                <a:xfrm>
                  <a:off x="4417500" y="2504550"/>
                  <a:ext cx="3350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23" extrusionOk="0">
                      <a:moveTo>
                        <a:pt x="0" y="1"/>
                      </a:moveTo>
                      <a:cubicBezTo>
                        <a:pt x="48" y="6"/>
                        <a:pt x="91" y="17"/>
                        <a:pt x="134" y="22"/>
                      </a:cubicBezTo>
                      <a:cubicBezTo>
                        <a:pt x="91" y="17"/>
                        <a:pt x="48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43"/>
                <p:cNvSpPr/>
                <p:nvPr/>
              </p:nvSpPr>
              <p:spPr>
                <a:xfrm>
                  <a:off x="4374650" y="2504025"/>
                  <a:ext cx="31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" extrusionOk="0">
                      <a:moveTo>
                        <a:pt x="0" y="11"/>
                      </a:moveTo>
                      <a:cubicBezTo>
                        <a:pt x="43" y="11"/>
                        <a:pt x="86" y="6"/>
                        <a:pt x="123" y="1"/>
                      </a:cubicBezTo>
                      <a:cubicBezTo>
                        <a:pt x="86" y="6"/>
                        <a:pt x="43" y="11"/>
                        <a:pt x="0" y="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43"/>
                <p:cNvSpPr/>
                <p:nvPr/>
              </p:nvSpPr>
              <p:spPr>
                <a:xfrm>
                  <a:off x="4392000" y="2503225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0" y="0"/>
                      </a:moveTo>
                      <a:cubicBezTo>
                        <a:pt x="43" y="0"/>
                        <a:pt x="81" y="0"/>
                        <a:pt x="123" y="0"/>
                      </a:cubicBezTo>
                      <a:cubicBezTo>
                        <a:pt x="81" y="0"/>
                        <a:pt x="43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43"/>
                <p:cNvSpPr/>
                <p:nvPr/>
              </p:nvSpPr>
              <p:spPr>
                <a:xfrm>
                  <a:off x="4400550" y="2503225"/>
                  <a:ext cx="32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6" extrusionOk="0">
                      <a:moveTo>
                        <a:pt x="0" y="0"/>
                      </a:moveTo>
                      <a:cubicBezTo>
                        <a:pt x="43" y="0"/>
                        <a:pt x="86" y="6"/>
                        <a:pt x="128" y="6"/>
                      </a:cubicBezTo>
                      <a:cubicBezTo>
                        <a:pt x="86" y="6"/>
                        <a:pt x="43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43"/>
                <p:cNvSpPr/>
                <p:nvPr/>
              </p:nvSpPr>
              <p:spPr>
                <a:xfrm>
                  <a:off x="4425900" y="2505900"/>
                  <a:ext cx="36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27" extrusionOk="0">
                      <a:moveTo>
                        <a:pt x="0" y="0"/>
                      </a:moveTo>
                      <a:cubicBezTo>
                        <a:pt x="48" y="6"/>
                        <a:pt x="96" y="16"/>
                        <a:pt x="145" y="27"/>
                      </a:cubicBezTo>
                      <a:cubicBezTo>
                        <a:pt x="96" y="16"/>
                        <a:pt x="48" y="6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43"/>
                <p:cNvSpPr/>
                <p:nvPr/>
              </p:nvSpPr>
              <p:spPr>
                <a:xfrm>
                  <a:off x="4243600" y="2772150"/>
                  <a:ext cx="2950" cy="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87" extrusionOk="0">
                      <a:moveTo>
                        <a:pt x="118" y="187"/>
                      </a:moveTo>
                      <a:cubicBezTo>
                        <a:pt x="75" y="123"/>
                        <a:pt x="38" y="59"/>
                        <a:pt x="0" y="0"/>
                      </a:cubicBezTo>
                      <a:cubicBezTo>
                        <a:pt x="38" y="59"/>
                        <a:pt x="75" y="123"/>
                        <a:pt x="118" y="1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43"/>
                <p:cNvSpPr/>
                <p:nvPr/>
              </p:nvSpPr>
              <p:spPr>
                <a:xfrm>
                  <a:off x="4239050" y="2764000"/>
                  <a:ext cx="2700" cy="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99" extrusionOk="0">
                      <a:moveTo>
                        <a:pt x="107" y="198"/>
                      </a:moveTo>
                      <a:cubicBezTo>
                        <a:pt x="70" y="134"/>
                        <a:pt x="33" y="70"/>
                        <a:pt x="1" y="1"/>
                      </a:cubicBezTo>
                      <a:cubicBezTo>
                        <a:pt x="33" y="70"/>
                        <a:pt x="70" y="134"/>
                        <a:pt x="107" y="19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43"/>
                <p:cNvSpPr/>
                <p:nvPr/>
              </p:nvSpPr>
              <p:spPr>
                <a:xfrm>
                  <a:off x="4434175" y="2507500"/>
                  <a:ext cx="3750" cy="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8" extrusionOk="0">
                      <a:moveTo>
                        <a:pt x="0" y="0"/>
                      </a:moveTo>
                      <a:cubicBezTo>
                        <a:pt x="48" y="11"/>
                        <a:pt x="102" y="27"/>
                        <a:pt x="150" y="38"/>
                      </a:cubicBezTo>
                      <a:cubicBezTo>
                        <a:pt x="102" y="27"/>
                        <a:pt x="48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43"/>
                <p:cNvSpPr/>
                <p:nvPr/>
              </p:nvSpPr>
              <p:spPr>
                <a:xfrm>
                  <a:off x="4442325" y="2509500"/>
                  <a:ext cx="402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49" extrusionOk="0">
                      <a:moveTo>
                        <a:pt x="0" y="0"/>
                      </a:moveTo>
                      <a:cubicBezTo>
                        <a:pt x="53" y="16"/>
                        <a:pt x="107" y="32"/>
                        <a:pt x="160" y="48"/>
                      </a:cubicBezTo>
                      <a:cubicBezTo>
                        <a:pt x="107" y="32"/>
                        <a:pt x="53" y="16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43"/>
                <p:cNvSpPr/>
                <p:nvPr/>
              </p:nvSpPr>
              <p:spPr>
                <a:xfrm>
                  <a:off x="4225175" y="2617325"/>
                  <a:ext cx="4575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530" extrusionOk="0">
                      <a:moveTo>
                        <a:pt x="1" y="529"/>
                      </a:moveTo>
                      <a:cubicBezTo>
                        <a:pt x="54" y="353"/>
                        <a:pt x="113" y="172"/>
                        <a:pt x="182" y="1"/>
                      </a:cubicBezTo>
                      <a:cubicBezTo>
                        <a:pt x="113" y="172"/>
                        <a:pt x="54" y="353"/>
                        <a:pt x="1" y="52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43"/>
                <p:cNvSpPr/>
                <p:nvPr/>
              </p:nvSpPr>
              <p:spPr>
                <a:xfrm>
                  <a:off x="4229975" y="2744250"/>
                  <a:ext cx="33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332" extrusionOk="0">
                      <a:moveTo>
                        <a:pt x="134" y="331"/>
                      </a:moveTo>
                      <a:cubicBezTo>
                        <a:pt x="86" y="225"/>
                        <a:pt x="43" y="113"/>
                        <a:pt x="1" y="0"/>
                      </a:cubicBezTo>
                      <a:cubicBezTo>
                        <a:pt x="43" y="113"/>
                        <a:pt x="86" y="225"/>
                        <a:pt x="134" y="3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43"/>
                <p:cNvSpPr/>
                <p:nvPr/>
              </p:nvSpPr>
              <p:spPr>
                <a:xfrm>
                  <a:off x="4248525" y="2779750"/>
                  <a:ext cx="3100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7" extrusionOk="0">
                      <a:moveTo>
                        <a:pt x="124" y="177"/>
                      </a:moveTo>
                      <a:cubicBezTo>
                        <a:pt x="81" y="123"/>
                        <a:pt x="38" y="59"/>
                        <a:pt x="1" y="0"/>
                      </a:cubicBezTo>
                      <a:cubicBezTo>
                        <a:pt x="38" y="59"/>
                        <a:pt x="81" y="123"/>
                        <a:pt x="124" y="1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43"/>
                <p:cNvSpPr/>
                <p:nvPr/>
              </p:nvSpPr>
              <p:spPr>
                <a:xfrm>
                  <a:off x="4234650" y="2755325"/>
                  <a:ext cx="2700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5" extrusionOk="0">
                      <a:moveTo>
                        <a:pt x="107" y="225"/>
                      </a:moveTo>
                      <a:cubicBezTo>
                        <a:pt x="70" y="150"/>
                        <a:pt x="38" y="75"/>
                        <a:pt x="1" y="1"/>
                      </a:cubicBezTo>
                      <a:cubicBezTo>
                        <a:pt x="38" y="75"/>
                        <a:pt x="70" y="150"/>
                        <a:pt x="107" y="22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3" name="Google Shape;1333;p43"/>
              <p:cNvGrpSpPr/>
              <p:nvPr/>
            </p:nvGrpSpPr>
            <p:grpSpPr>
              <a:xfrm>
                <a:off x="3863775" y="2462500"/>
                <a:ext cx="778075" cy="436200"/>
                <a:chOff x="3863775" y="2462500"/>
                <a:chExt cx="778075" cy="436200"/>
              </a:xfrm>
            </p:grpSpPr>
            <p:sp>
              <p:nvSpPr>
                <p:cNvPr id="1334" name="Google Shape;1334;p43"/>
                <p:cNvSpPr/>
                <p:nvPr/>
              </p:nvSpPr>
              <p:spPr>
                <a:xfrm>
                  <a:off x="4371050" y="2528050"/>
                  <a:ext cx="270800" cy="3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2" h="14476" extrusionOk="0">
                      <a:moveTo>
                        <a:pt x="5718" y="0"/>
                      </a:moveTo>
                      <a:cubicBezTo>
                        <a:pt x="6791" y="839"/>
                        <a:pt x="7655" y="1965"/>
                        <a:pt x="8179" y="3326"/>
                      </a:cubicBezTo>
                      <a:cubicBezTo>
                        <a:pt x="9711" y="7309"/>
                        <a:pt x="7720" y="11777"/>
                        <a:pt x="3737" y="13303"/>
                      </a:cubicBezTo>
                      <a:cubicBezTo>
                        <a:pt x="2827" y="13654"/>
                        <a:pt x="1894" y="13819"/>
                        <a:pt x="974" y="13819"/>
                      </a:cubicBezTo>
                      <a:cubicBezTo>
                        <a:pt x="647" y="13819"/>
                        <a:pt x="322" y="13798"/>
                        <a:pt x="0" y="13757"/>
                      </a:cubicBezTo>
                      <a:lnTo>
                        <a:pt x="0" y="13757"/>
                      </a:lnTo>
                      <a:cubicBezTo>
                        <a:pt x="987" y="14225"/>
                        <a:pt x="2074" y="14475"/>
                        <a:pt x="3179" y="14475"/>
                      </a:cubicBezTo>
                      <a:cubicBezTo>
                        <a:pt x="3246" y="14475"/>
                        <a:pt x="3313" y="14474"/>
                        <a:pt x="3379" y="14473"/>
                      </a:cubicBezTo>
                      <a:cubicBezTo>
                        <a:pt x="3620" y="14403"/>
                        <a:pt x="3855" y="14323"/>
                        <a:pt x="4095" y="14232"/>
                      </a:cubicBezTo>
                      <a:cubicBezTo>
                        <a:pt x="8584" y="12503"/>
                        <a:pt x="10832" y="7463"/>
                        <a:pt x="9102" y="2968"/>
                      </a:cubicBezTo>
                      <a:cubicBezTo>
                        <a:pt x="8958" y="2589"/>
                        <a:pt x="8787" y="2221"/>
                        <a:pt x="8595" y="1874"/>
                      </a:cubicBezTo>
                      <a:cubicBezTo>
                        <a:pt x="7789" y="1031"/>
                        <a:pt x="6801" y="390"/>
                        <a:pt x="57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5" name="Google Shape;1335;p43"/>
                <p:cNvGrpSpPr/>
                <p:nvPr/>
              </p:nvGrpSpPr>
              <p:grpSpPr>
                <a:xfrm>
                  <a:off x="3863775" y="2462500"/>
                  <a:ext cx="722175" cy="436200"/>
                  <a:chOff x="3863775" y="2462500"/>
                  <a:chExt cx="722175" cy="436200"/>
                </a:xfrm>
              </p:grpSpPr>
              <p:sp>
                <p:nvSpPr>
                  <p:cNvPr id="1336" name="Google Shape;1336;p43"/>
                  <p:cNvSpPr/>
                  <p:nvPr/>
                </p:nvSpPr>
                <p:spPr>
                  <a:xfrm>
                    <a:off x="3995225" y="2775200"/>
                    <a:ext cx="156700" cy="7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8" h="3149" extrusionOk="0">
                        <a:moveTo>
                          <a:pt x="5793" y="1"/>
                        </a:moveTo>
                        <a:lnTo>
                          <a:pt x="1" y="2227"/>
                        </a:lnTo>
                        <a:cubicBezTo>
                          <a:pt x="11" y="2264"/>
                          <a:pt x="27" y="2302"/>
                          <a:pt x="43" y="2339"/>
                        </a:cubicBezTo>
                        <a:cubicBezTo>
                          <a:pt x="224" y="2809"/>
                          <a:pt x="500" y="3148"/>
                          <a:pt x="688" y="3148"/>
                        </a:cubicBezTo>
                        <a:cubicBezTo>
                          <a:pt x="705" y="3148"/>
                          <a:pt x="722" y="3146"/>
                          <a:pt x="737" y="3140"/>
                        </a:cubicBezTo>
                        <a:lnTo>
                          <a:pt x="6268" y="1015"/>
                        </a:lnTo>
                        <a:cubicBezTo>
                          <a:pt x="6081" y="695"/>
                          <a:pt x="5921" y="353"/>
                          <a:pt x="579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7" name="Google Shape;1337;p43"/>
                  <p:cNvSpPr/>
                  <p:nvPr/>
                </p:nvSpPr>
                <p:spPr>
                  <a:xfrm>
                    <a:off x="3875125" y="2844750"/>
                    <a:ext cx="102250" cy="5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0" h="2158" extrusionOk="0">
                        <a:moveTo>
                          <a:pt x="3353" y="0"/>
                        </a:moveTo>
                        <a:lnTo>
                          <a:pt x="1036" y="892"/>
                        </a:lnTo>
                        <a:cubicBezTo>
                          <a:pt x="1036" y="892"/>
                          <a:pt x="224" y="1148"/>
                          <a:pt x="0" y="1895"/>
                        </a:cubicBezTo>
                        <a:cubicBezTo>
                          <a:pt x="186" y="2063"/>
                          <a:pt x="428" y="2158"/>
                          <a:pt x="678" y="2158"/>
                        </a:cubicBezTo>
                        <a:cubicBezTo>
                          <a:pt x="796" y="2158"/>
                          <a:pt x="915" y="2137"/>
                          <a:pt x="1030" y="2093"/>
                        </a:cubicBezTo>
                        <a:lnTo>
                          <a:pt x="4089" y="918"/>
                        </a:lnTo>
                        <a:lnTo>
                          <a:pt x="4089" y="913"/>
                        </a:lnTo>
                        <a:cubicBezTo>
                          <a:pt x="4073" y="920"/>
                          <a:pt x="4055" y="923"/>
                          <a:pt x="4037" y="923"/>
                        </a:cubicBezTo>
                        <a:cubicBezTo>
                          <a:pt x="3848" y="923"/>
                          <a:pt x="3575" y="584"/>
                          <a:pt x="3395" y="112"/>
                        </a:cubicBezTo>
                        <a:cubicBezTo>
                          <a:pt x="3379" y="75"/>
                          <a:pt x="3363" y="38"/>
                          <a:pt x="335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8" name="Google Shape;1338;p43"/>
                  <p:cNvSpPr/>
                  <p:nvPr/>
                </p:nvSpPr>
                <p:spPr>
                  <a:xfrm>
                    <a:off x="3992300" y="2754125"/>
                    <a:ext cx="147750" cy="7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0" h="3071" extrusionOk="0">
                        <a:moveTo>
                          <a:pt x="5669" y="0"/>
                        </a:moveTo>
                        <a:lnTo>
                          <a:pt x="139" y="2125"/>
                        </a:lnTo>
                        <a:cubicBezTo>
                          <a:pt x="43" y="2157"/>
                          <a:pt x="0" y="2296"/>
                          <a:pt x="6" y="2488"/>
                        </a:cubicBezTo>
                        <a:cubicBezTo>
                          <a:pt x="6" y="2648"/>
                          <a:pt x="43" y="2856"/>
                          <a:pt x="118" y="3070"/>
                        </a:cubicBezTo>
                        <a:lnTo>
                          <a:pt x="5910" y="844"/>
                        </a:lnTo>
                        <a:cubicBezTo>
                          <a:pt x="5883" y="775"/>
                          <a:pt x="5862" y="705"/>
                          <a:pt x="5840" y="641"/>
                        </a:cubicBezTo>
                        <a:lnTo>
                          <a:pt x="5755" y="385"/>
                        </a:lnTo>
                        <a:lnTo>
                          <a:pt x="5766" y="385"/>
                        </a:lnTo>
                        <a:cubicBezTo>
                          <a:pt x="5728" y="257"/>
                          <a:pt x="5701" y="129"/>
                          <a:pt x="56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43"/>
                  <p:cNvSpPr/>
                  <p:nvPr/>
                </p:nvSpPr>
                <p:spPr>
                  <a:xfrm>
                    <a:off x="3863775" y="2821125"/>
                    <a:ext cx="95700" cy="7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8" h="2841" extrusionOk="0">
                        <a:moveTo>
                          <a:pt x="3828" y="0"/>
                        </a:moveTo>
                        <a:lnTo>
                          <a:pt x="769" y="1175"/>
                        </a:lnTo>
                        <a:cubicBezTo>
                          <a:pt x="257" y="1372"/>
                          <a:pt x="0" y="1949"/>
                          <a:pt x="198" y="2461"/>
                        </a:cubicBezTo>
                        <a:cubicBezTo>
                          <a:pt x="251" y="2611"/>
                          <a:pt x="342" y="2739"/>
                          <a:pt x="454" y="2840"/>
                        </a:cubicBezTo>
                        <a:cubicBezTo>
                          <a:pt x="678" y="2093"/>
                          <a:pt x="1490" y="1837"/>
                          <a:pt x="1490" y="1837"/>
                        </a:cubicBezTo>
                        <a:lnTo>
                          <a:pt x="3807" y="945"/>
                        </a:lnTo>
                        <a:cubicBezTo>
                          <a:pt x="3737" y="732"/>
                          <a:pt x="3700" y="523"/>
                          <a:pt x="3694" y="363"/>
                        </a:cubicBezTo>
                        <a:cubicBezTo>
                          <a:pt x="3694" y="171"/>
                          <a:pt x="3737" y="38"/>
                          <a:pt x="38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43"/>
                  <p:cNvSpPr/>
                  <p:nvPr/>
                </p:nvSpPr>
                <p:spPr>
                  <a:xfrm>
                    <a:off x="4165775" y="2462500"/>
                    <a:ext cx="420175" cy="43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7" h="17436" extrusionOk="0">
                        <a:moveTo>
                          <a:pt x="9177" y="1"/>
                        </a:moveTo>
                        <a:cubicBezTo>
                          <a:pt x="8139" y="1"/>
                          <a:pt x="7082" y="188"/>
                          <a:pt x="6055" y="583"/>
                        </a:cubicBezTo>
                        <a:cubicBezTo>
                          <a:pt x="2200" y="2067"/>
                          <a:pt x="1" y="5986"/>
                          <a:pt x="545" y="9915"/>
                        </a:cubicBezTo>
                        <a:cubicBezTo>
                          <a:pt x="636" y="10560"/>
                          <a:pt x="802" y="11206"/>
                          <a:pt x="1042" y="11842"/>
                        </a:cubicBezTo>
                        <a:cubicBezTo>
                          <a:pt x="1288" y="12477"/>
                          <a:pt x="1597" y="13069"/>
                          <a:pt x="1965" y="13609"/>
                        </a:cubicBezTo>
                        <a:cubicBezTo>
                          <a:pt x="3597" y="16016"/>
                          <a:pt x="6325" y="17436"/>
                          <a:pt x="9185" y="17436"/>
                        </a:cubicBezTo>
                        <a:cubicBezTo>
                          <a:pt x="9983" y="17436"/>
                          <a:pt x="10792" y="17325"/>
                          <a:pt x="11590" y="17095"/>
                        </a:cubicBezTo>
                        <a:lnTo>
                          <a:pt x="11590" y="17095"/>
                        </a:lnTo>
                        <a:cubicBezTo>
                          <a:pt x="11524" y="17096"/>
                          <a:pt x="11457" y="17097"/>
                          <a:pt x="11390" y="17097"/>
                        </a:cubicBezTo>
                        <a:cubicBezTo>
                          <a:pt x="10285" y="17097"/>
                          <a:pt x="9198" y="16847"/>
                          <a:pt x="8211" y="16379"/>
                        </a:cubicBezTo>
                        <a:cubicBezTo>
                          <a:pt x="5483" y="16032"/>
                          <a:pt x="3022" y="14239"/>
                          <a:pt x="1965" y="11489"/>
                        </a:cubicBezTo>
                        <a:cubicBezTo>
                          <a:pt x="439" y="7507"/>
                          <a:pt x="2425" y="3033"/>
                          <a:pt x="6407" y="1507"/>
                        </a:cubicBezTo>
                        <a:cubicBezTo>
                          <a:pt x="7320" y="1156"/>
                          <a:pt x="8258" y="990"/>
                          <a:pt x="9180" y="990"/>
                        </a:cubicBezTo>
                        <a:cubicBezTo>
                          <a:pt x="10909" y="990"/>
                          <a:pt x="12581" y="1574"/>
                          <a:pt x="13929" y="2622"/>
                        </a:cubicBezTo>
                        <a:cubicBezTo>
                          <a:pt x="15012" y="3012"/>
                          <a:pt x="16000" y="3653"/>
                          <a:pt x="16806" y="4496"/>
                        </a:cubicBezTo>
                        <a:cubicBezTo>
                          <a:pt x="15253" y="1686"/>
                          <a:pt x="12294" y="1"/>
                          <a:pt x="917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41" name="Google Shape;1341;p43"/>
              <p:cNvSpPr/>
              <p:nvPr/>
            </p:nvSpPr>
            <p:spPr>
              <a:xfrm>
                <a:off x="4407475" y="2653125"/>
                <a:ext cx="133500" cy="157725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6309" extrusionOk="0">
                    <a:moveTo>
                      <a:pt x="3785" y="0"/>
                    </a:moveTo>
                    <a:cubicBezTo>
                      <a:pt x="3002" y="0"/>
                      <a:pt x="2432" y="1238"/>
                      <a:pt x="1677" y="2658"/>
                    </a:cubicBezTo>
                    <a:cubicBezTo>
                      <a:pt x="796" y="4329"/>
                      <a:pt x="1" y="5615"/>
                      <a:pt x="1015" y="6154"/>
                    </a:cubicBezTo>
                    <a:cubicBezTo>
                      <a:pt x="1213" y="6259"/>
                      <a:pt x="1430" y="6309"/>
                      <a:pt x="1659" y="6309"/>
                    </a:cubicBezTo>
                    <a:cubicBezTo>
                      <a:pt x="2607" y="6309"/>
                      <a:pt x="3744" y="5452"/>
                      <a:pt x="4458" y="4110"/>
                    </a:cubicBezTo>
                    <a:cubicBezTo>
                      <a:pt x="5339" y="2439"/>
                      <a:pt x="5227" y="651"/>
                      <a:pt x="4213" y="117"/>
                    </a:cubicBezTo>
                    <a:cubicBezTo>
                      <a:pt x="4062" y="37"/>
                      <a:pt x="3920" y="0"/>
                      <a:pt x="3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3"/>
              <p:cNvSpPr/>
              <p:nvPr/>
            </p:nvSpPr>
            <p:spPr>
              <a:xfrm>
                <a:off x="4194750" y="2479875"/>
                <a:ext cx="401075" cy="401050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16042" fill="none" extrusionOk="0">
                    <a:moveTo>
                      <a:pt x="10560" y="14638"/>
                    </a:moveTo>
                    <a:cubicBezTo>
                      <a:pt x="6908" y="16042"/>
                      <a:pt x="2808" y="14222"/>
                      <a:pt x="1404" y="10565"/>
                    </a:cubicBezTo>
                    <a:cubicBezTo>
                      <a:pt x="0" y="6908"/>
                      <a:pt x="1826" y="2808"/>
                      <a:pt x="5478" y="1404"/>
                    </a:cubicBezTo>
                    <a:cubicBezTo>
                      <a:pt x="9134" y="0"/>
                      <a:pt x="13234" y="1826"/>
                      <a:pt x="14638" y="5477"/>
                    </a:cubicBezTo>
                    <a:cubicBezTo>
                      <a:pt x="16042" y="9134"/>
                      <a:pt x="14216" y="13234"/>
                      <a:pt x="10560" y="14638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3"/>
              <p:cNvSpPr/>
              <p:nvPr/>
            </p:nvSpPr>
            <p:spPr>
              <a:xfrm>
                <a:off x="4176725" y="2461850"/>
                <a:ext cx="437100" cy="437100"/>
              </a:xfrm>
              <a:custGeom>
                <a:avLst/>
                <a:gdLst/>
                <a:ahLst/>
                <a:cxnLst/>
                <a:rect l="l" t="t" r="r" b="b"/>
                <a:pathLst>
                  <a:path w="17484" h="17484" fill="none" extrusionOk="0">
                    <a:moveTo>
                      <a:pt x="11510" y="15951"/>
                    </a:moveTo>
                    <a:cubicBezTo>
                      <a:pt x="7528" y="17484"/>
                      <a:pt x="3060" y="15492"/>
                      <a:pt x="1527" y="11515"/>
                    </a:cubicBezTo>
                    <a:cubicBezTo>
                      <a:pt x="1" y="7533"/>
                      <a:pt x="1987" y="3059"/>
                      <a:pt x="5969" y="1533"/>
                    </a:cubicBezTo>
                    <a:cubicBezTo>
                      <a:pt x="9957" y="1"/>
                      <a:pt x="14425" y="1992"/>
                      <a:pt x="15952" y="5974"/>
                    </a:cubicBezTo>
                    <a:cubicBezTo>
                      <a:pt x="17484" y="9957"/>
                      <a:pt x="15493" y="14425"/>
                      <a:pt x="11510" y="15951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3"/>
              <p:cNvSpPr/>
              <p:nvPr/>
            </p:nvSpPr>
            <p:spPr>
              <a:xfrm>
                <a:off x="4130825" y="2710350"/>
                <a:ext cx="48600" cy="438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752" fill="none" extrusionOk="0">
                    <a:moveTo>
                      <a:pt x="128" y="1751"/>
                    </a:moveTo>
                    <a:cubicBezTo>
                      <a:pt x="59" y="1421"/>
                      <a:pt x="16" y="1090"/>
                      <a:pt x="0" y="748"/>
                    </a:cubicBezTo>
                    <a:lnTo>
                      <a:pt x="1943" y="1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4151900" y="2800575"/>
                <a:ext cx="630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833" fill="none" extrusionOk="0">
                    <a:moveTo>
                      <a:pt x="2520" y="86"/>
                    </a:moveTo>
                    <a:lnTo>
                      <a:pt x="577" y="833"/>
                    </a:lnTo>
                    <a:cubicBezTo>
                      <a:pt x="358" y="571"/>
                      <a:pt x="172" y="294"/>
                      <a:pt x="1" y="0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4165775" y="2433950"/>
                <a:ext cx="476075" cy="48690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19476" fill="none" extrusionOk="0">
                    <a:moveTo>
                      <a:pt x="545" y="11057"/>
                    </a:moveTo>
                    <a:cubicBezTo>
                      <a:pt x="1" y="7128"/>
                      <a:pt x="2200" y="3204"/>
                      <a:pt x="6055" y="1725"/>
                    </a:cubicBezTo>
                    <a:cubicBezTo>
                      <a:pt x="10550" y="1"/>
                      <a:pt x="15589" y="2243"/>
                      <a:pt x="17313" y="6732"/>
                    </a:cubicBezTo>
                    <a:cubicBezTo>
                      <a:pt x="19043" y="11227"/>
                      <a:pt x="16795" y="16267"/>
                      <a:pt x="12306" y="17996"/>
                    </a:cubicBezTo>
                    <a:cubicBezTo>
                      <a:pt x="8446" y="19475"/>
                      <a:pt x="4186" y="18034"/>
                      <a:pt x="1965" y="14751"/>
                    </a:cubicBezTo>
                    <a:cubicBezTo>
                      <a:pt x="1597" y="14211"/>
                      <a:pt x="1288" y="13619"/>
                      <a:pt x="1042" y="12984"/>
                    </a:cubicBezTo>
                    <a:cubicBezTo>
                      <a:pt x="802" y="12348"/>
                      <a:pt x="636" y="11702"/>
                      <a:pt x="545" y="11057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3863775" y="2754125"/>
                <a:ext cx="288150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5916" fill="none" extrusionOk="0">
                    <a:moveTo>
                      <a:pt x="11526" y="1858"/>
                    </a:moveTo>
                    <a:lnTo>
                      <a:pt x="5995" y="3983"/>
                    </a:lnTo>
                    <a:lnTo>
                      <a:pt x="4543" y="4543"/>
                    </a:lnTo>
                    <a:lnTo>
                      <a:pt x="1484" y="5718"/>
                    </a:lnTo>
                    <a:cubicBezTo>
                      <a:pt x="972" y="5915"/>
                      <a:pt x="395" y="5654"/>
                      <a:pt x="198" y="5141"/>
                    </a:cubicBezTo>
                    <a:cubicBezTo>
                      <a:pt x="0" y="4629"/>
                      <a:pt x="257" y="4052"/>
                      <a:pt x="769" y="3855"/>
                    </a:cubicBezTo>
                    <a:lnTo>
                      <a:pt x="3828" y="2680"/>
                    </a:lnTo>
                    <a:lnTo>
                      <a:pt x="5280" y="2125"/>
                    </a:lnTo>
                    <a:lnTo>
                      <a:pt x="10810" y="0"/>
                    </a:lnTo>
                    <a:cubicBezTo>
                      <a:pt x="10949" y="652"/>
                      <a:pt x="11189" y="1282"/>
                      <a:pt x="11526" y="1858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3"/>
              <p:cNvSpPr/>
              <p:nvPr/>
            </p:nvSpPr>
            <p:spPr>
              <a:xfrm>
                <a:off x="3956125" y="2821125"/>
                <a:ext cx="212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933" fill="none" extrusionOk="0">
                    <a:moveTo>
                      <a:pt x="849" y="1858"/>
                    </a:moveTo>
                    <a:cubicBezTo>
                      <a:pt x="662" y="1933"/>
                      <a:pt x="353" y="1575"/>
                      <a:pt x="155" y="1057"/>
                    </a:cubicBezTo>
                    <a:cubicBezTo>
                      <a:pt x="59" y="806"/>
                      <a:pt x="6" y="555"/>
                      <a:pt x="0" y="363"/>
                    </a:cubicBezTo>
                    <a:cubicBezTo>
                      <a:pt x="0" y="171"/>
                      <a:pt x="43" y="38"/>
                      <a:pt x="134" y="0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3"/>
              <p:cNvSpPr/>
              <p:nvPr/>
            </p:nvSpPr>
            <p:spPr>
              <a:xfrm>
                <a:off x="3992300" y="2807250"/>
                <a:ext cx="213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928" fill="none" extrusionOk="0">
                    <a:moveTo>
                      <a:pt x="854" y="1858"/>
                    </a:moveTo>
                    <a:cubicBezTo>
                      <a:pt x="667" y="1927"/>
                      <a:pt x="358" y="1570"/>
                      <a:pt x="160" y="1057"/>
                    </a:cubicBezTo>
                    <a:cubicBezTo>
                      <a:pt x="59" y="801"/>
                      <a:pt x="6" y="555"/>
                      <a:pt x="6" y="363"/>
                    </a:cubicBezTo>
                    <a:cubicBezTo>
                      <a:pt x="0" y="171"/>
                      <a:pt x="43" y="32"/>
                      <a:pt x="139" y="0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0" name="Google Shape;1350;p43"/>
            <p:cNvGrpSpPr/>
            <p:nvPr/>
          </p:nvGrpSpPr>
          <p:grpSpPr>
            <a:xfrm rot="-3149461">
              <a:off x="437879" y="2152339"/>
              <a:ext cx="1208223" cy="756076"/>
              <a:chOff x="3863775" y="2433950"/>
              <a:chExt cx="778075" cy="486900"/>
            </a:xfrm>
          </p:grpSpPr>
          <p:grpSp>
            <p:nvGrpSpPr>
              <p:cNvPr id="1351" name="Google Shape;1351;p43"/>
              <p:cNvGrpSpPr/>
              <p:nvPr/>
            </p:nvGrpSpPr>
            <p:grpSpPr>
              <a:xfrm>
                <a:off x="4217300" y="2503225"/>
                <a:ext cx="355300" cy="354350"/>
                <a:chOff x="4217300" y="2503225"/>
                <a:chExt cx="355300" cy="354350"/>
              </a:xfrm>
            </p:grpSpPr>
            <p:sp>
              <p:nvSpPr>
                <p:cNvPr id="1352" name="Google Shape;1352;p43"/>
                <p:cNvSpPr/>
                <p:nvPr/>
              </p:nvSpPr>
              <p:spPr>
                <a:xfrm>
                  <a:off x="4239725" y="2516975"/>
                  <a:ext cx="332875" cy="3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5" h="13624" extrusionOk="0">
                      <a:moveTo>
                        <a:pt x="10495" y="5446"/>
                      </a:moveTo>
                      <a:cubicBezTo>
                        <a:pt x="10630" y="5446"/>
                        <a:pt x="10772" y="5483"/>
                        <a:pt x="10923" y="5563"/>
                      </a:cubicBezTo>
                      <a:cubicBezTo>
                        <a:pt x="11937" y="6097"/>
                        <a:pt x="12049" y="7885"/>
                        <a:pt x="11168" y="9556"/>
                      </a:cubicBezTo>
                      <a:cubicBezTo>
                        <a:pt x="10454" y="10898"/>
                        <a:pt x="9317" y="11755"/>
                        <a:pt x="8369" y="11755"/>
                      </a:cubicBezTo>
                      <a:cubicBezTo>
                        <a:pt x="8140" y="11755"/>
                        <a:pt x="7923" y="11705"/>
                        <a:pt x="7725" y="11600"/>
                      </a:cubicBezTo>
                      <a:cubicBezTo>
                        <a:pt x="6711" y="11061"/>
                        <a:pt x="7506" y="9775"/>
                        <a:pt x="8387" y="8104"/>
                      </a:cubicBezTo>
                      <a:cubicBezTo>
                        <a:pt x="9142" y="6684"/>
                        <a:pt x="9712" y="5446"/>
                        <a:pt x="10495" y="5446"/>
                      </a:cubicBezTo>
                      <a:close/>
                      <a:moveTo>
                        <a:pt x="8436" y="0"/>
                      </a:moveTo>
                      <a:cubicBezTo>
                        <a:pt x="7548" y="0"/>
                        <a:pt x="6646" y="158"/>
                        <a:pt x="5766" y="497"/>
                      </a:cubicBezTo>
                      <a:cubicBezTo>
                        <a:pt x="1922" y="1970"/>
                        <a:pt x="0" y="6289"/>
                        <a:pt x="1479" y="10132"/>
                      </a:cubicBezTo>
                      <a:cubicBezTo>
                        <a:pt x="1933" y="11323"/>
                        <a:pt x="2664" y="12332"/>
                        <a:pt x="3572" y="13111"/>
                      </a:cubicBezTo>
                      <a:cubicBezTo>
                        <a:pt x="3663" y="13149"/>
                        <a:pt x="3759" y="13181"/>
                        <a:pt x="3849" y="13218"/>
                      </a:cubicBezTo>
                      <a:cubicBezTo>
                        <a:pt x="3860" y="13218"/>
                        <a:pt x="3876" y="13223"/>
                        <a:pt x="3887" y="13229"/>
                      </a:cubicBezTo>
                      <a:cubicBezTo>
                        <a:pt x="3972" y="13261"/>
                        <a:pt x="4052" y="13287"/>
                        <a:pt x="4138" y="13309"/>
                      </a:cubicBezTo>
                      <a:cubicBezTo>
                        <a:pt x="4159" y="13319"/>
                        <a:pt x="4186" y="13325"/>
                        <a:pt x="4212" y="13335"/>
                      </a:cubicBezTo>
                      <a:cubicBezTo>
                        <a:pt x="4287" y="13357"/>
                        <a:pt x="4362" y="13378"/>
                        <a:pt x="4437" y="13394"/>
                      </a:cubicBezTo>
                      <a:cubicBezTo>
                        <a:pt x="4469" y="13405"/>
                        <a:pt x="4506" y="13415"/>
                        <a:pt x="4538" y="13421"/>
                      </a:cubicBezTo>
                      <a:cubicBezTo>
                        <a:pt x="4607" y="13442"/>
                        <a:pt x="4677" y="13453"/>
                        <a:pt x="4746" y="13469"/>
                      </a:cubicBezTo>
                      <a:cubicBezTo>
                        <a:pt x="4789" y="13480"/>
                        <a:pt x="4832" y="13485"/>
                        <a:pt x="4869" y="13496"/>
                      </a:cubicBezTo>
                      <a:cubicBezTo>
                        <a:pt x="4933" y="13506"/>
                        <a:pt x="5002" y="13522"/>
                        <a:pt x="5066" y="13533"/>
                      </a:cubicBezTo>
                      <a:cubicBezTo>
                        <a:pt x="5115" y="13538"/>
                        <a:pt x="5157" y="13544"/>
                        <a:pt x="5205" y="13554"/>
                      </a:cubicBezTo>
                      <a:cubicBezTo>
                        <a:pt x="5269" y="13560"/>
                        <a:pt x="5328" y="13570"/>
                        <a:pt x="5387" y="13576"/>
                      </a:cubicBezTo>
                      <a:cubicBezTo>
                        <a:pt x="5440" y="13581"/>
                        <a:pt x="5494" y="13586"/>
                        <a:pt x="5547" y="13592"/>
                      </a:cubicBezTo>
                      <a:cubicBezTo>
                        <a:pt x="5606" y="13597"/>
                        <a:pt x="5659" y="13602"/>
                        <a:pt x="5718" y="13608"/>
                      </a:cubicBezTo>
                      <a:cubicBezTo>
                        <a:pt x="5776" y="13613"/>
                        <a:pt x="5830" y="13613"/>
                        <a:pt x="5889" y="13618"/>
                      </a:cubicBezTo>
                      <a:cubicBezTo>
                        <a:pt x="5942" y="13618"/>
                        <a:pt x="5995" y="13624"/>
                        <a:pt x="6049" y="13624"/>
                      </a:cubicBezTo>
                      <a:lnTo>
                        <a:pt x="6390" y="13624"/>
                      </a:lnTo>
                      <a:cubicBezTo>
                        <a:pt x="6449" y="13624"/>
                        <a:pt x="6513" y="13618"/>
                        <a:pt x="6572" y="13618"/>
                      </a:cubicBezTo>
                      <a:cubicBezTo>
                        <a:pt x="6625" y="13613"/>
                        <a:pt x="6673" y="13613"/>
                        <a:pt x="6727" y="13608"/>
                      </a:cubicBezTo>
                      <a:cubicBezTo>
                        <a:pt x="6791" y="13602"/>
                        <a:pt x="6855" y="13597"/>
                        <a:pt x="6919" y="13592"/>
                      </a:cubicBezTo>
                      <a:cubicBezTo>
                        <a:pt x="6967" y="13586"/>
                        <a:pt x="7015" y="13581"/>
                        <a:pt x="7068" y="13576"/>
                      </a:cubicBezTo>
                      <a:cubicBezTo>
                        <a:pt x="7132" y="13570"/>
                        <a:pt x="7196" y="13560"/>
                        <a:pt x="7266" y="13549"/>
                      </a:cubicBezTo>
                      <a:cubicBezTo>
                        <a:pt x="7314" y="13544"/>
                        <a:pt x="7362" y="13533"/>
                        <a:pt x="7410" y="13528"/>
                      </a:cubicBezTo>
                      <a:cubicBezTo>
                        <a:pt x="7474" y="13517"/>
                        <a:pt x="7543" y="13501"/>
                        <a:pt x="7608" y="13490"/>
                      </a:cubicBezTo>
                      <a:cubicBezTo>
                        <a:pt x="7656" y="13480"/>
                        <a:pt x="7704" y="13469"/>
                        <a:pt x="7746" y="13458"/>
                      </a:cubicBezTo>
                      <a:cubicBezTo>
                        <a:pt x="7821" y="13442"/>
                        <a:pt x="7890" y="13426"/>
                        <a:pt x="7960" y="13410"/>
                      </a:cubicBezTo>
                      <a:cubicBezTo>
                        <a:pt x="8003" y="13399"/>
                        <a:pt x="8045" y="13389"/>
                        <a:pt x="8088" y="13378"/>
                      </a:cubicBezTo>
                      <a:cubicBezTo>
                        <a:pt x="8168" y="13357"/>
                        <a:pt x="8243" y="13330"/>
                        <a:pt x="8318" y="13309"/>
                      </a:cubicBezTo>
                      <a:cubicBezTo>
                        <a:pt x="8355" y="13298"/>
                        <a:pt x="8392" y="13287"/>
                        <a:pt x="8424" y="13277"/>
                      </a:cubicBezTo>
                      <a:cubicBezTo>
                        <a:pt x="8536" y="13239"/>
                        <a:pt x="8649" y="13197"/>
                        <a:pt x="8761" y="13154"/>
                      </a:cubicBezTo>
                      <a:cubicBezTo>
                        <a:pt x="10933" y="12321"/>
                        <a:pt x="12460" y="10538"/>
                        <a:pt x="13047" y="8462"/>
                      </a:cubicBezTo>
                      <a:cubicBezTo>
                        <a:pt x="13138" y="8131"/>
                        <a:pt x="13207" y="7800"/>
                        <a:pt x="13250" y="7458"/>
                      </a:cubicBezTo>
                      <a:cubicBezTo>
                        <a:pt x="13282" y="7228"/>
                        <a:pt x="13298" y="7004"/>
                        <a:pt x="13309" y="6769"/>
                      </a:cubicBezTo>
                      <a:cubicBezTo>
                        <a:pt x="13314" y="6657"/>
                        <a:pt x="13314" y="6540"/>
                        <a:pt x="13309" y="6428"/>
                      </a:cubicBezTo>
                      <a:cubicBezTo>
                        <a:pt x="13298" y="5616"/>
                        <a:pt x="13143" y="4794"/>
                        <a:pt x="12839" y="3993"/>
                      </a:cubicBezTo>
                      <a:cubicBezTo>
                        <a:pt x="12791" y="3881"/>
                        <a:pt x="12748" y="3764"/>
                        <a:pt x="12695" y="3657"/>
                      </a:cubicBezTo>
                      <a:cubicBezTo>
                        <a:pt x="12684" y="3620"/>
                        <a:pt x="12663" y="3588"/>
                        <a:pt x="12647" y="3550"/>
                      </a:cubicBezTo>
                      <a:cubicBezTo>
                        <a:pt x="12615" y="3476"/>
                        <a:pt x="12578" y="3401"/>
                        <a:pt x="12540" y="3326"/>
                      </a:cubicBezTo>
                      <a:cubicBezTo>
                        <a:pt x="12519" y="3283"/>
                        <a:pt x="12497" y="3246"/>
                        <a:pt x="12476" y="3203"/>
                      </a:cubicBezTo>
                      <a:cubicBezTo>
                        <a:pt x="12439" y="3139"/>
                        <a:pt x="12407" y="3075"/>
                        <a:pt x="12369" y="3006"/>
                      </a:cubicBezTo>
                      <a:cubicBezTo>
                        <a:pt x="12343" y="2963"/>
                        <a:pt x="12316" y="2926"/>
                        <a:pt x="12295" y="2883"/>
                      </a:cubicBezTo>
                      <a:cubicBezTo>
                        <a:pt x="12257" y="2819"/>
                        <a:pt x="12220" y="2760"/>
                        <a:pt x="12182" y="2701"/>
                      </a:cubicBezTo>
                      <a:cubicBezTo>
                        <a:pt x="12156" y="2659"/>
                        <a:pt x="12124" y="2616"/>
                        <a:pt x="12097" y="2573"/>
                      </a:cubicBezTo>
                      <a:cubicBezTo>
                        <a:pt x="12060" y="2520"/>
                        <a:pt x="12022" y="2461"/>
                        <a:pt x="11985" y="2408"/>
                      </a:cubicBezTo>
                      <a:cubicBezTo>
                        <a:pt x="11953" y="2365"/>
                        <a:pt x="11921" y="2322"/>
                        <a:pt x="11889" y="2280"/>
                      </a:cubicBezTo>
                      <a:cubicBezTo>
                        <a:pt x="11852" y="2226"/>
                        <a:pt x="11814" y="2178"/>
                        <a:pt x="11771" y="2125"/>
                      </a:cubicBezTo>
                      <a:cubicBezTo>
                        <a:pt x="11739" y="2082"/>
                        <a:pt x="11702" y="2045"/>
                        <a:pt x="11670" y="2002"/>
                      </a:cubicBezTo>
                      <a:cubicBezTo>
                        <a:pt x="11627" y="1954"/>
                        <a:pt x="11590" y="1906"/>
                        <a:pt x="11547" y="1858"/>
                      </a:cubicBezTo>
                      <a:cubicBezTo>
                        <a:pt x="11510" y="1815"/>
                        <a:pt x="11472" y="1778"/>
                        <a:pt x="11435" y="1735"/>
                      </a:cubicBezTo>
                      <a:cubicBezTo>
                        <a:pt x="11392" y="1693"/>
                        <a:pt x="11355" y="1645"/>
                        <a:pt x="11312" y="1602"/>
                      </a:cubicBezTo>
                      <a:cubicBezTo>
                        <a:pt x="11270" y="1559"/>
                        <a:pt x="11232" y="1522"/>
                        <a:pt x="11190" y="1484"/>
                      </a:cubicBezTo>
                      <a:cubicBezTo>
                        <a:pt x="11147" y="1442"/>
                        <a:pt x="11104" y="1399"/>
                        <a:pt x="11061" y="1356"/>
                      </a:cubicBezTo>
                      <a:cubicBezTo>
                        <a:pt x="11019" y="1319"/>
                        <a:pt x="10981" y="1282"/>
                        <a:pt x="10939" y="1244"/>
                      </a:cubicBezTo>
                      <a:cubicBezTo>
                        <a:pt x="10891" y="1207"/>
                        <a:pt x="10848" y="1164"/>
                        <a:pt x="10800" y="1127"/>
                      </a:cubicBezTo>
                      <a:cubicBezTo>
                        <a:pt x="10762" y="1089"/>
                        <a:pt x="10714" y="1057"/>
                        <a:pt x="10672" y="1025"/>
                      </a:cubicBezTo>
                      <a:cubicBezTo>
                        <a:pt x="10629" y="983"/>
                        <a:pt x="10581" y="945"/>
                        <a:pt x="10533" y="908"/>
                      </a:cubicBezTo>
                      <a:cubicBezTo>
                        <a:pt x="10490" y="876"/>
                        <a:pt x="10442" y="844"/>
                        <a:pt x="10399" y="812"/>
                      </a:cubicBezTo>
                      <a:cubicBezTo>
                        <a:pt x="10351" y="780"/>
                        <a:pt x="10303" y="742"/>
                        <a:pt x="10250" y="705"/>
                      </a:cubicBezTo>
                      <a:cubicBezTo>
                        <a:pt x="10207" y="678"/>
                        <a:pt x="10165" y="646"/>
                        <a:pt x="10122" y="620"/>
                      </a:cubicBezTo>
                      <a:cubicBezTo>
                        <a:pt x="10069" y="588"/>
                        <a:pt x="10015" y="550"/>
                        <a:pt x="9962" y="518"/>
                      </a:cubicBezTo>
                      <a:cubicBezTo>
                        <a:pt x="9919" y="491"/>
                        <a:pt x="9876" y="465"/>
                        <a:pt x="9834" y="438"/>
                      </a:cubicBezTo>
                      <a:cubicBezTo>
                        <a:pt x="9775" y="406"/>
                        <a:pt x="9722" y="374"/>
                        <a:pt x="9663" y="342"/>
                      </a:cubicBezTo>
                      <a:cubicBezTo>
                        <a:pt x="9625" y="321"/>
                        <a:pt x="9583" y="299"/>
                        <a:pt x="9540" y="278"/>
                      </a:cubicBezTo>
                      <a:cubicBezTo>
                        <a:pt x="9476" y="246"/>
                        <a:pt x="9417" y="214"/>
                        <a:pt x="9353" y="182"/>
                      </a:cubicBezTo>
                      <a:cubicBezTo>
                        <a:pt x="9316" y="160"/>
                        <a:pt x="9278" y="144"/>
                        <a:pt x="9241" y="128"/>
                      </a:cubicBezTo>
                      <a:cubicBezTo>
                        <a:pt x="9172" y="96"/>
                        <a:pt x="9108" y="64"/>
                        <a:pt x="9038" y="32"/>
                      </a:cubicBezTo>
                      <a:cubicBezTo>
                        <a:pt x="9028" y="27"/>
                        <a:pt x="9012" y="22"/>
                        <a:pt x="9001" y="22"/>
                      </a:cubicBezTo>
                      <a:cubicBezTo>
                        <a:pt x="8813" y="8"/>
                        <a:pt x="8625" y="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43"/>
                <p:cNvSpPr/>
                <p:nvPr/>
              </p:nvSpPr>
              <p:spPr>
                <a:xfrm>
                  <a:off x="4217300" y="2503225"/>
                  <a:ext cx="247450" cy="3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8" h="13662" extrusionOk="0">
                      <a:moveTo>
                        <a:pt x="6988" y="0"/>
                      </a:moveTo>
                      <a:cubicBezTo>
                        <a:pt x="6914" y="0"/>
                        <a:pt x="6839" y="6"/>
                        <a:pt x="6764" y="6"/>
                      </a:cubicBezTo>
                      <a:cubicBezTo>
                        <a:pt x="6727" y="11"/>
                        <a:pt x="6684" y="11"/>
                        <a:pt x="6641" y="11"/>
                      </a:cubicBezTo>
                      <a:cubicBezTo>
                        <a:pt x="6567" y="16"/>
                        <a:pt x="6492" y="27"/>
                        <a:pt x="6417" y="33"/>
                      </a:cubicBezTo>
                      <a:cubicBezTo>
                        <a:pt x="6380" y="38"/>
                        <a:pt x="6337" y="43"/>
                        <a:pt x="6294" y="43"/>
                      </a:cubicBezTo>
                      <a:cubicBezTo>
                        <a:pt x="6225" y="54"/>
                        <a:pt x="6150" y="65"/>
                        <a:pt x="6076" y="75"/>
                      </a:cubicBezTo>
                      <a:cubicBezTo>
                        <a:pt x="6033" y="81"/>
                        <a:pt x="5990" y="86"/>
                        <a:pt x="5953" y="97"/>
                      </a:cubicBezTo>
                      <a:cubicBezTo>
                        <a:pt x="5878" y="107"/>
                        <a:pt x="5803" y="123"/>
                        <a:pt x="5734" y="134"/>
                      </a:cubicBezTo>
                      <a:cubicBezTo>
                        <a:pt x="5691" y="145"/>
                        <a:pt x="5649" y="150"/>
                        <a:pt x="5606" y="161"/>
                      </a:cubicBezTo>
                      <a:cubicBezTo>
                        <a:pt x="5531" y="177"/>
                        <a:pt x="5462" y="198"/>
                        <a:pt x="5387" y="214"/>
                      </a:cubicBezTo>
                      <a:cubicBezTo>
                        <a:pt x="5344" y="225"/>
                        <a:pt x="5302" y="235"/>
                        <a:pt x="5259" y="246"/>
                      </a:cubicBezTo>
                      <a:cubicBezTo>
                        <a:pt x="5184" y="267"/>
                        <a:pt x="5109" y="289"/>
                        <a:pt x="5040" y="315"/>
                      </a:cubicBezTo>
                      <a:cubicBezTo>
                        <a:pt x="4997" y="326"/>
                        <a:pt x="4955" y="337"/>
                        <a:pt x="4917" y="347"/>
                      </a:cubicBezTo>
                      <a:cubicBezTo>
                        <a:pt x="4821" y="379"/>
                        <a:pt x="4725" y="417"/>
                        <a:pt x="4634" y="449"/>
                      </a:cubicBezTo>
                      <a:cubicBezTo>
                        <a:pt x="4613" y="460"/>
                        <a:pt x="4597" y="465"/>
                        <a:pt x="4576" y="470"/>
                      </a:cubicBezTo>
                      <a:cubicBezTo>
                        <a:pt x="2750" y="1175"/>
                        <a:pt x="1378" y="2547"/>
                        <a:pt x="641" y="4207"/>
                      </a:cubicBezTo>
                      <a:cubicBezTo>
                        <a:pt x="588" y="4324"/>
                        <a:pt x="540" y="4442"/>
                        <a:pt x="497" y="4565"/>
                      </a:cubicBezTo>
                      <a:cubicBezTo>
                        <a:pt x="428" y="4736"/>
                        <a:pt x="369" y="4917"/>
                        <a:pt x="316" y="5093"/>
                      </a:cubicBezTo>
                      <a:cubicBezTo>
                        <a:pt x="150" y="5664"/>
                        <a:pt x="54" y="6252"/>
                        <a:pt x="33" y="6855"/>
                      </a:cubicBezTo>
                      <a:cubicBezTo>
                        <a:pt x="1" y="7773"/>
                        <a:pt x="150" y="8718"/>
                        <a:pt x="502" y="9631"/>
                      </a:cubicBezTo>
                      <a:cubicBezTo>
                        <a:pt x="502" y="9636"/>
                        <a:pt x="502" y="9636"/>
                        <a:pt x="508" y="9641"/>
                      </a:cubicBezTo>
                      <a:cubicBezTo>
                        <a:pt x="550" y="9754"/>
                        <a:pt x="593" y="9866"/>
                        <a:pt x="641" y="9972"/>
                      </a:cubicBezTo>
                      <a:cubicBezTo>
                        <a:pt x="663" y="10010"/>
                        <a:pt x="679" y="10047"/>
                        <a:pt x="695" y="10085"/>
                      </a:cubicBezTo>
                      <a:cubicBezTo>
                        <a:pt x="732" y="10159"/>
                        <a:pt x="764" y="10234"/>
                        <a:pt x="801" y="10309"/>
                      </a:cubicBezTo>
                      <a:cubicBezTo>
                        <a:pt x="823" y="10351"/>
                        <a:pt x="849" y="10389"/>
                        <a:pt x="871" y="10432"/>
                      </a:cubicBezTo>
                      <a:cubicBezTo>
                        <a:pt x="903" y="10501"/>
                        <a:pt x="940" y="10565"/>
                        <a:pt x="977" y="10629"/>
                      </a:cubicBezTo>
                      <a:cubicBezTo>
                        <a:pt x="1004" y="10672"/>
                        <a:pt x="1026" y="10714"/>
                        <a:pt x="1052" y="10757"/>
                      </a:cubicBezTo>
                      <a:cubicBezTo>
                        <a:pt x="1090" y="10816"/>
                        <a:pt x="1127" y="10880"/>
                        <a:pt x="1170" y="10944"/>
                      </a:cubicBezTo>
                      <a:cubicBezTo>
                        <a:pt x="1196" y="10981"/>
                        <a:pt x="1223" y="11024"/>
                        <a:pt x="1250" y="11061"/>
                      </a:cubicBezTo>
                      <a:cubicBezTo>
                        <a:pt x="1287" y="11120"/>
                        <a:pt x="1330" y="11184"/>
                        <a:pt x="1373" y="11238"/>
                      </a:cubicBezTo>
                      <a:cubicBezTo>
                        <a:pt x="1399" y="11280"/>
                        <a:pt x="1431" y="11318"/>
                        <a:pt x="1458" y="11355"/>
                      </a:cubicBezTo>
                      <a:cubicBezTo>
                        <a:pt x="1501" y="11414"/>
                        <a:pt x="1543" y="11472"/>
                        <a:pt x="1591" y="11526"/>
                      </a:cubicBezTo>
                      <a:cubicBezTo>
                        <a:pt x="1618" y="11563"/>
                        <a:pt x="1650" y="11601"/>
                        <a:pt x="1682" y="11633"/>
                      </a:cubicBezTo>
                      <a:cubicBezTo>
                        <a:pt x="1725" y="11691"/>
                        <a:pt x="1773" y="11745"/>
                        <a:pt x="1821" y="11798"/>
                      </a:cubicBezTo>
                      <a:cubicBezTo>
                        <a:pt x="1853" y="11835"/>
                        <a:pt x="1885" y="11868"/>
                        <a:pt x="1912" y="11900"/>
                      </a:cubicBezTo>
                      <a:cubicBezTo>
                        <a:pt x="1965" y="11953"/>
                        <a:pt x="2013" y="12006"/>
                        <a:pt x="2067" y="12060"/>
                      </a:cubicBezTo>
                      <a:cubicBezTo>
                        <a:pt x="2099" y="12092"/>
                        <a:pt x="2125" y="12124"/>
                        <a:pt x="2157" y="12150"/>
                      </a:cubicBezTo>
                      <a:cubicBezTo>
                        <a:pt x="2211" y="12204"/>
                        <a:pt x="2269" y="12257"/>
                        <a:pt x="2323" y="12311"/>
                      </a:cubicBezTo>
                      <a:cubicBezTo>
                        <a:pt x="2355" y="12337"/>
                        <a:pt x="2381" y="12364"/>
                        <a:pt x="2414" y="12391"/>
                      </a:cubicBezTo>
                      <a:cubicBezTo>
                        <a:pt x="2472" y="12444"/>
                        <a:pt x="2531" y="12492"/>
                        <a:pt x="2590" y="12540"/>
                      </a:cubicBezTo>
                      <a:cubicBezTo>
                        <a:pt x="2622" y="12567"/>
                        <a:pt x="2654" y="12594"/>
                        <a:pt x="2680" y="12615"/>
                      </a:cubicBezTo>
                      <a:cubicBezTo>
                        <a:pt x="2744" y="12668"/>
                        <a:pt x="2809" y="12716"/>
                        <a:pt x="2873" y="12764"/>
                      </a:cubicBezTo>
                      <a:cubicBezTo>
                        <a:pt x="2899" y="12786"/>
                        <a:pt x="2931" y="12807"/>
                        <a:pt x="2958" y="12828"/>
                      </a:cubicBezTo>
                      <a:cubicBezTo>
                        <a:pt x="3027" y="12876"/>
                        <a:pt x="3097" y="12925"/>
                        <a:pt x="3166" y="12973"/>
                      </a:cubicBezTo>
                      <a:cubicBezTo>
                        <a:pt x="3193" y="12989"/>
                        <a:pt x="3220" y="13005"/>
                        <a:pt x="3246" y="13021"/>
                      </a:cubicBezTo>
                      <a:cubicBezTo>
                        <a:pt x="3321" y="13074"/>
                        <a:pt x="3396" y="13117"/>
                        <a:pt x="3470" y="13165"/>
                      </a:cubicBezTo>
                      <a:cubicBezTo>
                        <a:pt x="3492" y="13175"/>
                        <a:pt x="3519" y="13191"/>
                        <a:pt x="3540" y="13202"/>
                      </a:cubicBezTo>
                      <a:cubicBezTo>
                        <a:pt x="3620" y="13250"/>
                        <a:pt x="3705" y="13298"/>
                        <a:pt x="3791" y="13346"/>
                      </a:cubicBezTo>
                      <a:cubicBezTo>
                        <a:pt x="3807" y="13352"/>
                        <a:pt x="3823" y="13362"/>
                        <a:pt x="3839" y="13373"/>
                      </a:cubicBezTo>
                      <a:cubicBezTo>
                        <a:pt x="3935" y="13421"/>
                        <a:pt x="4026" y="13464"/>
                        <a:pt x="4122" y="13512"/>
                      </a:cubicBezTo>
                      <a:cubicBezTo>
                        <a:pt x="4132" y="13512"/>
                        <a:pt x="4143" y="13517"/>
                        <a:pt x="4148" y="13522"/>
                      </a:cubicBezTo>
                      <a:cubicBezTo>
                        <a:pt x="4255" y="13570"/>
                        <a:pt x="4362" y="13618"/>
                        <a:pt x="4469" y="13661"/>
                      </a:cubicBezTo>
                      <a:cubicBezTo>
                        <a:pt x="3561" y="12882"/>
                        <a:pt x="2830" y="11873"/>
                        <a:pt x="2376" y="10682"/>
                      </a:cubicBezTo>
                      <a:cubicBezTo>
                        <a:pt x="897" y="6839"/>
                        <a:pt x="2819" y="2520"/>
                        <a:pt x="6663" y="1047"/>
                      </a:cubicBezTo>
                      <a:cubicBezTo>
                        <a:pt x="7543" y="708"/>
                        <a:pt x="8445" y="550"/>
                        <a:pt x="9333" y="550"/>
                      </a:cubicBezTo>
                      <a:cubicBezTo>
                        <a:pt x="9522" y="550"/>
                        <a:pt x="9710" y="558"/>
                        <a:pt x="9898" y="572"/>
                      </a:cubicBezTo>
                      <a:cubicBezTo>
                        <a:pt x="9871" y="556"/>
                        <a:pt x="9850" y="550"/>
                        <a:pt x="9823" y="540"/>
                      </a:cubicBezTo>
                      <a:cubicBezTo>
                        <a:pt x="9759" y="513"/>
                        <a:pt x="9695" y="486"/>
                        <a:pt x="9631" y="460"/>
                      </a:cubicBezTo>
                      <a:cubicBezTo>
                        <a:pt x="9583" y="444"/>
                        <a:pt x="9540" y="428"/>
                        <a:pt x="9492" y="412"/>
                      </a:cubicBezTo>
                      <a:cubicBezTo>
                        <a:pt x="9433" y="390"/>
                        <a:pt x="9375" y="369"/>
                        <a:pt x="9316" y="347"/>
                      </a:cubicBezTo>
                      <a:cubicBezTo>
                        <a:pt x="9268" y="331"/>
                        <a:pt x="9215" y="315"/>
                        <a:pt x="9161" y="299"/>
                      </a:cubicBezTo>
                      <a:cubicBezTo>
                        <a:pt x="9108" y="283"/>
                        <a:pt x="9054" y="267"/>
                        <a:pt x="9001" y="251"/>
                      </a:cubicBezTo>
                      <a:cubicBezTo>
                        <a:pt x="8942" y="235"/>
                        <a:pt x="8884" y="225"/>
                        <a:pt x="8825" y="209"/>
                      </a:cubicBezTo>
                      <a:cubicBezTo>
                        <a:pt x="8777" y="198"/>
                        <a:pt x="8723" y="182"/>
                        <a:pt x="8675" y="171"/>
                      </a:cubicBezTo>
                      <a:cubicBezTo>
                        <a:pt x="8611" y="155"/>
                        <a:pt x="8547" y="145"/>
                        <a:pt x="8489" y="134"/>
                      </a:cubicBezTo>
                      <a:cubicBezTo>
                        <a:pt x="8440" y="123"/>
                        <a:pt x="8392" y="113"/>
                        <a:pt x="8344" y="107"/>
                      </a:cubicBezTo>
                      <a:cubicBezTo>
                        <a:pt x="8280" y="91"/>
                        <a:pt x="8211" y="86"/>
                        <a:pt x="8147" y="75"/>
                      </a:cubicBezTo>
                      <a:cubicBezTo>
                        <a:pt x="8099" y="70"/>
                        <a:pt x="8056" y="59"/>
                        <a:pt x="8008" y="54"/>
                      </a:cubicBezTo>
                      <a:cubicBezTo>
                        <a:pt x="7939" y="43"/>
                        <a:pt x="7869" y="38"/>
                        <a:pt x="7800" y="33"/>
                      </a:cubicBezTo>
                      <a:cubicBezTo>
                        <a:pt x="7757" y="27"/>
                        <a:pt x="7714" y="22"/>
                        <a:pt x="7672" y="22"/>
                      </a:cubicBezTo>
                      <a:cubicBezTo>
                        <a:pt x="7602" y="16"/>
                        <a:pt x="7528" y="11"/>
                        <a:pt x="7458" y="6"/>
                      </a:cubicBezTo>
                      <a:cubicBezTo>
                        <a:pt x="7416" y="6"/>
                        <a:pt x="7373" y="0"/>
                        <a:pt x="73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4" name="Google Shape;1354;p43"/>
              <p:cNvGrpSpPr/>
              <p:nvPr/>
            </p:nvGrpSpPr>
            <p:grpSpPr>
              <a:xfrm>
                <a:off x="3956125" y="2487225"/>
                <a:ext cx="657700" cy="386300"/>
                <a:chOff x="3956125" y="2487225"/>
                <a:chExt cx="657700" cy="386300"/>
              </a:xfrm>
            </p:grpSpPr>
            <p:sp>
              <p:nvSpPr>
                <p:cNvPr id="1355" name="Google Shape;1355;p43"/>
                <p:cNvSpPr/>
                <p:nvPr/>
              </p:nvSpPr>
              <p:spPr>
                <a:xfrm>
                  <a:off x="4136150" y="2763725"/>
                  <a:ext cx="2175" cy="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58" extrusionOk="0">
                      <a:moveTo>
                        <a:pt x="1" y="1"/>
                      </a:moveTo>
                      <a:lnTo>
                        <a:pt x="86" y="257"/>
                      </a:lnTo>
                      <a:cubicBezTo>
                        <a:pt x="60" y="172"/>
                        <a:pt x="33" y="86"/>
                        <a:pt x="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43"/>
                <p:cNvSpPr/>
                <p:nvPr/>
              </p:nvSpPr>
              <p:spPr>
                <a:xfrm>
                  <a:off x="4136425" y="2744250"/>
                  <a:ext cx="78500" cy="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086" extrusionOk="0">
                      <a:moveTo>
                        <a:pt x="2024" y="0"/>
                      </a:moveTo>
                      <a:lnTo>
                        <a:pt x="1" y="780"/>
                      </a:lnTo>
                      <a:cubicBezTo>
                        <a:pt x="22" y="865"/>
                        <a:pt x="49" y="951"/>
                        <a:pt x="75" y="1036"/>
                      </a:cubicBezTo>
                      <a:cubicBezTo>
                        <a:pt x="97" y="1100"/>
                        <a:pt x="118" y="1170"/>
                        <a:pt x="145" y="1239"/>
                      </a:cubicBezTo>
                      <a:cubicBezTo>
                        <a:pt x="273" y="1591"/>
                        <a:pt x="433" y="1933"/>
                        <a:pt x="620" y="2253"/>
                      </a:cubicBezTo>
                      <a:cubicBezTo>
                        <a:pt x="791" y="2547"/>
                        <a:pt x="977" y="2824"/>
                        <a:pt x="1196" y="3086"/>
                      </a:cubicBezTo>
                      <a:lnTo>
                        <a:pt x="3139" y="2339"/>
                      </a:lnTo>
                      <a:cubicBezTo>
                        <a:pt x="2771" y="1799"/>
                        <a:pt x="2462" y="1207"/>
                        <a:pt x="2216" y="572"/>
                      </a:cubicBezTo>
                      <a:cubicBezTo>
                        <a:pt x="2147" y="385"/>
                        <a:pt x="2077" y="193"/>
                        <a:pt x="20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43"/>
                <p:cNvSpPr/>
                <p:nvPr/>
              </p:nvSpPr>
              <p:spPr>
                <a:xfrm>
                  <a:off x="3958925" y="2830875"/>
                  <a:ext cx="54750" cy="3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478" extrusionOk="0">
                      <a:moveTo>
                        <a:pt x="1453" y="0"/>
                      </a:moveTo>
                      <a:lnTo>
                        <a:pt x="1" y="555"/>
                      </a:lnTo>
                      <a:cubicBezTo>
                        <a:pt x="11" y="593"/>
                        <a:pt x="27" y="630"/>
                        <a:pt x="43" y="667"/>
                      </a:cubicBezTo>
                      <a:cubicBezTo>
                        <a:pt x="223" y="1139"/>
                        <a:pt x="496" y="1478"/>
                        <a:pt x="685" y="1478"/>
                      </a:cubicBezTo>
                      <a:cubicBezTo>
                        <a:pt x="703" y="1478"/>
                        <a:pt x="721" y="1475"/>
                        <a:pt x="737" y="1468"/>
                      </a:cubicBezTo>
                      <a:lnTo>
                        <a:pt x="737" y="1473"/>
                      </a:lnTo>
                      <a:lnTo>
                        <a:pt x="2189" y="913"/>
                      </a:lnTo>
                      <a:lnTo>
                        <a:pt x="2189" y="913"/>
                      </a:lnTo>
                      <a:cubicBezTo>
                        <a:pt x="2174" y="919"/>
                        <a:pt x="2157" y="921"/>
                        <a:pt x="2140" y="921"/>
                      </a:cubicBezTo>
                      <a:cubicBezTo>
                        <a:pt x="1952" y="921"/>
                        <a:pt x="1676" y="582"/>
                        <a:pt x="1495" y="112"/>
                      </a:cubicBezTo>
                      <a:cubicBezTo>
                        <a:pt x="1479" y="75"/>
                        <a:pt x="1463" y="37"/>
                        <a:pt x="1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43"/>
                <p:cNvSpPr/>
                <p:nvPr/>
              </p:nvSpPr>
              <p:spPr>
                <a:xfrm>
                  <a:off x="4130825" y="2710350"/>
                  <a:ext cx="56200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" h="2136" extrusionOk="0">
                      <a:moveTo>
                        <a:pt x="1943" y="1"/>
                      </a:moveTo>
                      <a:lnTo>
                        <a:pt x="0" y="748"/>
                      </a:lnTo>
                      <a:cubicBezTo>
                        <a:pt x="16" y="1090"/>
                        <a:pt x="59" y="1421"/>
                        <a:pt x="128" y="1751"/>
                      </a:cubicBezTo>
                      <a:cubicBezTo>
                        <a:pt x="160" y="1880"/>
                        <a:pt x="187" y="2008"/>
                        <a:pt x="225" y="2136"/>
                      </a:cubicBezTo>
                      <a:lnTo>
                        <a:pt x="2248" y="1356"/>
                      </a:lnTo>
                      <a:cubicBezTo>
                        <a:pt x="2104" y="908"/>
                        <a:pt x="2008" y="454"/>
                        <a:pt x="19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43"/>
                <p:cNvSpPr/>
                <p:nvPr/>
              </p:nvSpPr>
              <p:spPr>
                <a:xfrm>
                  <a:off x="3956125" y="2807250"/>
                  <a:ext cx="396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501" extrusionOk="0">
                      <a:moveTo>
                        <a:pt x="1586" y="0"/>
                      </a:moveTo>
                      <a:cubicBezTo>
                        <a:pt x="1582" y="1"/>
                        <a:pt x="1579" y="3"/>
                        <a:pt x="1575" y="4"/>
                      </a:cubicBezTo>
                      <a:lnTo>
                        <a:pt x="1575" y="4"/>
                      </a:lnTo>
                      <a:lnTo>
                        <a:pt x="1586" y="0"/>
                      </a:lnTo>
                      <a:close/>
                      <a:moveTo>
                        <a:pt x="1575" y="4"/>
                      </a:moveTo>
                      <a:lnTo>
                        <a:pt x="134" y="555"/>
                      </a:lnTo>
                      <a:cubicBezTo>
                        <a:pt x="43" y="593"/>
                        <a:pt x="0" y="726"/>
                        <a:pt x="0" y="918"/>
                      </a:cubicBezTo>
                      <a:cubicBezTo>
                        <a:pt x="6" y="1078"/>
                        <a:pt x="43" y="1287"/>
                        <a:pt x="113" y="1500"/>
                      </a:cubicBezTo>
                      <a:lnTo>
                        <a:pt x="1565" y="945"/>
                      </a:lnTo>
                      <a:cubicBezTo>
                        <a:pt x="1490" y="731"/>
                        <a:pt x="1453" y="523"/>
                        <a:pt x="1453" y="363"/>
                      </a:cubicBezTo>
                      <a:cubicBezTo>
                        <a:pt x="1447" y="178"/>
                        <a:pt x="1487" y="43"/>
                        <a:pt x="1575" y="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43"/>
                <p:cNvSpPr/>
                <p:nvPr/>
              </p:nvSpPr>
              <p:spPr>
                <a:xfrm>
                  <a:off x="4329000" y="2517500"/>
                  <a:ext cx="284825" cy="3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3" h="14241" extrusionOk="0">
                      <a:moveTo>
                        <a:pt x="5435" y="1"/>
                      </a:moveTo>
                      <a:cubicBezTo>
                        <a:pt x="5437" y="1"/>
                        <a:pt x="5438" y="1"/>
                        <a:pt x="5440" y="1"/>
                      </a:cubicBezTo>
                      <a:lnTo>
                        <a:pt x="5440" y="1"/>
                      </a:lnTo>
                      <a:cubicBezTo>
                        <a:pt x="5438" y="1"/>
                        <a:pt x="5437" y="1"/>
                        <a:pt x="5435" y="1"/>
                      </a:cubicBezTo>
                      <a:close/>
                      <a:moveTo>
                        <a:pt x="5440" y="1"/>
                      </a:moveTo>
                      <a:lnTo>
                        <a:pt x="5440" y="1"/>
                      </a:lnTo>
                      <a:cubicBezTo>
                        <a:pt x="5449" y="2"/>
                        <a:pt x="5458" y="7"/>
                        <a:pt x="5467" y="11"/>
                      </a:cubicBezTo>
                      <a:cubicBezTo>
                        <a:pt x="5537" y="43"/>
                        <a:pt x="5601" y="75"/>
                        <a:pt x="5670" y="107"/>
                      </a:cubicBezTo>
                      <a:cubicBezTo>
                        <a:pt x="5707" y="123"/>
                        <a:pt x="5745" y="139"/>
                        <a:pt x="5782" y="161"/>
                      </a:cubicBezTo>
                      <a:cubicBezTo>
                        <a:pt x="5846" y="193"/>
                        <a:pt x="5905" y="225"/>
                        <a:pt x="5969" y="257"/>
                      </a:cubicBezTo>
                      <a:cubicBezTo>
                        <a:pt x="6012" y="278"/>
                        <a:pt x="6054" y="300"/>
                        <a:pt x="6092" y="321"/>
                      </a:cubicBezTo>
                      <a:cubicBezTo>
                        <a:pt x="6151" y="353"/>
                        <a:pt x="6204" y="385"/>
                        <a:pt x="6263" y="417"/>
                      </a:cubicBezTo>
                      <a:cubicBezTo>
                        <a:pt x="6305" y="444"/>
                        <a:pt x="6348" y="470"/>
                        <a:pt x="6391" y="497"/>
                      </a:cubicBezTo>
                      <a:cubicBezTo>
                        <a:pt x="6444" y="529"/>
                        <a:pt x="6498" y="567"/>
                        <a:pt x="6551" y="599"/>
                      </a:cubicBezTo>
                      <a:cubicBezTo>
                        <a:pt x="6594" y="625"/>
                        <a:pt x="6636" y="657"/>
                        <a:pt x="6679" y="684"/>
                      </a:cubicBezTo>
                      <a:cubicBezTo>
                        <a:pt x="6732" y="721"/>
                        <a:pt x="6780" y="759"/>
                        <a:pt x="6828" y="791"/>
                      </a:cubicBezTo>
                      <a:cubicBezTo>
                        <a:pt x="6871" y="823"/>
                        <a:pt x="6919" y="855"/>
                        <a:pt x="6962" y="887"/>
                      </a:cubicBezTo>
                      <a:cubicBezTo>
                        <a:pt x="7010" y="924"/>
                        <a:pt x="7058" y="962"/>
                        <a:pt x="7101" y="1004"/>
                      </a:cubicBezTo>
                      <a:cubicBezTo>
                        <a:pt x="7143" y="1036"/>
                        <a:pt x="7186" y="1068"/>
                        <a:pt x="7229" y="1106"/>
                      </a:cubicBezTo>
                      <a:cubicBezTo>
                        <a:pt x="7277" y="1143"/>
                        <a:pt x="7320" y="1186"/>
                        <a:pt x="7368" y="1223"/>
                      </a:cubicBezTo>
                      <a:cubicBezTo>
                        <a:pt x="7410" y="1261"/>
                        <a:pt x="7448" y="1298"/>
                        <a:pt x="7490" y="1335"/>
                      </a:cubicBezTo>
                      <a:cubicBezTo>
                        <a:pt x="7533" y="1378"/>
                        <a:pt x="7576" y="1421"/>
                        <a:pt x="7619" y="1463"/>
                      </a:cubicBezTo>
                      <a:cubicBezTo>
                        <a:pt x="7661" y="1501"/>
                        <a:pt x="7699" y="1538"/>
                        <a:pt x="7741" y="1581"/>
                      </a:cubicBezTo>
                      <a:cubicBezTo>
                        <a:pt x="7784" y="1624"/>
                        <a:pt x="7821" y="1672"/>
                        <a:pt x="7864" y="1714"/>
                      </a:cubicBezTo>
                      <a:cubicBezTo>
                        <a:pt x="7901" y="1757"/>
                        <a:pt x="7939" y="1794"/>
                        <a:pt x="7976" y="1837"/>
                      </a:cubicBezTo>
                      <a:cubicBezTo>
                        <a:pt x="8019" y="1885"/>
                        <a:pt x="8056" y="1933"/>
                        <a:pt x="8099" y="1981"/>
                      </a:cubicBezTo>
                      <a:cubicBezTo>
                        <a:pt x="8131" y="2024"/>
                        <a:pt x="8168" y="2061"/>
                        <a:pt x="8200" y="2104"/>
                      </a:cubicBezTo>
                      <a:cubicBezTo>
                        <a:pt x="8243" y="2157"/>
                        <a:pt x="8281" y="2205"/>
                        <a:pt x="8318" y="2259"/>
                      </a:cubicBezTo>
                      <a:cubicBezTo>
                        <a:pt x="8350" y="2301"/>
                        <a:pt x="8382" y="2344"/>
                        <a:pt x="8414" y="2387"/>
                      </a:cubicBezTo>
                      <a:cubicBezTo>
                        <a:pt x="8451" y="2440"/>
                        <a:pt x="8489" y="2499"/>
                        <a:pt x="8526" y="2552"/>
                      </a:cubicBezTo>
                      <a:cubicBezTo>
                        <a:pt x="8553" y="2595"/>
                        <a:pt x="8585" y="2638"/>
                        <a:pt x="8611" y="2680"/>
                      </a:cubicBezTo>
                      <a:cubicBezTo>
                        <a:pt x="8649" y="2739"/>
                        <a:pt x="8686" y="2798"/>
                        <a:pt x="8724" y="2862"/>
                      </a:cubicBezTo>
                      <a:cubicBezTo>
                        <a:pt x="8745" y="2905"/>
                        <a:pt x="8772" y="2942"/>
                        <a:pt x="8798" y="2985"/>
                      </a:cubicBezTo>
                      <a:cubicBezTo>
                        <a:pt x="8836" y="3054"/>
                        <a:pt x="8868" y="3118"/>
                        <a:pt x="8905" y="3182"/>
                      </a:cubicBezTo>
                      <a:cubicBezTo>
                        <a:pt x="8926" y="3225"/>
                        <a:pt x="8948" y="3262"/>
                        <a:pt x="8969" y="3305"/>
                      </a:cubicBezTo>
                      <a:cubicBezTo>
                        <a:pt x="9007" y="3380"/>
                        <a:pt x="9044" y="3455"/>
                        <a:pt x="9076" y="3529"/>
                      </a:cubicBezTo>
                      <a:cubicBezTo>
                        <a:pt x="9092" y="3567"/>
                        <a:pt x="9108" y="3599"/>
                        <a:pt x="9124" y="3636"/>
                      </a:cubicBezTo>
                      <a:cubicBezTo>
                        <a:pt x="9177" y="3743"/>
                        <a:pt x="9220" y="3860"/>
                        <a:pt x="9268" y="3972"/>
                      </a:cubicBezTo>
                      <a:cubicBezTo>
                        <a:pt x="9572" y="4773"/>
                        <a:pt x="9727" y="5595"/>
                        <a:pt x="9738" y="6407"/>
                      </a:cubicBezTo>
                      <a:cubicBezTo>
                        <a:pt x="9743" y="6519"/>
                        <a:pt x="9743" y="6636"/>
                        <a:pt x="9738" y="6748"/>
                      </a:cubicBezTo>
                      <a:cubicBezTo>
                        <a:pt x="9727" y="6983"/>
                        <a:pt x="9711" y="7207"/>
                        <a:pt x="9679" y="7437"/>
                      </a:cubicBezTo>
                      <a:cubicBezTo>
                        <a:pt x="9636" y="7779"/>
                        <a:pt x="9567" y="8110"/>
                        <a:pt x="9476" y="8441"/>
                      </a:cubicBezTo>
                      <a:cubicBezTo>
                        <a:pt x="8889" y="10517"/>
                        <a:pt x="7362" y="12300"/>
                        <a:pt x="5190" y="13133"/>
                      </a:cubicBezTo>
                      <a:cubicBezTo>
                        <a:pt x="5078" y="13176"/>
                        <a:pt x="4965" y="13218"/>
                        <a:pt x="4853" y="13256"/>
                      </a:cubicBezTo>
                      <a:cubicBezTo>
                        <a:pt x="4821" y="13266"/>
                        <a:pt x="4784" y="13277"/>
                        <a:pt x="4747" y="13288"/>
                      </a:cubicBezTo>
                      <a:cubicBezTo>
                        <a:pt x="4672" y="13309"/>
                        <a:pt x="4597" y="13336"/>
                        <a:pt x="4517" y="13357"/>
                      </a:cubicBezTo>
                      <a:cubicBezTo>
                        <a:pt x="4474" y="13368"/>
                        <a:pt x="4432" y="13378"/>
                        <a:pt x="4389" y="13389"/>
                      </a:cubicBezTo>
                      <a:cubicBezTo>
                        <a:pt x="4319" y="13405"/>
                        <a:pt x="4250" y="13421"/>
                        <a:pt x="4175" y="13437"/>
                      </a:cubicBezTo>
                      <a:cubicBezTo>
                        <a:pt x="4133" y="13448"/>
                        <a:pt x="4085" y="13459"/>
                        <a:pt x="4037" y="13469"/>
                      </a:cubicBezTo>
                      <a:cubicBezTo>
                        <a:pt x="3972" y="13480"/>
                        <a:pt x="3903" y="13496"/>
                        <a:pt x="3839" y="13507"/>
                      </a:cubicBezTo>
                      <a:cubicBezTo>
                        <a:pt x="3791" y="13512"/>
                        <a:pt x="3743" y="13523"/>
                        <a:pt x="3695" y="13528"/>
                      </a:cubicBezTo>
                      <a:cubicBezTo>
                        <a:pt x="3625" y="13539"/>
                        <a:pt x="3561" y="13549"/>
                        <a:pt x="3497" y="13555"/>
                      </a:cubicBezTo>
                      <a:cubicBezTo>
                        <a:pt x="3444" y="13560"/>
                        <a:pt x="3396" y="13565"/>
                        <a:pt x="3348" y="13571"/>
                      </a:cubicBezTo>
                      <a:cubicBezTo>
                        <a:pt x="3284" y="13576"/>
                        <a:pt x="3220" y="13581"/>
                        <a:pt x="3156" y="13587"/>
                      </a:cubicBezTo>
                      <a:cubicBezTo>
                        <a:pt x="3102" y="13592"/>
                        <a:pt x="3054" y="13592"/>
                        <a:pt x="3001" y="13597"/>
                      </a:cubicBezTo>
                      <a:cubicBezTo>
                        <a:pt x="2942" y="13597"/>
                        <a:pt x="2878" y="13603"/>
                        <a:pt x="2819" y="13603"/>
                      </a:cubicBezTo>
                      <a:lnTo>
                        <a:pt x="2478" y="13603"/>
                      </a:lnTo>
                      <a:cubicBezTo>
                        <a:pt x="2424" y="13603"/>
                        <a:pt x="2371" y="13597"/>
                        <a:pt x="2318" y="13597"/>
                      </a:cubicBezTo>
                      <a:cubicBezTo>
                        <a:pt x="2259" y="13592"/>
                        <a:pt x="2205" y="13592"/>
                        <a:pt x="2147" y="13587"/>
                      </a:cubicBezTo>
                      <a:cubicBezTo>
                        <a:pt x="2088" y="13581"/>
                        <a:pt x="2035" y="13576"/>
                        <a:pt x="1976" y="13571"/>
                      </a:cubicBezTo>
                      <a:cubicBezTo>
                        <a:pt x="1923" y="13565"/>
                        <a:pt x="1869" y="13560"/>
                        <a:pt x="1816" y="13555"/>
                      </a:cubicBezTo>
                      <a:cubicBezTo>
                        <a:pt x="1757" y="13549"/>
                        <a:pt x="1698" y="13539"/>
                        <a:pt x="1634" y="13533"/>
                      </a:cubicBezTo>
                      <a:cubicBezTo>
                        <a:pt x="1586" y="13523"/>
                        <a:pt x="1544" y="13517"/>
                        <a:pt x="1495" y="13512"/>
                      </a:cubicBezTo>
                      <a:cubicBezTo>
                        <a:pt x="1431" y="13501"/>
                        <a:pt x="1362" y="13485"/>
                        <a:pt x="1298" y="13475"/>
                      </a:cubicBezTo>
                      <a:cubicBezTo>
                        <a:pt x="1261" y="13464"/>
                        <a:pt x="1218" y="13459"/>
                        <a:pt x="1175" y="13448"/>
                      </a:cubicBezTo>
                      <a:cubicBezTo>
                        <a:pt x="1106" y="13432"/>
                        <a:pt x="1036" y="13416"/>
                        <a:pt x="967" y="13400"/>
                      </a:cubicBezTo>
                      <a:cubicBezTo>
                        <a:pt x="935" y="13394"/>
                        <a:pt x="898" y="13384"/>
                        <a:pt x="866" y="13373"/>
                      </a:cubicBezTo>
                      <a:cubicBezTo>
                        <a:pt x="791" y="13357"/>
                        <a:pt x="716" y="13336"/>
                        <a:pt x="641" y="13314"/>
                      </a:cubicBezTo>
                      <a:cubicBezTo>
                        <a:pt x="615" y="13304"/>
                        <a:pt x="588" y="13298"/>
                        <a:pt x="567" y="13288"/>
                      </a:cubicBezTo>
                      <a:cubicBezTo>
                        <a:pt x="481" y="13266"/>
                        <a:pt x="401" y="13240"/>
                        <a:pt x="316" y="13208"/>
                      </a:cubicBezTo>
                      <a:cubicBezTo>
                        <a:pt x="305" y="13202"/>
                        <a:pt x="289" y="13197"/>
                        <a:pt x="278" y="13197"/>
                      </a:cubicBezTo>
                      <a:cubicBezTo>
                        <a:pt x="182" y="13160"/>
                        <a:pt x="92" y="13128"/>
                        <a:pt x="1" y="13090"/>
                      </a:cubicBezTo>
                      <a:lnTo>
                        <a:pt x="1" y="13090"/>
                      </a:lnTo>
                      <a:cubicBezTo>
                        <a:pt x="513" y="13528"/>
                        <a:pt x="1079" y="13896"/>
                        <a:pt x="1682" y="14179"/>
                      </a:cubicBezTo>
                      <a:cubicBezTo>
                        <a:pt x="2004" y="14220"/>
                        <a:pt x="2329" y="14241"/>
                        <a:pt x="2656" y="14241"/>
                      </a:cubicBezTo>
                      <a:cubicBezTo>
                        <a:pt x="3576" y="14241"/>
                        <a:pt x="4509" y="14076"/>
                        <a:pt x="5419" y="13725"/>
                      </a:cubicBezTo>
                      <a:cubicBezTo>
                        <a:pt x="9402" y="12199"/>
                        <a:pt x="11393" y="7731"/>
                        <a:pt x="9861" y="3748"/>
                      </a:cubicBezTo>
                      <a:cubicBezTo>
                        <a:pt x="9337" y="2387"/>
                        <a:pt x="8473" y="1261"/>
                        <a:pt x="7400" y="422"/>
                      </a:cubicBezTo>
                      <a:cubicBezTo>
                        <a:pt x="6771" y="199"/>
                        <a:pt x="6111" y="49"/>
                        <a:pt x="5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43"/>
                <p:cNvSpPr/>
                <p:nvPr/>
              </p:nvSpPr>
              <p:spPr>
                <a:xfrm>
                  <a:off x="4516250" y="2550875"/>
                  <a:ext cx="3225" cy="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29" extrusionOk="0">
                      <a:moveTo>
                        <a:pt x="0" y="0"/>
                      </a:moveTo>
                      <a:cubicBezTo>
                        <a:pt x="43" y="43"/>
                        <a:pt x="86" y="86"/>
                        <a:pt x="129" y="128"/>
                      </a:cubicBezTo>
                      <a:cubicBezTo>
                        <a:pt x="86" y="86"/>
                        <a:pt x="43" y="4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43"/>
                <p:cNvSpPr/>
                <p:nvPr/>
              </p:nvSpPr>
              <p:spPr>
                <a:xfrm>
                  <a:off x="4548950" y="2592100"/>
                  <a:ext cx="2700" cy="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99" extrusionOk="0">
                      <a:moveTo>
                        <a:pt x="0" y="1"/>
                      </a:moveTo>
                      <a:cubicBezTo>
                        <a:pt x="38" y="70"/>
                        <a:pt x="70" y="134"/>
                        <a:pt x="107" y="198"/>
                      </a:cubicBezTo>
                      <a:cubicBezTo>
                        <a:pt x="70" y="134"/>
                        <a:pt x="38" y="70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43"/>
                <p:cNvSpPr/>
                <p:nvPr/>
              </p:nvSpPr>
              <p:spPr>
                <a:xfrm>
                  <a:off x="4544275" y="2584500"/>
                  <a:ext cx="2825" cy="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82" extrusionOk="0">
                      <a:moveTo>
                        <a:pt x="0" y="0"/>
                      </a:moveTo>
                      <a:cubicBezTo>
                        <a:pt x="38" y="59"/>
                        <a:pt x="75" y="118"/>
                        <a:pt x="113" y="182"/>
                      </a:cubicBezTo>
                      <a:cubicBezTo>
                        <a:pt x="75" y="118"/>
                        <a:pt x="38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43"/>
                <p:cNvSpPr/>
                <p:nvPr/>
              </p:nvSpPr>
              <p:spPr>
                <a:xfrm>
                  <a:off x="4473550" y="2521500"/>
                  <a:ext cx="4675" cy="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97" extrusionOk="0">
                      <a:moveTo>
                        <a:pt x="0" y="1"/>
                      </a:moveTo>
                      <a:cubicBezTo>
                        <a:pt x="64" y="33"/>
                        <a:pt x="123" y="65"/>
                        <a:pt x="187" y="97"/>
                      </a:cubicBezTo>
                      <a:cubicBezTo>
                        <a:pt x="123" y="65"/>
                        <a:pt x="64" y="33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43"/>
                <p:cNvSpPr/>
                <p:nvPr/>
              </p:nvSpPr>
              <p:spPr>
                <a:xfrm>
                  <a:off x="4509700" y="2545125"/>
                  <a:ext cx="350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19" extrusionOk="0">
                      <a:moveTo>
                        <a:pt x="1" y="1"/>
                      </a:moveTo>
                      <a:cubicBezTo>
                        <a:pt x="49" y="38"/>
                        <a:pt x="92" y="81"/>
                        <a:pt x="140" y="118"/>
                      </a:cubicBezTo>
                      <a:cubicBezTo>
                        <a:pt x="92" y="81"/>
                        <a:pt x="49" y="38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43"/>
                <p:cNvSpPr/>
                <p:nvPr/>
              </p:nvSpPr>
              <p:spPr>
                <a:xfrm>
                  <a:off x="4488750" y="2529925"/>
                  <a:ext cx="4025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2" extrusionOk="0">
                      <a:moveTo>
                        <a:pt x="1" y="0"/>
                      </a:moveTo>
                      <a:cubicBezTo>
                        <a:pt x="54" y="32"/>
                        <a:pt x="108" y="70"/>
                        <a:pt x="161" y="102"/>
                      </a:cubicBezTo>
                      <a:cubicBezTo>
                        <a:pt x="108" y="70"/>
                        <a:pt x="54" y="32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43"/>
                <p:cNvSpPr/>
                <p:nvPr/>
              </p:nvSpPr>
              <p:spPr>
                <a:xfrm>
                  <a:off x="4503025" y="2539650"/>
                  <a:ext cx="350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19" extrusionOk="0">
                      <a:moveTo>
                        <a:pt x="1" y="1"/>
                      </a:moveTo>
                      <a:cubicBezTo>
                        <a:pt x="49" y="38"/>
                        <a:pt x="97" y="76"/>
                        <a:pt x="140" y="118"/>
                      </a:cubicBezTo>
                      <a:cubicBezTo>
                        <a:pt x="97" y="76"/>
                        <a:pt x="49" y="38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43"/>
                <p:cNvSpPr/>
                <p:nvPr/>
              </p:nvSpPr>
              <p:spPr>
                <a:xfrm>
                  <a:off x="4495975" y="2534575"/>
                  <a:ext cx="3750" cy="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08" extrusionOk="0">
                      <a:moveTo>
                        <a:pt x="0" y="1"/>
                      </a:moveTo>
                      <a:cubicBezTo>
                        <a:pt x="53" y="38"/>
                        <a:pt x="101" y="76"/>
                        <a:pt x="149" y="108"/>
                      </a:cubicBezTo>
                      <a:cubicBezTo>
                        <a:pt x="101" y="76"/>
                        <a:pt x="53" y="38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43"/>
                <p:cNvSpPr/>
                <p:nvPr/>
              </p:nvSpPr>
              <p:spPr>
                <a:xfrm>
                  <a:off x="4528400" y="2563425"/>
                  <a:ext cx="30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45" extrusionOk="0">
                      <a:moveTo>
                        <a:pt x="0" y="0"/>
                      </a:moveTo>
                      <a:cubicBezTo>
                        <a:pt x="43" y="48"/>
                        <a:pt x="80" y="96"/>
                        <a:pt x="123" y="144"/>
                      </a:cubicBezTo>
                      <a:cubicBezTo>
                        <a:pt x="80" y="96"/>
                        <a:pt x="43" y="48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43"/>
                <p:cNvSpPr/>
                <p:nvPr/>
              </p:nvSpPr>
              <p:spPr>
                <a:xfrm>
                  <a:off x="4539325" y="2577150"/>
                  <a:ext cx="28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67" extrusionOk="0">
                      <a:moveTo>
                        <a:pt x="1" y="1"/>
                      </a:moveTo>
                      <a:cubicBezTo>
                        <a:pt x="38" y="54"/>
                        <a:pt x="76" y="113"/>
                        <a:pt x="113" y="166"/>
                      </a:cubicBezTo>
                      <a:cubicBezTo>
                        <a:pt x="76" y="113"/>
                        <a:pt x="38" y="54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43"/>
                <p:cNvSpPr/>
                <p:nvPr/>
              </p:nvSpPr>
              <p:spPr>
                <a:xfrm>
                  <a:off x="4534000" y="2570075"/>
                  <a:ext cx="2950" cy="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56" extrusionOk="0">
                      <a:moveTo>
                        <a:pt x="0" y="1"/>
                      </a:moveTo>
                      <a:cubicBezTo>
                        <a:pt x="43" y="54"/>
                        <a:pt x="81" y="102"/>
                        <a:pt x="118" y="156"/>
                      </a:cubicBezTo>
                      <a:cubicBezTo>
                        <a:pt x="81" y="102"/>
                        <a:pt x="43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43"/>
                <p:cNvSpPr/>
                <p:nvPr/>
              </p:nvSpPr>
              <p:spPr>
                <a:xfrm>
                  <a:off x="4481275" y="2525500"/>
                  <a:ext cx="4300" cy="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98" extrusionOk="0">
                      <a:moveTo>
                        <a:pt x="1" y="1"/>
                      </a:moveTo>
                      <a:cubicBezTo>
                        <a:pt x="60" y="33"/>
                        <a:pt x="113" y="65"/>
                        <a:pt x="172" y="97"/>
                      </a:cubicBezTo>
                      <a:cubicBezTo>
                        <a:pt x="113" y="65"/>
                        <a:pt x="60" y="33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43"/>
                <p:cNvSpPr/>
                <p:nvPr/>
              </p:nvSpPr>
              <p:spPr>
                <a:xfrm>
                  <a:off x="4522525" y="2557000"/>
                  <a:ext cx="3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35" extrusionOk="0">
                      <a:moveTo>
                        <a:pt x="0" y="1"/>
                      </a:moveTo>
                      <a:cubicBezTo>
                        <a:pt x="43" y="44"/>
                        <a:pt x="80" y="92"/>
                        <a:pt x="123" y="134"/>
                      </a:cubicBezTo>
                      <a:cubicBezTo>
                        <a:pt x="80" y="92"/>
                        <a:pt x="43" y="44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43"/>
                <p:cNvSpPr/>
                <p:nvPr/>
              </p:nvSpPr>
              <p:spPr>
                <a:xfrm>
                  <a:off x="4465675" y="2517775"/>
                  <a:ext cx="5100" cy="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97" extrusionOk="0">
                      <a:moveTo>
                        <a:pt x="0" y="0"/>
                      </a:moveTo>
                      <a:cubicBezTo>
                        <a:pt x="70" y="32"/>
                        <a:pt x="134" y="64"/>
                        <a:pt x="203" y="96"/>
                      </a:cubicBezTo>
                      <a:cubicBezTo>
                        <a:pt x="134" y="64"/>
                        <a:pt x="70" y="32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43"/>
                <p:cNvSpPr/>
                <p:nvPr/>
              </p:nvSpPr>
              <p:spPr>
                <a:xfrm>
                  <a:off x="4378375" y="2856750"/>
                  <a:ext cx="43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17" extrusionOk="0">
                      <a:moveTo>
                        <a:pt x="172" y="17"/>
                      </a:moveTo>
                      <a:cubicBezTo>
                        <a:pt x="113" y="11"/>
                        <a:pt x="60" y="6"/>
                        <a:pt x="1" y="1"/>
                      </a:cubicBezTo>
                      <a:cubicBezTo>
                        <a:pt x="60" y="6"/>
                        <a:pt x="113" y="11"/>
                        <a:pt x="172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43"/>
                <p:cNvSpPr/>
                <p:nvPr/>
              </p:nvSpPr>
              <p:spPr>
                <a:xfrm>
                  <a:off x="4395475" y="2857550"/>
                  <a:ext cx="40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7" extrusionOk="0">
                      <a:moveTo>
                        <a:pt x="160" y="1"/>
                      </a:moveTo>
                      <a:cubicBezTo>
                        <a:pt x="107" y="6"/>
                        <a:pt x="54" y="1"/>
                        <a:pt x="0" y="1"/>
                      </a:cubicBezTo>
                      <a:cubicBezTo>
                        <a:pt x="54" y="1"/>
                        <a:pt x="107" y="6"/>
                        <a:pt x="1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43"/>
                <p:cNvSpPr/>
                <p:nvPr/>
              </p:nvSpPr>
              <p:spPr>
                <a:xfrm>
                  <a:off x="4386925" y="2857425"/>
                  <a:ext cx="40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6" extrusionOk="0">
                      <a:moveTo>
                        <a:pt x="161" y="6"/>
                      </a:moveTo>
                      <a:cubicBezTo>
                        <a:pt x="107" y="6"/>
                        <a:pt x="54" y="0"/>
                        <a:pt x="1" y="0"/>
                      </a:cubicBezTo>
                      <a:cubicBezTo>
                        <a:pt x="54" y="0"/>
                        <a:pt x="107" y="6"/>
                        <a:pt x="161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43"/>
                <p:cNvSpPr/>
                <p:nvPr/>
              </p:nvSpPr>
              <p:spPr>
                <a:xfrm>
                  <a:off x="4361425" y="2854350"/>
                  <a:ext cx="4975" cy="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8" extrusionOk="0">
                      <a:moveTo>
                        <a:pt x="198" y="38"/>
                      </a:moveTo>
                      <a:cubicBezTo>
                        <a:pt x="134" y="27"/>
                        <a:pt x="65" y="11"/>
                        <a:pt x="1" y="1"/>
                      </a:cubicBezTo>
                      <a:cubicBezTo>
                        <a:pt x="65" y="11"/>
                        <a:pt x="134" y="27"/>
                        <a:pt x="198" y="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43"/>
                <p:cNvSpPr/>
                <p:nvPr/>
              </p:nvSpPr>
              <p:spPr>
                <a:xfrm>
                  <a:off x="4369850" y="2855825"/>
                  <a:ext cx="45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22" extrusionOk="0">
                      <a:moveTo>
                        <a:pt x="182" y="22"/>
                      </a:moveTo>
                      <a:cubicBezTo>
                        <a:pt x="123" y="16"/>
                        <a:pt x="64" y="6"/>
                        <a:pt x="0" y="0"/>
                      </a:cubicBezTo>
                      <a:cubicBezTo>
                        <a:pt x="64" y="6"/>
                        <a:pt x="123" y="16"/>
                        <a:pt x="182" y="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43"/>
                <p:cNvSpPr/>
                <p:nvPr/>
              </p:nvSpPr>
              <p:spPr>
                <a:xfrm>
                  <a:off x="4329025" y="2844750"/>
                  <a:ext cx="6950" cy="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107" extrusionOk="0">
                      <a:moveTo>
                        <a:pt x="0" y="0"/>
                      </a:moveTo>
                      <a:cubicBezTo>
                        <a:pt x="91" y="38"/>
                        <a:pt x="181" y="70"/>
                        <a:pt x="277" y="107"/>
                      </a:cubicBezTo>
                      <a:cubicBezTo>
                        <a:pt x="187" y="70"/>
                        <a:pt x="91" y="38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43"/>
                <p:cNvSpPr/>
                <p:nvPr/>
              </p:nvSpPr>
              <p:spPr>
                <a:xfrm>
                  <a:off x="4553225" y="2600125"/>
                  <a:ext cx="267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25" extrusionOk="0">
                      <a:moveTo>
                        <a:pt x="0" y="0"/>
                      </a:moveTo>
                      <a:cubicBezTo>
                        <a:pt x="38" y="75"/>
                        <a:pt x="75" y="150"/>
                        <a:pt x="107" y="224"/>
                      </a:cubicBezTo>
                      <a:cubicBezTo>
                        <a:pt x="75" y="150"/>
                        <a:pt x="38" y="75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43"/>
                <p:cNvSpPr/>
                <p:nvPr/>
              </p:nvSpPr>
              <p:spPr>
                <a:xfrm>
                  <a:off x="4345025" y="2850350"/>
                  <a:ext cx="5625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0" extrusionOk="0">
                      <a:moveTo>
                        <a:pt x="225" y="59"/>
                      </a:moveTo>
                      <a:cubicBezTo>
                        <a:pt x="150" y="43"/>
                        <a:pt x="75" y="22"/>
                        <a:pt x="0" y="0"/>
                      </a:cubicBezTo>
                      <a:cubicBezTo>
                        <a:pt x="75" y="22"/>
                        <a:pt x="150" y="43"/>
                        <a:pt x="225" y="5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43"/>
                <p:cNvSpPr/>
                <p:nvPr/>
              </p:nvSpPr>
              <p:spPr>
                <a:xfrm>
                  <a:off x="4353175" y="2852475"/>
                  <a:ext cx="522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49" extrusionOk="0">
                      <a:moveTo>
                        <a:pt x="208" y="49"/>
                      </a:moveTo>
                      <a:cubicBezTo>
                        <a:pt x="139" y="33"/>
                        <a:pt x="69" y="22"/>
                        <a:pt x="0" y="1"/>
                      </a:cubicBezTo>
                      <a:cubicBezTo>
                        <a:pt x="69" y="22"/>
                        <a:pt x="139" y="33"/>
                        <a:pt x="208" y="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43"/>
                <p:cNvSpPr/>
                <p:nvPr/>
              </p:nvSpPr>
              <p:spPr>
                <a:xfrm>
                  <a:off x="4336875" y="2847675"/>
                  <a:ext cx="6300" cy="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81" extrusionOk="0">
                      <a:moveTo>
                        <a:pt x="252" y="81"/>
                      </a:moveTo>
                      <a:cubicBezTo>
                        <a:pt x="166" y="59"/>
                        <a:pt x="86" y="33"/>
                        <a:pt x="1" y="1"/>
                      </a:cubicBezTo>
                      <a:cubicBezTo>
                        <a:pt x="86" y="33"/>
                        <a:pt x="166" y="59"/>
                        <a:pt x="252" y="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43"/>
                <p:cNvSpPr/>
                <p:nvPr/>
              </p:nvSpPr>
              <p:spPr>
                <a:xfrm>
                  <a:off x="4560700" y="2616800"/>
                  <a:ext cx="117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24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04" y="801"/>
                        <a:pt x="459" y="1623"/>
                        <a:pt x="470" y="2435"/>
                      </a:cubicBezTo>
                      <a:cubicBezTo>
                        <a:pt x="459" y="1623"/>
                        <a:pt x="304" y="801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43"/>
                <p:cNvSpPr/>
                <p:nvPr/>
              </p:nvSpPr>
              <p:spPr>
                <a:xfrm>
                  <a:off x="4570975" y="2686200"/>
                  <a:ext cx="1475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" h="689" extrusionOk="0">
                      <a:moveTo>
                        <a:pt x="59" y="0"/>
                      </a:moveTo>
                      <a:cubicBezTo>
                        <a:pt x="48" y="235"/>
                        <a:pt x="32" y="459"/>
                        <a:pt x="0" y="689"/>
                      </a:cubicBezTo>
                      <a:cubicBezTo>
                        <a:pt x="32" y="459"/>
                        <a:pt x="48" y="235"/>
                        <a:pt x="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43"/>
                <p:cNvSpPr/>
                <p:nvPr/>
              </p:nvSpPr>
              <p:spPr>
                <a:xfrm>
                  <a:off x="4557075" y="2608400"/>
                  <a:ext cx="3650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37" extrusionOk="0">
                      <a:moveTo>
                        <a:pt x="1" y="0"/>
                      </a:moveTo>
                      <a:cubicBezTo>
                        <a:pt x="54" y="107"/>
                        <a:pt x="97" y="224"/>
                        <a:pt x="145" y="336"/>
                      </a:cubicBezTo>
                      <a:cubicBezTo>
                        <a:pt x="97" y="224"/>
                        <a:pt x="54" y="107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43"/>
                <p:cNvSpPr/>
                <p:nvPr/>
              </p:nvSpPr>
              <p:spPr>
                <a:xfrm>
                  <a:off x="4404000" y="2857150"/>
                  <a:ext cx="3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2" extrusionOk="0">
                      <a:moveTo>
                        <a:pt x="156" y="1"/>
                      </a:moveTo>
                      <a:cubicBezTo>
                        <a:pt x="102" y="6"/>
                        <a:pt x="54" y="6"/>
                        <a:pt x="1" y="11"/>
                      </a:cubicBezTo>
                      <a:cubicBezTo>
                        <a:pt x="54" y="6"/>
                        <a:pt x="102" y="6"/>
                        <a:pt x="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3"/>
                <p:cNvSpPr/>
                <p:nvPr/>
              </p:nvSpPr>
              <p:spPr>
                <a:xfrm>
                  <a:off x="4447650" y="2848875"/>
                  <a:ext cx="27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33" extrusionOk="0">
                      <a:moveTo>
                        <a:pt x="107" y="1"/>
                      </a:moveTo>
                      <a:cubicBezTo>
                        <a:pt x="75" y="11"/>
                        <a:pt x="38" y="22"/>
                        <a:pt x="1" y="33"/>
                      </a:cubicBezTo>
                      <a:cubicBezTo>
                        <a:pt x="38" y="22"/>
                        <a:pt x="75" y="11"/>
                        <a:pt x="1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3"/>
                <p:cNvSpPr/>
                <p:nvPr/>
              </p:nvSpPr>
              <p:spPr>
                <a:xfrm>
                  <a:off x="4412675" y="2856350"/>
                  <a:ext cx="37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" extrusionOk="0">
                      <a:moveTo>
                        <a:pt x="150" y="1"/>
                      </a:moveTo>
                      <a:cubicBezTo>
                        <a:pt x="97" y="6"/>
                        <a:pt x="49" y="11"/>
                        <a:pt x="1" y="17"/>
                      </a:cubicBezTo>
                      <a:cubicBezTo>
                        <a:pt x="49" y="11"/>
                        <a:pt x="97" y="6"/>
                        <a:pt x="1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3"/>
                <p:cNvSpPr/>
                <p:nvPr/>
              </p:nvSpPr>
              <p:spPr>
                <a:xfrm>
                  <a:off x="4438700" y="2851425"/>
                  <a:ext cx="32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33" extrusionOk="0">
                      <a:moveTo>
                        <a:pt x="129" y="0"/>
                      </a:moveTo>
                      <a:cubicBezTo>
                        <a:pt x="86" y="11"/>
                        <a:pt x="44" y="21"/>
                        <a:pt x="1" y="32"/>
                      </a:cubicBezTo>
                      <a:cubicBezTo>
                        <a:pt x="44" y="21"/>
                        <a:pt x="86" y="11"/>
                        <a:pt x="12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43"/>
                <p:cNvSpPr/>
                <p:nvPr/>
              </p:nvSpPr>
              <p:spPr>
                <a:xfrm>
                  <a:off x="4421350" y="2855150"/>
                  <a:ext cx="36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22" extrusionOk="0">
                      <a:moveTo>
                        <a:pt x="145" y="1"/>
                      </a:moveTo>
                      <a:cubicBezTo>
                        <a:pt x="97" y="6"/>
                        <a:pt x="49" y="17"/>
                        <a:pt x="1" y="22"/>
                      </a:cubicBezTo>
                      <a:cubicBezTo>
                        <a:pt x="49" y="17"/>
                        <a:pt x="97" y="6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43"/>
                <p:cNvSpPr/>
                <p:nvPr/>
              </p:nvSpPr>
              <p:spPr>
                <a:xfrm>
                  <a:off x="4429900" y="2853425"/>
                  <a:ext cx="35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33" extrusionOk="0">
                      <a:moveTo>
                        <a:pt x="139" y="0"/>
                      </a:moveTo>
                      <a:cubicBezTo>
                        <a:pt x="97" y="11"/>
                        <a:pt x="49" y="22"/>
                        <a:pt x="1" y="32"/>
                      </a:cubicBezTo>
                      <a:cubicBezTo>
                        <a:pt x="49" y="22"/>
                        <a:pt x="97" y="11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43"/>
                <p:cNvSpPr/>
                <p:nvPr/>
              </p:nvSpPr>
              <p:spPr>
                <a:xfrm>
                  <a:off x="4229725" y="2608400"/>
                  <a:ext cx="3625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358" extrusionOk="0">
                      <a:moveTo>
                        <a:pt x="0" y="358"/>
                      </a:moveTo>
                      <a:cubicBezTo>
                        <a:pt x="43" y="235"/>
                        <a:pt x="91" y="117"/>
                        <a:pt x="144" y="0"/>
                      </a:cubicBezTo>
                      <a:cubicBezTo>
                        <a:pt x="91" y="117"/>
                        <a:pt x="43" y="235"/>
                        <a:pt x="0" y="3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3"/>
                <p:cNvSpPr/>
                <p:nvPr/>
              </p:nvSpPr>
              <p:spPr>
                <a:xfrm>
                  <a:off x="4246525" y="2776800"/>
                  <a:ext cx="2025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19" extrusionOk="0">
                      <a:moveTo>
                        <a:pt x="81" y="118"/>
                      </a:moveTo>
                      <a:cubicBezTo>
                        <a:pt x="54" y="81"/>
                        <a:pt x="27" y="38"/>
                        <a:pt x="1" y="1"/>
                      </a:cubicBezTo>
                      <a:cubicBezTo>
                        <a:pt x="27" y="38"/>
                        <a:pt x="54" y="81"/>
                        <a:pt x="81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43"/>
                <p:cNvSpPr/>
                <p:nvPr/>
              </p:nvSpPr>
              <p:spPr>
                <a:xfrm>
                  <a:off x="4237325" y="2760925"/>
                  <a:ext cx="175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24" extrusionOk="0">
                      <a:moveTo>
                        <a:pt x="70" y="124"/>
                      </a:moveTo>
                      <a:cubicBezTo>
                        <a:pt x="48" y="81"/>
                        <a:pt x="22" y="43"/>
                        <a:pt x="0" y="1"/>
                      </a:cubicBezTo>
                      <a:cubicBezTo>
                        <a:pt x="22" y="43"/>
                        <a:pt x="48" y="81"/>
                        <a:pt x="70" y="1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3"/>
                <p:cNvSpPr/>
                <p:nvPr/>
              </p:nvSpPr>
              <p:spPr>
                <a:xfrm>
                  <a:off x="4233325" y="2752525"/>
                  <a:ext cx="1350" cy="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13" extrusionOk="0">
                      <a:moveTo>
                        <a:pt x="54" y="113"/>
                      </a:moveTo>
                      <a:cubicBezTo>
                        <a:pt x="38" y="75"/>
                        <a:pt x="22" y="38"/>
                        <a:pt x="0" y="0"/>
                      </a:cubicBezTo>
                      <a:cubicBezTo>
                        <a:pt x="22" y="38"/>
                        <a:pt x="38" y="75"/>
                        <a:pt x="54" y="1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3"/>
                <p:cNvSpPr/>
                <p:nvPr/>
              </p:nvSpPr>
              <p:spPr>
                <a:xfrm>
                  <a:off x="4218100" y="2630550"/>
                  <a:ext cx="710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762" extrusionOk="0">
                      <a:moveTo>
                        <a:pt x="1" y="1762"/>
                      </a:moveTo>
                      <a:cubicBezTo>
                        <a:pt x="22" y="1159"/>
                        <a:pt x="118" y="571"/>
                        <a:pt x="284" y="0"/>
                      </a:cubicBezTo>
                      <a:cubicBezTo>
                        <a:pt x="118" y="571"/>
                        <a:pt x="22" y="1159"/>
                        <a:pt x="1" y="17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3"/>
                <p:cNvSpPr/>
                <p:nvPr/>
              </p:nvSpPr>
              <p:spPr>
                <a:xfrm>
                  <a:off x="4333150" y="2511900"/>
                  <a:ext cx="710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02" extrusionOk="0">
                      <a:moveTo>
                        <a:pt x="0" y="102"/>
                      </a:moveTo>
                      <a:cubicBezTo>
                        <a:pt x="91" y="70"/>
                        <a:pt x="187" y="32"/>
                        <a:pt x="283" y="0"/>
                      </a:cubicBezTo>
                      <a:cubicBezTo>
                        <a:pt x="187" y="32"/>
                        <a:pt x="91" y="70"/>
                        <a:pt x="0" y="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3"/>
                <p:cNvSpPr/>
                <p:nvPr/>
              </p:nvSpPr>
              <p:spPr>
                <a:xfrm>
                  <a:off x="4360625" y="2505625"/>
                  <a:ext cx="5500" cy="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" extrusionOk="0">
                      <a:moveTo>
                        <a:pt x="1" y="38"/>
                      </a:moveTo>
                      <a:cubicBezTo>
                        <a:pt x="70" y="27"/>
                        <a:pt x="145" y="11"/>
                        <a:pt x="220" y="1"/>
                      </a:cubicBezTo>
                      <a:cubicBezTo>
                        <a:pt x="145" y="11"/>
                        <a:pt x="70" y="27"/>
                        <a:pt x="1" y="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3"/>
                <p:cNvSpPr/>
                <p:nvPr/>
              </p:nvSpPr>
              <p:spPr>
                <a:xfrm>
                  <a:off x="4377725" y="2503500"/>
                  <a:ext cx="562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" extrusionOk="0">
                      <a:moveTo>
                        <a:pt x="0" y="22"/>
                      </a:moveTo>
                      <a:cubicBezTo>
                        <a:pt x="75" y="16"/>
                        <a:pt x="150" y="5"/>
                        <a:pt x="224" y="0"/>
                      </a:cubicBezTo>
                      <a:cubicBezTo>
                        <a:pt x="150" y="5"/>
                        <a:pt x="75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3"/>
                <p:cNvSpPr/>
                <p:nvPr/>
              </p:nvSpPr>
              <p:spPr>
                <a:xfrm>
                  <a:off x="4369175" y="2504300"/>
                  <a:ext cx="55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3" extrusionOk="0">
                      <a:moveTo>
                        <a:pt x="1" y="32"/>
                      </a:moveTo>
                      <a:cubicBezTo>
                        <a:pt x="75" y="22"/>
                        <a:pt x="150" y="11"/>
                        <a:pt x="219" y="0"/>
                      </a:cubicBezTo>
                      <a:cubicBezTo>
                        <a:pt x="150" y="11"/>
                        <a:pt x="75" y="22"/>
                        <a:pt x="1" y="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43"/>
                <p:cNvSpPr/>
                <p:nvPr/>
              </p:nvSpPr>
              <p:spPr>
                <a:xfrm>
                  <a:off x="4343275" y="2509375"/>
                  <a:ext cx="5500" cy="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70" extrusionOk="0">
                      <a:moveTo>
                        <a:pt x="1" y="69"/>
                      </a:moveTo>
                      <a:cubicBezTo>
                        <a:pt x="70" y="43"/>
                        <a:pt x="145" y="21"/>
                        <a:pt x="220" y="0"/>
                      </a:cubicBezTo>
                      <a:cubicBezTo>
                        <a:pt x="145" y="21"/>
                        <a:pt x="70" y="43"/>
                        <a:pt x="1" y="6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43"/>
                <p:cNvSpPr/>
                <p:nvPr/>
              </p:nvSpPr>
              <p:spPr>
                <a:xfrm>
                  <a:off x="4351950" y="2507225"/>
                  <a:ext cx="5500" cy="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54" extrusionOk="0">
                      <a:moveTo>
                        <a:pt x="1" y="54"/>
                      </a:moveTo>
                      <a:cubicBezTo>
                        <a:pt x="76" y="38"/>
                        <a:pt x="145" y="17"/>
                        <a:pt x="220" y="1"/>
                      </a:cubicBezTo>
                      <a:cubicBezTo>
                        <a:pt x="145" y="17"/>
                        <a:pt x="76" y="38"/>
                        <a:pt x="1" y="5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3"/>
                <p:cNvSpPr/>
                <p:nvPr/>
              </p:nvSpPr>
              <p:spPr>
                <a:xfrm>
                  <a:off x="4241725" y="2768950"/>
                  <a:ext cx="1900" cy="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29" extrusionOk="0">
                      <a:moveTo>
                        <a:pt x="75" y="128"/>
                      </a:moveTo>
                      <a:cubicBezTo>
                        <a:pt x="49" y="85"/>
                        <a:pt x="27" y="43"/>
                        <a:pt x="0" y="0"/>
                      </a:cubicBezTo>
                      <a:cubicBezTo>
                        <a:pt x="27" y="43"/>
                        <a:pt x="49" y="85"/>
                        <a:pt x="75" y="12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3"/>
                <p:cNvSpPr/>
                <p:nvPr/>
              </p:nvSpPr>
              <p:spPr>
                <a:xfrm>
                  <a:off x="4251600" y="2784150"/>
                  <a:ext cx="215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119" extrusionOk="0">
                      <a:moveTo>
                        <a:pt x="86" y="118"/>
                      </a:moveTo>
                      <a:cubicBezTo>
                        <a:pt x="59" y="81"/>
                        <a:pt x="27" y="43"/>
                        <a:pt x="1" y="1"/>
                      </a:cubicBezTo>
                      <a:cubicBezTo>
                        <a:pt x="27" y="43"/>
                        <a:pt x="59" y="81"/>
                        <a:pt x="86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3"/>
                <p:cNvSpPr/>
                <p:nvPr/>
              </p:nvSpPr>
              <p:spPr>
                <a:xfrm>
                  <a:off x="4304050" y="2832325"/>
                  <a:ext cx="175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39" extrusionOk="0">
                      <a:moveTo>
                        <a:pt x="70" y="38"/>
                      </a:moveTo>
                      <a:cubicBezTo>
                        <a:pt x="49" y="27"/>
                        <a:pt x="22" y="11"/>
                        <a:pt x="0" y="1"/>
                      </a:cubicBezTo>
                      <a:cubicBezTo>
                        <a:pt x="22" y="11"/>
                        <a:pt x="49" y="27"/>
                        <a:pt x="70" y="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3"/>
                <p:cNvSpPr/>
                <p:nvPr/>
              </p:nvSpPr>
              <p:spPr>
                <a:xfrm>
                  <a:off x="4296450" y="2827525"/>
                  <a:ext cx="202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49" extrusionOk="0">
                      <a:moveTo>
                        <a:pt x="80" y="49"/>
                      </a:moveTo>
                      <a:cubicBezTo>
                        <a:pt x="54" y="33"/>
                        <a:pt x="27" y="17"/>
                        <a:pt x="0" y="1"/>
                      </a:cubicBezTo>
                      <a:cubicBezTo>
                        <a:pt x="27" y="17"/>
                        <a:pt x="54" y="33"/>
                        <a:pt x="80" y="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43"/>
                <p:cNvSpPr/>
                <p:nvPr/>
              </p:nvSpPr>
              <p:spPr>
                <a:xfrm>
                  <a:off x="4289100" y="2822325"/>
                  <a:ext cx="2175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65" extrusionOk="0">
                      <a:moveTo>
                        <a:pt x="86" y="64"/>
                      </a:moveTo>
                      <a:cubicBezTo>
                        <a:pt x="59" y="43"/>
                        <a:pt x="27" y="22"/>
                        <a:pt x="1" y="0"/>
                      </a:cubicBezTo>
                      <a:cubicBezTo>
                        <a:pt x="27" y="22"/>
                        <a:pt x="59" y="43"/>
                        <a:pt x="86" y="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43"/>
                <p:cNvSpPr/>
                <p:nvPr/>
              </p:nvSpPr>
              <p:spPr>
                <a:xfrm>
                  <a:off x="4268950" y="2804700"/>
                  <a:ext cx="2300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92" extrusionOk="0">
                      <a:moveTo>
                        <a:pt x="91" y="91"/>
                      </a:moveTo>
                      <a:cubicBezTo>
                        <a:pt x="59" y="65"/>
                        <a:pt x="33" y="33"/>
                        <a:pt x="1" y="1"/>
                      </a:cubicBezTo>
                      <a:cubicBezTo>
                        <a:pt x="33" y="33"/>
                        <a:pt x="59" y="65"/>
                        <a:pt x="91" y="9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43"/>
                <p:cNvSpPr/>
                <p:nvPr/>
              </p:nvSpPr>
              <p:spPr>
                <a:xfrm>
                  <a:off x="4275350" y="2810975"/>
                  <a:ext cx="2300" cy="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81" extrusionOk="0">
                      <a:moveTo>
                        <a:pt x="92" y="81"/>
                      </a:moveTo>
                      <a:cubicBezTo>
                        <a:pt x="59" y="54"/>
                        <a:pt x="33" y="27"/>
                        <a:pt x="1" y="1"/>
                      </a:cubicBezTo>
                      <a:cubicBezTo>
                        <a:pt x="33" y="27"/>
                        <a:pt x="59" y="54"/>
                        <a:pt x="92" y="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43"/>
                <p:cNvSpPr/>
                <p:nvPr/>
              </p:nvSpPr>
              <p:spPr>
                <a:xfrm>
                  <a:off x="4282025" y="2816725"/>
                  <a:ext cx="230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75" extrusionOk="0">
                      <a:moveTo>
                        <a:pt x="91" y="75"/>
                      </a:moveTo>
                      <a:cubicBezTo>
                        <a:pt x="65" y="54"/>
                        <a:pt x="33" y="27"/>
                        <a:pt x="1" y="0"/>
                      </a:cubicBezTo>
                      <a:cubicBezTo>
                        <a:pt x="33" y="27"/>
                        <a:pt x="65" y="54"/>
                        <a:pt x="91" y="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43"/>
                <p:cNvSpPr/>
                <p:nvPr/>
              </p:nvSpPr>
              <p:spPr>
                <a:xfrm>
                  <a:off x="4257075" y="2791350"/>
                  <a:ext cx="2300" cy="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08" extrusionOk="0">
                      <a:moveTo>
                        <a:pt x="91" y="108"/>
                      </a:moveTo>
                      <a:cubicBezTo>
                        <a:pt x="59" y="76"/>
                        <a:pt x="27" y="38"/>
                        <a:pt x="0" y="1"/>
                      </a:cubicBezTo>
                      <a:cubicBezTo>
                        <a:pt x="27" y="38"/>
                        <a:pt x="59" y="76"/>
                        <a:pt x="91" y="1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3"/>
                <p:cNvSpPr/>
                <p:nvPr/>
              </p:nvSpPr>
              <p:spPr>
                <a:xfrm>
                  <a:off x="4262800" y="2798175"/>
                  <a:ext cx="230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02" extrusionOk="0">
                      <a:moveTo>
                        <a:pt x="92" y="102"/>
                      </a:moveTo>
                      <a:cubicBezTo>
                        <a:pt x="65" y="70"/>
                        <a:pt x="33" y="37"/>
                        <a:pt x="1" y="0"/>
                      </a:cubicBezTo>
                      <a:cubicBezTo>
                        <a:pt x="33" y="37"/>
                        <a:pt x="65" y="70"/>
                        <a:pt x="92" y="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3"/>
                <p:cNvSpPr/>
                <p:nvPr/>
              </p:nvSpPr>
              <p:spPr>
                <a:xfrm>
                  <a:off x="4312050" y="2836875"/>
                  <a:ext cx="12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27" extrusionOk="0">
                      <a:moveTo>
                        <a:pt x="49" y="27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43"/>
                <p:cNvSpPr/>
                <p:nvPr/>
              </p:nvSpPr>
              <p:spPr>
                <a:xfrm>
                  <a:off x="4320325" y="2841000"/>
                  <a:ext cx="7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2" extrusionOk="0">
                      <a:moveTo>
                        <a:pt x="27" y="11"/>
                      </a:moveTo>
                      <a:cubicBezTo>
                        <a:pt x="22" y="6"/>
                        <a:pt x="11" y="1"/>
                        <a:pt x="1" y="1"/>
                      </a:cubicBezTo>
                      <a:cubicBezTo>
                        <a:pt x="11" y="1"/>
                        <a:pt x="22" y="6"/>
                        <a:pt x="27" y="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3"/>
                <p:cNvSpPr/>
                <p:nvPr/>
              </p:nvSpPr>
              <p:spPr>
                <a:xfrm>
                  <a:off x="4386400" y="2503225"/>
                  <a:ext cx="56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" extrusionOk="0">
                      <a:moveTo>
                        <a:pt x="0" y="6"/>
                      </a:moveTo>
                      <a:cubicBezTo>
                        <a:pt x="75" y="6"/>
                        <a:pt x="150" y="0"/>
                        <a:pt x="224" y="0"/>
                      </a:cubicBezTo>
                      <a:cubicBezTo>
                        <a:pt x="150" y="0"/>
                        <a:pt x="75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43"/>
                <p:cNvSpPr/>
                <p:nvPr/>
              </p:nvSpPr>
              <p:spPr>
                <a:xfrm>
                  <a:off x="4446325" y="2510700"/>
                  <a:ext cx="387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49" extrusionOk="0">
                      <a:moveTo>
                        <a:pt x="0" y="0"/>
                      </a:moveTo>
                      <a:cubicBezTo>
                        <a:pt x="54" y="16"/>
                        <a:pt x="107" y="32"/>
                        <a:pt x="155" y="48"/>
                      </a:cubicBezTo>
                      <a:cubicBezTo>
                        <a:pt x="107" y="32"/>
                        <a:pt x="54" y="16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3"/>
                <p:cNvSpPr/>
                <p:nvPr/>
              </p:nvSpPr>
              <p:spPr>
                <a:xfrm>
                  <a:off x="4437900" y="2508425"/>
                  <a:ext cx="4425" cy="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44" extrusionOk="0">
                      <a:moveTo>
                        <a:pt x="1" y="1"/>
                      </a:moveTo>
                      <a:cubicBezTo>
                        <a:pt x="60" y="17"/>
                        <a:pt x="118" y="27"/>
                        <a:pt x="177" y="43"/>
                      </a:cubicBezTo>
                      <a:cubicBezTo>
                        <a:pt x="118" y="27"/>
                        <a:pt x="60" y="17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3"/>
                <p:cNvSpPr/>
                <p:nvPr/>
              </p:nvSpPr>
              <p:spPr>
                <a:xfrm>
                  <a:off x="4412275" y="2504025"/>
                  <a:ext cx="5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2" extrusionOk="0">
                      <a:moveTo>
                        <a:pt x="1" y="1"/>
                      </a:moveTo>
                      <a:cubicBezTo>
                        <a:pt x="70" y="6"/>
                        <a:pt x="140" y="11"/>
                        <a:pt x="209" y="22"/>
                      </a:cubicBezTo>
                      <a:cubicBezTo>
                        <a:pt x="140" y="11"/>
                        <a:pt x="70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43"/>
                <p:cNvSpPr/>
                <p:nvPr/>
              </p:nvSpPr>
              <p:spPr>
                <a:xfrm>
                  <a:off x="4403750" y="2503350"/>
                  <a:ext cx="53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7" extrusionOk="0">
                      <a:moveTo>
                        <a:pt x="0" y="1"/>
                      </a:moveTo>
                      <a:cubicBezTo>
                        <a:pt x="70" y="6"/>
                        <a:pt x="144" y="11"/>
                        <a:pt x="214" y="17"/>
                      </a:cubicBezTo>
                      <a:cubicBezTo>
                        <a:pt x="144" y="11"/>
                        <a:pt x="70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3"/>
                <p:cNvSpPr/>
                <p:nvPr/>
              </p:nvSpPr>
              <p:spPr>
                <a:xfrm>
                  <a:off x="4420825" y="2505100"/>
                  <a:ext cx="510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3" extrusionOk="0">
                      <a:moveTo>
                        <a:pt x="1" y="0"/>
                      </a:moveTo>
                      <a:cubicBezTo>
                        <a:pt x="70" y="11"/>
                        <a:pt x="139" y="16"/>
                        <a:pt x="203" y="32"/>
                      </a:cubicBezTo>
                      <a:cubicBezTo>
                        <a:pt x="139" y="16"/>
                        <a:pt x="70" y="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3"/>
                <p:cNvSpPr/>
                <p:nvPr/>
              </p:nvSpPr>
              <p:spPr>
                <a:xfrm>
                  <a:off x="4462875" y="2516700"/>
                  <a:ext cx="20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" extrusionOk="0">
                      <a:moveTo>
                        <a:pt x="0" y="1"/>
                      </a:moveTo>
                      <a:cubicBezTo>
                        <a:pt x="27" y="11"/>
                        <a:pt x="48" y="17"/>
                        <a:pt x="75" y="33"/>
                      </a:cubicBezTo>
                      <a:lnTo>
                        <a:pt x="80" y="33"/>
                      </a:lnTo>
                      <a:cubicBezTo>
                        <a:pt x="54" y="17"/>
                        <a:pt x="27" y="1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43"/>
                <p:cNvSpPr/>
                <p:nvPr/>
              </p:nvSpPr>
              <p:spPr>
                <a:xfrm>
                  <a:off x="4429500" y="2506550"/>
                  <a:ext cx="470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39" extrusionOk="0">
                      <a:moveTo>
                        <a:pt x="1" y="1"/>
                      </a:moveTo>
                      <a:cubicBezTo>
                        <a:pt x="59" y="12"/>
                        <a:pt x="123" y="22"/>
                        <a:pt x="187" y="38"/>
                      </a:cubicBezTo>
                      <a:cubicBezTo>
                        <a:pt x="123" y="22"/>
                        <a:pt x="59" y="1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43"/>
                <p:cNvSpPr/>
                <p:nvPr/>
              </p:nvSpPr>
              <p:spPr>
                <a:xfrm>
                  <a:off x="4395075" y="2503225"/>
                  <a:ext cx="55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1" extrusionOk="0">
                      <a:moveTo>
                        <a:pt x="0" y="0"/>
                      </a:moveTo>
                      <a:cubicBezTo>
                        <a:pt x="75" y="0"/>
                        <a:pt x="144" y="0"/>
                        <a:pt x="219" y="0"/>
                      </a:cubicBezTo>
                      <a:cubicBezTo>
                        <a:pt x="144" y="0"/>
                        <a:pt x="7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43"/>
                <p:cNvSpPr/>
                <p:nvPr/>
              </p:nvSpPr>
              <p:spPr>
                <a:xfrm>
                  <a:off x="4454600" y="2513500"/>
                  <a:ext cx="347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49" extrusionOk="0">
                      <a:moveTo>
                        <a:pt x="0" y="1"/>
                      </a:moveTo>
                      <a:cubicBezTo>
                        <a:pt x="48" y="17"/>
                        <a:pt x="91" y="33"/>
                        <a:pt x="139" y="49"/>
                      </a:cubicBezTo>
                      <a:cubicBezTo>
                        <a:pt x="91" y="33"/>
                        <a:pt x="48" y="17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43"/>
                <p:cNvSpPr/>
                <p:nvPr/>
              </p:nvSpPr>
              <p:spPr>
                <a:xfrm>
                  <a:off x="4217300" y="2674575"/>
                  <a:ext cx="12700" cy="6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788" extrusionOk="0">
                      <a:moveTo>
                        <a:pt x="33" y="1"/>
                      </a:moveTo>
                      <a:cubicBezTo>
                        <a:pt x="1" y="919"/>
                        <a:pt x="150" y="1864"/>
                        <a:pt x="502" y="2777"/>
                      </a:cubicBezTo>
                      <a:cubicBezTo>
                        <a:pt x="502" y="2782"/>
                        <a:pt x="502" y="2782"/>
                        <a:pt x="508" y="2787"/>
                      </a:cubicBezTo>
                      <a:cubicBezTo>
                        <a:pt x="502" y="2782"/>
                        <a:pt x="502" y="2782"/>
                        <a:pt x="502" y="2777"/>
                      </a:cubicBezTo>
                      <a:cubicBezTo>
                        <a:pt x="150" y="1864"/>
                        <a:pt x="1" y="919"/>
                        <a:pt x="3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3"/>
                <p:cNvSpPr/>
                <p:nvPr/>
              </p:nvSpPr>
              <p:spPr>
                <a:xfrm>
                  <a:off x="4176725" y="2487225"/>
                  <a:ext cx="337275" cy="38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1" h="15391" extrusionOk="0">
                      <a:moveTo>
                        <a:pt x="8742" y="1"/>
                      </a:moveTo>
                      <a:cubicBezTo>
                        <a:pt x="7820" y="1"/>
                        <a:pt x="6882" y="167"/>
                        <a:pt x="5969" y="518"/>
                      </a:cubicBezTo>
                      <a:cubicBezTo>
                        <a:pt x="1987" y="2044"/>
                        <a:pt x="1" y="6518"/>
                        <a:pt x="1527" y="10500"/>
                      </a:cubicBezTo>
                      <a:cubicBezTo>
                        <a:pt x="2584" y="13250"/>
                        <a:pt x="5045" y="15043"/>
                        <a:pt x="7773" y="15390"/>
                      </a:cubicBezTo>
                      <a:cubicBezTo>
                        <a:pt x="7170" y="15107"/>
                        <a:pt x="6604" y="14739"/>
                        <a:pt x="6092" y="14301"/>
                      </a:cubicBezTo>
                      <a:cubicBezTo>
                        <a:pt x="5985" y="14258"/>
                        <a:pt x="5878" y="14210"/>
                        <a:pt x="5771" y="14162"/>
                      </a:cubicBezTo>
                      <a:cubicBezTo>
                        <a:pt x="5766" y="14157"/>
                        <a:pt x="5755" y="14152"/>
                        <a:pt x="5745" y="14152"/>
                      </a:cubicBezTo>
                      <a:cubicBezTo>
                        <a:pt x="5649" y="14104"/>
                        <a:pt x="5558" y="14061"/>
                        <a:pt x="5462" y="14013"/>
                      </a:cubicBezTo>
                      <a:cubicBezTo>
                        <a:pt x="5446" y="14002"/>
                        <a:pt x="5430" y="13992"/>
                        <a:pt x="5414" y="13986"/>
                      </a:cubicBezTo>
                      <a:cubicBezTo>
                        <a:pt x="5328" y="13938"/>
                        <a:pt x="5243" y="13890"/>
                        <a:pt x="5163" y="13842"/>
                      </a:cubicBezTo>
                      <a:cubicBezTo>
                        <a:pt x="5142" y="13831"/>
                        <a:pt x="5115" y="13815"/>
                        <a:pt x="5093" y="13805"/>
                      </a:cubicBezTo>
                      <a:cubicBezTo>
                        <a:pt x="5019" y="13757"/>
                        <a:pt x="4944" y="13714"/>
                        <a:pt x="4869" y="13661"/>
                      </a:cubicBezTo>
                      <a:cubicBezTo>
                        <a:pt x="4843" y="13645"/>
                        <a:pt x="4816" y="13629"/>
                        <a:pt x="4789" y="13613"/>
                      </a:cubicBezTo>
                      <a:cubicBezTo>
                        <a:pt x="4720" y="13565"/>
                        <a:pt x="4650" y="13516"/>
                        <a:pt x="4581" y="13468"/>
                      </a:cubicBezTo>
                      <a:cubicBezTo>
                        <a:pt x="4554" y="13447"/>
                        <a:pt x="4522" y="13426"/>
                        <a:pt x="4496" y="13404"/>
                      </a:cubicBezTo>
                      <a:cubicBezTo>
                        <a:pt x="4432" y="13356"/>
                        <a:pt x="4367" y="13308"/>
                        <a:pt x="4303" y="13255"/>
                      </a:cubicBezTo>
                      <a:cubicBezTo>
                        <a:pt x="4277" y="13234"/>
                        <a:pt x="4245" y="13207"/>
                        <a:pt x="4213" y="13180"/>
                      </a:cubicBezTo>
                      <a:cubicBezTo>
                        <a:pt x="4154" y="13132"/>
                        <a:pt x="4095" y="13084"/>
                        <a:pt x="4037" y="13031"/>
                      </a:cubicBezTo>
                      <a:cubicBezTo>
                        <a:pt x="4004" y="13004"/>
                        <a:pt x="3978" y="12977"/>
                        <a:pt x="3946" y="12951"/>
                      </a:cubicBezTo>
                      <a:cubicBezTo>
                        <a:pt x="3892" y="12897"/>
                        <a:pt x="3834" y="12844"/>
                        <a:pt x="3780" y="12790"/>
                      </a:cubicBezTo>
                      <a:cubicBezTo>
                        <a:pt x="3748" y="12764"/>
                        <a:pt x="3722" y="12732"/>
                        <a:pt x="3690" y="12700"/>
                      </a:cubicBezTo>
                      <a:cubicBezTo>
                        <a:pt x="3636" y="12646"/>
                        <a:pt x="3588" y="12593"/>
                        <a:pt x="3535" y="12540"/>
                      </a:cubicBezTo>
                      <a:cubicBezTo>
                        <a:pt x="3508" y="12508"/>
                        <a:pt x="3476" y="12475"/>
                        <a:pt x="3444" y="12438"/>
                      </a:cubicBezTo>
                      <a:cubicBezTo>
                        <a:pt x="3396" y="12385"/>
                        <a:pt x="3348" y="12331"/>
                        <a:pt x="3305" y="12273"/>
                      </a:cubicBezTo>
                      <a:cubicBezTo>
                        <a:pt x="3273" y="12241"/>
                        <a:pt x="3241" y="12203"/>
                        <a:pt x="3214" y="12166"/>
                      </a:cubicBezTo>
                      <a:cubicBezTo>
                        <a:pt x="3166" y="12112"/>
                        <a:pt x="3124" y="12054"/>
                        <a:pt x="3081" y="11995"/>
                      </a:cubicBezTo>
                      <a:cubicBezTo>
                        <a:pt x="3054" y="11958"/>
                        <a:pt x="3022" y="11920"/>
                        <a:pt x="2996" y="11878"/>
                      </a:cubicBezTo>
                      <a:cubicBezTo>
                        <a:pt x="2953" y="11824"/>
                        <a:pt x="2910" y="11760"/>
                        <a:pt x="2873" y="11701"/>
                      </a:cubicBezTo>
                      <a:cubicBezTo>
                        <a:pt x="2846" y="11664"/>
                        <a:pt x="2819" y="11621"/>
                        <a:pt x="2793" y="11584"/>
                      </a:cubicBezTo>
                      <a:cubicBezTo>
                        <a:pt x="2750" y="11520"/>
                        <a:pt x="2713" y="11456"/>
                        <a:pt x="2675" y="11397"/>
                      </a:cubicBezTo>
                      <a:cubicBezTo>
                        <a:pt x="2649" y="11354"/>
                        <a:pt x="2627" y="11312"/>
                        <a:pt x="2600" y="11269"/>
                      </a:cubicBezTo>
                      <a:cubicBezTo>
                        <a:pt x="2563" y="11205"/>
                        <a:pt x="2526" y="11141"/>
                        <a:pt x="2494" y="11072"/>
                      </a:cubicBezTo>
                      <a:cubicBezTo>
                        <a:pt x="2472" y="11029"/>
                        <a:pt x="2446" y="10991"/>
                        <a:pt x="2424" y="10949"/>
                      </a:cubicBezTo>
                      <a:cubicBezTo>
                        <a:pt x="2387" y="10874"/>
                        <a:pt x="2355" y="10799"/>
                        <a:pt x="2318" y="10725"/>
                      </a:cubicBezTo>
                      <a:cubicBezTo>
                        <a:pt x="2302" y="10687"/>
                        <a:pt x="2286" y="10650"/>
                        <a:pt x="2264" y="10612"/>
                      </a:cubicBezTo>
                      <a:cubicBezTo>
                        <a:pt x="2216" y="10506"/>
                        <a:pt x="2173" y="10394"/>
                        <a:pt x="2131" y="10281"/>
                      </a:cubicBezTo>
                      <a:cubicBezTo>
                        <a:pt x="2125" y="10276"/>
                        <a:pt x="2125" y="10276"/>
                        <a:pt x="2125" y="10271"/>
                      </a:cubicBezTo>
                      <a:cubicBezTo>
                        <a:pt x="1773" y="9358"/>
                        <a:pt x="1624" y="8413"/>
                        <a:pt x="1656" y="7495"/>
                      </a:cubicBezTo>
                      <a:cubicBezTo>
                        <a:pt x="1677" y="6892"/>
                        <a:pt x="1773" y="6304"/>
                        <a:pt x="1939" y="5733"/>
                      </a:cubicBezTo>
                      <a:cubicBezTo>
                        <a:pt x="1992" y="5557"/>
                        <a:pt x="2051" y="5376"/>
                        <a:pt x="2120" y="5205"/>
                      </a:cubicBezTo>
                      <a:cubicBezTo>
                        <a:pt x="2163" y="5082"/>
                        <a:pt x="2211" y="4964"/>
                        <a:pt x="2264" y="4847"/>
                      </a:cubicBezTo>
                      <a:cubicBezTo>
                        <a:pt x="3001" y="3187"/>
                        <a:pt x="4373" y="1810"/>
                        <a:pt x="6199" y="1110"/>
                      </a:cubicBezTo>
                      <a:cubicBezTo>
                        <a:pt x="6220" y="1105"/>
                        <a:pt x="6236" y="1100"/>
                        <a:pt x="6257" y="1089"/>
                      </a:cubicBezTo>
                      <a:cubicBezTo>
                        <a:pt x="6348" y="1057"/>
                        <a:pt x="6444" y="1019"/>
                        <a:pt x="6540" y="987"/>
                      </a:cubicBezTo>
                      <a:cubicBezTo>
                        <a:pt x="6578" y="977"/>
                        <a:pt x="6620" y="966"/>
                        <a:pt x="6663" y="955"/>
                      </a:cubicBezTo>
                      <a:cubicBezTo>
                        <a:pt x="6732" y="929"/>
                        <a:pt x="6807" y="907"/>
                        <a:pt x="6882" y="886"/>
                      </a:cubicBezTo>
                      <a:cubicBezTo>
                        <a:pt x="6925" y="875"/>
                        <a:pt x="6967" y="865"/>
                        <a:pt x="7010" y="854"/>
                      </a:cubicBezTo>
                      <a:cubicBezTo>
                        <a:pt x="7085" y="838"/>
                        <a:pt x="7154" y="817"/>
                        <a:pt x="7229" y="801"/>
                      </a:cubicBezTo>
                      <a:cubicBezTo>
                        <a:pt x="7272" y="790"/>
                        <a:pt x="7314" y="785"/>
                        <a:pt x="7357" y="774"/>
                      </a:cubicBezTo>
                      <a:cubicBezTo>
                        <a:pt x="7426" y="763"/>
                        <a:pt x="7501" y="747"/>
                        <a:pt x="7576" y="737"/>
                      </a:cubicBezTo>
                      <a:cubicBezTo>
                        <a:pt x="7613" y="726"/>
                        <a:pt x="7656" y="721"/>
                        <a:pt x="7699" y="715"/>
                      </a:cubicBezTo>
                      <a:cubicBezTo>
                        <a:pt x="7773" y="705"/>
                        <a:pt x="7848" y="694"/>
                        <a:pt x="7917" y="683"/>
                      </a:cubicBezTo>
                      <a:cubicBezTo>
                        <a:pt x="7960" y="683"/>
                        <a:pt x="8003" y="678"/>
                        <a:pt x="8040" y="673"/>
                      </a:cubicBezTo>
                      <a:cubicBezTo>
                        <a:pt x="8115" y="667"/>
                        <a:pt x="8190" y="656"/>
                        <a:pt x="8264" y="651"/>
                      </a:cubicBezTo>
                      <a:cubicBezTo>
                        <a:pt x="8307" y="651"/>
                        <a:pt x="8350" y="651"/>
                        <a:pt x="8387" y="646"/>
                      </a:cubicBezTo>
                      <a:cubicBezTo>
                        <a:pt x="8462" y="646"/>
                        <a:pt x="8537" y="640"/>
                        <a:pt x="8611" y="640"/>
                      </a:cubicBezTo>
                      <a:lnTo>
                        <a:pt x="8953" y="640"/>
                      </a:lnTo>
                      <a:cubicBezTo>
                        <a:pt x="8996" y="640"/>
                        <a:pt x="9039" y="646"/>
                        <a:pt x="9081" y="646"/>
                      </a:cubicBezTo>
                      <a:cubicBezTo>
                        <a:pt x="9151" y="651"/>
                        <a:pt x="9225" y="656"/>
                        <a:pt x="9295" y="662"/>
                      </a:cubicBezTo>
                      <a:cubicBezTo>
                        <a:pt x="9337" y="662"/>
                        <a:pt x="9380" y="667"/>
                        <a:pt x="9423" y="673"/>
                      </a:cubicBezTo>
                      <a:cubicBezTo>
                        <a:pt x="9492" y="678"/>
                        <a:pt x="9562" y="683"/>
                        <a:pt x="9631" y="694"/>
                      </a:cubicBezTo>
                      <a:cubicBezTo>
                        <a:pt x="9679" y="699"/>
                        <a:pt x="9722" y="710"/>
                        <a:pt x="9765" y="715"/>
                      </a:cubicBezTo>
                      <a:cubicBezTo>
                        <a:pt x="9834" y="726"/>
                        <a:pt x="9903" y="731"/>
                        <a:pt x="9967" y="747"/>
                      </a:cubicBezTo>
                      <a:cubicBezTo>
                        <a:pt x="10015" y="753"/>
                        <a:pt x="10063" y="763"/>
                        <a:pt x="10112" y="774"/>
                      </a:cubicBezTo>
                      <a:cubicBezTo>
                        <a:pt x="10170" y="785"/>
                        <a:pt x="10234" y="795"/>
                        <a:pt x="10298" y="811"/>
                      </a:cubicBezTo>
                      <a:cubicBezTo>
                        <a:pt x="10346" y="822"/>
                        <a:pt x="10400" y="838"/>
                        <a:pt x="10448" y="849"/>
                      </a:cubicBezTo>
                      <a:cubicBezTo>
                        <a:pt x="10507" y="865"/>
                        <a:pt x="10565" y="875"/>
                        <a:pt x="10624" y="891"/>
                      </a:cubicBezTo>
                      <a:cubicBezTo>
                        <a:pt x="10677" y="907"/>
                        <a:pt x="10731" y="923"/>
                        <a:pt x="10784" y="939"/>
                      </a:cubicBezTo>
                      <a:cubicBezTo>
                        <a:pt x="10838" y="955"/>
                        <a:pt x="10891" y="971"/>
                        <a:pt x="10939" y="987"/>
                      </a:cubicBezTo>
                      <a:cubicBezTo>
                        <a:pt x="10998" y="1009"/>
                        <a:pt x="11056" y="1030"/>
                        <a:pt x="11115" y="1052"/>
                      </a:cubicBezTo>
                      <a:cubicBezTo>
                        <a:pt x="11163" y="1068"/>
                        <a:pt x="11206" y="1084"/>
                        <a:pt x="11254" y="1100"/>
                      </a:cubicBezTo>
                      <a:cubicBezTo>
                        <a:pt x="11318" y="1126"/>
                        <a:pt x="11382" y="1153"/>
                        <a:pt x="11446" y="1180"/>
                      </a:cubicBezTo>
                      <a:cubicBezTo>
                        <a:pt x="11473" y="1190"/>
                        <a:pt x="11499" y="1196"/>
                        <a:pt x="11526" y="1212"/>
                      </a:cubicBezTo>
                      <a:cubicBezTo>
                        <a:pt x="12199" y="1260"/>
                        <a:pt x="12861" y="1409"/>
                        <a:pt x="13491" y="1633"/>
                      </a:cubicBezTo>
                      <a:cubicBezTo>
                        <a:pt x="12143" y="585"/>
                        <a:pt x="10471" y="1"/>
                        <a:pt x="87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43"/>
                <p:cNvSpPr/>
                <p:nvPr/>
              </p:nvSpPr>
              <p:spPr>
                <a:xfrm>
                  <a:off x="4271225" y="2806975"/>
                  <a:ext cx="415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1" extrusionOk="0">
                      <a:moveTo>
                        <a:pt x="166" y="161"/>
                      </a:moveTo>
                      <a:cubicBezTo>
                        <a:pt x="112" y="107"/>
                        <a:pt x="54" y="54"/>
                        <a:pt x="0" y="0"/>
                      </a:cubicBezTo>
                      <a:cubicBezTo>
                        <a:pt x="54" y="54"/>
                        <a:pt x="112" y="107"/>
                        <a:pt x="166" y="1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43"/>
                <p:cNvSpPr/>
                <p:nvPr/>
              </p:nvSpPr>
              <p:spPr>
                <a:xfrm>
                  <a:off x="4265075" y="2800700"/>
                  <a:ext cx="390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61" extrusionOk="0">
                      <a:moveTo>
                        <a:pt x="156" y="161"/>
                      </a:moveTo>
                      <a:cubicBezTo>
                        <a:pt x="102" y="107"/>
                        <a:pt x="54" y="54"/>
                        <a:pt x="1" y="1"/>
                      </a:cubicBezTo>
                      <a:cubicBezTo>
                        <a:pt x="54" y="54"/>
                        <a:pt x="102" y="107"/>
                        <a:pt x="156" y="1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43"/>
                <p:cNvSpPr/>
                <p:nvPr/>
              </p:nvSpPr>
              <p:spPr>
                <a:xfrm>
                  <a:off x="4458050" y="2514700"/>
                  <a:ext cx="4850" cy="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1" y="1"/>
                      </a:moveTo>
                      <a:cubicBezTo>
                        <a:pt x="65" y="27"/>
                        <a:pt x="129" y="54"/>
                        <a:pt x="193" y="81"/>
                      </a:cubicBezTo>
                      <a:cubicBezTo>
                        <a:pt x="129" y="54"/>
                        <a:pt x="65" y="27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43"/>
                <p:cNvSpPr/>
                <p:nvPr/>
              </p:nvSpPr>
              <p:spPr>
                <a:xfrm>
                  <a:off x="4253725" y="2787100"/>
                  <a:ext cx="3375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71" extrusionOk="0">
                      <a:moveTo>
                        <a:pt x="134" y="171"/>
                      </a:moveTo>
                      <a:cubicBezTo>
                        <a:pt x="86" y="117"/>
                        <a:pt x="44" y="59"/>
                        <a:pt x="1" y="0"/>
                      </a:cubicBezTo>
                      <a:cubicBezTo>
                        <a:pt x="44" y="59"/>
                        <a:pt x="86" y="117"/>
                        <a:pt x="134" y="1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3"/>
                <p:cNvSpPr/>
                <p:nvPr/>
              </p:nvSpPr>
              <p:spPr>
                <a:xfrm>
                  <a:off x="4259350" y="2794025"/>
                  <a:ext cx="34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67" extrusionOk="0">
                      <a:moveTo>
                        <a:pt x="139" y="166"/>
                      </a:moveTo>
                      <a:cubicBezTo>
                        <a:pt x="91" y="113"/>
                        <a:pt x="43" y="59"/>
                        <a:pt x="0" y="1"/>
                      </a:cubicBezTo>
                      <a:cubicBezTo>
                        <a:pt x="43" y="59"/>
                        <a:pt x="91" y="113"/>
                        <a:pt x="139" y="16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3"/>
                <p:cNvSpPr/>
                <p:nvPr/>
              </p:nvSpPr>
              <p:spPr>
                <a:xfrm>
                  <a:off x="4291250" y="2823925"/>
                  <a:ext cx="52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45" extrusionOk="0">
                      <a:moveTo>
                        <a:pt x="208" y="145"/>
                      </a:moveTo>
                      <a:cubicBezTo>
                        <a:pt x="139" y="97"/>
                        <a:pt x="69" y="48"/>
                        <a:pt x="0" y="0"/>
                      </a:cubicBezTo>
                      <a:cubicBezTo>
                        <a:pt x="69" y="48"/>
                        <a:pt x="139" y="97"/>
                        <a:pt x="208" y="1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3"/>
                <p:cNvSpPr/>
                <p:nvPr/>
              </p:nvSpPr>
              <p:spPr>
                <a:xfrm>
                  <a:off x="4298450" y="2828725"/>
                  <a:ext cx="5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45" extrusionOk="0">
                      <a:moveTo>
                        <a:pt x="224" y="145"/>
                      </a:moveTo>
                      <a:cubicBezTo>
                        <a:pt x="150" y="97"/>
                        <a:pt x="75" y="54"/>
                        <a:pt x="0" y="1"/>
                      </a:cubicBezTo>
                      <a:cubicBezTo>
                        <a:pt x="75" y="54"/>
                        <a:pt x="150" y="97"/>
                        <a:pt x="224" y="1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43"/>
                <p:cNvSpPr/>
                <p:nvPr/>
              </p:nvSpPr>
              <p:spPr>
                <a:xfrm>
                  <a:off x="4305775" y="2833275"/>
                  <a:ext cx="6300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45" extrusionOk="0">
                      <a:moveTo>
                        <a:pt x="252" y="144"/>
                      </a:moveTo>
                      <a:cubicBezTo>
                        <a:pt x="166" y="96"/>
                        <a:pt x="81" y="48"/>
                        <a:pt x="1" y="0"/>
                      </a:cubicBezTo>
                      <a:cubicBezTo>
                        <a:pt x="81" y="48"/>
                        <a:pt x="166" y="96"/>
                        <a:pt x="252" y="1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43"/>
                <p:cNvSpPr/>
                <p:nvPr/>
              </p:nvSpPr>
              <p:spPr>
                <a:xfrm>
                  <a:off x="4321000" y="2841275"/>
                  <a:ext cx="80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140" extrusionOk="0">
                      <a:moveTo>
                        <a:pt x="0" y="0"/>
                      </a:moveTo>
                      <a:cubicBezTo>
                        <a:pt x="107" y="48"/>
                        <a:pt x="214" y="96"/>
                        <a:pt x="321" y="139"/>
                      </a:cubicBezTo>
                      <a:cubicBezTo>
                        <a:pt x="321" y="139"/>
                        <a:pt x="321" y="139"/>
                        <a:pt x="321" y="139"/>
                      </a:cubicBezTo>
                      <a:cubicBezTo>
                        <a:pt x="214" y="96"/>
                        <a:pt x="107" y="48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43"/>
                <p:cNvSpPr/>
                <p:nvPr/>
              </p:nvSpPr>
              <p:spPr>
                <a:xfrm>
                  <a:off x="4277625" y="2812975"/>
                  <a:ext cx="44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51" extrusionOk="0">
                      <a:moveTo>
                        <a:pt x="177" y="150"/>
                      </a:moveTo>
                      <a:cubicBezTo>
                        <a:pt x="118" y="102"/>
                        <a:pt x="59" y="54"/>
                        <a:pt x="1" y="1"/>
                      </a:cubicBezTo>
                      <a:cubicBezTo>
                        <a:pt x="59" y="54"/>
                        <a:pt x="118" y="102"/>
                        <a:pt x="177" y="1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43"/>
                <p:cNvSpPr/>
                <p:nvPr/>
              </p:nvSpPr>
              <p:spPr>
                <a:xfrm>
                  <a:off x="4313250" y="2837525"/>
                  <a:ext cx="710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40" extrusionOk="0">
                      <a:moveTo>
                        <a:pt x="284" y="140"/>
                      </a:moveTo>
                      <a:cubicBezTo>
                        <a:pt x="188" y="92"/>
                        <a:pt x="97" y="49"/>
                        <a:pt x="1" y="1"/>
                      </a:cubicBezTo>
                      <a:cubicBezTo>
                        <a:pt x="97" y="49"/>
                        <a:pt x="188" y="92"/>
                        <a:pt x="284" y="14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43"/>
                <p:cNvSpPr/>
                <p:nvPr/>
              </p:nvSpPr>
              <p:spPr>
                <a:xfrm>
                  <a:off x="4233325" y="2514425"/>
                  <a:ext cx="9985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" h="3760" extrusionOk="0">
                      <a:moveTo>
                        <a:pt x="3993" y="1"/>
                      </a:moveTo>
                      <a:cubicBezTo>
                        <a:pt x="3972" y="12"/>
                        <a:pt x="3956" y="17"/>
                        <a:pt x="3935" y="22"/>
                      </a:cubicBezTo>
                      <a:cubicBezTo>
                        <a:pt x="2109" y="727"/>
                        <a:pt x="737" y="2099"/>
                        <a:pt x="0" y="3759"/>
                      </a:cubicBezTo>
                      <a:cubicBezTo>
                        <a:pt x="737" y="2099"/>
                        <a:pt x="2109" y="727"/>
                        <a:pt x="3935" y="22"/>
                      </a:cubicBezTo>
                      <a:cubicBezTo>
                        <a:pt x="3956" y="17"/>
                        <a:pt x="3972" y="12"/>
                        <a:pt x="39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43"/>
                <p:cNvSpPr/>
                <p:nvPr/>
              </p:nvSpPr>
              <p:spPr>
                <a:xfrm>
                  <a:off x="4450175" y="2511900"/>
                  <a:ext cx="4450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65" extrusionOk="0">
                      <a:moveTo>
                        <a:pt x="1" y="0"/>
                      </a:moveTo>
                      <a:cubicBezTo>
                        <a:pt x="60" y="22"/>
                        <a:pt x="118" y="43"/>
                        <a:pt x="177" y="65"/>
                      </a:cubicBezTo>
                      <a:cubicBezTo>
                        <a:pt x="118" y="43"/>
                        <a:pt x="60" y="22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43"/>
                <p:cNvSpPr/>
                <p:nvPr/>
              </p:nvSpPr>
              <p:spPr>
                <a:xfrm>
                  <a:off x="4284300" y="2818575"/>
                  <a:ext cx="48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51" extrusionOk="0">
                      <a:moveTo>
                        <a:pt x="193" y="150"/>
                      </a:moveTo>
                      <a:cubicBezTo>
                        <a:pt x="129" y="102"/>
                        <a:pt x="64" y="54"/>
                        <a:pt x="0" y="1"/>
                      </a:cubicBezTo>
                      <a:cubicBezTo>
                        <a:pt x="64" y="54"/>
                        <a:pt x="129" y="102"/>
                        <a:pt x="193" y="1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43"/>
                <p:cNvSpPr/>
                <p:nvPr/>
              </p:nvSpPr>
              <p:spPr>
                <a:xfrm>
                  <a:off x="4383325" y="2503350"/>
                  <a:ext cx="3100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7" extrusionOk="0">
                      <a:moveTo>
                        <a:pt x="0" y="6"/>
                      </a:moveTo>
                      <a:cubicBezTo>
                        <a:pt x="43" y="6"/>
                        <a:pt x="86" y="6"/>
                        <a:pt x="123" y="1"/>
                      </a:cubicBezTo>
                      <a:cubicBezTo>
                        <a:pt x="86" y="6"/>
                        <a:pt x="43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43"/>
                <p:cNvSpPr/>
                <p:nvPr/>
              </p:nvSpPr>
              <p:spPr>
                <a:xfrm>
                  <a:off x="4357425" y="2506550"/>
                  <a:ext cx="32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28" extrusionOk="0">
                      <a:moveTo>
                        <a:pt x="1" y="28"/>
                      </a:moveTo>
                      <a:cubicBezTo>
                        <a:pt x="44" y="17"/>
                        <a:pt x="86" y="12"/>
                        <a:pt x="129" y="1"/>
                      </a:cubicBezTo>
                      <a:cubicBezTo>
                        <a:pt x="86" y="12"/>
                        <a:pt x="44" y="17"/>
                        <a:pt x="1" y="2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43"/>
                <p:cNvSpPr/>
                <p:nvPr/>
              </p:nvSpPr>
              <p:spPr>
                <a:xfrm>
                  <a:off x="4409075" y="2503750"/>
                  <a:ext cx="3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2" extrusionOk="0">
                      <a:moveTo>
                        <a:pt x="1" y="1"/>
                      </a:moveTo>
                      <a:cubicBezTo>
                        <a:pt x="43" y="1"/>
                        <a:pt x="86" y="6"/>
                        <a:pt x="129" y="12"/>
                      </a:cubicBezTo>
                      <a:cubicBezTo>
                        <a:pt x="86" y="6"/>
                        <a:pt x="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43"/>
                <p:cNvSpPr/>
                <p:nvPr/>
              </p:nvSpPr>
              <p:spPr>
                <a:xfrm>
                  <a:off x="4348750" y="2508575"/>
                  <a:ext cx="32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33" extrusionOk="0">
                      <a:moveTo>
                        <a:pt x="1" y="32"/>
                      </a:moveTo>
                      <a:cubicBezTo>
                        <a:pt x="44" y="21"/>
                        <a:pt x="86" y="11"/>
                        <a:pt x="129" y="0"/>
                      </a:cubicBezTo>
                      <a:cubicBezTo>
                        <a:pt x="86" y="11"/>
                        <a:pt x="44" y="21"/>
                        <a:pt x="1" y="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43"/>
                <p:cNvSpPr/>
                <p:nvPr/>
              </p:nvSpPr>
              <p:spPr>
                <a:xfrm>
                  <a:off x="4340225" y="2511100"/>
                  <a:ext cx="30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3" extrusionOk="0">
                      <a:moveTo>
                        <a:pt x="0" y="32"/>
                      </a:moveTo>
                      <a:cubicBezTo>
                        <a:pt x="38" y="22"/>
                        <a:pt x="80" y="11"/>
                        <a:pt x="123" y="0"/>
                      </a:cubicBezTo>
                      <a:cubicBezTo>
                        <a:pt x="80" y="11"/>
                        <a:pt x="38" y="22"/>
                        <a:pt x="0" y="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43"/>
                <p:cNvSpPr/>
                <p:nvPr/>
              </p:nvSpPr>
              <p:spPr>
                <a:xfrm>
                  <a:off x="4366100" y="2505100"/>
                  <a:ext cx="31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22" extrusionOk="0">
                      <a:moveTo>
                        <a:pt x="1" y="22"/>
                      </a:moveTo>
                      <a:cubicBezTo>
                        <a:pt x="38" y="11"/>
                        <a:pt x="81" y="6"/>
                        <a:pt x="124" y="0"/>
                      </a:cubicBezTo>
                      <a:cubicBezTo>
                        <a:pt x="81" y="6"/>
                        <a:pt x="38" y="11"/>
                        <a:pt x="1" y="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43"/>
                <p:cNvSpPr/>
                <p:nvPr/>
              </p:nvSpPr>
              <p:spPr>
                <a:xfrm>
                  <a:off x="4417500" y="2504550"/>
                  <a:ext cx="3350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23" extrusionOk="0">
                      <a:moveTo>
                        <a:pt x="0" y="1"/>
                      </a:moveTo>
                      <a:cubicBezTo>
                        <a:pt x="48" y="6"/>
                        <a:pt x="91" y="17"/>
                        <a:pt x="134" y="22"/>
                      </a:cubicBezTo>
                      <a:cubicBezTo>
                        <a:pt x="91" y="17"/>
                        <a:pt x="48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43"/>
                <p:cNvSpPr/>
                <p:nvPr/>
              </p:nvSpPr>
              <p:spPr>
                <a:xfrm>
                  <a:off x="4374650" y="2504025"/>
                  <a:ext cx="31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" extrusionOk="0">
                      <a:moveTo>
                        <a:pt x="0" y="11"/>
                      </a:moveTo>
                      <a:cubicBezTo>
                        <a:pt x="43" y="11"/>
                        <a:pt x="86" y="6"/>
                        <a:pt x="123" y="1"/>
                      </a:cubicBezTo>
                      <a:cubicBezTo>
                        <a:pt x="86" y="6"/>
                        <a:pt x="43" y="11"/>
                        <a:pt x="0" y="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43"/>
                <p:cNvSpPr/>
                <p:nvPr/>
              </p:nvSpPr>
              <p:spPr>
                <a:xfrm>
                  <a:off x="4392000" y="2503225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0" y="0"/>
                      </a:moveTo>
                      <a:cubicBezTo>
                        <a:pt x="43" y="0"/>
                        <a:pt x="81" y="0"/>
                        <a:pt x="123" y="0"/>
                      </a:cubicBezTo>
                      <a:cubicBezTo>
                        <a:pt x="81" y="0"/>
                        <a:pt x="43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43"/>
                <p:cNvSpPr/>
                <p:nvPr/>
              </p:nvSpPr>
              <p:spPr>
                <a:xfrm>
                  <a:off x="4400550" y="2503225"/>
                  <a:ext cx="32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6" extrusionOk="0">
                      <a:moveTo>
                        <a:pt x="0" y="0"/>
                      </a:moveTo>
                      <a:cubicBezTo>
                        <a:pt x="43" y="0"/>
                        <a:pt x="86" y="6"/>
                        <a:pt x="128" y="6"/>
                      </a:cubicBezTo>
                      <a:cubicBezTo>
                        <a:pt x="86" y="6"/>
                        <a:pt x="43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3"/>
                <p:cNvSpPr/>
                <p:nvPr/>
              </p:nvSpPr>
              <p:spPr>
                <a:xfrm>
                  <a:off x="4425900" y="2505900"/>
                  <a:ext cx="36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27" extrusionOk="0">
                      <a:moveTo>
                        <a:pt x="0" y="0"/>
                      </a:moveTo>
                      <a:cubicBezTo>
                        <a:pt x="48" y="6"/>
                        <a:pt x="96" y="16"/>
                        <a:pt x="145" y="27"/>
                      </a:cubicBezTo>
                      <a:cubicBezTo>
                        <a:pt x="96" y="16"/>
                        <a:pt x="48" y="6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3"/>
                <p:cNvSpPr/>
                <p:nvPr/>
              </p:nvSpPr>
              <p:spPr>
                <a:xfrm>
                  <a:off x="4243600" y="2772150"/>
                  <a:ext cx="2950" cy="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87" extrusionOk="0">
                      <a:moveTo>
                        <a:pt x="118" y="187"/>
                      </a:moveTo>
                      <a:cubicBezTo>
                        <a:pt x="75" y="123"/>
                        <a:pt x="38" y="59"/>
                        <a:pt x="0" y="0"/>
                      </a:cubicBezTo>
                      <a:cubicBezTo>
                        <a:pt x="38" y="59"/>
                        <a:pt x="75" y="123"/>
                        <a:pt x="118" y="1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3"/>
                <p:cNvSpPr/>
                <p:nvPr/>
              </p:nvSpPr>
              <p:spPr>
                <a:xfrm>
                  <a:off x="4239050" y="2764000"/>
                  <a:ext cx="2700" cy="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99" extrusionOk="0">
                      <a:moveTo>
                        <a:pt x="107" y="198"/>
                      </a:moveTo>
                      <a:cubicBezTo>
                        <a:pt x="70" y="134"/>
                        <a:pt x="33" y="70"/>
                        <a:pt x="1" y="1"/>
                      </a:cubicBezTo>
                      <a:cubicBezTo>
                        <a:pt x="33" y="70"/>
                        <a:pt x="70" y="134"/>
                        <a:pt x="107" y="19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3"/>
                <p:cNvSpPr/>
                <p:nvPr/>
              </p:nvSpPr>
              <p:spPr>
                <a:xfrm>
                  <a:off x="4434175" y="2507500"/>
                  <a:ext cx="3750" cy="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8" extrusionOk="0">
                      <a:moveTo>
                        <a:pt x="0" y="0"/>
                      </a:moveTo>
                      <a:cubicBezTo>
                        <a:pt x="48" y="11"/>
                        <a:pt x="102" y="27"/>
                        <a:pt x="150" y="38"/>
                      </a:cubicBezTo>
                      <a:cubicBezTo>
                        <a:pt x="102" y="27"/>
                        <a:pt x="48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3"/>
                <p:cNvSpPr/>
                <p:nvPr/>
              </p:nvSpPr>
              <p:spPr>
                <a:xfrm>
                  <a:off x="4442325" y="2509500"/>
                  <a:ext cx="4025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49" extrusionOk="0">
                      <a:moveTo>
                        <a:pt x="0" y="0"/>
                      </a:moveTo>
                      <a:cubicBezTo>
                        <a:pt x="53" y="16"/>
                        <a:pt x="107" y="32"/>
                        <a:pt x="160" y="48"/>
                      </a:cubicBezTo>
                      <a:cubicBezTo>
                        <a:pt x="107" y="32"/>
                        <a:pt x="53" y="16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3"/>
                <p:cNvSpPr/>
                <p:nvPr/>
              </p:nvSpPr>
              <p:spPr>
                <a:xfrm>
                  <a:off x="4225175" y="2617325"/>
                  <a:ext cx="4575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530" extrusionOk="0">
                      <a:moveTo>
                        <a:pt x="1" y="529"/>
                      </a:moveTo>
                      <a:cubicBezTo>
                        <a:pt x="54" y="353"/>
                        <a:pt x="113" y="172"/>
                        <a:pt x="182" y="1"/>
                      </a:cubicBezTo>
                      <a:cubicBezTo>
                        <a:pt x="113" y="172"/>
                        <a:pt x="54" y="353"/>
                        <a:pt x="1" y="52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3"/>
                <p:cNvSpPr/>
                <p:nvPr/>
              </p:nvSpPr>
              <p:spPr>
                <a:xfrm>
                  <a:off x="4229975" y="2744250"/>
                  <a:ext cx="33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332" extrusionOk="0">
                      <a:moveTo>
                        <a:pt x="134" y="331"/>
                      </a:moveTo>
                      <a:cubicBezTo>
                        <a:pt x="86" y="225"/>
                        <a:pt x="43" y="113"/>
                        <a:pt x="1" y="0"/>
                      </a:cubicBezTo>
                      <a:cubicBezTo>
                        <a:pt x="43" y="113"/>
                        <a:pt x="86" y="225"/>
                        <a:pt x="134" y="3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3"/>
                <p:cNvSpPr/>
                <p:nvPr/>
              </p:nvSpPr>
              <p:spPr>
                <a:xfrm>
                  <a:off x="4248525" y="2779750"/>
                  <a:ext cx="3100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7" extrusionOk="0">
                      <a:moveTo>
                        <a:pt x="124" y="177"/>
                      </a:moveTo>
                      <a:cubicBezTo>
                        <a:pt x="81" y="123"/>
                        <a:pt x="38" y="59"/>
                        <a:pt x="1" y="0"/>
                      </a:cubicBezTo>
                      <a:cubicBezTo>
                        <a:pt x="38" y="59"/>
                        <a:pt x="81" y="123"/>
                        <a:pt x="124" y="1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3"/>
                <p:cNvSpPr/>
                <p:nvPr/>
              </p:nvSpPr>
              <p:spPr>
                <a:xfrm>
                  <a:off x="4234650" y="2755325"/>
                  <a:ext cx="2700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5" extrusionOk="0">
                      <a:moveTo>
                        <a:pt x="107" y="225"/>
                      </a:moveTo>
                      <a:cubicBezTo>
                        <a:pt x="70" y="150"/>
                        <a:pt x="38" y="75"/>
                        <a:pt x="1" y="1"/>
                      </a:cubicBezTo>
                      <a:cubicBezTo>
                        <a:pt x="38" y="75"/>
                        <a:pt x="70" y="150"/>
                        <a:pt x="107" y="22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2" name="Google Shape;1462;p43"/>
              <p:cNvGrpSpPr/>
              <p:nvPr/>
            </p:nvGrpSpPr>
            <p:grpSpPr>
              <a:xfrm>
                <a:off x="3863775" y="2462500"/>
                <a:ext cx="778075" cy="436200"/>
                <a:chOff x="3863775" y="2462500"/>
                <a:chExt cx="778075" cy="436200"/>
              </a:xfrm>
            </p:grpSpPr>
            <p:sp>
              <p:nvSpPr>
                <p:cNvPr id="1463" name="Google Shape;1463;p43"/>
                <p:cNvSpPr/>
                <p:nvPr/>
              </p:nvSpPr>
              <p:spPr>
                <a:xfrm>
                  <a:off x="4371050" y="2528050"/>
                  <a:ext cx="270800" cy="3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2" h="14476" extrusionOk="0">
                      <a:moveTo>
                        <a:pt x="5718" y="0"/>
                      </a:moveTo>
                      <a:cubicBezTo>
                        <a:pt x="6791" y="839"/>
                        <a:pt x="7655" y="1965"/>
                        <a:pt x="8179" y="3326"/>
                      </a:cubicBezTo>
                      <a:cubicBezTo>
                        <a:pt x="9711" y="7309"/>
                        <a:pt x="7720" y="11777"/>
                        <a:pt x="3737" y="13303"/>
                      </a:cubicBezTo>
                      <a:cubicBezTo>
                        <a:pt x="2827" y="13654"/>
                        <a:pt x="1894" y="13819"/>
                        <a:pt x="974" y="13819"/>
                      </a:cubicBezTo>
                      <a:cubicBezTo>
                        <a:pt x="647" y="13819"/>
                        <a:pt x="322" y="13798"/>
                        <a:pt x="0" y="13757"/>
                      </a:cubicBezTo>
                      <a:lnTo>
                        <a:pt x="0" y="13757"/>
                      </a:lnTo>
                      <a:cubicBezTo>
                        <a:pt x="987" y="14225"/>
                        <a:pt x="2074" y="14475"/>
                        <a:pt x="3179" y="14475"/>
                      </a:cubicBezTo>
                      <a:cubicBezTo>
                        <a:pt x="3246" y="14475"/>
                        <a:pt x="3313" y="14474"/>
                        <a:pt x="3379" y="14473"/>
                      </a:cubicBezTo>
                      <a:cubicBezTo>
                        <a:pt x="3620" y="14403"/>
                        <a:pt x="3855" y="14323"/>
                        <a:pt x="4095" y="14232"/>
                      </a:cubicBezTo>
                      <a:cubicBezTo>
                        <a:pt x="8584" y="12503"/>
                        <a:pt x="10832" y="7463"/>
                        <a:pt x="9102" y="2968"/>
                      </a:cubicBezTo>
                      <a:cubicBezTo>
                        <a:pt x="8958" y="2589"/>
                        <a:pt x="8787" y="2221"/>
                        <a:pt x="8595" y="1874"/>
                      </a:cubicBezTo>
                      <a:cubicBezTo>
                        <a:pt x="7789" y="1031"/>
                        <a:pt x="6801" y="390"/>
                        <a:pt x="57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4" name="Google Shape;1464;p43"/>
                <p:cNvGrpSpPr/>
                <p:nvPr/>
              </p:nvGrpSpPr>
              <p:grpSpPr>
                <a:xfrm>
                  <a:off x="3863775" y="2462500"/>
                  <a:ext cx="722175" cy="436200"/>
                  <a:chOff x="3863775" y="2462500"/>
                  <a:chExt cx="722175" cy="436200"/>
                </a:xfrm>
              </p:grpSpPr>
              <p:sp>
                <p:nvSpPr>
                  <p:cNvPr id="1465" name="Google Shape;1465;p43"/>
                  <p:cNvSpPr/>
                  <p:nvPr/>
                </p:nvSpPr>
                <p:spPr>
                  <a:xfrm>
                    <a:off x="3995225" y="2775200"/>
                    <a:ext cx="156700" cy="7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8" h="3149" extrusionOk="0">
                        <a:moveTo>
                          <a:pt x="5793" y="1"/>
                        </a:moveTo>
                        <a:lnTo>
                          <a:pt x="1" y="2227"/>
                        </a:lnTo>
                        <a:cubicBezTo>
                          <a:pt x="11" y="2264"/>
                          <a:pt x="27" y="2302"/>
                          <a:pt x="43" y="2339"/>
                        </a:cubicBezTo>
                        <a:cubicBezTo>
                          <a:pt x="224" y="2809"/>
                          <a:pt x="500" y="3148"/>
                          <a:pt x="688" y="3148"/>
                        </a:cubicBezTo>
                        <a:cubicBezTo>
                          <a:pt x="705" y="3148"/>
                          <a:pt x="722" y="3146"/>
                          <a:pt x="737" y="3140"/>
                        </a:cubicBezTo>
                        <a:lnTo>
                          <a:pt x="6268" y="1015"/>
                        </a:lnTo>
                        <a:cubicBezTo>
                          <a:pt x="6081" y="695"/>
                          <a:pt x="5921" y="353"/>
                          <a:pt x="579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43"/>
                  <p:cNvSpPr/>
                  <p:nvPr/>
                </p:nvSpPr>
                <p:spPr>
                  <a:xfrm>
                    <a:off x="3875125" y="2844750"/>
                    <a:ext cx="102250" cy="5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0" h="2158" extrusionOk="0">
                        <a:moveTo>
                          <a:pt x="3353" y="0"/>
                        </a:moveTo>
                        <a:lnTo>
                          <a:pt x="1036" y="892"/>
                        </a:lnTo>
                        <a:cubicBezTo>
                          <a:pt x="1036" y="892"/>
                          <a:pt x="224" y="1148"/>
                          <a:pt x="0" y="1895"/>
                        </a:cubicBezTo>
                        <a:cubicBezTo>
                          <a:pt x="186" y="2063"/>
                          <a:pt x="428" y="2158"/>
                          <a:pt x="678" y="2158"/>
                        </a:cubicBezTo>
                        <a:cubicBezTo>
                          <a:pt x="796" y="2158"/>
                          <a:pt x="915" y="2137"/>
                          <a:pt x="1030" y="2093"/>
                        </a:cubicBezTo>
                        <a:lnTo>
                          <a:pt x="4089" y="918"/>
                        </a:lnTo>
                        <a:lnTo>
                          <a:pt x="4089" y="913"/>
                        </a:lnTo>
                        <a:cubicBezTo>
                          <a:pt x="4073" y="920"/>
                          <a:pt x="4055" y="923"/>
                          <a:pt x="4037" y="923"/>
                        </a:cubicBezTo>
                        <a:cubicBezTo>
                          <a:pt x="3848" y="923"/>
                          <a:pt x="3575" y="584"/>
                          <a:pt x="3395" y="112"/>
                        </a:cubicBezTo>
                        <a:cubicBezTo>
                          <a:pt x="3379" y="75"/>
                          <a:pt x="3363" y="38"/>
                          <a:pt x="335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43"/>
                  <p:cNvSpPr/>
                  <p:nvPr/>
                </p:nvSpPr>
                <p:spPr>
                  <a:xfrm>
                    <a:off x="3992300" y="2754125"/>
                    <a:ext cx="147750" cy="7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0" h="3071" extrusionOk="0">
                        <a:moveTo>
                          <a:pt x="5669" y="0"/>
                        </a:moveTo>
                        <a:lnTo>
                          <a:pt x="139" y="2125"/>
                        </a:lnTo>
                        <a:cubicBezTo>
                          <a:pt x="43" y="2157"/>
                          <a:pt x="0" y="2296"/>
                          <a:pt x="6" y="2488"/>
                        </a:cubicBezTo>
                        <a:cubicBezTo>
                          <a:pt x="6" y="2648"/>
                          <a:pt x="43" y="2856"/>
                          <a:pt x="118" y="3070"/>
                        </a:cubicBezTo>
                        <a:lnTo>
                          <a:pt x="5910" y="844"/>
                        </a:lnTo>
                        <a:cubicBezTo>
                          <a:pt x="5883" y="775"/>
                          <a:pt x="5862" y="705"/>
                          <a:pt x="5840" y="641"/>
                        </a:cubicBezTo>
                        <a:lnTo>
                          <a:pt x="5755" y="385"/>
                        </a:lnTo>
                        <a:lnTo>
                          <a:pt x="5766" y="385"/>
                        </a:lnTo>
                        <a:cubicBezTo>
                          <a:pt x="5728" y="257"/>
                          <a:pt x="5701" y="129"/>
                          <a:pt x="56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43"/>
                  <p:cNvSpPr/>
                  <p:nvPr/>
                </p:nvSpPr>
                <p:spPr>
                  <a:xfrm>
                    <a:off x="3863775" y="2821125"/>
                    <a:ext cx="95700" cy="7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8" h="2841" extrusionOk="0">
                        <a:moveTo>
                          <a:pt x="3828" y="0"/>
                        </a:moveTo>
                        <a:lnTo>
                          <a:pt x="769" y="1175"/>
                        </a:lnTo>
                        <a:cubicBezTo>
                          <a:pt x="257" y="1372"/>
                          <a:pt x="0" y="1949"/>
                          <a:pt x="198" y="2461"/>
                        </a:cubicBezTo>
                        <a:cubicBezTo>
                          <a:pt x="251" y="2611"/>
                          <a:pt x="342" y="2739"/>
                          <a:pt x="454" y="2840"/>
                        </a:cubicBezTo>
                        <a:cubicBezTo>
                          <a:pt x="678" y="2093"/>
                          <a:pt x="1490" y="1837"/>
                          <a:pt x="1490" y="1837"/>
                        </a:cubicBezTo>
                        <a:lnTo>
                          <a:pt x="3807" y="945"/>
                        </a:lnTo>
                        <a:cubicBezTo>
                          <a:pt x="3737" y="732"/>
                          <a:pt x="3700" y="523"/>
                          <a:pt x="3694" y="363"/>
                        </a:cubicBezTo>
                        <a:cubicBezTo>
                          <a:pt x="3694" y="171"/>
                          <a:pt x="3737" y="38"/>
                          <a:pt x="38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9" name="Google Shape;1469;p43"/>
                  <p:cNvSpPr/>
                  <p:nvPr/>
                </p:nvSpPr>
                <p:spPr>
                  <a:xfrm>
                    <a:off x="4165775" y="2462500"/>
                    <a:ext cx="420175" cy="43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7" h="17436" extrusionOk="0">
                        <a:moveTo>
                          <a:pt x="9177" y="1"/>
                        </a:moveTo>
                        <a:cubicBezTo>
                          <a:pt x="8139" y="1"/>
                          <a:pt x="7082" y="188"/>
                          <a:pt x="6055" y="583"/>
                        </a:cubicBezTo>
                        <a:cubicBezTo>
                          <a:pt x="2200" y="2067"/>
                          <a:pt x="1" y="5986"/>
                          <a:pt x="545" y="9915"/>
                        </a:cubicBezTo>
                        <a:cubicBezTo>
                          <a:pt x="636" y="10560"/>
                          <a:pt x="802" y="11206"/>
                          <a:pt x="1042" y="11842"/>
                        </a:cubicBezTo>
                        <a:cubicBezTo>
                          <a:pt x="1288" y="12477"/>
                          <a:pt x="1597" y="13069"/>
                          <a:pt x="1965" y="13609"/>
                        </a:cubicBezTo>
                        <a:cubicBezTo>
                          <a:pt x="3597" y="16016"/>
                          <a:pt x="6325" y="17436"/>
                          <a:pt x="9185" y="17436"/>
                        </a:cubicBezTo>
                        <a:cubicBezTo>
                          <a:pt x="9983" y="17436"/>
                          <a:pt x="10792" y="17325"/>
                          <a:pt x="11590" y="17095"/>
                        </a:cubicBezTo>
                        <a:lnTo>
                          <a:pt x="11590" y="17095"/>
                        </a:lnTo>
                        <a:cubicBezTo>
                          <a:pt x="11524" y="17096"/>
                          <a:pt x="11457" y="17097"/>
                          <a:pt x="11390" y="17097"/>
                        </a:cubicBezTo>
                        <a:cubicBezTo>
                          <a:pt x="10285" y="17097"/>
                          <a:pt x="9198" y="16847"/>
                          <a:pt x="8211" y="16379"/>
                        </a:cubicBezTo>
                        <a:cubicBezTo>
                          <a:pt x="5483" y="16032"/>
                          <a:pt x="3022" y="14239"/>
                          <a:pt x="1965" y="11489"/>
                        </a:cubicBezTo>
                        <a:cubicBezTo>
                          <a:pt x="439" y="7507"/>
                          <a:pt x="2425" y="3033"/>
                          <a:pt x="6407" y="1507"/>
                        </a:cubicBezTo>
                        <a:cubicBezTo>
                          <a:pt x="7320" y="1156"/>
                          <a:pt x="8258" y="990"/>
                          <a:pt x="9180" y="990"/>
                        </a:cubicBezTo>
                        <a:cubicBezTo>
                          <a:pt x="10909" y="990"/>
                          <a:pt x="12581" y="1574"/>
                          <a:pt x="13929" y="2622"/>
                        </a:cubicBezTo>
                        <a:cubicBezTo>
                          <a:pt x="15012" y="3012"/>
                          <a:pt x="16000" y="3653"/>
                          <a:pt x="16806" y="4496"/>
                        </a:cubicBezTo>
                        <a:cubicBezTo>
                          <a:pt x="15253" y="1686"/>
                          <a:pt x="12294" y="1"/>
                          <a:pt x="917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70" name="Google Shape;1470;p43"/>
              <p:cNvSpPr/>
              <p:nvPr/>
            </p:nvSpPr>
            <p:spPr>
              <a:xfrm>
                <a:off x="4407475" y="2653125"/>
                <a:ext cx="133500" cy="157725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6309" extrusionOk="0">
                    <a:moveTo>
                      <a:pt x="3785" y="0"/>
                    </a:moveTo>
                    <a:cubicBezTo>
                      <a:pt x="3002" y="0"/>
                      <a:pt x="2432" y="1238"/>
                      <a:pt x="1677" y="2658"/>
                    </a:cubicBezTo>
                    <a:cubicBezTo>
                      <a:pt x="796" y="4329"/>
                      <a:pt x="1" y="5615"/>
                      <a:pt x="1015" y="6154"/>
                    </a:cubicBezTo>
                    <a:cubicBezTo>
                      <a:pt x="1213" y="6259"/>
                      <a:pt x="1430" y="6309"/>
                      <a:pt x="1659" y="6309"/>
                    </a:cubicBezTo>
                    <a:cubicBezTo>
                      <a:pt x="2607" y="6309"/>
                      <a:pt x="3744" y="5452"/>
                      <a:pt x="4458" y="4110"/>
                    </a:cubicBezTo>
                    <a:cubicBezTo>
                      <a:pt x="5339" y="2439"/>
                      <a:pt x="5227" y="651"/>
                      <a:pt x="4213" y="117"/>
                    </a:cubicBezTo>
                    <a:cubicBezTo>
                      <a:pt x="4062" y="37"/>
                      <a:pt x="3920" y="0"/>
                      <a:pt x="3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3"/>
              <p:cNvSpPr/>
              <p:nvPr/>
            </p:nvSpPr>
            <p:spPr>
              <a:xfrm>
                <a:off x="4194750" y="2479875"/>
                <a:ext cx="401075" cy="401050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16042" fill="none" extrusionOk="0">
                    <a:moveTo>
                      <a:pt x="10560" y="14638"/>
                    </a:moveTo>
                    <a:cubicBezTo>
                      <a:pt x="6908" y="16042"/>
                      <a:pt x="2808" y="14222"/>
                      <a:pt x="1404" y="10565"/>
                    </a:cubicBezTo>
                    <a:cubicBezTo>
                      <a:pt x="0" y="6908"/>
                      <a:pt x="1826" y="2808"/>
                      <a:pt x="5478" y="1404"/>
                    </a:cubicBezTo>
                    <a:cubicBezTo>
                      <a:pt x="9134" y="0"/>
                      <a:pt x="13234" y="1826"/>
                      <a:pt x="14638" y="5477"/>
                    </a:cubicBezTo>
                    <a:cubicBezTo>
                      <a:pt x="16042" y="9134"/>
                      <a:pt x="14216" y="13234"/>
                      <a:pt x="10560" y="14638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3"/>
              <p:cNvSpPr/>
              <p:nvPr/>
            </p:nvSpPr>
            <p:spPr>
              <a:xfrm>
                <a:off x="4176725" y="2461850"/>
                <a:ext cx="437100" cy="437100"/>
              </a:xfrm>
              <a:custGeom>
                <a:avLst/>
                <a:gdLst/>
                <a:ahLst/>
                <a:cxnLst/>
                <a:rect l="l" t="t" r="r" b="b"/>
                <a:pathLst>
                  <a:path w="17484" h="17484" fill="none" extrusionOk="0">
                    <a:moveTo>
                      <a:pt x="11510" y="15951"/>
                    </a:moveTo>
                    <a:cubicBezTo>
                      <a:pt x="7528" y="17484"/>
                      <a:pt x="3060" y="15492"/>
                      <a:pt x="1527" y="11515"/>
                    </a:cubicBezTo>
                    <a:cubicBezTo>
                      <a:pt x="1" y="7533"/>
                      <a:pt x="1987" y="3059"/>
                      <a:pt x="5969" y="1533"/>
                    </a:cubicBezTo>
                    <a:cubicBezTo>
                      <a:pt x="9957" y="1"/>
                      <a:pt x="14425" y="1992"/>
                      <a:pt x="15952" y="5974"/>
                    </a:cubicBezTo>
                    <a:cubicBezTo>
                      <a:pt x="17484" y="9957"/>
                      <a:pt x="15493" y="14425"/>
                      <a:pt x="11510" y="15951"/>
                    </a:cubicBezTo>
                    <a:close/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3"/>
              <p:cNvSpPr/>
              <p:nvPr/>
            </p:nvSpPr>
            <p:spPr>
              <a:xfrm>
                <a:off x="4130825" y="2710350"/>
                <a:ext cx="48600" cy="4380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752" fill="none" extrusionOk="0">
                    <a:moveTo>
                      <a:pt x="128" y="1751"/>
                    </a:moveTo>
                    <a:cubicBezTo>
                      <a:pt x="59" y="1421"/>
                      <a:pt x="16" y="1090"/>
                      <a:pt x="0" y="748"/>
                    </a:cubicBezTo>
                    <a:lnTo>
                      <a:pt x="1943" y="1"/>
                    </a:ln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3"/>
              <p:cNvSpPr/>
              <p:nvPr/>
            </p:nvSpPr>
            <p:spPr>
              <a:xfrm>
                <a:off x="4151900" y="2800575"/>
                <a:ext cx="630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833" fill="none" extrusionOk="0">
                    <a:moveTo>
                      <a:pt x="2520" y="86"/>
                    </a:moveTo>
                    <a:lnTo>
                      <a:pt x="577" y="833"/>
                    </a:lnTo>
                    <a:cubicBezTo>
                      <a:pt x="358" y="571"/>
                      <a:pt x="172" y="294"/>
                      <a:pt x="1" y="0"/>
                    </a:cubicBez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3"/>
              <p:cNvSpPr/>
              <p:nvPr/>
            </p:nvSpPr>
            <p:spPr>
              <a:xfrm>
                <a:off x="4165775" y="2433950"/>
                <a:ext cx="476075" cy="48690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19476" fill="none" extrusionOk="0">
                    <a:moveTo>
                      <a:pt x="545" y="11057"/>
                    </a:moveTo>
                    <a:cubicBezTo>
                      <a:pt x="1" y="7128"/>
                      <a:pt x="2200" y="3204"/>
                      <a:pt x="6055" y="1725"/>
                    </a:cubicBezTo>
                    <a:cubicBezTo>
                      <a:pt x="10550" y="1"/>
                      <a:pt x="15589" y="2243"/>
                      <a:pt x="17313" y="6732"/>
                    </a:cubicBezTo>
                    <a:cubicBezTo>
                      <a:pt x="19043" y="11227"/>
                      <a:pt x="16795" y="16267"/>
                      <a:pt x="12306" y="17996"/>
                    </a:cubicBezTo>
                    <a:cubicBezTo>
                      <a:pt x="8446" y="19475"/>
                      <a:pt x="4186" y="18034"/>
                      <a:pt x="1965" y="14751"/>
                    </a:cubicBezTo>
                    <a:cubicBezTo>
                      <a:pt x="1597" y="14211"/>
                      <a:pt x="1288" y="13619"/>
                      <a:pt x="1042" y="12984"/>
                    </a:cubicBezTo>
                    <a:cubicBezTo>
                      <a:pt x="802" y="12348"/>
                      <a:pt x="636" y="11702"/>
                      <a:pt x="545" y="11057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3"/>
              <p:cNvSpPr/>
              <p:nvPr/>
            </p:nvSpPr>
            <p:spPr>
              <a:xfrm>
                <a:off x="3863775" y="2754125"/>
                <a:ext cx="288150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5916" fill="none" extrusionOk="0">
                    <a:moveTo>
                      <a:pt x="11526" y="1858"/>
                    </a:moveTo>
                    <a:lnTo>
                      <a:pt x="5995" y="3983"/>
                    </a:lnTo>
                    <a:lnTo>
                      <a:pt x="4543" y="4543"/>
                    </a:lnTo>
                    <a:lnTo>
                      <a:pt x="1484" y="5718"/>
                    </a:lnTo>
                    <a:cubicBezTo>
                      <a:pt x="972" y="5915"/>
                      <a:pt x="395" y="5654"/>
                      <a:pt x="198" y="5141"/>
                    </a:cubicBezTo>
                    <a:cubicBezTo>
                      <a:pt x="0" y="4629"/>
                      <a:pt x="257" y="4052"/>
                      <a:pt x="769" y="3855"/>
                    </a:cubicBezTo>
                    <a:lnTo>
                      <a:pt x="3828" y="2680"/>
                    </a:lnTo>
                    <a:lnTo>
                      <a:pt x="5280" y="2125"/>
                    </a:lnTo>
                    <a:lnTo>
                      <a:pt x="10810" y="0"/>
                    </a:lnTo>
                    <a:cubicBezTo>
                      <a:pt x="10949" y="652"/>
                      <a:pt x="11189" y="1282"/>
                      <a:pt x="11526" y="1858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3"/>
              <p:cNvSpPr/>
              <p:nvPr/>
            </p:nvSpPr>
            <p:spPr>
              <a:xfrm>
                <a:off x="3956125" y="2821125"/>
                <a:ext cx="212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933" fill="none" extrusionOk="0">
                    <a:moveTo>
                      <a:pt x="849" y="1858"/>
                    </a:moveTo>
                    <a:cubicBezTo>
                      <a:pt x="662" y="1933"/>
                      <a:pt x="353" y="1575"/>
                      <a:pt x="155" y="1057"/>
                    </a:cubicBezTo>
                    <a:cubicBezTo>
                      <a:pt x="59" y="806"/>
                      <a:pt x="6" y="555"/>
                      <a:pt x="0" y="363"/>
                    </a:cubicBezTo>
                    <a:cubicBezTo>
                      <a:pt x="0" y="171"/>
                      <a:pt x="43" y="38"/>
                      <a:pt x="134" y="0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3992300" y="2807250"/>
                <a:ext cx="213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928" fill="none" extrusionOk="0">
                    <a:moveTo>
                      <a:pt x="854" y="1858"/>
                    </a:moveTo>
                    <a:cubicBezTo>
                      <a:pt x="667" y="1927"/>
                      <a:pt x="358" y="1570"/>
                      <a:pt x="160" y="1057"/>
                    </a:cubicBezTo>
                    <a:cubicBezTo>
                      <a:pt x="59" y="801"/>
                      <a:pt x="6" y="555"/>
                      <a:pt x="6" y="363"/>
                    </a:cubicBezTo>
                    <a:cubicBezTo>
                      <a:pt x="0" y="171"/>
                      <a:pt x="43" y="32"/>
                      <a:pt x="139" y="0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9" name="Google Shape;1479;p43"/>
          <p:cNvGrpSpPr/>
          <p:nvPr/>
        </p:nvGrpSpPr>
        <p:grpSpPr>
          <a:xfrm>
            <a:off x="7411026" y="3206023"/>
            <a:ext cx="788922" cy="1203340"/>
            <a:chOff x="7411026" y="3206023"/>
            <a:chExt cx="788922" cy="1203340"/>
          </a:xfrm>
        </p:grpSpPr>
        <p:grpSp>
          <p:nvGrpSpPr>
            <p:cNvPr id="1480" name="Google Shape;1480;p43"/>
            <p:cNvGrpSpPr/>
            <p:nvPr/>
          </p:nvGrpSpPr>
          <p:grpSpPr>
            <a:xfrm rot="7230223">
              <a:off x="7149054" y="3736594"/>
              <a:ext cx="1312867" cy="142199"/>
              <a:chOff x="3786100" y="3196400"/>
              <a:chExt cx="845475" cy="91575"/>
            </a:xfrm>
          </p:grpSpPr>
          <p:sp>
            <p:nvSpPr>
              <p:cNvPr id="1481" name="Google Shape;1481;p43"/>
              <p:cNvSpPr/>
              <p:nvPr/>
            </p:nvSpPr>
            <p:spPr>
              <a:xfrm>
                <a:off x="4584850" y="3231100"/>
                <a:ext cx="4672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882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  <a:lnTo>
                      <a:pt x="1869" y="438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3878325" y="3222700"/>
                <a:ext cx="6449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775" extrusionOk="0">
                    <a:moveTo>
                      <a:pt x="38" y="0"/>
                    </a:moveTo>
                    <a:cubicBezTo>
                      <a:pt x="16" y="219"/>
                      <a:pt x="0" y="475"/>
                      <a:pt x="0" y="774"/>
                    </a:cubicBezTo>
                    <a:lnTo>
                      <a:pt x="25795" y="774"/>
                    </a:lnTo>
                    <a:lnTo>
                      <a:pt x="24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3" name="Google Shape;1483;p43"/>
              <p:cNvGrpSpPr/>
              <p:nvPr/>
            </p:nvGrpSpPr>
            <p:grpSpPr>
              <a:xfrm>
                <a:off x="3878325" y="3200950"/>
                <a:ext cx="644900" cy="60750"/>
                <a:chOff x="3878325" y="3200950"/>
                <a:chExt cx="644900" cy="60750"/>
              </a:xfrm>
            </p:grpSpPr>
            <p:sp>
              <p:nvSpPr>
                <p:cNvPr id="1484" name="Google Shape;1484;p43"/>
                <p:cNvSpPr/>
                <p:nvPr/>
              </p:nvSpPr>
              <p:spPr>
                <a:xfrm>
                  <a:off x="3878325" y="3242050"/>
                  <a:ext cx="644900" cy="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6" h="786" extrusionOk="0">
                      <a:moveTo>
                        <a:pt x="0" y="0"/>
                      </a:moveTo>
                      <a:cubicBezTo>
                        <a:pt x="0" y="305"/>
                        <a:pt x="16" y="566"/>
                        <a:pt x="38" y="785"/>
                      </a:cubicBezTo>
                      <a:lnTo>
                        <a:pt x="24743" y="785"/>
                      </a:lnTo>
                      <a:lnTo>
                        <a:pt x="25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3"/>
                <p:cNvSpPr/>
                <p:nvPr/>
              </p:nvSpPr>
              <p:spPr>
                <a:xfrm>
                  <a:off x="3879250" y="3200950"/>
                  <a:ext cx="643975" cy="2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9" h="871" extrusionOk="0">
                      <a:moveTo>
                        <a:pt x="150" y="0"/>
                      </a:moveTo>
                      <a:cubicBezTo>
                        <a:pt x="150" y="0"/>
                        <a:pt x="54" y="294"/>
                        <a:pt x="1" y="870"/>
                      </a:cubicBezTo>
                      <a:lnTo>
                        <a:pt x="24706" y="870"/>
                      </a:lnTo>
                      <a:lnTo>
                        <a:pt x="2575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6" name="Google Shape;1486;p43"/>
              <p:cNvSpPr/>
              <p:nvPr/>
            </p:nvSpPr>
            <p:spPr>
              <a:xfrm>
                <a:off x="3879250" y="3261675"/>
                <a:ext cx="6439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25759" h="871" extrusionOk="0">
                    <a:moveTo>
                      <a:pt x="1" y="0"/>
                    </a:moveTo>
                    <a:cubicBezTo>
                      <a:pt x="54" y="571"/>
                      <a:pt x="150" y="870"/>
                      <a:pt x="150" y="870"/>
                    </a:cubicBezTo>
                    <a:lnTo>
                      <a:pt x="25758" y="870"/>
                    </a:lnTo>
                    <a:lnTo>
                      <a:pt x="247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3786100" y="3200950"/>
                <a:ext cx="470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2205" extrusionOk="0">
                    <a:moveTo>
                      <a:pt x="511" y="0"/>
                    </a:moveTo>
                    <a:cubicBezTo>
                      <a:pt x="476" y="0"/>
                      <a:pt x="0" y="30"/>
                      <a:pt x="0" y="1644"/>
                    </a:cubicBezTo>
                    <a:cubicBezTo>
                      <a:pt x="0" y="1794"/>
                      <a:pt x="6" y="1922"/>
                      <a:pt x="11" y="2039"/>
                    </a:cubicBezTo>
                    <a:lnTo>
                      <a:pt x="1623" y="2039"/>
                    </a:lnTo>
                    <a:lnTo>
                      <a:pt x="1639" y="2205"/>
                    </a:lnTo>
                    <a:cubicBezTo>
                      <a:pt x="1629" y="2045"/>
                      <a:pt x="1623" y="1858"/>
                      <a:pt x="1623" y="1644"/>
                    </a:cubicBezTo>
                    <a:cubicBezTo>
                      <a:pt x="1623" y="721"/>
                      <a:pt x="1773" y="230"/>
                      <a:pt x="1880" y="0"/>
                    </a:cubicBezTo>
                    <a:lnTo>
                      <a:pt x="513" y="0"/>
                    </a:lnTo>
                    <a:cubicBezTo>
                      <a:pt x="513" y="0"/>
                      <a:pt x="512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3786375" y="3251925"/>
                <a:ext cx="467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261" extrusionOk="0">
                    <a:moveTo>
                      <a:pt x="0" y="0"/>
                    </a:moveTo>
                    <a:cubicBezTo>
                      <a:pt x="72" y="1240"/>
                      <a:pt x="475" y="1260"/>
                      <a:pt x="501" y="1260"/>
                    </a:cubicBezTo>
                    <a:cubicBezTo>
                      <a:pt x="501" y="1260"/>
                      <a:pt x="502" y="1260"/>
                      <a:pt x="502" y="1260"/>
                    </a:cubicBezTo>
                    <a:lnTo>
                      <a:pt x="1869" y="1260"/>
                    </a:lnTo>
                    <a:cubicBezTo>
                      <a:pt x="1804" y="1121"/>
                      <a:pt x="1724" y="887"/>
                      <a:pt x="1671" y="524"/>
                    </a:cubicBezTo>
                    <a:cubicBezTo>
                      <a:pt x="1655" y="433"/>
                      <a:pt x="1644" y="331"/>
                      <a:pt x="1639" y="225"/>
                    </a:cubicBezTo>
                    <a:lnTo>
                      <a:pt x="1628" y="166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9" name="Google Shape;1489;p43"/>
              <p:cNvGrpSpPr/>
              <p:nvPr/>
            </p:nvGrpSpPr>
            <p:grpSpPr>
              <a:xfrm>
                <a:off x="3826675" y="3196400"/>
                <a:ext cx="775950" cy="91575"/>
                <a:chOff x="3826675" y="3196400"/>
                <a:chExt cx="775950" cy="91575"/>
              </a:xfrm>
            </p:grpSpPr>
            <p:sp>
              <p:nvSpPr>
                <p:cNvPr id="1490" name="Google Shape;1490;p43"/>
                <p:cNvSpPr/>
                <p:nvPr/>
              </p:nvSpPr>
              <p:spPr>
                <a:xfrm>
                  <a:off x="4496900" y="3200950"/>
                  <a:ext cx="105725" cy="8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3300" extrusionOk="0">
                      <a:moveTo>
                        <a:pt x="1052" y="0"/>
                      </a:moveTo>
                      <a:lnTo>
                        <a:pt x="0" y="870"/>
                      </a:lnTo>
                      <a:lnTo>
                        <a:pt x="1052" y="1644"/>
                      </a:lnTo>
                      <a:lnTo>
                        <a:pt x="0" y="2429"/>
                      </a:lnTo>
                      <a:lnTo>
                        <a:pt x="1052" y="3299"/>
                      </a:lnTo>
                      <a:lnTo>
                        <a:pt x="4228" y="2087"/>
                      </a:lnTo>
                      <a:lnTo>
                        <a:pt x="3518" y="1644"/>
                      </a:lnTo>
                      <a:lnTo>
                        <a:pt x="4228" y="1207"/>
                      </a:lnTo>
                      <a:lnTo>
                        <a:pt x="10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3"/>
                <p:cNvSpPr/>
                <p:nvPr/>
              </p:nvSpPr>
              <p:spPr>
                <a:xfrm>
                  <a:off x="3826675" y="3196400"/>
                  <a:ext cx="56350" cy="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2745" extrusionOk="0">
                      <a:moveTo>
                        <a:pt x="363" y="1"/>
                      </a:moveTo>
                      <a:cubicBezTo>
                        <a:pt x="363" y="1"/>
                        <a:pt x="315" y="49"/>
                        <a:pt x="257" y="182"/>
                      </a:cubicBezTo>
                      <a:cubicBezTo>
                        <a:pt x="150" y="412"/>
                        <a:pt x="0" y="903"/>
                        <a:pt x="0" y="1826"/>
                      </a:cubicBezTo>
                      <a:cubicBezTo>
                        <a:pt x="0" y="2040"/>
                        <a:pt x="6" y="2227"/>
                        <a:pt x="16" y="2387"/>
                      </a:cubicBezTo>
                      <a:lnTo>
                        <a:pt x="27" y="2446"/>
                      </a:lnTo>
                      <a:cubicBezTo>
                        <a:pt x="32" y="2552"/>
                        <a:pt x="43" y="2654"/>
                        <a:pt x="59" y="2745"/>
                      </a:cubicBezTo>
                      <a:lnTo>
                        <a:pt x="2120" y="2745"/>
                      </a:lnTo>
                      <a:cubicBezTo>
                        <a:pt x="2114" y="2702"/>
                        <a:pt x="2109" y="2659"/>
                        <a:pt x="2104" y="2611"/>
                      </a:cubicBezTo>
                      <a:cubicBezTo>
                        <a:pt x="2082" y="2392"/>
                        <a:pt x="2066" y="2131"/>
                        <a:pt x="2066" y="1826"/>
                      </a:cubicBezTo>
                      <a:cubicBezTo>
                        <a:pt x="2066" y="1527"/>
                        <a:pt x="2082" y="1266"/>
                        <a:pt x="2104" y="1052"/>
                      </a:cubicBezTo>
                      <a:cubicBezTo>
                        <a:pt x="2157" y="476"/>
                        <a:pt x="2253" y="182"/>
                        <a:pt x="2253" y="182"/>
                      </a:cubicBezTo>
                      <a:lnTo>
                        <a:pt x="20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3"/>
                <p:cNvSpPr/>
                <p:nvPr/>
              </p:nvSpPr>
              <p:spPr>
                <a:xfrm>
                  <a:off x="3828150" y="3265000"/>
                  <a:ext cx="54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" h="919" extrusionOk="0">
                      <a:moveTo>
                        <a:pt x="0" y="1"/>
                      </a:moveTo>
                      <a:cubicBezTo>
                        <a:pt x="53" y="364"/>
                        <a:pt x="133" y="598"/>
                        <a:pt x="198" y="737"/>
                      </a:cubicBezTo>
                      <a:cubicBezTo>
                        <a:pt x="256" y="865"/>
                        <a:pt x="304" y="919"/>
                        <a:pt x="304" y="919"/>
                      </a:cubicBezTo>
                      <a:lnTo>
                        <a:pt x="2007" y="919"/>
                      </a:lnTo>
                      <a:lnTo>
                        <a:pt x="2194" y="737"/>
                      </a:lnTo>
                      <a:cubicBezTo>
                        <a:pt x="2194" y="737"/>
                        <a:pt x="2114" y="486"/>
                        <a:pt x="20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3" name="Google Shape;1493;p43"/>
              <p:cNvSpPr/>
              <p:nvPr/>
            </p:nvSpPr>
            <p:spPr>
              <a:xfrm>
                <a:off x="3878325" y="3242050"/>
                <a:ext cx="6449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56" fill="none" extrusionOk="0">
                    <a:moveTo>
                      <a:pt x="25795" y="0"/>
                    </a:moveTo>
                    <a:lnTo>
                      <a:pt x="24743" y="785"/>
                    </a:lnTo>
                    <a:lnTo>
                      <a:pt x="25795" y="1655"/>
                    </a:lnTo>
                    <a:lnTo>
                      <a:pt x="187" y="1655"/>
                    </a:lnTo>
                    <a:cubicBezTo>
                      <a:pt x="187" y="1655"/>
                      <a:pt x="91" y="1356"/>
                      <a:pt x="38" y="785"/>
                    </a:cubicBezTo>
                    <a:cubicBezTo>
                      <a:pt x="16" y="566"/>
                      <a:pt x="0" y="305"/>
                      <a:pt x="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3826675" y="3242050"/>
                <a:ext cx="563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37" fill="none" extrusionOk="0">
                    <a:moveTo>
                      <a:pt x="2253" y="1655"/>
                    </a:moveTo>
                    <a:lnTo>
                      <a:pt x="2066" y="1837"/>
                    </a:lnTo>
                    <a:lnTo>
                      <a:pt x="363" y="1837"/>
                    </a:lnTo>
                    <a:cubicBezTo>
                      <a:pt x="363" y="1837"/>
                      <a:pt x="315" y="1783"/>
                      <a:pt x="257" y="1655"/>
                    </a:cubicBezTo>
                    <a:cubicBezTo>
                      <a:pt x="150" y="1420"/>
                      <a:pt x="0" y="929"/>
                      <a:pt x="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3786100" y="3242050"/>
                <a:ext cx="47000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82" fill="none" extrusionOk="0">
                    <a:moveTo>
                      <a:pt x="1880" y="1655"/>
                    </a:moveTo>
                    <a:lnTo>
                      <a:pt x="513" y="1655"/>
                    </a:lnTo>
                    <a:cubicBezTo>
                      <a:pt x="513" y="1655"/>
                      <a:pt x="0" y="1682"/>
                      <a:pt x="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4523200" y="3242050"/>
                <a:ext cx="1083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56" fill="none" extrusionOk="0">
                    <a:moveTo>
                      <a:pt x="0" y="1655"/>
                    </a:moveTo>
                    <a:lnTo>
                      <a:pt x="3176" y="443"/>
                    </a:lnTo>
                    <a:lnTo>
                      <a:pt x="4335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3879250" y="3261675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3878325" y="3200950"/>
                <a:ext cx="6449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45" fill="none" extrusionOk="0">
                    <a:moveTo>
                      <a:pt x="25795" y="1644"/>
                    </a:moveTo>
                    <a:lnTo>
                      <a:pt x="24743" y="870"/>
                    </a:lnTo>
                    <a:lnTo>
                      <a:pt x="25795" y="0"/>
                    </a:lnTo>
                    <a:lnTo>
                      <a:pt x="187" y="0"/>
                    </a:lnTo>
                    <a:cubicBezTo>
                      <a:pt x="187" y="0"/>
                      <a:pt x="91" y="294"/>
                      <a:pt x="38" y="870"/>
                    </a:cubicBezTo>
                    <a:cubicBezTo>
                      <a:pt x="16" y="1089"/>
                      <a:pt x="0" y="1345"/>
                      <a:pt x="0" y="1644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3826675" y="3196400"/>
                <a:ext cx="563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27" fill="none" extrusionOk="0">
                    <a:moveTo>
                      <a:pt x="2253" y="182"/>
                    </a:moveTo>
                    <a:lnTo>
                      <a:pt x="2066" y="1"/>
                    </a:lnTo>
                    <a:lnTo>
                      <a:pt x="363" y="1"/>
                    </a:lnTo>
                    <a:cubicBezTo>
                      <a:pt x="363" y="1"/>
                      <a:pt x="315" y="49"/>
                      <a:pt x="257" y="182"/>
                    </a:cubicBezTo>
                    <a:cubicBezTo>
                      <a:pt x="150" y="412"/>
                      <a:pt x="0" y="903"/>
                      <a:pt x="0" y="1826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3786100" y="3200150"/>
                <a:ext cx="47000" cy="419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77" fill="none" extrusionOk="0">
                    <a:moveTo>
                      <a:pt x="1880" y="32"/>
                    </a:moveTo>
                    <a:lnTo>
                      <a:pt x="513" y="32"/>
                    </a:lnTo>
                    <a:cubicBezTo>
                      <a:pt x="513" y="32"/>
                      <a:pt x="0" y="0"/>
                      <a:pt x="0" y="1676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4523200" y="3200950"/>
                <a:ext cx="108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45" fill="none" extrusionOk="0">
                    <a:moveTo>
                      <a:pt x="0" y="0"/>
                    </a:moveTo>
                    <a:lnTo>
                      <a:pt x="3176" y="1207"/>
                    </a:lnTo>
                    <a:lnTo>
                      <a:pt x="4335" y="1644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4584850" y="3231100"/>
                <a:ext cx="1777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82" fill="none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3879250" y="3222700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3878325" y="3242050"/>
                <a:ext cx="644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" fill="none" extrusionOk="0">
                    <a:moveTo>
                      <a:pt x="25795" y="0"/>
                    </a:moveTo>
                    <a:lnTo>
                      <a:pt x="0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5" name="Google Shape;1505;p43"/>
            <p:cNvGrpSpPr/>
            <p:nvPr/>
          </p:nvGrpSpPr>
          <p:grpSpPr>
            <a:xfrm rot="7230223">
              <a:off x="7149054" y="3736594"/>
              <a:ext cx="1312867" cy="142199"/>
              <a:chOff x="3786100" y="3196400"/>
              <a:chExt cx="845475" cy="91575"/>
            </a:xfrm>
          </p:grpSpPr>
          <p:sp>
            <p:nvSpPr>
              <p:cNvPr id="1506" name="Google Shape;1506;p43"/>
              <p:cNvSpPr/>
              <p:nvPr/>
            </p:nvSpPr>
            <p:spPr>
              <a:xfrm>
                <a:off x="4584850" y="3231100"/>
                <a:ext cx="4672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882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  <a:lnTo>
                      <a:pt x="1869" y="438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3878325" y="3222700"/>
                <a:ext cx="6449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775" extrusionOk="0">
                    <a:moveTo>
                      <a:pt x="38" y="0"/>
                    </a:moveTo>
                    <a:cubicBezTo>
                      <a:pt x="16" y="219"/>
                      <a:pt x="0" y="475"/>
                      <a:pt x="0" y="774"/>
                    </a:cubicBezTo>
                    <a:lnTo>
                      <a:pt x="25795" y="774"/>
                    </a:lnTo>
                    <a:lnTo>
                      <a:pt x="24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8" name="Google Shape;1508;p43"/>
              <p:cNvGrpSpPr/>
              <p:nvPr/>
            </p:nvGrpSpPr>
            <p:grpSpPr>
              <a:xfrm>
                <a:off x="3878325" y="3200950"/>
                <a:ext cx="644900" cy="60750"/>
                <a:chOff x="3878325" y="3200950"/>
                <a:chExt cx="644900" cy="60750"/>
              </a:xfrm>
            </p:grpSpPr>
            <p:sp>
              <p:nvSpPr>
                <p:cNvPr id="1509" name="Google Shape;1509;p43"/>
                <p:cNvSpPr/>
                <p:nvPr/>
              </p:nvSpPr>
              <p:spPr>
                <a:xfrm>
                  <a:off x="3878325" y="3242050"/>
                  <a:ext cx="644900" cy="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6" h="786" extrusionOk="0">
                      <a:moveTo>
                        <a:pt x="0" y="0"/>
                      </a:moveTo>
                      <a:cubicBezTo>
                        <a:pt x="0" y="305"/>
                        <a:pt x="16" y="566"/>
                        <a:pt x="38" y="785"/>
                      </a:cubicBezTo>
                      <a:lnTo>
                        <a:pt x="24743" y="785"/>
                      </a:lnTo>
                      <a:lnTo>
                        <a:pt x="25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3"/>
                <p:cNvSpPr/>
                <p:nvPr/>
              </p:nvSpPr>
              <p:spPr>
                <a:xfrm>
                  <a:off x="3879250" y="3200950"/>
                  <a:ext cx="643975" cy="2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9" h="871" extrusionOk="0">
                      <a:moveTo>
                        <a:pt x="150" y="0"/>
                      </a:moveTo>
                      <a:cubicBezTo>
                        <a:pt x="150" y="0"/>
                        <a:pt x="54" y="294"/>
                        <a:pt x="1" y="870"/>
                      </a:cubicBezTo>
                      <a:lnTo>
                        <a:pt x="24706" y="870"/>
                      </a:lnTo>
                      <a:lnTo>
                        <a:pt x="2575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1" name="Google Shape;1511;p43"/>
              <p:cNvSpPr/>
              <p:nvPr/>
            </p:nvSpPr>
            <p:spPr>
              <a:xfrm>
                <a:off x="3879250" y="3261675"/>
                <a:ext cx="6439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25759" h="871" extrusionOk="0">
                    <a:moveTo>
                      <a:pt x="1" y="0"/>
                    </a:moveTo>
                    <a:cubicBezTo>
                      <a:pt x="54" y="571"/>
                      <a:pt x="150" y="870"/>
                      <a:pt x="150" y="870"/>
                    </a:cubicBezTo>
                    <a:lnTo>
                      <a:pt x="25758" y="870"/>
                    </a:lnTo>
                    <a:lnTo>
                      <a:pt x="247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3786100" y="3200950"/>
                <a:ext cx="470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2205" extrusionOk="0">
                    <a:moveTo>
                      <a:pt x="511" y="0"/>
                    </a:moveTo>
                    <a:cubicBezTo>
                      <a:pt x="476" y="0"/>
                      <a:pt x="0" y="30"/>
                      <a:pt x="0" y="1644"/>
                    </a:cubicBezTo>
                    <a:cubicBezTo>
                      <a:pt x="0" y="1794"/>
                      <a:pt x="6" y="1922"/>
                      <a:pt x="11" y="2039"/>
                    </a:cubicBezTo>
                    <a:lnTo>
                      <a:pt x="1623" y="2039"/>
                    </a:lnTo>
                    <a:lnTo>
                      <a:pt x="1639" y="2205"/>
                    </a:lnTo>
                    <a:cubicBezTo>
                      <a:pt x="1629" y="2045"/>
                      <a:pt x="1623" y="1858"/>
                      <a:pt x="1623" y="1644"/>
                    </a:cubicBezTo>
                    <a:cubicBezTo>
                      <a:pt x="1623" y="721"/>
                      <a:pt x="1773" y="230"/>
                      <a:pt x="1880" y="0"/>
                    </a:cubicBezTo>
                    <a:lnTo>
                      <a:pt x="513" y="0"/>
                    </a:lnTo>
                    <a:cubicBezTo>
                      <a:pt x="513" y="0"/>
                      <a:pt x="512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3786375" y="3251925"/>
                <a:ext cx="467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261" extrusionOk="0">
                    <a:moveTo>
                      <a:pt x="0" y="0"/>
                    </a:moveTo>
                    <a:cubicBezTo>
                      <a:pt x="72" y="1240"/>
                      <a:pt x="475" y="1260"/>
                      <a:pt x="501" y="1260"/>
                    </a:cubicBezTo>
                    <a:cubicBezTo>
                      <a:pt x="501" y="1260"/>
                      <a:pt x="502" y="1260"/>
                      <a:pt x="502" y="1260"/>
                    </a:cubicBezTo>
                    <a:lnTo>
                      <a:pt x="1869" y="1260"/>
                    </a:lnTo>
                    <a:cubicBezTo>
                      <a:pt x="1804" y="1121"/>
                      <a:pt x="1724" y="887"/>
                      <a:pt x="1671" y="524"/>
                    </a:cubicBezTo>
                    <a:cubicBezTo>
                      <a:pt x="1655" y="433"/>
                      <a:pt x="1644" y="331"/>
                      <a:pt x="1639" y="225"/>
                    </a:cubicBezTo>
                    <a:lnTo>
                      <a:pt x="1628" y="166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4" name="Google Shape;1514;p43"/>
              <p:cNvGrpSpPr/>
              <p:nvPr/>
            </p:nvGrpSpPr>
            <p:grpSpPr>
              <a:xfrm>
                <a:off x="3826675" y="3196400"/>
                <a:ext cx="775950" cy="91575"/>
                <a:chOff x="3826675" y="3196400"/>
                <a:chExt cx="775950" cy="91575"/>
              </a:xfrm>
            </p:grpSpPr>
            <p:sp>
              <p:nvSpPr>
                <p:cNvPr id="1515" name="Google Shape;1515;p43"/>
                <p:cNvSpPr/>
                <p:nvPr/>
              </p:nvSpPr>
              <p:spPr>
                <a:xfrm>
                  <a:off x="4496900" y="3200950"/>
                  <a:ext cx="105725" cy="8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3300" extrusionOk="0">
                      <a:moveTo>
                        <a:pt x="1052" y="0"/>
                      </a:moveTo>
                      <a:lnTo>
                        <a:pt x="0" y="870"/>
                      </a:lnTo>
                      <a:lnTo>
                        <a:pt x="1052" y="1644"/>
                      </a:lnTo>
                      <a:lnTo>
                        <a:pt x="0" y="2429"/>
                      </a:lnTo>
                      <a:lnTo>
                        <a:pt x="1052" y="3299"/>
                      </a:lnTo>
                      <a:lnTo>
                        <a:pt x="4228" y="2087"/>
                      </a:lnTo>
                      <a:lnTo>
                        <a:pt x="3518" y="1644"/>
                      </a:lnTo>
                      <a:lnTo>
                        <a:pt x="4228" y="1207"/>
                      </a:lnTo>
                      <a:lnTo>
                        <a:pt x="10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3"/>
                <p:cNvSpPr/>
                <p:nvPr/>
              </p:nvSpPr>
              <p:spPr>
                <a:xfrm>
                  <a:off x="3826675" y="3196400"/>
                  <a:ext cx="56350" cy="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2745" extrusionOk="0">
                      <a:moveTo>
                        <a:pt x="363" y="1"/>
                      </a:moveTo>
                      <a:cubicBezTo>
                        <a:pt x="363" y="1"/>
                        <a:pt x="315" y="49"/>
                        <a:pt x="257" y="182"/>
                      </a:cubicBezTo>
                      <a:cubicBezTo>
                        <a:pt x="150" y="412"/>
                        <a:pt x="0" y="903"/>
                        <a:pt x="0" y="1826"/>
                      </a:cubicBezTo>
                      <a:cubicBezTo>
                        <a:pt x="0" y="2040"/>
                        <a:pt x="6" y="2227"/>
                        <a:pt x="16" y="2387"/>
                      </a:cubicBezTo>
                      <a:lnTo>
                        <a:pt x="27" y="2446"/>
                      </a:lnTo>
                      <a:cubicBezTo>
                        <a:pt x="32" y="2552"/>
                        <a:pt x="43" y="2654"/>
                        <a:pt x="59" y="2745"/>
                      </a:cubicBezTo>
                      <a:lnTo>
                        <a:pt x="2120" y="2745"/>
                      </a:lnTo>
                      <a:cubicBezTo>
                        <a:pt x="2114" y="2702"/>
                        <a:pt x="2109" y="2659"/>
                        <a:pt x="2104" y="2611"/>
                      </a:cubicBezTo>
                      <a:cubicBezTo>
                        <a:pt x="2082" y="2392"/>
                        <a:pt x="2066" y="2131"/>
                        <a:pt x="2066" y="1826"/>
                      </a:cubicBezTo>
                      <a:cubicBezTo>
                        <a:pt x="2066" y="1527"/>
                        <a:pt x="2082" y="1266"/>
                        <a:pt x="2104" y="1052"/>
                      </a:cubicBezTo>
                      <a:cubicBezTo>
                        <a:pt x="2157" y="476"/>
                        <a:pt x="2253" y="182"/>
                        <a:pt x="2253" y="182"/>
                      </a:cubicBezTo>
                      <a:lnTo>
                        <a:pt x="20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3"/>
                <p:cNvSpPr/>
                <p:nvPr/>
              </p:nvSpPr>
              <p:spPr>
                <a:xfrm>
                  <a:off x="3828150" y="3265000"/>
                  <a:ext cx="54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" h="919" extrusionOk="0">
                      <a:moveTo>
                        <a:pt x="0" y="1"/>
                      </a:moveTo>
                      <a:cubicBezTo>
                        <a:pt x="53" y="364"/>
                        <a:pt x="133" y="598"/>
                        <a:pt x="198" y="737"/>
                      </a:cubicBezTo>
                      <a:cubicBezTo>
                        <a:pt x="256" y="865"/>
                        <a:pt x="304" y="919"/>
                        <a:pt x="304" y="919"/>
                      </a:cubicBezTo>
                      <a:lnTo>
                        <a:pt x="2007" y="919"/>
                      </a:lnTo>
                      <a:lnTo>
                        <a:pt x="2194" y="737"/>
                      </a:lnTo>
                      <a:cubicBezTo>
                        <a:pt x="2194" y="737"/>
                        <a:pt x="2114" y="486"/>
                        <a:pt x="20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8" name="Google Shape;1518;p43"/>
              <p:cNvSpPr/>
              <p:nvPr/>
            </p:nvSpPr>
            <p:spPr>
              <a:xfrm>
                <a:off x="3878325" y="3242050"/>
                <a:ext cx="6449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56" fill="none" extrusionOk="0">
                    <a:moveTo>
                      <a:pt x="25795" y="0"/>
                    </a:moveTo>
                    <a:lnTo>
                      <a:pt x="24743" y="785"/>
                    </a:lnTo>
                    <a:lnTo>
                      <a:pt x="25795" y="1655"/>
                    </a:lnTo>
                    <a:lnTo>
                      <a:pt x="187" y="1655"/>
                    </a:lnTo>
                    <a:cubicBezTo>
                      <a:pt x="187" y="1655"/>
                      <a:pt x="91" y="1356"/>
                      <a:pt x="38" y="785"/>
                    </a:cubicBezTo>
                    <a:cubicBezTo>
                      <a:pt x="16" y="566"/>
                      <a:pt x="0" y="305"/>
                      <a:pt x="0" y="0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3826675" y="3242050"/>
                <a:ext cx="563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37" fill="none" extrusionOk="0">
                    <a:moveTo>
                      <a:pt x="2253" y="1655"/>
                    </a:moveTo>
                    <a:lnTo>
                      <a:pt x="2066" y="1837"/>
                    </a:lnTo>
                    <a:lnTo>
                      <a:pt x="363" y="1837"/>
                    </a:lnTo>
                    <a:cubicBezTo>
                      <a:pt x="363" y="1837"/>
                      <a:pt x="315" y="1783"/>
                      <a:pt x="257" y="1655"/>
                    </a:cubicBezTo>
                    <a:cubicBezTo>
                      <a:pt x="150" y="1420"/>
                      <a:pt x="0" y="929"/>
                      <a:pt x="0" y="0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3786100" y="3242050"/>
                <a:ext cx="47000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82" fill="none" extrusionOk="0">
                    <a:moveTo>
                      <a:pt x="1880" y="1655"/>
                    </a:moveTo>
                    <a:lnTo>
                      <a:pt x="513" y="1655"/>
                    </a:lnTo>
                    <a:cubicBezTo>
                      <a:pt x="513" y="1655"/>
                      <a:pt x="0" y="1682"/>
                      <a:pt x="0" y="0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4523200" y="3242050"/>
                <a:ext cx="1083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56" fill="none" extrusionOk="0">
                    <a:moveTo>
                      <a:pt x="0" y="1655"/>
                    </a:moveTo>
                    <a:lnTo>
                      <a:pt x="3176" y="443"/>
                    </a:lnTo>
                    <a:lnTo>
                      <a:pt x="4335" y="0"/>
                    </a:ln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3879250" y="3261675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3878325" y="3200950"/>
                <a:ext cx="6449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45" fill="none" extrusionOk="0">
                    <a:moveTo>
                      <a:pt x="25795" y="1644"/>
                    </a:moveTo>
                    <a:lnTo>
                      <a:pt x="24743" y="870"/>
                    </a:lnTo>
                    <a:lnTo>
                      <a:pt x="25795" y="0"/>
                    </a:lnTo>
                    <a:lnTo>
                      <a:pt x="187" y="0"/>
                    </a:lnTo>
                    <a:cubicBezTo>
                      <a:pt x="187" y="0"/>
                      <a:pt x="91" y="294"/>
                      <a:pt x="38" y="870"/>
                    </a:cubicBezTo>
                    <a:cubicBezTo>
                      <a:pt x="16" y="1089"/>
                      <a:pt x="0" y="1345"/>
                      <a:pt x="0" y="1644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3826675" y="3196400"/>
                <a:ext cx="563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27" fill="none" extrusionOk="0">
                    <a:moveTo>
                      <a:pt x="2253" y="182"/>
                    </a:moveTo>
                    <a:lnTo>
                      <a:pt x="2066" y="1"/>
                    </a:lnTo>
                    <a:lnTo>
                      <a:pt x="363" y="1"/>
                    </a:lnTo>
                    <a:cubicBezTo>
                      <a:pt x="363" y="1"/>
                      <a:pt x="315" y="49"/>
                      <a:pt x="257" y="182"/>
                    </a:cubicBezTo>
                    <a:cubicBezTo>
                      <a:pt x="150" y="412"/>
                      <a:pt x="0" y="903"/>
                      <a:pt x="0" y="1826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3786100" y="3200150"/>
                <a:ext cx="47000" cy="419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77" fill="none" extrusionOk="0">
                    <a:moveTo>
                      <a:pt x="1880" y="32"/>
                    </a:moveTo>
                    <a:lnTo>
                      <a:pt x="513" y="32"/>
                    </a:lnTo>
                    <a:cubicBezTo>
                      <a:pt x="513" y="32"/>
                      <a:pt x="0" y="0"/>
                      <a:pt x="0" y="1676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4523200" y="3200950"/>
                <a:ext cx="108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45" fill="none" extrusionOk="0">
                    <a:moveTo>
                      <a:pt x="0" y="0"/>
                    </a:moveTo>
                    <a:lnTo>
                      <a:pt x="3176" y="1207"/>
                    </a:lnTo>
                    <a:lnTo>
                      <a:pt x="4335" y="1644"/>
                    </a:ln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3"/>
              <p:cNvSpPr/>
              <p:nvPr/>
            </p:nvSpPr>
            <p:spPr>
              <a:xfrm>
                <a:off x="4584850" y="3231100"/>
                <a:ext cx="1777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82" fill="none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3"/>
              <p:cNvSpPr/>
              <p:nvPr/>
            </p:nvSpPr>
            <p:spPr>
              <a:xfrm>
                <a:off x="3879250" y="3222700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3878325" y="3242050"/>
                <a:ext cx="644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" fill="none" extrusionOk="0">
                    <a:moveTo>
                      <a:pt x="25795" y="0"/>
                    </a:moveTo>
                    <a:lnTo>
                      <a:pt x="0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5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Data dalam bentuk tabel</a:t>
            </a:r>
            <a:endParaRPr dirty="0"/>
          </a:p>
        </p:txBody>
      </p:sp>
      <p:sp>
        <p:nvSpPr>
          <p:cNvPr id="3089" name="Google Shape;3089;p50"/>
          <p:cNvSpPr txBox="1">
            <a:spLocks noGrp="1"/>
          </p:cNvSpPr>
          <p:nvPr>
            <p:ph type="subTitle" idx="4"/>
          </p:nvPr>
        </p:nvSpPr>
        <p:spPr>
          <a:xfrm>
            <a:off x="1316590" y="1880610"/>
            <a:ext cx="188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smtClean="0"/>
              <a:t>Tabel baris kolom</a:t>
            </a:r>
            <a:endParaRPr sz="1600" dirty="0"/>
          </a:p>
        </p:txBody>
      </p:sp>
      <p:sp>
        <p:nvSpPr>
          <p:cNvPr id="3090" name="Google Shape;3090;p50"/>
          <p:cNvSpPr txBox="1">
            <a:spLocks noGrp="1"/>
          </p:cNvSpPr>
          <p:nvPr>
            <p:ph type="subTitle" idx="5"/>
          </p:nvPr>
        </p:nvSpPr>
        <p:spPr>
          <a:xfrm>
            <a:off x="3645899" y="1874745"/>
            <a:ext cx="188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smtClean="0"/>
              <a:t>Tabel kontigensi</a:t>
            </a:r>
            <a:endParaRPr sz="1600" dirty="0"/>
          </a:p>
        </p:txBody>
      </p:sp>
      <p:sp>
        <p:nvSpPr>
          <p:cNvPr id="3091" name="Google Shape;3091;p50"/>
          <p:cNvSpPr txBox="1">
            <a:spLocks noGrp="1"/>
          </p:cNvSpPr>
          <p:nvPr>
            <p:ph type="subTitle" idx="6"/>
          </p:nvPr>
        </p:nvSpPr>
        <p:spPr>
          <a:xfrm>
            <a:off x="5853637" y="1879338"/>
            <a:ext cx="253228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 smtClean="0"/>
              <a:t>Tabel distribusi frekuensi</a:t>
            </a:r>
            <a:endParaRPr sz="1600" dirty="0"/>
          </a:p>
        </p:txBody>
      </p:sp>
      <p:grpSp>
        <p:nvGrpSpPr>
          <p:cNvPr id="3092" name="Google Shape;3092;p50"/>
          <p:cNvGrpSpPr/>
          <p:nvPr/>
        </p:nvGrpSpPr>
        <p:grpSpPr>
          <a:xfrm rot="-998892" flipH="1">
            <a:off x="6423892" y="4432004"/>
            <a:ext cx="1309842" cy="444349"/>
            <a:chOff x="720011" y="4328296"/>
            <a:chExt cx="1309817" cy="444340"/>
          </a:xfrm>
        </p:grpSpPr>
        <p:grpSp>
          <p:nvGrpSpPr>
            <p:cNvPr id="3093" name="Google Shape;3093;p50"/>
            <p:cNvGrpSpPr/>
            <p:nvPr/>
          </p:nvGrpSpPr>
          <p:grpSpPr>
            <a:xfrm rot="-808883">
              <a:off x="718499" y="4479368"/>
              <a:ext cx="1312842" cy="142196"/>
              <a:chOff x="3786100" y="3196400"/>
              <a:chExt cx="845475" cy="91575"/>
            </a:xfrm>
          </p:grpSpPr>
          <p:sp>
            <p:nvSpPr>
              <p:cNvPr id="3094" name="Google Shape;3094;p50"/>
              <p:cNvSpPr/>
              <p:nvPr/>
            </p:nvSpPr>
            <p:spPr>
              <a:xfrm>
                <a:off x="4584850" y="3231100"/>
                <a:ext cx="4672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882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  <a:lnTo>
                      <a:pt x="1869" y="438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50"/>
              <p:cNvSpPr/>
              <p:nvPr/>
            </p:nvSpPr>
            <p:spPr>
              <a:xfrm>
                <a:off x="3878325" y="3222700"/>
                <a:ext cx="6449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775" extrusionOk="0">
                    <a:moveTo>
                      <a:pt x="38" y="0"/>
                    </a:moveTo>
                    <a:cubicBezTo>
                      <a:pt x="16" y="219"/>
                      <a:pt x="0" y="475"/>
                      <a:pt x="0" y="774"/>
                    </a:cubicBezTo>
                    <a:lnTo>
                      <a:pt x="25795" y="774"/>
                    </a:lnTo>
                    <a:lnTo>
                      <a:pt x="24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6" name="Google Shape;3096;p50"/>
              <p:cNvGrpSpPr/>
              <p:nvPr/>
            </p:nvGrpSpPr>
            <p:grpSpPr>
              <a:xfrm>
                <a:off x="3878325" y="3200950"/>
                <a:ext cx="644900" cy="60750"/>
                <a:chOff x="3878325" y="3200950"/>
                <a:chExt cx="644900" cy="60750"/>
              </a:xfrm>
            </p:grpSpPr>
            <p:sp>
              <p:nvSpPr>
                <p:cNvPr id="3097" name="Google Shape;3097;p50"/>
                <p:cNvSpPr/>
                <p:nvPr/>
              </p:nvSpPr>
              <p:spPr>
                <a:xfrm>
                  <a:off x="3878325" y="3242050"/>
                  <a:ext cx="644900" cy="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6" h="786" extrusionOk="0">
                      <a:moveTo>
                        <a:pt x="0" y="0"/>
                      </a:moveTo>
                      <a:cubicBezTo>
                        <a:pt x="0" y="305"/>
                        <a:pt x="16" y="566"/>
                        <a:pt x="38" y="785"/>
                      </a:cubicBezTo>
                      <a:lnTo>
                        <a:pt x="24743" y="785"/>
                      </a:lnTo>
                      <a:lnTo>
                        <a:pt x="25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50"/>
                <p:cNvSpPr/>
                <p:nvPr/>
              </p:nvSpPr>
              <p:spPr>
                <a:xfrm>
                  <a:off x="3879250" y="3200950"/>
                  <a:ext cx="643975" cy="2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9" h="871" extrusionOk="0">
                      <a:moveTo>
                        <a:pt x="150" y="0"/>
                      </a:moveTo>
                      <a:cubicBezTo>
                        <a:pt x="150" y="0"/>
                        <a:pt x="54" y="294"/>
                        <a:pt x="1" y="870"/>
                      </a:cubicBezTo>
                      <a:lnTo>
                        <a:pt x="24706" y="870"/>
                      </a:lnTo>
                      <a:lnTo>
                        <a:pt x="2575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99" name="Google Shape;3099;p50"/>
              <p:cNvSpPr/>
              <p:nvPr/>
            </p:nvSpPr>
            <p:spPr>
              <a:xfrm>
                <a:off x="3879250" y="3261675"/>
                <a:ext cx="6439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25759" h="871" extrusionOk="0">
                    <a:moveTo>
                      <a:pt x="1" y="0"/>
                    </a:moveTo>
                    <a:cubicBezTo>
                      <a:pt x="54" y="571"/>
                      <a:pt x="150" y="870"/>
                      <a:pt x="150" y="870"/>
                    </a:cubicBezTo>
                    <a:lnTo>
                      <a:pt x="25758" y="870"/>
                    </a:lnTo>
                    <a:lnTo>
                      <a:pt x="247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50"/>
              <p:cNvSpPr/>
              <p:nvPr/>
            </p:nvSpPr>
            <p:spPr>
              <a:xfrm>
                <a:off x="3786100" y="3200950"/>
                <a:ext cx="470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2205" extrusionOk="0">
                    <a:moveTo>
                      <a:pt x="511" y="0"/>
                    </a:moveTo>
                    <a:cubicBezTo>
                      <a:pt x="476" y="0"/>
                      <a:pt x="0" y="30"/>
                      <a:pt x="0" y="1644"/>
                    </a:cubicBezTo>
                    <a:cubicBezTo>
                      <a:pt x="0" y="1794"/>
                      <a:pt x="6" y="1922"/>
                      <a:pt x="11" y="2039"/>
                    </a:cubicBezTo>
                    <a:lnTo>
                      <a:pt x="1623" y="2039"/>
                    </a:lnTo>
                    <a:lnTo>
                      <a:pt x="1639" y="2205"/>
                    </a:lnTo>
                    <a:cubicBezTo>
                      <a:pt x="1629" y="2045"/>
                      <a:pt x="1623" y="1858"/>
                      <a:pt x="1623" y="1644"/>
                    </a:cubicBezTo>
                    <a:cubicBezTo>
                      <a:pt x="1623" y="721"/>
                      <a:pt x="1773" y="230"/>
                      <a:pt x="1880" y="0"/>
                    </a:cubicBezTo>
                    <a:lnTo>
                      <a:pt x="513" y="0"/>
                    </a:lnTo>
                    <a:cubicBezTo>
                      <a:pt x="513" y="0"/>
                      <a:pt x="512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50"/>
              <p:cNvSpPr/>
              <p:nvPr/>
            </p:nvSpPr>
            <p:spPr>
              <a:xfrm>
                <a:off x="3786375" y="3251925"/>
                <a:ext cx="467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261" extrusionOk="0">
                    <a:moveTo>
                      <a:pt x="0" y="0"/>
                    </a:moveTo>
                    <a:cubicBezTo>
                      <a:pt x="72" y="1240"/>
                      <a:pt x="475" y="1260"/>
                      <a:pt x="501" y="1260"/>
                    </a:cubicBezTo>
                    <a:cubicBezTo>
                      <a:pt x="501" y="1260"/>
                      <a:pt x="502" y="1260"/>
                      <a:pt x="502" y="1260"/>
                    </a:cubicBezTo>
                    <a:lnTo>
                      <a:pt x="1869" y="1260"/>
                    </a:lnTo>
                    <a:cubicBezTo>
                      <a:pt x="1804" y="1121"/>
                      <a:pt x="1724" y="887"/>
                      <a:pt x="1671" y="524"/>
                    </a:cubicBezTo>
                    <a:cubicBezTo>
                      <a:pt x="1655" y="433"/>
                      <a:pt x="1644" y="331"/>
                      <a:pt x="1639" y="225"/>
                    </a:cubicBezTo>
                    <a:lnTo>
                      <a:pt x="1628" y="166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02" name="Google Shape;3102;p50"/>
              <p:cNvGrpSpPr/>
              <p:nvPr/>
            </p:nvGrpSpPr>
            <p:grpSpPr>
              <a:xfrm>
                <a:off x="3826675" y="3196400"/>
                <a:ext cx="775950" cy="91575"/>
                <a:chOff x="3826675" y="3196400"/>
                <a:chExt cx="775950" cy="91575"/>
              </a:xfrm>
            </p:grpSpPr>
            <p:sp>
              <p:nvSpPr>
                <p:cNvPr id="3103" name="Google Shape;3103;p50"/>
                <p:cNvSpPr/>
                <p:nvPr/>
              </p:nvSpPr>
              <p:spPr>
                <a:xfrm>
                  <a:off x="4496900" y="3200950"/>
                  <a:ext cx="105725" cy="8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3300" extrusionOk="0">
                      <a:moveTo>
                        <a:pt x="1052" y="0"/>
                      </a:moveTo>
                      <a:lnTo>
                        <a:pt x="0" y="870"/>
                      </a:lnTo>
                      <a:lnTo>
                        <a:pt x="1052" y="1644"/>
                      </a:lnTo>
                      <a:lnTo>
                        <a:pt x="0" y="2429"/>
                      </a:lnTo>
                      <a:lnTo>
                        <a:pt x="1052" y="3299"/>
                      </a:lnTo>
                      <a:lnTo>
                        <a:pt x="4228" y="2087"/>
                      </a:lnTo>
                      <a:lnTo>
                        <a:pt x="3518" y="1644"/>
                      </a:lnTo>
                      <a:lnTo>
                        <a:pt x="4228" y="1207"/>
                      </a:lnTo>
                      <a:lnTo>
                        <a:pt x="10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50"/>
                <p:cNvSpPr/>
                <p:nvPr/>
              </p:nvSpPr>
              <p:spPr>
                <a:xfrm>
                  <a:off x="3826675" y="3196400"/>
                  <a:ext cx="56350" cy="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2745" extrusionOk="0">
                      <a:moveTo>
                        <a:pt x="363" y="1"/>
                      </a:moveTo>
                      <a:cubicBezTo>
                        <a:pt x="363" y="1"/>
                        <a:pt x="315" y="49"/>
                        <a:pt x="257" y="182"/>
                      </a:cubicBezTo>
                      <a:cubicBezTo>
                        <a:pt x="150" y="412"/>
                        <a:pt x="0" y="903"/>
                        <a:pt x="0" y="1826"/>
                      </a:cubicBezTo>
                      <a:cubicBezTo>
                        <a:pt x="0" y="2040"/>
                        <a:pt x="6" y="2227"/>
                        <a:pt x="16" y="2387"/>
                      </a:cubicBezTo>
                      <a:lnTo>
                        <a:pt x="27" y="2446"/>
                      </a:lnTo>
                      <a:cubicBezTo>
                        <a:pt x="32" y="2552"/>
                        <a:pt x="43" y="2654"/>
                        <a:pt x="59" y="2745"/>
                      </a:cubicBezTo>
                      <a:lnTo>
                        <a:pt x="2120" y="2745"/>
                      </a:lnTo>
                      <a:cubicBezTo>
                        <a:pt x="2114" y="2702"/>
                        <a:pt x="2109" y="2659"/>
                        <a:pt x="2104" y="2611"/>
                      </a:cubicBezTo>
                      <a:cubicBezTo>
                        <a:pt x="2082" y="2392"/>
                        <a:pt x="2066" y="2131"/>
                        <a:pt x="2066" y="1826"/>
                      </a:cubicBezTo>
                      <a:cubicBezTo>
                        <a:pt x="2066" y="1527"/>
                        <a:pt x="2082" y="1266"/>
                        <a:pt x="2104" y="1052"/>
                      </a:cubicBezTo>
                      <a:cubicBezTo>
                        <a:pt x="2157" y="476"/>
                        <a:pt x="2253" y="182"/>
                        <a:pt x="2253" y="182"/>
                      </a:cubicBezTo>
                      <a:lnTo>
                        <a:pt x="20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50"/>
                <p:cNvSpPr/>
                <p:nvPr/>
              </p:nvSpPr>
              <p:spPr>
                <a:xfrm>
                  <a:off x="3828150" y="3265000"/>
                  <a:ext cx="54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" h="919" extrusionOk="0">
                      <a:moveTo>
                        <a:pt x="0" y="1"/>
                      </a:moveTo>
                      <a:cubicBezTo>
                        <a:pt x="53" y="364"/>
                        <a:pt x="133" y="598"/>
                        <a:pt x="198" y="737"/>
                      </a:cubicBezTo>
                      <a:cubicBezTo>
                        <a:pt x="256" y="865"/>
                        <a:pt x="304" y="919"/>
                        <a:pt x="304" y="919"/>
                      </a:cubicBezTo>
                      <a:lnTo>
                        <a:pt x="2007" y="919"/>
                      </a:lnTo>
                      <a:lnTo>
                        <a:pt x="2194" y="737"/>
                      </a:lnTo>
                      <a:cubicBezTo>
                        <a:pt x="2194" y="737"/>
                        <a:pt x="2114" y="486"/>
                        <a:pt x="20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6" name="Google Shape;3106;p50"/>
              <p:cNvSpPr/>
              <p:nvPr/>
            </p:nvSpPr>
            <p:spPr>
              <a:xfrm>
                <a:off x="3878325" y="3242050"/>
                <a:ext cx="6449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56" fill="none" extrusionOk="0">
                    <a:moveTo>
                      <a:pt x="25795" y="0"/>
                    </a:moveTo>
                    <a:lnTo>
                      <a:pt x="24743" y="785"/>
                    </a:lnTo>
                    <a:lnTo>
                      <a:pt x="25795" y="1655"/>
                    </a:lnTo>
                    <a:lnTo>
                      <a:pt x="187" y="1655"/>
                    </a:lnTo>
                    <a:cubicBezTo>
                      <a:pt x="187" y="1655"/>
                      <a:pt x="91" y="1356"/>
                      <a:pt x="38" y="785"/>
                    </a:cubicBezTo>
                    <a:cubicBezTo>
                      <a:pt x="16" y="566"/>
                      <a:pt x="0" y="305"/>
                      <a:pt x="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50"/>
              <p:cNvSpPr/>
              <p:nvPr/>
            </p:nvSpPr>
            <p:spPr>
              <a:xfrm>
                <a:off x="3826675" y="3242050"/>
                <a:ext cx="563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37" fill="none" extrusionOk="0">
                    <a:moveTo>
                      <a:pt x="2253" y="1655"/>
                    </a:moveTo>
                    <a:lnTo>
                      <a:pt x="2066" y="1837"/>
                    </a:lnTo>
                    <a:lnTo>
                      <a:pt x="363" y="1837"/>
                    </a:lnTo>
                    <a:cubicBezTo>
                      <a:pt x="363" y="1837"/>
                      <a:pt x="315" y="1783"/>
                      <a:pt x="257" y="1655"/>
                    </a:cubicBezTo>
                    <a:cubicBezTo>
                      <a:pt x="150" y="1420"/>
                      <a:pt x="0" y="929"/>
                      <a:pt x="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50"/>
              <p:cNvSpPr/>
              <p:nvPr/>
            </p:nvSpPr>
            <p:spPr>
              <a:xfrm>
                <a:off x="3786100" y="3242050"/>
                <a:ext cx="47000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82" fill="none" extrusionOk="0">
                    <a:moveTo>
                      <a:pt x="1880" y="1655"/>
                    </a:moveTo>
                    <a:lnTo>
                      <a:pt x="513" y="1655"/>
                    </a:lnTo>
                    <a:cubicBezTo>
                      <a:pt x="513" y="1655"/>
                      <a:pt x="0" y="1682"/>
                      <a:pt x="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50"/>
              <p:cNvSpPr/>
              <p:nvPr/>
            </p:nvSpPr>
            <p:spPr>
              <a:xfrm>
                <a:off x="4523200" y="3242050"/>
                <a:ext cx="1083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56" fill="none" extrusionOk="0">
                    <a:moveTo>
                      <a:pt x="0" y="1655"/>
                    </a:moveTo>
                    <a:lnTo>
                      <a:pt x="3176" y="443"/>
                    </a:lnTo>
                    <a:lnTo>
                      <a:pt x="4335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50"/>
              <p:cNvSpPr/>
              <p:nvPr/>
            </p:nvSpPr>
            <p:spPr>
              <a:xfrm>
                <a:off x="3879250" y="3261675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50"/>
              <p:cNvSpPr/>
              <p:nvPr/>
            </p:nvSpPr>
            <p:spPr>
              <a:xfrm>
                <a:off x="3878325" y="3200950"/>
                <a:ext cx="6449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45" fill="none" extrusionOk="0">
                    <a:moveTo>
                      <a:pt x="25795" y="1644"/>
                    </a:moveTo>
                    <a:lnTo>
                      <a:pt x="24743" y="870"/>
                    </a:lnTo>
                    <a:lnTo>
                      <a:pt x="25795" y="0"/>
                    </a:lnTo>
                    <a:lnTo>
                      <a:pt x="187" y="0"/>
                    </a:lnTo>
                    <a:cubicBezTo>
                      <a:pt x="187" y="0"/>
                      <a:pt x="91" y="294"/>
                      <a:pt x="38" y="870"/>
                    </a:cubicBezTo>
                    <a:cubicBezTo>
                      <a:pt x="16" y="1089"/>
                      <a:pt x="0" y="1345"/>
                      <a:pt x="0" y="1644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50"/>
              <p:cNvSpPr/>
              <p:nvPr/>
            </p:nvSpPr>
            <p:spPr>
              <a:xfrm>
                <a:off x="3826675" y="3196400"/>
                <a:ext cx="563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27" fill="none" extrusionOk="0">
                    <a:moveTo>
                      <a:pt x="2253" y="182"/>
                    </a:moveTo>
                    <a:lnTo>
                      <a:pt x="2066" y="1"/>
                    </a:lnTo>
                    <a:lnTo>
                      <a:pt x="363" y="1"/>
                    </a:lnTo>
                    <a:cubicBezTo>
                      <a:pt x="363" y="1"/>
                      <a:pt x="315" y="49"/>
                      <a:pt x="257" y="182"/>
                    </a:cubicBezTo>
                    <a:cubicBezTo>
                      <a:pt x="150" y="412"/>
                      <a:pt x="0" y="903"/>
                      <a:pt x="0" y="1826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50"/>
              <p:cNvSpPr/>
              <p:nvPr/>
            </p:nvSpPr>
            <p:spPr>
              <a:xfrm>
                <a:off x="3786100" y="3200150"/>
                <a:ext cx="47000" cy="419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77" fill="none" extrusionOk="0">
                    <a:moveTo>
                      <a:pt x="1880" y="32"/>
                    </a:moveTo>
                    <a:lnTo>
                      <a:pt x="513" y="32"/>
                    </a:lnTo>
                    <a:cubicBezTo>
                      <a:pt x="513" y="32"/>
                      <a:pt x="0" y="0"/>
                      <a:pt x="0" y="1676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50"/>
              <p:cNvSpPr/>
              <p:nvPr/>
            </p:nvSpPr>
            <p:spPr>
              <a:xfrm>
                <a:off x="4523200" y="3200950"/>
                <a:ext cx="108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45" fill="none" extrusionOk="0">
                    <a:moveTo>
                      <a:pt x="0" y="0"/>
                    </a:moveTo>
                    <a:lnTo>
                      <a:pt x="3176" y="1207"/>
                    </a:lnTo>
                    <a:lnTo>
                      <a:pt x="4335" y="1644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50"/>
              <p:cNvSpPr/>
              <p:nvPr/>
            </p:nvSpPr>
            <p:spPr>
              <a:xfrm>
                <a:off x="4584850" y="3231100"/>
                <a:ext cx="1777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82" fill="none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50"/>
              <p:cNvSpPr/>
              <p:nvPr/>
            </p:nvSpPr>
            <p:spPr>
              <a:xfrm>
                <a:off x="3879250" y="3222700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50"/>
              <p:cNvSpPr/>
              <p:nvPr/>
            </p:nvSpPr>
            <p:spPr>
              <a:xfrm>
                <a:off x="3878325" y="3242050"/>
                <a:ext cx="644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" fill="none" extrusionOk="0">
                    <a:moveTo>
                      <a:pt x="25795" y="0"/>
                    </a:moveTo>
                    <a:lnTo>
                      <a:pt x="0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8" name="Google Shape;3118;p50"/>
            <p:cNvGrpSpPr/>
            <p:nvPr/>
          </p:nvGrpSpPr>
          <p:grpSpPr>
            <a:xfrm rot="-808883">
              <a:off x="718499" y="4479368"/>
              <a:ext cx="1312842" cy="142196"/>
              <a:chOff x="3786100" y="3196400"/>
              <a:chExt cx="845475" cy="91575"/>
            </a:xfrm>
          </p:grpSpPr>
          <p:sp>
            <p:nvSpPr>
              <p:cNvPr id="3119" name="Google Shape;3119;p50"/>
              <p:cNvSpPr/>
              <p:nvPr/>
            </p:nvSpPr>
            <p:spPr>
              <a:xfrm>
                <a:off x="4584850" y="3231100"/>
                <a:ext cx="4672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882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  <a:lnTo>
                      <a:pt x="1869" y="438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50"/>
              <p:cNvSpPr/>
              <p:nvPr/>
            </p:nvSpPr>
            <p:spPr>
              <a:xfrm>
                <a:off x="3878325" y="3222700"/>
                <a:ext cx="6449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775" extrusionOk="0">
                    <a:moveTo>
                      <a:pt x="38" y="0"/>
                    </a:moveTo>
                    <a:cubicBezTo>
                      <a:pt x="16" y="219"/>
                      <a:pt x="0" y="475"/>
                      <a:pt x="0" y="774"/>
                    </a:cubicBezTo>
                    <a:lnTo>
                      <a:pt x="25795" y="774"/>
                    </a:lnTo>
                    <a:lnTo>
                      <a:pt x="24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1" name="Google Shape;3121;p50"/>
              <p:cNvGrpSpPr/>
              <p:nvPr/>
            </p:nvGrpSpPr>
            <p:grpSpPr>
              <a:xfrm>
                <a:off x="3878325" y="3200950"/>
                <a:ext cx="644900" cy="60750"/>
                <a:chOff x="3878325" y="3200950"/>
                <a:chExt cx="644900" cy="60750"/>
              </a:xfrm>
            </p:grpSpPr>
            <p:sp>
              <p:nvSpPr>
                <p:cNvPr id="3122" name="Google Shape;3122;p50"/>
                <p:cNvSpPr/>
                <p:nvPr/>
              </p:nvSpPr>
              <p:spPr>
                <a:xfrm>
                  <a:off x="3878325" y="3242050"/>
                  <a:ext cx="644900" cy="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6" h="786" extrusionOk="0">
                      <a:moveTo>
                        <a:pt x="0" y="0"/>
                      </a:moveTo>
                      <a:cubicBezTo>
                        <a:pt x="0" y="305"/>
                        <a:pt x="16" y="566"/>
                        <a:pt x="38" y="785"/>
                      </a:cubicBezTo>
                      <a:lnTo>
                        <a:pt x="24743" y="785"/>
                      </a:lnTo>
                      <a:lnTo>
                        <a:pt x="25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50"/>
                <p:cNvSpPr/>
                <p:nvPr/>
              </p:nvSpPr>
              <p:spPr>
                <a:xfrm>
                  <a:off x="3879250" y="3200950"/>
                  <a:ext cx="643975" cy="2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9" h="871" extrusionOk="0">
                      <a:moveTo>
                        <a:pt x="150" y="0"/>
                      </a:moveTo>
                      <a:cubicBezTo>
                        <a:pt x="150" y="0"/>
                        <a:pt x="54" y="294"/>
                        <a:pt x="1" y="870"/>
                      </a:cubicBezTo>
                      <a:lnTo>
                        <a:pt x="24706" y="870"/>
                      </a:lnTo>
                      <a:lnTo>
                        <a:pt x="2575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24" name="Google Shape;3124;p50"/>
              <p:cNvSpPr/>
              <p:nvPr/>
            </p:nvSpPr>
            <p:spPr>
              <a:xfrm>
                <a:off x="3879250" y="3261675"/>
                <a:ext cx="6439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25759" h="871" extrusionOk="0">
                    <a:moveTo>
                      <a:pt x="1" y="0"/>
                    </a:moveTo>
                    <a:cubicBezTo>
                      <a:pt x="54" y="571"/>
                      <a:pt x="150" y="870"/>
                      <a:pt x="150" y="870"/>
                    </a:cubicBezTo>
                    <a:lnTo>
                      <a:pt x="25758" y="870"/>
                    </a:lnTo>
                    <a:lnTo>
                      <a:pt x="247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50"/>
              <p:cNvSpPr/>
              <p:nvPr/>
            </p:nvSpPr>
            <p:spPr>
              <a:xfrm>
                <a:off x="3786100" y="3200950"/>
                <a:ext cx="470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2205" extrusionOk="0">
                    <a:moveTo>
                      <a:pt x="511" y="0"/>
                    </a:moveTo>
                    <a:cubicBezTo>
                      <a:pt x="476" y="0"/>
                      <a:pt x="0" y="30"/>
                      <a:pt x="0" y="1644"/>
                    </a:cubicBezTo>
                    <a:cubicBezTo>
                      <a:pt x="0" y="1794"/>
                      <a:pt x="6" y="1922"/>
                      <a:pt x="11" y="2039"/>
                    </a:cubicBezTo>
                    <a:lnTo>
                      <a:pt x="1623" y="2039"/>
                    </a:lnTo>
                    <a:lnTo>
                      <a:pt x="1639" y="2205"/>
                    </a:lnTo>
                    <a:cubicBezTo>
                      <a:pt x="1629" y="2045"/>
                      <a:pt x="1623" y="1858"/>
                      <a:pt x="1623" y="1644"/>
                    </a:cubicBezTo>
                    <a:cubicBezTo>
                      <a:pt x="1623" y="721"/>
                      <a:pt x="1773" y="230"/>
                      <a:pt x="1880" y="0"/>
                    </a:cubicBezTo>
                    <a:lnTo>
                      <a:pt x="513" y="0"/>
                    </a:lnTo>
                    <a:cubicBezTo>
                      <a:pt x="513" y="0"/>
                      <a:pt x="512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50"/>
              <p:cNvSpPr/>
              <p:nvPr/>
            </p:nvSpPr>
            <p:spPr>
              <a:xfrm>
                <a:off x="3786375" y="3251925"/>
                <a:ext cx="467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261" extrusionOk="0">
                    <a:moveTo>
                      <a:pt x="0" y="0"/>
                    </a:moveTo>
                    <a:cubicBezTo>
                      <a:pt x="72" y="1240"/>
                      <a:pt x="475" y="1260"/>
                      <a:pt x="501" y="1260"/>
                    </a:cubicBezTo>
                    <a:cubicBezTo>
                      <a:pt x="501" y="1260"/>
                      <a:pt x="502" y="1260"/>
                      <a:pt x="502" y="1260"/>
                    </a:cubicBezTo>
                    <a:lnTo>
                      <a:pt x="1869" y="1260"/>
                    </a:lnTo>
                    <a:cubicBezTo>
                      <a:pt x="1804" y="1121"/>
                      <a:pt x="1724" y="887"/>
                      <a:pt x="1671" y="524"/>
                    </a:cubicBezTo>
                    <a:cubicBezTo>
                      <a:pt x="1655" y="433"/>
                      <a:pt x="1644" y="331"/>
                      <a:pt x="1639" y="225"/>
                    </a:cubicBezTo>
                    <a:lnTo>
                      <a:pt x="1628" y="166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7" name="Google Shape;3127;p50"/>
              <p:cNvGrpSpPr/>
              <p:nvPr/>
            </p:nvGrpSpPr>
            <p:grpSpPr>
              <a:xfrm>
                <a:off x="3826675" y="3196400"/>
                <a:ext cx="775950" cy="91575"/>
                <a:chOff x="3826675" y="3196400"/>
                <a:chExt cx="775950" cy="91575"/>
              </a:xfrm>
            </p:grpSpPr>
            <p:sp>
              <p:nvSpPr>
                <p:cNvPr id="3128" name="Google Shape;3128;p50"/>
                <p:cNvSpPr/>
                <p:nvPr/>
              </p:nvSpPr>
              <p:spPr>
                <a:xfrm>
                  <a:off x="4496900" y="3200950"/>
                  <a:ext cx="105725" cy="8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3300" extrusionOk="0">
                      <a:moveTo>
                        <a:pt x="1052" y="0"/>
                      </a:moveTo>
                      <a:lnTo>
                        <a:pt x="0" y="870"/>
                      </a:lnTo>
                      <a:lnTo>
                        <a:pt x="1052" y="1644"/>
                      </a:lnTo>
                      <a:lnTo>
                        <a:pt x="0" y="2429"/>
                      </a:lnTo>
                      <a:lnTo>
                        <a:pt x="1052" y="3299"/>
                      </a:lnTo>
                      <a:lnTo>
                        <a:pt x="4228" y="2087"/>
                      </a:lnTo>
                      <a:lnTo>
                        <a:pt x="3518" y="1644"/>
                      </a:lnTo>
                      <a:lnTo>
                        <a:pt x="4228" y="1207"/>
                      </a:lnTo>
                      <a:lnTo>
                        <a:pt x="10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50"/>
                <p:cNvSpPr/>
                <p:nvPr/>
              </p:nvSpPr>
              <p:spPr>
                <a:xfrm>
                  <a:off x="3826675" y="3196400"/>
                  <a:ext cx="56350" cy="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2745" extrusionOk="0">
                      <a:moveTo>
                        <a:pt x="363" y="1"/>
                      </a:moveTo>
                      <a:cubicBezTo>
                        <a:pt x="363" y="1"/>
                        <a:pt x="315" y="49"/>
                        <a:pt x="257" y="182"/>
                      </a:cubicBezTo>
                      <a:cubicBezTo>
                        <a:pt x="150" y="412"/>
                        <a:pt x="0" y="903"/>
                        <a:pt x="0" y="1826"/>
                      </a:cubicBezTo>
                      <a:cubicBezTo>
                        <a:pt x="0" y="2040"/>
                        <a:pt x="6" y="2227"/>
                        <a:pt x="16" y="2387"/>
                      </a:cubicBezTo>
                      <a:lnTo>
                        <a:pt x="27" y="2446"/>
                      </a:lnTo>
                      <a:cubicBezTo>
                        <a:pt x="32" y="2552"/>
                        <a:pt x="43" y="2654"/>
                        <a:pt x="59" y="2745"/>
                      </a:cubicBezTo>
                      <a:lnTo>
                        <a:pt x="2120" y="2745"/>
                      </a:lnTo>
                      <a:cubicBezTo>
                        <a:pt x="2114" y="2702"/>
                        <a:pt x="2109" y="2659"/>
                        <a:pt x="2104" y="2611"/>
                      </a:cubicBezTo>
                      <a:cubicBezTo>
                        <a:pt x="2082" y="2392"/>
                        <a:pt x="2066" y="2131"/>
                        <a:pt x="2066" y="1826"/>
                      </a:cubicBezTo>
                      <a:cubicBezTo>
                        <a:pt x="2066" y="1527"/>
                        <a:pt x="2082" y="1266"/>
                        <a:pt x="2104" y="1052"/>
                      </a:cubicBezTo>
                      <a:cubicBezTo>
                        <a:pt x="2157" y="476"/>
                        <a:pt x="2253" y="182"/>
                        <a:pt x="2253" y="182"/>
                      </a:cubicBezTo>
                      <a:lnTo>
                        <a:pt x="20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50"/>
                <p:cNvSpPr/>
                <p:nvPr/>
              </p:nvSpPr>
              <p:spPr>
                <a:xfrm>
                  <a:off x="3828150" y="3265000"/>
                  <a:ext cx="54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" h="919" extrusionOk="0">
                      <a:moveTo>
                        <a:pt x="0" y="1"/>
                      </a:moveTo>
                      <a:cubicBezTo>
                        <a:pt x="53" y="364"/>
                        <a:pt x="133" y="598"/>
                        <a:pt x="198" y="737"/>
                      </a:cubicBezTo>
                      <a:cubicBezTo>
                        <a:pt x="256" y="865"/>
                        <a:pt x="304" y="919"/>
                        <a:pt x="304" y="919"/>
                      </a:cubicBezTo>
                      <a:lnTo>
                        <a:pt x="2007" y="919"/>
                      </a:lnTo>
                      <a:lnTo>
                        <a:pt x="2194" y="737"/>
                      </a:lnTo>
                      <a:cubicBezTo>
                        <a:pt x="2194" y="737"/>
                        <a:pt x="2114" y="486"/>
                        <a:pt x="20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31" name="Google Shape;3131;p50"/>
              <p:cNvSpPr/>
              <p:nvPr/>
            </p:nvSpPr>
            <p:spPr>
              <a:xfrm>
                <a:off x="3878325" y="3242050"/>
                <a:ext cx="6449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56" fill="none" extrusionOk="0">
                    <a:moveTo>
                      <a:pt x="25795" y="0"/>
                    </a:moveTo>
                    <a:lnTo>
                      <a:pt x="24743" y="785"/>
                    </a:lnTo>
                    <a:lnTo>
                      <a:pt x="25795" y="1655"/>
                    </a:lnTo>
                    <a:lnTo>
                      <a:pt x="187" y="1655"/>
                    </a:lnTo>
                    <a:cubicBezTo>
                      <a:pt x="187" y="1655"/>
                      <a:pt x="91" y="1356"/>
                      <a:pt x="38" y="785"/>
                    </a:cubicBezTo>
                    <a:cubicBezTo>
                      <a:pt x="16" y="566"/>
                      <a:pt x="0" y="305"/>
                      <a:pt x="0" y="0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50"/>
              <p:cNvSpPr/>
              <p:nvPr/>
            </p:nvSpPr>
            <p:spPr>
              <a:xfrm>
                <a:off x="3826675" y="3242050"/>
                <a:ext cx="563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37" fill="none" extrusionOk="0">
                    <a:moveTo>
                      <a:pt x="2253" y="1655"/>
                    </a:moveTo>
                    <a:lnTo>
                      <a:pt x="2066" y="1837"/>
                    </a:lnTo>
                    <a:lnTo>
                      <a:pt x="363" y="1837"/>
                    </a:lnTo>
                    <a:cubicBezTo>
                      <a:pt x="363" y="1837"/>
                      <a:pt x="315" y="1783"/>
                      <a:pt x="257" y="1655"/>
                    </a:cubicBezTo>
                    <a:cubicBezTo>
                      <a:pt x="150" y="1420"/>
                      <a:pt x="0" y="929"/>
                      <a:pt x="0" y="0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50"/>
              <p:cNvSpPr/>
              <p:nvPr/>
            </p:nvSpPr>
            <p:spPr>
              <a:xfrm>
                <a:off x="3786100" y="3242050"/>
                <a:ext cx="47000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82" fill="none" extrusionOk="0">
                    <a:moveTo>
                      <a:pt x="1880" y="1655"/>
                    </a:moveTo>
                    <a:lnTo>
                      <a:pt x="513" y="1655"/>
                    </a:lnTo>
                    <a:cubicBezTo>
                      <a:pt x="513" y="1655"/>
                      <a:pt x="0" y="1682"/>
                      <a:pt x="0" y="0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50"/>
              <p:cNvSpPr/>
              <p:nvPr/>
            </p:nvSpPr>
            <p:spPr>
              <a:xfrm>
                <a:off x="4523200" y="3242050"/>
                <a:ext cx="1083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56" fill="none" extrusionOk="0">
                    <a:moveTo>
                      <a:pt x="0" y="1655"/>
                    </a:moveTo>
                    <a:lnTo>
                      <a:pt x="3176" y="443"/>
                    </a:lnTo>
                    <a:lnTo>
                      <a:pt x="4335" y="0"/>
                    </a:ln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50"/>
              <p:cNvSpPr/>
              <p:nvPr/>
            </p:nvSpPr>
            <p:spPr>
              <a:xfrm>
                <a:off x="3879250" y="3261675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50"/>
              <p:cNvSpPr/>
              <p:nvPr/>
            </p:nvSpPr>
            <p:spPr>
              <a:xfrm>
                <a:off x="3878325" y="3200950"/>
                <a:ext cx="6449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645" fill="none" extrusionOk="0">
                    <a:moveTo>
                      <a:pt x="25795" y="1644"/>
                    </a:moveTo>
                    <a:lnTo>
                      <a:pt x="24743" y="870"/>
                    </a:lnTo>
                    <a:lnTo>
                      <a:pt x="25795" y="0"/>
                    </a:lnTo>
                    <a:lnTo>
                      <a:pt x="187" y="0"/>
                    </a:lnTo>
                    <a:cubicBezTo>
                      <a:pt x="187" y="0"/>
                      <a:pt x="91" y="294"/>
                      <a:pt x="38" y="870"/>
                    </a:cubicBezTo>
                    <a:cubicBezTo>
                      <a:pt x="16" y="1089"/>
                      <a:pt x="0" y="1345"/>
                      <a:pt x="0" y="1644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50"/>
              <p:cNvSpPr/>
              <p:nvPr/>
            </p:nvSpPr>
            <p:spPr>
              <a:xfrm>
                <a:off x="3826675" y="3196400"/>
                <a:ext cx="563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27" fill="none" extrusionOk="0">
                    <a:moveTo>
                      <a:pt x="2253" y="182"/>
                    </a:moveTo>
                    <a:lnTo>
                      <a:pt x="2066" y="1"/>
                    </a:lnTo>
                    <a:lnTo>
                      <a:pt x="363" y="1"/>
                    </a:lnTo>
                    <a:cubicBezTo>
                      <a:pt x="363" y="1"/>
                      <a:pt x="315" y="49"/>
                      <a:pt x="257" y="182"/>
                    </a:cubicBezTo>
                    <a:cubicBezTo>
                      <a:pt x="150" y="412"/>
                      <a:pt x="0" y="903"/>
                      <a:pt x="0" y="1826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50"/>
              <p:cNvSpPr/>
              <p:nvPr/>
            </p:nvSpPr>
            <p:spPr>
              <a:xfrm>
                <a:off x="3786100" y="3200150"/>
                <a:ext cx="47000" cy="419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77" fill="none" extrusionOk="0">
                    <a:moveTo>
                      <a:pt x="1880" y="32"/>
                    </a:moveTo>
                    <a:lnTo>
                      <a:pt x="513" y="32"/>
                    </a:lnTo>
                    <a:cubicBezTo>
                      <a:pt x="513" y="32"/>
                      <a:pt x="0" y="0"/>
                      <a:pt x="0" y="1676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50"/>
              <p:cNvSpPr/>
              <p:nvPr/>
            </p:nvSpPr>
            <p:spPr>
              <a:xfrm>
                <a:off x="4523200" y="3200950"/>
                <a:ext cx="108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645" fill="none" extrusionOk="0">
                    <a:moveTo>
                      <a:pt x="0" y="0"/>
                    </a:moveTo>
                    <a:lnTo>
                      <a:pt x="3176" y="1207"/>
                    </a:lnTo>
                    <a:lnTo>
                      <a:pt x="4335" y="1644"/>
                    </a:ln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50"/>
              <p:cNvSpPr/>
              <p:nvPr/>
            </p:nvSpPr>
            <p:spPr>
              <a:xfrm>
                <a:off x="4584850" y="3231100"/>
                <a:ext cx="1777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82" fill="none" extrusionOk="0">
                    <a:moveTo>
                      <a:pt x="710" y="1"/>
                    </a:moveTo>
                    <a:lnTo>
                      <a:pt x="0" y="438"/>
                    </a:lnTo>
                    <a:lnTo>
                      <a:pt x="710" y="88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50"/>
              <p:cNvSpPr/>
              <p:nvPr/>
            </p:nvSpPr>
            <p:spPr>
              <a:xfrm>
                <a:off x="3879250" y="3222700"/>
                <a:ext cx="617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707" h="1" fill="none" extrusionOk="0">
                    <a:moveTo>
                      <a:pt x="24706" y="0"/>
                    </a:moveTo>
                    <a:lnTo>
                      <a:pt x="1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50"/>
              <p:cNvSpPr/>
              <p:nvPr/>
            </p:nvSpPr>
            <p:spPr>
              <a:xfrm>
                <a:off x="3878325" y="3242050"/>
                <a:ext cx="644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96" h="1" fill="none" extrusionOk="0">
                    <a:moveTo>
                      <a:pt x="25795" y="0"/>
                    </a:moveTo>
                    <a:lnTo>
                      <a:pt x="0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3" name="Google Shape;3143;p50"/>
          <p:cNvGrpSpPr/>
          <p:nvPr/>
        </p:nvGrpSpPr>
        <p:grpSpPr>
          <a:xfrm>
            <a:off x="304718" y="996689"/>
            <a:ext cx="1074349" cy="1416038"/>
            <a:chOff x="1982518" y="3570664"/>
            <a:chExt cx="1074349" cy="1416038"/>
          </a:xfrm>
        </p:grpSpPr>
        <p:grpSp>
          <p:nvGrpSpPr>
            <p:cNvPr id="3144" name="Google Shape;3144;p50"/>
            <p:cNvGrpSpPr/>
            <p:nvPr/>
          </p:nvGrpSpPr>
          <p:grpSpPr>
            <a:xfrm rot="698177">
              <a:off x="2102413" y="3641738"/>
              <a:ext cx="834560" cy="1273890"/>
              <a:chOff x="2609675" y="1343350"/>
              <a:chExt cx="537450" cy="820375"/>
            </a:xfrm>
          </p:grpSpPr>
          <p:sp>
            <p:nvSpPr>
              <p:cNvPr id="3145" name="Google Shape;3145;p50"/>
              <p:cNvSpPr/>
              <p:nvPr/>
            </p:nvSpPr>
            <p:spPr>
              <a:xfrm>
                <a:off x="3065825" y="1936300"/>
                <a:ext cx="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1" extrusionOk="0">
                    <a:moveTo>
                      <a:pt x="0" y="0"/>
                    </a:moveTo>
                    <a:cubicBezTo>
                      <a:pt x="75" y="160"/>
                      <a:pt x="145" y="315"/>
                      <a:pt x="209" y="470"/>
                    </a:cubicBezTo>
                    <a:cubicBezTo>
                      <a:pt x="209" y="465"/>
                      <a:pt x="209" y="465"/>
                      <a:pt x="214" y="465"/>
                    </a:cubicBezTo>
                    <a:cubicBezTo>
                      <a:pt x="251" y="459"/>
                      <a:pt x="289" y="454"/>
                      <a:pt x="326" y="449"/>
                    </a:cubicBezTo>
                    <a:cubicBezTo>
                      <a:pt x="347" y="443"/>
                      <a:pt x="369" y="443"/>
                      <a:pt x="385" y="438"/>
                    </a:cubicBezTo>
                    <a:lnTo>
                      <a:pt x="401" y="438"/>
                    </a:lnTo>
                    <a:cubicBezTo>
                      <a:pt x="678" y="385"/>
                      <a:pt x="849" y="331"/>
                      <a:pt x="892" y="278"/>
                    </a:cubicBezTo>
                    <a:cubicBezTo>
                      <a:pt x="897" y="273"/>
                      <a:pt x="897" y="262"/>
                      <a:pt x="903" y="257"/>
                    </a:cubicBezTo>
                    <a:cubicBezTo>
                      <a:pt x="903" y="251"/>
                      <a:pt x="903" y="251"/>
                      <a:pt x="903" y="251"/>
                    </a:cubicBezTo>
                    <a:cubicBezTo>
                      <a:pt x="903" y="241"/>
                      <a:pt x="897" y="230"/>
                      <a:pt x="887" y="219"/>
                    </a:cubicBezTo>
                    <a:cubicBezTo>
                      <a:pt x="887" y="214"/>
                      <a:pt x="881" y="214"/>
                      <a:pt x="876" y="209"/>
                    </a:cubicBezTo>
                    <a:cubicBezTo>
                      <a:pt x="871" y="203"/>
                      <a:pt x="860" y="193"/>
                      <a:pt x="849" y="187"/>
                    </a:cubicBezTo>
                    <a:cubicBezTo>
                      <a:pt x="844" y="182"/>
                      <a:pt x="833" y="182"/>
                      <a:pt x="828" y="177"/>
                    </a:cubicBezTo>
                    <a:cubicBezTo>
                      <a:pt x="812" y="171"/>
                      <a:pt x="801" y="166"/>
                      <a:pt x="785" y="160"/>
                    </a:cubicBezTo>
                    <a:cubicBezTo>
                      <a:pt x="775" y="155"/>
                      <a:pt x="764" y="150"/>
                      <a:pt x="748" y="144"/>
                    </a:cubicBezTo>
                    <a:cubicBezTo>
                      <a:pt x="732" y="139"/>
                      <a:pt x="716" y="134"/>
                      <a:pt x="694" y="128"/>
                    </a:cubicBezTo>
                    <a:cubicBezTo>
                      <a:pt x="678" y="123"/>
                      <a:pt x="668" y="118"/>
                      <a:pt x="652" y="118"/>
                    </a:cubicBezTo>
                    <a:cubicBezTo>
                      <a:pt x="630" y="112"/>
                      <a:pt x="604" y="107"/>
                      <a:pt x="582" y="102"/>
                    </a:cubicBezTo>
                    <a:cubicBezTo>
                      <a:pt x="561" y="96"/>
                      <a:pt x="545" y="91"/>
                      <a:pt x="524" y="86"/>
                    </a:cubicBezTo>
                    <a:cubicBezTo>
                      <a:pt x="513" y="86"/>
                      <a:pt x="492" y="80"/>
                      <a:pt x="481" y="80"/>
                    </a:cubicBezTo>
                    <a:cubicBezTo>
                      <a:pt x="347" y="54"/>
                      <a:pt x="187" y="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50"/>
              <p:cNvSpPr/>
              <p:nvPr/>
            </p:nvSpPr>
            <p:spPr>
              <a:xfrm>
                <a:off x="2694675" y="1928825"/>
                <a:ext cx="3611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1101" extrusionOk="0">
                    <a:moveTo>
                      <a:pt x="6706" y="0"/>
                    </a:moveTo>
                    <a:cubicBezTo>
                      <a:pt x="6588" y="0"/>
                      <a:pt x="6465" y="0"/>
                      <a:pt x="6348" y="6"/>
                    </a:cubicBezTo>
                    <a:lnTo>
                      <a:pt x="6188" y="6"/>
                    </a:lnTo>
                    <a:cubicBezTo>
                      <a:pt x="6070" y="6"/>
                      <a:pt x="5953" y="6"/>
                      <a:pt x="5830" y="11"/>
                    </a:cubicBezTo>
                    <a:lnTo>
                      <a:pt x="5702" y="11"/>
                    </a:lnTo>
                    <a:cubicBezTo>
                      <a:pt x="5547" y="11"/>
                      <a:pt x="5398" y="16"/>
                      <a:pt x="5248" y="16"/>
                    </a:cubicBezTo>
                    <a:cubicBezTo>
                      <a:pt x="5189" y="16"/>
                      <a:pt x="5131" y="22"/>
                      <a:pt x="5072" y="22"/>
                    </a:cubicBezTo>
                    <a:cubicBezTo>
                      <a:pt x="4981" y="22"/>
                      <a:pt x="4885" y="22"/>
                      <a:pt x="4794" y="27"/>
                    </a:cubicBezTo>
                    <a:cubicBezTo>
                      <a:pt x="4725" y="27"/>
                      <a:pt x="4650" y="27"/>
                      <a:pt x="4581" y="32"/>
                    </a:cubicBezTo>
                    <a:cubicBezTo>
                      <a:pt x="4506" y="32"/>
                      <a:pt x="4431" y="32"/>
                      <a:pt x="4357" y="38"/>
                    </a:cubicBezTo>
                    <a:cubicBezTo>
                      <a:pt x="4282" y="38"/>
                      <a:pt x="4207" y="38"/>
                      <a:pt x="4132" y="43"/>
                    </a:cubicBezTo>
                    <a:cubicBezTo>
                      <a:pt x="4063" y="43"/>
                      <a:pt x="3994" y="48"/>
                      <a:pt x="3924" y="48"/>
                    </a:cubicBezTo>
                    <a:cubicBezTo>
                      <a:pt x="3785" y="54"/>
                      <a:pt x="3647" y="54"/>
                      <a:pt x="3513" y="59"/>
                    </a:cubicBezTo>
                    <a:cubicBezTo>
                      <a:pt x="3454" y="64"/>
                      <a:pt x="3401" y="64"/>
                      <a:pt x="3348" y="64"/>
                    </a:cubicBezTo>
                    <a:cubicBezTo>
                      <a:pt x="3268" y="70"/>
                      <a:pt x="3188" y="70"/>
                      <a:pt x="3113" y="75"/>
                    </a:cubicBezTo>
                    <a:cubicBezTo>
                      <a:pt x="3054" y="75"/>
                      <a:pt x="3001" y="80"/>
                      <a:pt x="2942" y="80"/>
                    </a:cubicBezTo>
                    <a:cubicBezTo>
                      <a:pt x="2867" y="86"/>
                      <a:pt x="2798" y="86"/>
                      <a:pt x="2723" y="91"/>
                    </a:cubicBezTo>
                    <a:cubicBezTo>
                      <a:pt x="2664" y="91"/>
                      <a:pt x="2606" y="96"/>
                      <a:pt x="2552" y="96"/>
                    </a:cubicBezTo>
                    <a:cubicBezTo>
                      <a:pt x="2483" y="102"/>
                      <a:pt x="2414" y="107"/>
                      <a:pt x="2349" y="107"/>
                    </a:cubicBezTo>
                    <a:cubicBezTo>
                      <a:pt x="2237" y="113"/>
                      <a:pt x="2125" y="118"/>
                      <a:pt x="2018" y="123"/>
                    </a:cubicBezTo>
                    <a:cubicBezTo>
                      <a:pt x="1976" y="129"/>
                      <a:pt x="1933" y="129"/>
                      <a:pt x="1885" y="134"/>
                    </a:cubicBezTo>
                    <a:cubicBezTo>
                      <a:pt x="1810" y="139"/>
                      <a:pt x="1730" y="139"/>
                      <a:pt x="1655" y="145"/>
                    </a:cubicBezTo>
                    <a:cubicBezTo>
                      <a:pt x="1613" y="150"/>
                      <a:pt x="1575" y="150"/>
                      <a:pt x="1538" y="155"/>
                    </a:cubicBezTo>
                    <a:cubicBezTo>
                      <a:pt x="1453" y="161"/>
                      <a:pt x="1373" y="166"/>
                      <a:pt x="1287" y="171"/>
                    </a:cubicBezTo>
                    <a:cubicBezTo>
                      <a:pt x="1260" y="171"/>
                      <a:pt x="1234" y="171"/>
                      <a:pt x="1207" y="177"/>
                    </a:cubicBezTo>
                    <a:cubicBezTo>
                      <a:pt x="865" y="198"/>
                      <a:pt x="550" y="225"/>
                      <a:pt x="278" y="251"/>
                    </a:cubicBezTo>
                    <a:cubicBezTo>
                      <a:pt x="182" y="443"/>
                      <a:pt x="86" y="630"/>
                      <a:pt x="1" y="812"/>
                    </a:cubicBezTo>
                    <a:cubicBezTo>
                      <a:pt x="534" y="876"/>
                      <a:pt x="1255" y="935"/>
                      <a:pt x="2115" y="977"/>
                    </a:cubicBezTo>
                    <a:lnTo>
                      <a:pt x="2157" y="977"/>
                    </a:lnTo>
                    <a:cubicBezTo>
                      <a:pt x="2280" y="988"/>
                      <a:pt x="2403" y="993"/>
                      <a:pt x="2531" y="999"/>
                    </a:cubicBezTo>
                    <a:lnTo>
                      <a:pt x="2595" y="999"/>
                    </a:lnTo>
                    <a:cubicBezTo>
                      <a:pt x="2739" y="1009"/>
                      <a:pt x="2889" y="1015"/>
                      <a:pt x="3038" y="1020"/>
                    </a:cubicBezTo>
                    <a:cubicBezTo>
                      <a:pt x="3177" y="1025"/>
                      <a:pt x="3321" y="1031"/>
                      <a:pt x="3471" y="1036"/>
                    </a:cubicBezTo>
                    <a:cubicBezTo>
                      <a:pt x="3508" y="1036"/>
                      <a:pt x="3545" y="1036"/>
                      <a:pt x="3583" y="1041"/>
                    </a:cubicBezTo>
                    <a:cubicBezTo>
                      <a:pt x="3705" y="1041"/>
                      <a:pt x="3823" y="1047"/>
                      <a:pt x="3946" y="1052"/>
                    </a:cubicBezTo>
                    <a:lnTo>
                      <a:pt x="4052" y="1052"/>
                    </a:lnTo>
                    <a:cubicBezTo>
                      <a:pt x="4207" y="1057"/>
                      <a:pt x="4357" y="1063"/>
                      <a:pt x="4517" y="1063"/>
                    </a:cubicBezTo>
                    <a:cubicBezTo>
                      <a:pt x="4549" y="1068"/>
                      <a:pt x="4586" y="1068"/>
                      <a:pt x="4624" y="1068"/>
                    </a:cubicBezTo>
                    <a:cubicBezTo>
                      <a:pt x="4746" y="1068"/>
                      <a:pt x="4874" y="1073"/>
                      <a:pt x="5003" y="1073"/>
                    </a:cubicBezTo>
                    <a:cubicBezTo>
                      <a:pt x="5051" y="1079"/>
                      <a:pt x="5099" y="1079"/>
                      <a:pt x="5147" y="1079"/>
                    </a:cubicBezTo>
                    <a:cubicBezTo>
                      <a:pt x="5286" y="1079"/>
                      <a:pt x="5424" y="1084"/>
                      <a:pt x="5568" y="1084"/>
                    </a:cubicBezTo>
                    <a:lnTo>
                      <a:pt x="5643" y="1084"/>
                    </a:lnTo>
                    <a:cubicBezTo>
                      <a:pt x="5809" y="1089"/>
                      <a:pt x="5980" y="1089"/>
                      <a:pt x="6145" y="1089"/>
                    </a:cubicBezTo>
                    <a:cubicBezTo>
                      <a:pt x="6193" y="1095"/>
                      <a:pt x="6241" y="1095"/>
                      <a:pt x="6284" y="1095"/>
                    </a:cubicBezTo>
                    <a:lnTo>
                      <a:pt x="6828" y="1095"/>
                    </a:lnTo>
                    <a:cubicBezTo>
                      <a:pt x="6999" y="1095"/>
                      <a:pt x="7175" y="1100"/>
                      <a:pt x="7351" y="1100"/>
                    </a:cubicBezTo>
                    <a:cubicBezTo>
                      <a:pt x="7522" y="1100"/>
                      <a:pt x="7688" y="1095"/>
                      <a:pt x="7859" y="1095"/>
                    </a:cubicBezTo>
                    <a:lnTo>
                      <a:pt x="8499" y="1095"/>
                    </a:lnTo>
                    <a:cubicBezTo>
                      <a:pt x="10992" y="1068"/>
                      <a:pt x="13149" y="972"/>
                      <a:pt x="14446" y="844"/>
                    </a:cubicBezTo>
                    <a:cubicBezTo>
                      <a:pt x="14414" y="636"/>
                      <a:pt x="14377" y="433"/>
                      <a:pt x="14334" y="246"/>
                    </a:cubicBezTo>
                    <a:cubicBezTo>
                      <a:pt x="13394" y="155"/>
                      <a:pt x="12033" y="80"/>
                      <a:pt x="10442" y="38"/>
                    </a:cubicBezTo>
                    <a:lnTo>
                      <a:pt x="10432" y="38"/>
                    </a:lnTo>
                    <a:cubicBezTo>
                      <a:pt x="10277" y="32"/>
                      <a:pt x="10122" y="32"/>
                      <a:pt x="9962" y="27"/>
                    </a:cubicBezTo>
                    <a:lnTo>
                      <a:pt x="9946" y="27"/>
                    </a:lnTo>
                    <a:cubicBezTo>
                      <a:pt x="9626" y="22"/>
                      <a:pt x="9300" y="16"/>
                      <a:pt x="8964" y="11"/>
                    </a:cubicBezTo>
                    <a:lnTo>
                      <a:pt x="8889" y="11"/>
                    </a:lnTo>
                    <a:cubicBezTo>
                      <a:pt x="8755" y="6"/>
                      <a:pt x="8622" y="6"/>
                      <a:pt x="8489" y="6"/>
                    </a:cubicBezTo>
                    <a:lnTo>
                      <a:pt x="8355" y="6"/>
                    </a:lnTo>
                    <a:cubicBezTo>
                      <a:pt x="8227" y="0"/>
                      <a:pt x="8099" y="0"/>
                      <a:pt x="7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50"/>
              <p:cNvSpPr/>
              <p:nvPr/>
            </p:nvSpPr>
            <p:spPr>
              <a:xfrm>
                <a:off x="3087975" y="19417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" y="0"/>
                    </a:moveTo>
                    <a:cubicBezTo>
                      <a:pt x="11" y="11"/>
                      <a:pt x="17" y="22"/>
                      <a:pt x="17" y="32"/>
                    </a:cubicBezTo>
                    <a:cubicBezTo>
                      <a:pt x="17" y="22"/>
                      <a:pt x="11" y="1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50"/>
              <p:cNvSpPr/>
              <p:nvPr/>
            </p:nvSpPr>
            <p:spPr>
              <a:xfrm>
                <a:off x="3080375" y="1938825"/>
                <a:ext cx="1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0" h="17" extrusionOk="0">
                    <a:moveTo>
                      <a:pt x="0" y="1"/>
                    </a:moveTo>
                    <a:cubicBezTo>
                      <a:pt x="22" y="6"/>
                      <a:pt x="48" y="11"/>
                      <a:pt x="70" y="17"/>
                    </a:cubicBezTo>
                    <a:cubicBezTo>
                      <a:pt x="48" y="11"/>
                      <a:pt x="22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50"/>
              <p:cNvSpPr/>
              <p:nvPr/>
            </p:nvSpPr>
            <p:spPr>
              <a:xfrm>
                <a:off x="3077825" y="1938300"/>
                <a:ext cx="1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" extrusionOk="0">
                    <a:moveTo>
                      <a:pt x="1" y="0"/>
                    </a:moveTo>
                    <a:cubicBezTo>
                      <a:pt x="12" y="0"/>
                      <a:pt x="33" y="6"/>
                      <a:pt x="44" y="6"/>
                    </a:cubicBezTo>
                    <a:cubicBezTo>
                      <a:pt x="33" y="6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50"/>
              <p:cNvSpPr/>
              <p:nvPr/>
            </p:nvSpPr>
            <p:spPr>
              <a:xfrm>
                <a:off x="3083175" y="1939500"/>
                <a:ext cx="13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0" y="0"/>
                    </a:moveTo>
                    <a:cubicBezTo>
                      <a:pt x="22" y="6"/>
                      <a:pt x="38" y="11"/>
                      <a:pt x="54" y="16"/>
                    </a:cubicBezTo>
                    <a:cubicBezTo>
                      <a:pt x="38" y="11"/>
                      <a:pt x="22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50"/>
              <p:cNvSpPr/>
              <p:nvPr/>
            </p:nvSpPr>
            <p:spPr>
              <a:xfrm>
                <a:off x="3087050" y="1940975"/>
                <a:ext cx="6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2" extrusionOk="0">
                    <a:moveTo>
                      <a:pt x="0" y="0"/>
                    </a:moveTo>
                    <a:cubicBezTo>
                      <a:pt x="11" y="6"/>
                      <a:pt x="22" y="16"/>
                      <a:pt x="27" y="22"/>
                    </a:cubicBezTo>
                    <a:cubicBezTo>
                      <a:pt x="22" y="16"/>
                      <a:pt x="11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50"/>
              <p:cNvSpPr/>
              <p:nvPr/>
            </p:nvSpPr>
            <p:spPr>
              <a:xfrm>
                <a:off x="3085450" y="1940300"/>
                <a:ext cx="1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7" extrusionOk="0">
                    <a:moveTo>
                      <a:pt x="0" y="0"/>
                    </a:moveTo>
                    <a:cubicBezTo>
                      <a:pt x="16" y="6"/>
                      <a:pt x="27" y="11"/>
                      <a:pt x="43" y="17"/>
                    </a:cubicBezTo>
                    <a:cubicBezTo>
                      <a:pt x="27" y="11"/>
                      <a:pt x="16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50"/>
              <p:cNvSpPr/>
              <p:nvPr/>
            </p:nvSpPr>
            <p:spPr>
              <a:xfrm>
                <a:off x="2918750" y="1929100"/>
                <a:ext cx="245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7" extrusionOk="0">
                    <a:moveTo>
                      <a:pt x="1" y="0"/>
                    </a:moveTo>
                    <a:cubicBezTo>
                      <a:pt x="337" y="5"/>
                      <a:pt x="663" y="11"/>
                      <a:pt x="983" y="16"/>
                    </a:cubicBezTo>
                    <a:cubicBezTo>
                      <a:pt x="663" y="11"/>
                      <a:pt x="337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50"/>
              <p:cNvSpPr/>
              <p:nvPr/>
            </p:nvSpPr>
            <p:spPr>
              <a:xfrm>
                <a:off x="2955750" y="1929750"/>
                <a:ext cx="97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09" extrusionOk="0">
                    <a:moveTo>
                      <a:pt x="0" y="1"/>
                    </a:moveTo>
                    <a:cubicBezTo>
                      <a:pt x="1591" y="43"/>
                      <a:pt x="2952" y="118"/>
                      <a:pt x="3891" y="209"/>
                    </a:cubicBezTo>
                    <a:cubicBezTo>
                      <a:pt x="2946" y="113"/>
                      <a:pt x="1591" y="4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50"/>
              <p:cNvSpPr/>
              <p:nvPr/>
            </p:nvSpPr>
            <p:spPr>
              <a:xfrm>
                <a:off x="2745125" y="1931500"/>
                <a:ext cx="8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7" extrusionOk="0">
                    <a:moveTo>
                      <a:pt x="0" y="16"/>
                    </a:moveTo>
                    <a:cubicBezTo>
                      <a:pt x="107" y="11"/>
                      <a:pt x="219" y="6"/>
                      <a:pt x="331" y="0"/>
                    </a:cubicBezTo>
                    <a:cubicBezTo>
                      <a:pt x="219" y="6"/>
                      <a:pt x="107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50"/>
              <p:cNvSpPr/>
              <p:nvPr/>
            </p:nvSpPr>
            <p:spPr>
              <a:xfrm>
                <a:off x="2758475" y="1931100"/>
                <a:ext cx="4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6" extrusionOk="0">
                    <a:moveTo>
                      <a:pt x="0" y="5"/>
                    </a:moveTo>
                    <a:cubicBezTo>
                      <a:pt x="54" y="5"/>
                      <a:pt x="112" y="0"/>
                      <a:pt x="171" y="0"/>
                    </a:cubicBezTo>
                    <a:cubicBezTo>
                      <a:pt x="112" y="0"/>
                      <a:pt x="54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50"/>
              <p:cNvSpPr/>
              <p:nvPr/>
            </p:nvSpPr>
            <p:spPr>
              <a:xfrm>
                <a:off x="2768225" y="1930700"/>
                <a:ext cx="4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" extrusionOk="0">
                    <a:moveTo>
                      <a:pt x="0" y="5"/>
                    </a:moveTo>
                    <a:cubicBezTo>
                      <a:pt x="59" y="5"/>
                      <a:pt x="112" y="0"/>
                      <a:pt x="171" y="0"/>
                    </a:cubicBezTo>
                    <a:cubicBezTo>
                      <a:pt x="112" y="0"/>
                      <a:pt x="59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50"/>
              <p:cNvSpPr/>
              <p:nvPr/>
            </p:nvSpPr>
            <p:spPr>
              <a:xfrm>
                <a:off x="2736050" y="1932150"/>
                <a:ext cx="57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2" extrusionOk="0">
                    <a:moveTo>
                      <a:pt x="0" y="12"/>
                    </a:moveTo>
                    <a:cubicBezTo>
                      <a:pt x="75" y="6"/>
                      <a:pt x="155" y="6"/>
                      <a:pt x="230" y="1"/>
                    </a:cubicBezTo>
                    <a:cubicBezTo>
                      <a:pt x="155" y="6"/>
                      <a:pt x="75" y="6"/>
                      <a:pt x="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50"/>
              <p:cNvSpPr/>
              <p:nvPr/>
            </p:nvSpPr>
            <p:spPr>
              <a:xfrm>
                <a:off x="2726850" y="1932700"/>
                <a:ext cx="6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" extrusionOk="0">
                    <a:moveTo>
                      <a:pt x="0" y="16"/>
                    </a:moveTo>
                    <a:cubicBezTo>
                      <a:pt x="86" y="11"/>
                      <a:pt x="166" y="6"/>
                      <a:pt x="251" y="0"/>
                    </a:cubicBezTo>
                    <a:cubicBezTo>
                      <a:pt x="166" y="6"/>
                      <a:pt x="86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50"/>
              <p:cNvSpPr/>
              <p:nvPr/>
            </p:nvSpPr>
            <p:spPr>
              <a:xfrm>
                <a:off x="2778350" y="1930300"/>
                <a:ext cx="4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" extrusionOk="0">
                    <a:moveTo>
                      <a:pt x="1" y="5"/>
                    </a:moveTo>
                    <a:cubicBezTo>
                      <a:pt x="54" y="5"/>
                      <a:pt x="107" y="5"/>
                      <a:pt x="166" y="0"/>
                    </a:cubicBezTo>
                    <a:cubicBezTo>
                      <a:pt x="107" y="5"/>
                      <a:pt x="54" y="5"/>
                      <a:pt x="1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50"/>
              <p:cNvSpPr/>
              <p:nvPr/>
            </p:nvSpPr>
            <p:spPr>
              <a:xfrm>
                <a:off x="2943700" y="1929500"/>
                <a:ext cx="117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1" extrusionOk="0">
                    <a:moveTo>
                      <a:pt x="1" y="0"/>
                    </a:moveTo>
                    <a:cubicBezTo>
                      <a:pt x="161" y="5"/>
                      <a:pt x="316" y="5"/>
                      <a:pt x="471" y="11"/>
                    </a:cubicBezTo>
                    <a:cubicBezTo>
                      <a:pt x="316" y="5"/>
                      <a:pt x="161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50"/>
              <p:cNvSpPr/>
              <p:nvPr/>
            </p:nvSpPr>
            <p:spPr>
              <a:xfrm>
                <a:off x="2701625" y="1933225"/>
                <a:ext cx="23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6" extrusionOk="0">
                    <a:moveTo>
                      <a:pt x="929" y="1"/>
                    </a:moveTo>
                    <a:cubicBezTo>
                      <a:pt x="582" y="22"/>
                      <a:pt x="272" y="49"/>
                      <a:pt x="0" y="75"/>
                    </a:cubicBezTo>
                    <a:cubicBezTo>
                      <a:pt x="272" y="49"/>
                      <a:pt x="587" y="22"/>
                      <a:pt x="9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50"/>
              <p:cNvSpPr/>
              <p:nvPr/>
            </p:nvSpPr>
            <p:spPr>
              <a:xfrm>
                <a:off x="2865900" y="1928825"/>
                <a:ext cx="2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" extrusionOk="0">
                    <a:moveTo>
                      <a:pt x="1004" y="0"/>
                    </a:moveTo>
                    <a:cubicBezTo>
                      <a:pt x="839" y="0"/>
                      <a:pt x="673" y="0"/>
                      <a:pt x="502" y="0"/>
                    </a:cubicBezTo>
                    <a:cubicBezTo>
                      <a:pt x="337" y="0"/>
                      <a:pt x="166" y="0"/>
                      <a:pt x="1" y="0"/>
                    </a:cubicBezTo>
                    <a:cubicBezTo>
                      <a:pt x="166" y="0"/>
                      <a:pt x="337" y="0"/>
                      <a:pt x="502" y="0"/>
                    </a:cubicBezTo>
                    <a:cubicBezTo>
                      <a:pt x="673" y="0"/>
                      <a:pt x="839" y="0"/>
                      <a:pt x="1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50"/>
              <p:cNvSpPr/>
              <p:nvPr/>
            </p:nvSpPr>
            <p:spPr>
              <a:xfrm>
                <a:off x="2825875" y="1929100"/>
                <a:ext cx="113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" extrusionOk="0">
                    <a:moveTo>
                      <a:pt x="0" y="5"/>
                    </a:moveTo>
                    <a:cubicBezTo>
                      <a:pt x="150" y="5"/>
                      <a:pt x="299" y="0"/>
                      <a:pt x="454" y="0"/>
                    </a:cubicBezTo>
                    <a:cubicBezTo>
                      <a:pt x="299" y="0"/>
                      <a:pt x="15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50"/>
              <p:cNvSpPr/>
              <p:nvPr/>
            </p:nvSpPr>
            <p:spPr>
              <a:xfrm>
                <a:off x="2814525" y="1929350"/>
                <a:ext cx="69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7" extrusionOk="0">
                    <a:moveTo>
                      <a:pt x="0" y="6"/>
                    </a:moveTo>
                    <a:cubicBezTo>
                      <a:pt x="91" y="1"/>
                      <a:pt x="187" y="1"/>
                      <a:pt x="278" y="1"/>
                    </a:cubicBezTo>
                    <a:cubicBezTo>
                      <a:pt x="187" y="1"/>
                      <a:pt x="91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50"/>
              <p:cNvSpPr/>
              <p:nvPr/>
            </p:nvSpPr>
            <p:spPr>
              <a:xfrm>
                <a:off x="2853350" y="1928825"/>
                <a:ext cx="89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6" extrusionOk="0">
                    <a:moveTo>
                      <a:pt x="1" y="6"/>
                    </a:moveTo>
                    <a:cubicBezTo>
                      <a:pt x="118" y="0"/>
                      <a:pt x="241" y="0"/>
                      <a:pt x="359" y="0"/>
                    </a:cubicBezTo>
                    <a:cubicBezTo>
                      <a:pt x="241" y="0"/>
                      <a:pt x="118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50"/>
              <p:cNvSpPr/>
              <p:nvPr/>
            </p:nvSpPr>
            <p:spPr>
              <a:xfrm>
                <a:off x="2893925" y="1928825"/>
                <a:ext cx="96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" extrusionOk="0">
                    <a:moveTo>
                      <a:pt x="1" y="0"/>
                    </a:moveTo>
                    <a:cubicBezTo>
                      <a:pt x="129" y="0"/>
                      <a:pt x="257" y="0"/>
                      <a:pt x="385" y="6"/>
                    </a:cubicBezTo>
                    <a:cubicBezTo>
                      <a:pt x="257" y="0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50"/>
              <p:cNvSpPr/>
              <p:nvPr/>
            </p:nvSpPr>
            <p:spPr>
              <a:xfrm>
                <a:off x="2906875" y="1928950"/>
                <a:ext cx="100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7" extrusionOk="0">
                    <a:moveTo>
                      <a:pt x="1" y="1"/>
                    </a:moveTo>
                    <a:cubicBezTo>
                      <a:pt x="134" y="1"/>
                      <a:pt x="267" y="1"/>
                      <a:pt x="401" y="6"/>
                    </a:cubicBezTo>
                    <a:cubicBezTo>
                      <a:pt x="267" y="1"/>
                      <a:pt x="134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50"/>
              <p:cNvSpPr/>
              <p:nvPr/>
            </p:nvSpPr>
            <p:spPr>
              <a:xfrm>
                <a:off x="2803575" y="1929625"/>
                <a:ext cx="56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" extrusionOk="0">
                    <a:moveTo>
                      <a:pt x="1" y="6"/>
                    </a:moveTo>
                    <a:cubicBezTo>
                      <a:pt x="75" y="0"/>
                      <a:pt x="150" y="0"/>
                      <a:pt x="225" y="0"/>
                    </a:cubicBezTo>
                    <a:cubicBezTo>
                      <a:pt x="150" y="0"/>
                      <a:pt x="75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50"/>
              <p:cNvSpPr/>
              <p:nvPr/>
            </p:nvSpPr>
            <p:spPr>
              <a:xfrm>
                <a:off x="2840425" y="1928950"/>
                <a:ext cx="8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7" extrusionOk="0">
                    <a:moveTo>
                      <a:pt x="0" y="6"/>
                    </a:moveTo>
                    <a:cubicBezTo>
                      <a:pt x="123" y="1"/>
                      <a:pt x="240" y="1"/>
                      <a:pt x="358" y="1"/>
                    </a:cubicBezTo>
                    <a:cubicBezTo>
                      <a:pt x="240" y="1"/>
                      <a:pt x="123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50"/>
              <p:cNvSpPr/>
              <p:nvPr/>
            </p:nvSpPr>
            <p:spPr>
              <a:xfrm>
                <a:off x="2792775" y="1929900"/>
                <a:ext cx="52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6" extrusionOk="0">
                    <a:moveTo>
                      <a:pt x="0" y="5"/>
                    </a:moveTo>
                    <a:cubicBezTo>
                      <a:pt x="70" y="5"/>
                      <a:pt x="139" y="0"/>
                      <a:pt x="208" y="0"/>
                    </a:cubicBezTo>
                    <a:cubicBezTo>
                      <a:pt x="139" y="0"/>
                      <a:pt x="7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50"/>
              <p:cNvSpPr/>
              <p:nvPr/>
            </p:nvSpPr>
            <p:spPr>
              <a:xfrm>
                <a:off x="2655850" y="1942575"/>
                <a:ext cx="47962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7667" extrusionOk="0">
                    <a:moveTo>
                      <a:pt x="3652" y="1821"/>
                    </a:moveTo>
                    <a:cubicBezTo>
                      <a:pt x="3694" y="1821"/>
                      <a:pt x="3737" y="1837"/>
                      <a:pt x="3769" y="1858"/>
                    </a:cubicBezTo>
                    <a:cubicBezTo>
                      <a:pt x="3822" y="1901"/>
                      <a:pt x="3860" y="1959"/>
                      <a:pt x="3860" y="2029"/>
                    </a:cubicBezTo>
                    <a:cubicBezTo>
                      <a:pt x="3860" y="2146"/>
                      <a:pt x="3769" y="2242"/>
                      <a:pt x="3652" y="2242"/>
                    </a:cubicBezTo>
                    <a:cubicBezTo>
                      <a:pt x="3582" y="2242"/>
                      <a:pt x="3529" y="2210"/>
                      <a:pt x="3486" y="2162"/>
                    </a:cubicBezTo>
                    <a:cubicBezTo>
                      <a:pt x="3459" y="2125"/>
                      <a:pt x="3438" y="2082"/>
                      <a:pt x="3438" y="2029"/>
                    </a:cubicBezTo>
                    <a:cubicBezTo>
                      <a:pt x="3438" y="1970"/>
                      <a:pt x="3459" y="1917"/>
                      <a:pt x="3502" y="1879"/>
                    </a:cubicBezTo>
                    <a:cubicBezTo>
                      <a:pt x="3539" y="1842"/>
                      <a:pt x="3593" y="1821"/>
                      <a:pt x="3652" y="1821"/>
                    </a:cubicBezTo>
                    <a:close/>
                    <a:moveTo>
                      <a:pt x="15435" y="2394"/>
                    </a:moveTo>
                    <a:cubicBezTo>
                      <a:pt x="15532" y="2394"/>
                      <a:pt x="15626" y="2435"/>
                      <a:pt x="15689" y="2515"/>
                    </a:cubicBezTo>
                    <a:cubicBezTo>
                      <a:pt x="15748" y="2584"/>
                      <a:pt x="15770" y="2664"/>
                      <a:pt x="15764" y="2744"/>
                    </a:cubicBezTo>
                    <a:cubicBezTo>
                      <a:pt x="15764" y="2749"/>
                      <a:pt x="15764" y="2755"/>
                      <a:pt x="15764" y="2755"/>
                    </a:cubicBezTo>
                    <a:cubicBezTo>
                      <a:pt x="15764" y="2765"/>
                      <a:pt x="15759" y="2776"/>
                      <a:pt x="15759" y="2782"/>
                    </a:cubicBezTo>
                    <a:cubicBezTo>
                      <a:pt x="15743" y="2856"/>
                      <a:pt x="15711" y="2931"/>
                      <a:pt x="15647" y="2979"/>
                    </a:cubicBezTo>
                    <a:cubicBezTo>
                      <a:pt x="15636" y="2990"/>
                      <a:pt x="15620" y="2995"/>
                      <a:pt x="15604" y="3000"/>
                    </a:cubicBezTo>
                    <a:cubicBezTo>
                      <a:pt x="15551" y="3035"/>
                      <a:pt x="15490" y="3052"/>
                      <a:pt x="15429" y="3052"/>
                    </a:cubicBezTo>
                    <a:cubicBezTo>
                      <a:pt x="15337" y="3052"/>
                      <a:pt x="15246" y="3013"/>
                      <a:pt x="15182" y="2936"/>
                    </a:cubicBezTo>
                    <a:cubicBezTo>
                      <a:pt x="15166" y="2920"/>
                      <a:pt x="15156" y="2899"/>
                      <a:pt x="15145" y="2878"/>
                    </a:cubicBezTo>
                    <a:cubicBezTo>
                      <a:pt x="15076" y="2739"/>
                      <a:pt x="15102" y="2573"/>
                      <a:pt x="15225" y="2472"/>
                    </a:cubicBezTo>
                    <a:cubicBezTo>
                      <a:pt x="15257" y="2440"/>
                      <a:pt x="15300" y="2419"/>
                      <a:pt x="15337" y="2408"/>
                    </a:cubicBezTo>
                    <a:cubicBezTo>
                      <a:pt x="15369" y="2398"/>
                      <a:pt x="15402" y="2394"/>
                      <a:pt x="15435" y="2394"/>
                    </a:cubicBezTo>
                    <a:close/>
                    <a:moveTo>
                      <a:pt x="1826" y="2968"/>
                    </a:moveTo>
                    <a:cubicBezTo>
                      <a:pt x="2007" y="2968"/>
                      <a:pt x="2157" y="3112"/>
                      <a:pt x="2157" y="3299"/>
                    </a:cubicBezTo>
                    <a:cubicBezTo>
                      <a:pt x="2157" y="3342"/>
                      <a:pt x="2146" y="3390"/>
                      <a:pt x="2130" y="3427"/>
                    </a:cubicBezTo>
                    <a:cubicBezTo>
                      <a:pt x="2082" y="3545"/>
                      <a:pt x="1965" y="3630"/>
                      <a:pt x="1826" y="3630"/>
                    </a:cubicBezTo>
                    <a:cubicBezTo>
                      <a:pt x="1735" y="3630"/>
                      <a:pt x="1650" y="3593"/>
                      <a:pt x="1591" y="3534"/>
                    </a:cubicBezTo>
                    <a:cubicBezTo>
                      <a:pt x="1532" y="3475"/>
                      <a:pt x="1495" y="3390"/>
                      <a:pt x="1495" y="3299"/>
                    </a:cubicBezTo>
                    <a:cubicBezTo>
                      <a:pt x="1495" y="3235"/>
                      <a:pt x="1516" y="3182"/>
                      <a:pt x="1543" y="3134"/>
                    </a:cubicBezTo>
                    <a:cubicBezTo>
                      <a:pt x="1602" y="3038"/>
                      <a:pt x="1703" y="2968"/>
                      <a:pt x="1826" y="2968"/>
                    </a:cubicBezTo>
                    <a:close/>
                    <a:moveTo>
                      <a:pt x="6550" y="3305"/>
                    </a:moveTo>
                    <a:cubicBezTo>
                      <a:pt x="6598" y="3305"/>
                      <a:pt x="6641" y="3326"/>
                      <a:pt x="6684" y="3347"/>
                    </a:cubicBezTo>
                    <a:cubicBezTo>
                      <a:pt x="6758" y="3395"/>
                      <a:pt x="6812" y="3475"/>
                      <a:pt x="6812" y="3566"/>
                    </a:cubicBezTo>
                    <a:cubicBezTo>
                      <a:pt x="6812" y="3641"/>
                      <a:pt x="6780" y="3710"/>
                      <a:pt x="6732" y="3758"/>
                    </a:cubicBezTo>
                    <a:cubicBezTo>
                      <a:pt x="6684" y="3806"/>
                      <a:pt x="6620" y="3833"/>
                      <a:pt x="6550" y="3833"/>
                    </a:cubicBezTo>
                    <a:cubicBezTo>
                      <a:pt x="6476" y="3833"/>
                      <a:pt x="6411" y="3806"/>
                      <a:pt x="6363" y="3758"/>
                    </a:cubicBezTo>
                    <a:cubicBezTo>
                      <a:pt x="6315" y="3710"/>
                      <a:pt x="6283" y="3641"/>
                      <a:pt x="6283" y="3566"/>
                    </a:cubicBezTo>
                    <a:cubicBezTo>
                      <a:pt x="6283" y="3459"/>
                      <a:pt x="6353" y="3369"/>
                      <a:pt x="6444" y="3326"/>
                    </a:cubicBezTo>
                    <a:cubicBezTo>
                      <a:pt x="6476" y="3315"/>
                      <a:pt x="6513" y="3305"/>
                      <a:pt x="6550" y="3305"/>
                    </a:cubicBezTo>
                    <a:close/>
                    <a:moveTo>
                      <a:pt x="14837" y="4659"/>
                    </a:moveTo>
                    <a:cubicBezTo>
                      <a:pt x="14856" y="4659"/>
                      <a:pt x="14875" y="4661"/>
                      <a:pt x="14894" y="4666"/>
                    </a:cubicBezTo>
                    <a:cubicBezTo>
                      <a:pt x="14937" y="4677"/>
                      <a:pt x="14974" y="4698"/>
                      <a:pt x="15006" y="4735"/>
                    </a:cubicBezTo>
                    <a:cubicBezTo>
                      <a:pt x="15044" y="4778"/>
                      <a:pt x="15060" y="4831"/>
                      <a:pt x="15054" y="4890"/>
                    </a:cubicBezTo>
                    <a:cubicBezTo>
                      <a:pt x="15049" y="4944"/>
                      <a:pt x="15022" y="4992"/>
                      <a:pt x="14979" y="5029"/>
                    </a:cubicBezTo>
                    <a:cubicBezTo>
                      <a:pt x="14937" y="5066"/>
                      <a:pt x="14891" y="5083"/>
                      <a:pt x="14844" y="5083"/>
                    </a:cubicBezTo>
                    <a:cubicBezTo>
                      <a:pt x="14838" y="5083"/>
                      <a:pt x="14831" y="5083"/>
                      <a:pt x="14825" y="5082"/>
                    </a:cubicBezTo>
                    <a:cubicBezTo>
                      <a:pt x="14771" y="5077"/>
                      <a:pt x="14718" y="5050"/>
                      <a:pt x="14681" y="5002"/>
                    </a:cubicBezTo>
                    <a:cubicBezTo>
                      <a:pt x="14606" y="4917"/>
                      <a:pt x="14616" y="4794"/>
                      <a:pt x="14697" y="4719"/>
                    </a:cubicBezTo>
                    <a:cubicBezTo>
                      <a:pt x="14702" y="4714"/>
                      <a:pt x="14702" y="4709"/>
                      <a:pt x="14707" y="4703"/>
                    </a:cubicBezTo>
                    <a:cubicBezTo>
                      <a:pt x="14745" y="4673"/>
                      <a:pt x="14791" y="4659"/>
                      <a:pt x="14837" y="4659"/>
                    </a:cubicBezTo>
                    <a:close/>
                    <a:moveTo>
                      <a:pt x="11628" y="5274"/>
                    </a:moveTo>
                    <a:cubicBezTo>
                      <a:pt x="11637" y="5274"/>
                      <a:pt x="11645" y="5274"/>
                      <a:pt x="11654" y="5274"/>
                    </a:cubicBezTo>
                    <a:cubicBezTo>
                      <a:pt x="11670" y="5274"/>
                      <a:pt x="11680" y="5285"/>
                      <a:pt x="11696" y="5285"/>
                    </a:cubicBezTo>
                    <a:cubicBezTo>
                      <a:pt x="11750" y="5301"/>
                      <a:pt x="11798" y="5328"/>
                      <a:pt x="11830" y="5371"/>
                    </a:cubicBezTo>
                    <a:cubicBezTo>
                      <a:pt x="11857" y="5397"/>
                      <a:pt x="11873" y="5429"/>
                      <a:pt x="11883" y="5461"/>
                    </a:cubicBezTo>
                    <a:cubicBezTo>
                      <a:pt x="11910" y="5557"/>
                      <a:pt x="11883" y="5670"/>
                      <a:pt x="11798" y="5739"/>
                    </a:cubicBezTo>
                    <a:cubicBezTo>
                      <a:pt x="11776" y="5755"/>
                      <a:pt x="11755" y="5766"/>
                      <a:pt x="11734" y="5771"/>
                    </a:cubicBezTo>
                    <a:cubicBezTo>
                      <a:pt x="11696" y="5792"/>
                      <a:pt x="11654" y="5798"/>
                      <a:pt x="11616" y="5798"/>
                    </a:cubicBezTo>
                    <a:lnTo>
                      <a:pt x="11606" y="5798"/>
                    </a:lnTo>
                    <a:cubicBezTo>
                      <a:pt x="11536" y="5792"/>
                      <a:pt x="11472" y="5760"/>
                      <a:pt x="11430" y="5707"/>
                    </a:cubicBezTo>
                    <a:cubicBezTo>
                      <a:pt x="11381" y="5648"/>
                      <a:pt x="11360" y="5579"/>
                      <a:pt x="11365" y="5515"/>
                    </a:cubicBezTo>
                    <a:cubicBezTo>
                      <a:pt x="11376" y="5445"/>
                      <a:pt x="11403" y="5381"/>
                      <a:pt x="11462" y="5333"/>
                    </a:cubicBezTo>
                    <a:cubicBezTo>
                      <a:pt x="11508" y="5291"/>
                      <a:pt x="11568" y="5274"/>
                      <a:pt x="11628" y="5274"/>
                    </a:cubicBezTo>
                    <a:close/>
                    <a:moveTo>
                      <a:pt x="17302" y="0"/>
                    </a:moveTo>
                    <a:cubicBezTo>
                      <a:pt x="17302" y="0"/>
                      <a:pt x="17302" y="0"/>
                      <a:pt x="17302" y="6"/>
                    </a:cubicBezTo>
                    <a:cubicBezTo>
                      <a:pt x="17296" y="11"/>
                      <a:pt x="17296" y="22"/>
                      <a:pt x="17291" y="27"/>
                    </a:cubicBezTo>
                    <a:cubicBezTo>
                      <a:pt x="17248" y="86"/>
                      <a:pt x="17077" y="139"/>
                      <a:pt x="16800" y="187"/>
                    </a:cubicBezTo>
                    <a:lnTo>
                      <a:pt x="16784" y="187"/>
                    </a:lnTo>
                    <a:cubicBezTo>
                      <a:pt x="16768" y="192"/>
                      <a:pt x="16746" y="192"/>
                      <a:pt x="16725" y="198"/>
                    </a:cubicBezTo>
                    <a:cubicBezTo>
                      <a:pt x="16688" y="203"/>
                      <a:pt x="16650" y="208"/>
                      <a:pt x="16608" y="219"/>
                    </a:cubicBezTo>
                    <a:cubicBezTo>
                      <a:pt x="19185" y="6178"/>
                      <a:pt x="15511" y="6768"/>
                      <a:pt x="13954" y="6768"/>
                    </a:cubicBezTo>
                    <a:cubicBezTo>
                      <a:pt x="13569" y="6768"/>
                      <a:pt x="13314" y="6732"/>
                      <a:pt x="13314" y="6732"/>
                    </a:cubicBezTo>
                    <a:cubicBezTo>
                      <a:pt x="16410" y="6145"/>
                      <a:pt x="16416" y="2723"/>
                      <a:pt x="15999" y="294"/>
                    </a:cubicBezTo>
                    <a:lnTo>
                      <a:pt x="15999" y="294"/>
                    </a:lnTo>
                    <a:cubicBezTo>
                      <a:pt x="14702" y="427"/>
                      <a:pt x="12545" y="518"/>
                      <a:pt x="10052" y="545"/>
                    </a:cubicBezTo>
                    <a:lnTo>
                      <a:pt x="9412" y="545"/>
                    </a:lnTo>
                    <a:cubicBezTo>
                      <a:pt x="9241" y="545"/>
                      <a:pt x="9075" y="550"/>
                      <a:pt x="8904" y="550"/>
                    </a:cubicBezTo>
                    <a:cubicBezTo>
                      <a:pt x="8728" y="550"/>
                      <a:pt x="8552" y="545"/>
                      <a:pt x="8381" y="545"/>
                    </a:cubicBezTo>
                    <a:lnTo>
                      <a:pt x="7837" y="545"/>
                    </a:lnTo>
                    <a:cubicBezTo>
                      <a:pt x="7794" y="545"/>
                      <a:pt x="7746" y="545"/>
                      <a:pt x="7698" y="539"/>
                    </a:cubicBezTo>
                    <a:cubicBezTo>
                      <a:pt x="7533" y="539"/>
                      <a:pt x="7362" y="539"/>
                      <a:pt x="7196" y="534"/>
                    </a:cubicBezTo>
                    <a:lnTo>
                      <a:pt x="7121" y="534"/>
                    </a:lnTo>
                    <a:cubicBezTo>
                      <a:pt x="6977" y="534"/>
                      <a:pt x="6839" y="529"/>
                      <a:pt x="6700" y="529"/>
                    </a:cubicBezTo>
                    <a:cubicBezTo>
                      <a:pt x="6652" y="529"/>
                      <a:pt x="6604" y="529"/>
                      <a:pt x="6556" y="523"/>
                    </a:cubicBezTo>
                    <a:cubicBezTo>
                      <a:pt x="6427" y="523"/>
                      <a:pt x="6299" y="518"/>
                      <a:pt x="6177" y="518"/>
                    </a:cubicBezTo>
                    <a:cubicBezTo>
                      <a:pt x="6139" y="518"/>
                      <a:pt x="6102" y="518"/>
                      <a:pt x="6070" y="513"/>
                    </a:cubicBezTo>
                    <a:cubicBezTo>
                      <a:pt x="5910" y="513"/>
                      <a:pt x="5760" y="507"/>
                      <a:pt x="5605" y="502"/>
                    </a:cubicBezTo>
                    <a:lnTo>
                      <a:pt x="5499" y="502"/>
                    </a:lnTo>
                    <a:cubicBezTo>
                      <a:pt x="5376" y="497"/>
                      <a:pt x="5258" y="491"/>
                      <a:pt x="5136" y="491"/>
                    </a:cubicBezTo>
                    <a:cubicBezTo>
                      <a:pt x="5098" y="486"/>
                      <a:pt x="5061" y="486"/>
                      <a:pt x="5024" y="486"/>
                    </a:cubicBezTo>
                    <a:cubicBezTo>
                      <a:pt x="4874" y="481"/>
                      <a:pt x="4730" y="475"/>
                      <a:pt x="4591" y="470"/>
                    </a:cubicBezTo>
                    <a:cubicBezTo>
                      <a:pt x="4442" y="465"/>
                      <a:pt x="4292" y="459"/>
                      <a:pt x="4148" y="449"/>
                    </a:cubicBezTo>
                    <a:lnTo>
                      <a:pt x="4084" y="449"/>
                    </a:lnTo>
                    <a:cubicBezTo>
                      <a:pt x="3956" y="443"/>
                      <a:pt x="3833" y="438"/>
                      <a:pt x="3710" y="427"/>
                    </a:cubicBezTo>
                    <a:lnTo>
                      <a:pt x="3668" y="427"/>
                    </a:lnTo>
                    <a:cubicBezTo>
                      <a:pt x="2808" y="385"/>
                      <a:pt x="2087" y="326"/>
                      <a:pt x="1554" y="262"/>
                    </a:cubicBezTo>
                    <a:cubicBezTo>
                      <a:pt x="1036" y="1308"/>
                      <a:pt x="657" y="2136"/>
                      <a:pt x="502" y="2589"/>
                    </a:cubicBezTo>
                    <a:cubicBezTo>
                      <a:pt x="134" y="3673"/>
                      <a:pt x="0" y="5216"/>
                      <a:pt x="577" y="6582"/>
                    </a:cubicBezTo>
                    <a:cubicBezTo>
                      <a:pt x="1164" y="6919"/>
                      <a:pt x="2007" y="7180"/>
                      <a:pt x="3224" y="7335"/>
                    </a:cubicBezTo>
                    <a:cubicBezTo>
                      <a:pt x="4975" y="7554"/>
                      <a:pt x="6881" y="7666"/>
                      <a:pt x="8899" y="7666"/>
                    </a:cubicBezTo>
                    <a:cubicBezTo>
                      <a:pt x="10922" y="7666"/>
                      <a:pt x="12828" y="7554"/>
                      <a:pt x="14579" y="7335"/>
                    </a:cubicBezTo>
                    <a:cubicBezTo>
                      <a:pt x="18001" y="6903"/>
                      <a:pt x="18471" y="5616"/>
                      <a:pt x="18471" y="4287"/>
                    </a:cubicBezTo>
                    <a:cubicBezTo>
                      <a:pt x="18471" y="2765"/>
                      <a:pt x="18070" y="1292"/>
                      <a:pt x="17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50"/>
              <p:cNvSpPr/>
              <p:nvPr/>
            </p:nvSpPr>
            <p:spPr>
              <a:xfrm>
                <a:off x="3071025" y="1947500"/>
                <a:ext cx="29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3" extrusionOk="0">
                    <a:moveTo>
                      <a:pt x="117" y="1"/>
                    </a:moveTo>
                    <a:cubicBezTo>
                      <a:pt x="80" y="6"/>
                      <a:pt x="43" y="11"/>
                      <a:pt x="6" y="17"/>
                    </a:cubicBezTo>
                    <a:cubicBezTo>
                      <a:pt x="1" y="17"/>
                      <a:pt x="1" y="17"/>
                      <a:pt x="1" y="22"/>
                    </a:cubicBezTo>
                    <a:cubicBezTo>
                      <a:pt x="43" y="12"/>
                      <a:pt x="80" y="6"/>
                      <a:pt x="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50"/>
              <p:cNvSpPr/>
              <p:nvPr/>
            </p:nvSpPr>
            <p:spPr>
              <a:xfrm>
                <a:off x="3088100" y="1942700"/>
                <a:ext cx="3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2" extrusionOk="0">
                    <a:moveTo>
                      <a:pt x="12" y="1"/>
                    </a:moveTo>
                    <a:cubicBezTo>
                      <a:pt x="6" y="6"/>
                      <a:pt x="6" y="17"/>
                      <a:pt x="1" y="22"/>
                    </a:cubicBezTo>
                    <a:cubicBezTo>
                      <a:pt x="6" y="17"/>
                      <a:pt x="6" y="6"/>
                      <a:pt x="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50"/>
              <p:cNvSpPr/>
              <p:nvPr/>
            </p:nvSpPr>
            <p:spPr>
              <a:xfrm>
                <a:off x="3075425" y="1947250"/>
                <a:ext cx="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" extrusionOk="0">
                    <a:moveTo>
                      <a:pt x="1" y="0"/>
                    </a:moveTo>
                    <a:cubicBezTo>
                      <a:pt x="6" y="0"/>
                      <a:pt x="12" y="0"/>
                      <a:pt x="17" y="0"/>
                    </a:cubicBezTo>
                    <a:cubicBezTo>
                      <a:pt x="12" y="0"/>
                      <a:pt x="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50"/>
              <p:cNvSpPr/>
              <p:nvPr/>
            </p:nvSpPr>
            <p:spPr>
              <a:xfrm>
                <a:off x="2678400" y="1946700"/>
                <a:ext cx="16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12" extrusionOk="0">
                    <a:moveTo>
                      <a:pt x="64" y="11"/>
                    </a:moveTo>
                    <a:cubicBezTo>
                      <a:pt x="43" y="11"/>
                      <a:pt x="22" y="6"/>
                      <a:pt x="0" y="1"/>
                    </a:cubicBezTo>
                    <a:cubicBezTo>
                      <a:pt x="22" y="6"/>
                      <a:pt x="43" y="11"/>
                      <a:pt x="64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50"/>
              <p:cNvSpPr/>
              <p:nvPr/>
            </p:nvSpPr>
            <p:spPr>
              <a:xfrm>
                <a:off x="2674125" y="1945775"/>
                <a:ext cx="24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97" h="22" extrusionOk="0">
                    <a:moveTo>
                      <a:pt x="97" y="22"/>
                    </a:moveTo>
                    <a:cubicBezTo>
                      <a:pt x="65" y="16"/>
                      <a:pt x="33" y="6"/>
                      <a:pt x="0" y="0"/>
                    </a:cubicBezTo>
                    <a:cubicBezTo>
                      <a:pt x="33" y="6"/>
                      <a:pt x="65" y="16"/>
                      <a:pt x="97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50"/>
              <p:cNvSpPr/>
              <p:nvPr/>
            </p:nvSpPr>
            <p:spPr>
              <a:xfrm>
                <a:off x="2686275" y="1936700"/>
                <a:ext cx="24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" extrusionOk="0">
                    <a:moveTo>
                      <a:pt x="0" y="11"/>
                    </a:moveTo>
                    <a:cubicBezTo>
                      <a:pt x="27" y="6"/>
                      <a:pt x="59" y="6"/>
                      <a:pt x="96" y="0"/>
                    </a:cubicBezTo>
                    <a:cubicBezTo>
                      <a:pt x="59" y="6"/>
                      <a:pt x="27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50"/>
              <p:cNvSpPr/>
              <p:nvPr/>
            </p:nvSpPr>
            <p:spPr>
              <a:xfrm>
                <a:off x="2668775" y="1943375"/>
                <a:ext cx="3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2" y="11"/>
                    </a:moveTo>
                    <a:cubicBezTo>
                      <a:pt x="12" y="6"/>
                      <a:pt x="1" y="6"/>
                      <a:pt x="1" y="0"/>
                    </a:cubicBezTo>
                    <a:cubicBezTo>
                      <a:pt x="1" y="6"/>
                      <a:pt x="12" y="6"/>
                      <a:pt x="12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50"/>
              <p:cNvSpPr/>
              <p:nvPr/>
            </p:nvSpPr>
            <p:spPr>
              <a:xfrm>
                <a:off x="2671600" y="1944825"/>
                <a:ext cx="10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18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50"/>
              <p:cNvSpPr/>
              <p:nvPr/>
            </p:nvSpPr>
            <p:spPr>
              <a:xfrm>
                <a:off x="2669850" y="1944175"/>
                <a:ext cx="7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1" extrusionOk="0">
                    <a:moveTo>
                      <a:pt x="27" y="11"/>
                    </a:moveTo>
                    <a:cubicBezTo>
                      <a:pt x="17" y="11"/>
                      <a:pt x="6" y="6"/>
                      <a:pt x="1" y="0"/>
                    </a:cubicBezTo>
                    <a:cubicBezTo>
                      <a:pt x="6" y="6"/>
                      <a:pt x="17" y="11"/>
                      <a:pt x="2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50"/>
              <p:cNvSpPr/>
              <p:nvPr/>
            </p:nvSpPr>
            <p:spPr>
              <a:xfrm>
                <a:off x="2682800" y="1947500"/>
                <a:ext cx="1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7" extrusionOk="0">
                    <a:moveTo>
                      <a:pt x="1" y="1"/>
                    </a:moveTo>
                    <a:cubicBezTo>
                      <a:pt x="17" y="6"/>
                      <a:pt x="27" y="6"/>
                      <a:pt x="43" y="6"/>
                    </a:cubicBezTo>
                    <a:cubicBezTo>
                      <a:pt x="33" y="6"/>
                      <a:pt x="17" y="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50"/>
              <p:cNvSpPr/>
              <p:nvPr/>
            </p:nvSpPr>
            <p:spPr>
              <a:xfrm>
                <a:off x="2673050" y="1939375"/>
                <a:ext cx="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" extrusionOk="0">
                    <a:moveTo>
                      <a:pt x="1" y="11"/>
                    </a:moveTo>
                    <a:cubicBezTo>
                      <a:pt x="11" y="5"/>
                      <a:pt x="27" y="5"/>
                      <a:pt x="38" y="0"/>
                    </a:cubicBezTo>
                    <a:cubicBezTo>
                      <a:pt x="27" y="5"/>
                      <a:pt x="11" y="5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50"/>
              <p:cNvSpPr/>
              <p:nvPr/>
            </p:nvSpPr>
            <p:spPr>
              <a:xfrm>
                <a:off x="2670400" y="1940425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0" y="6"/>
                    </a:moveTo>
                    <a:cubicBezTo>
                      <a:pt x="5" y="6"/>
                      <a:pt x="11" y="6"/>
                      <a:pt x="11" y="1"/>
                    </a:cubicBezTo>
                    <a:cubicBezTo>
                      <a:pt x="11" y="6"/>
                      <a:pt x="5" y="6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50"/>
              <p:cNvSpPr/>
              <p:nvPr/>
            </p:nvSpPr>
            <p:spPr>
              <a:xfrm>
                <a:off x="2676400" y="1938575"/>
                <a:ext cx="12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" extrusionOk="0">
                    <a:moveTo>
                      <a:pt x="0" y="11"/>
                    </a:moveTo>
                    <a:cubicBezTo>
                      <a:pt x="16" y="5"/>
                      <a:pt x="32" y="0"/>
                      <a:pt x="48" y="0"/>
                    </a:cubicBezTo>
                    <a:cubicBezTo>
                      <a:pt x="32" y="0"/>
                      <a:pt x="16" y="5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50"/>
              <p:cNvSpPr/>
              <p:nvPr/>
            </p:nvSpPr>
            <p:spPr>
              <a:xfrm>
                <a:off x="2681325" y="1937500"/>
                <a:ext cx="21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2" extrusionOk="0">
                    <a:moveTo>
                      <a:pt x="1" y="11"/>
                    </a:moveTo>
                    <a:cubicBezTo>
                      <a:pt x="27" y="6"/>
                      <a:pt x="54" y="0"/>
                      <a:pt x="86" y="0"/>
                    </a:cubicBezTo>
                    <a:cubicBezTo>
                      <a:pt x="54" y="0"/>
                      <a:pt x="27" y="6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50"/>
              <p:cNvSpPr/>
              <p:nvPr/>
            </p:nvSpPr>
            <p:spPr>
              <a:xfrm>
                <a:off x="2668925" y="1941375"/>
                <a:ext cx="2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0" y="11"/>
                    </a:moveTo>
                    <a:cubicBezTo>
                      <a:pt x="0" y="6"/>
                      <a:pt x="6" y="6"/>
                      <a:pt x="11" y="0"/>
                    </a:cubicBezTo>
                    <a:cubicBezTo>
                      <a:pt x="6" y="6"/>
                      <a:pt x="0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50"/>
              <p:cNvSpPr/>
              <p:nvPr/>
            </p:nvSpPr>
            <p:spPr>
              <a:xfrm>
                <a:off x="2694000" y="1935900"/>
                <a:ext cx="8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3" h="6" extrusionOk="0">
                    <a:moveTo>
                      <a:pt x="1" y="6"/>
                    </a:moveTo>
                    <a:cubicBezTo>
                      <a:pt x="12" y="0"/>
                      <a:pt x="22" y="0"/>
                      <a:pt x="33" y="0"/>
                    </a:cubicBezTo>
                    <a:cubicBezTo>
                      <a:pt x="22" y="0"/>
                      <a:pt x="12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50"/>
              <p:cNvSpPr/>
              <p:nvPr/>
            </p:nvSpPr>
            <p:spPr>
              <a:xfrm>
                <a:off x="2668375" y="1935100"/>
                <a:ext cx="3327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561" extrusionOk="0">
                    <a:moveTo>
                      <a:pt x="1330" y="0"/>
                    </a:moveTo>
                    <a:lnTo>
                      <a:pt x="1330" y="0"/>
                    </a:lnTo>
                    <a:cubicBezTo>
                      <a:pt x="1234" y="11"/>
                      <a:pt x="1143" y="22"/>
                      <a:pt x="1058" y="32"/>
                    </a:cubicBezTo>
                    <a:cubicBezTo>
                      <a:pt x="1047" y="32"/>
                      <a:pt x="1037" y="32"/>
                      <a:pt x="1026" y="38"/>
                    </a:cubicBezTo>
                    <a:cubicBezTo>
                      <a:pt x="946" y="43"/>
                      <a:pt x="876" y="54"/>
                      <a:pt x="812" y="64"/>
                    </a:cubicBezTo>
                    <a:cubicBezTo>
                      <a:pt x="775" y="70"/>
                      <a:pt x="743" y="70"/>
                      <a:pt x="716" y="75"/>
                    </a:cubicBezTo>
                    <a:cubicBezTo>
                      <a:pt x="674" y="80"/>
                      <a:pt x="636" y="91"/>
                      <a:pt x="604" y="96"/>
                    </a:cubicBezTo>
                    <a:cubicBezTo>
                      <a:pt x="572" y="96"/>
                      <a:pt x="545" y="102"/>
                      <a:pt x="519" y="107"/>
                    </a:cubicBezTo>
                    <a:cubicBezTo>
                      <a:pt x="465" y="118"/>
                      <a:pt x="417" y="128"/>
                      <a:pt x="369" y="139"/>
                    </a:cubicBezTo>
                    <a:cubicBezTo>
                      <a:pt x="353" y="139"/>
                      <a:pt x="337" y="144"/>
                      <a:pt x="321" y="150"/>
                    </a:cubicBezTo>
                    <a:cubicBezTo>
                      <a:pt x="284" y="155"/>
                      <a:pt x="252" y="166"/>
                      <a:pt x="225" y="171"/>
                    </a:cubicBezTo>
                    <a:cubicBezTo>
                      <a:pt x="214" y="176"/>
                      <a:pt x="198" y="176"/>
                      <a:pt x="188" y="182"/>
                    </a:cubicBezTo>
                    <a:cubicBezTo>
                      <a:pt x="150" y="192"/>
                      <a:pt x="118" y="203"/>
                      <a:pt x="92" y="214"/>
                    </a:cubicBezTo>
                    <a:cubicBezTo>
                      <a:pt x="92" y="219"/>
                      <a:pt x="86" y="219"/>
                      <a:pt x="81" y="219"/>
                    </a:cubicBezTo>
                    <a:cubicBezTo>
                      <a:pt x="60" y="230"/>
                      <a:pt x="44" y="241"/>
                      <a:pt x="33" y="251"/>
                    </a:cubicBezTo>
                    <a:cubicBezTo>
                      <a:pt x="28" y="257"/>
                      <a:pt x="22" y="257"/>
                      <a:pt x="22" y="262"/>
                    </a:cubicBezTo>
                    <a:cubicBezTo>
                      <a:pt x="6" y="273"/>
                      <a:pt x="1" y="283"/>
                      <a:pt x="1" y="299"/>
                    </a:cubicBezTo>
                    <a:cubicBezTo>
                      <a:pt x="1" y="310"/>
                      <a:pt x="6" y="321"/>
                      <a:pt x="17" y="331"/>
                    </a:cubicBezTo>
                    <a:cubicBezTo>
                      <a:pt x="17" y="337"/>
                      <a:pt x="28" y="337"/>
                      <a:pt x="28" y="342"/>
                    </a:cubicBezTo>
                    <a:cubicBezTo>
                      <a:pt x="38" y="347"/>
                      <a:pt x="49" y="353"/>
                      <a:pt x="60" y="363"/>
                    </a:cubicBezTo>
                    <a:cubicBezTo>
                      <a:pt x="65" y="369"/>
                      <a:pt x="76" y="374"/>
                      <a:pt x="86" y="374"/>
                    </a:cubicBezTo>
                    <a:cubicBezTo>
                      <a:pt x="97" y="379"/>
                      <a:pt x="113" y="385"/>
                      <a:pt x="129" y="390"/>
                    </a:cubicBezTo>
                    <a:cubicBezTo>
                      <a:pt x="140" y="395"/>
                      <a:pt x="156" y="401"/>
                      <a:pt x="172" y="406"/>
                    </a:cubicBezTo>
                    <a:cubicBezTo>
                      <a:pt x="188" y="411"/>
                      <a:pt x="209" y="417"/>
                      <a:pt x="230" y="427"/>
                    </a:cubicBezTo>
                    <a:cubicBezTo>
                      <a:pt x="263" y="433"/>
                      <a:pt x="295" y="443"/>
                      <a:pt x="327" y="449"/>
                    </a:cubicBezTo>
                    <a:cubicBezTo>
                      <a:pt x="353" y="454"/>
                      <a:pt x="375" y="459"/>
                      <a:pt x="401" y="465"/>
                    </a:cubicBezTo>
                    <a:cubicBezTo>
                      <a:pt x="423" y="470"/>
                      <a:pt x="444" y="475"/>
                      <a:pt x="465" y="475"/>
                    </a:cubicBezTo>
                    <a:cubicBezTo>
                      <a:pt x="503" y="486"/>
                      <a:pt x="540" y="491"/>
                      <a:pt x="577" y="497"/>
                    </a:cubicBezTo>
                    <a:cubicBezTo>
                      <a:pt x="594" y="502"/>
                      <a:pt x="610" y="502"/>
                      <a:pt x="620" y="502"/>
                    </a:cubicBezTo>
                    <a:cubicBezTo>
                      <a:pt x="748" y="523"/>
                      <a:pt x="892" y="545"/>
                      <a:pt x="1053" y="561"/>
                    </a:cubicBezTo>
                    <a:cubicBezTo>
                      <a:pt x="1138" y="379"/>
                      <a:pt x="1234" y="192"/>
                      <a:pt x="1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50"/>
              <p:cNvSpPr/>
              <p:nvPr/>
            </p:nvSpPr>
            <p:spPr>
              <a:xfrm>
                <a:off x="2669175" y="1940575"/>
                <a:ext cx="12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3" extrusionOk="0">
                    <a:moveTo>
                      <a:pt x="1" y="32"/>
                    </a:moveTo>
                    <a:cubicBezTo>
                      <a:pt x="12" y="22"/>
                      <a:pt x="28" y="11"/>
                      <a:pt x="49" y="0"/>
                    </a:cubicBezTo>
                    <a:cubicBezTo>
                      <a:pt x="28" y="11"/>
                      <a:pt x="12" y="22"/>
                      <a:pt x="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50"/>
              <p:cNvSpPr/>
              <p:nvPr/>
            </p:nvSpPr>
            <p:spPr>
              <a:xfrm>
                <a:off x="2688675" y="1936025"/>
                <a:ext cx="5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8" extrusionOk="0">
                    <a:moveTo>
                      <a:pt x="214" y="1"/>
                    </a:moveTo>
                    <a:cubicBezTo>
                      <a:pt x="134" y="6"/>
                      <a:pt x="64" y="17"/>
                      <a:pt x="0" y="27"/>
                    </a:cubicBezTo>
                    <a:cubicBezTo>
                      <a:pt x="64" y="17"/>
                      <a:pt x="139" y="6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50"/>
              <p:cNvSpPr/>
              <p:nvPr/>
            </p:nvSpPr>
            <p:spPr>
              <a:xfrm>
                <a:off x="2683475" y="193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21"/>
                    </a:moveTo>
                    <a:cubicBezTo>
                      <a:pt x="32" y="16"/>
                      <a:pt x="70" y="5"/>
                      <a:pt x="112" y="0"/>
                    </a:cubicBezTo>
                    <a:cubicBezTo>
                      <a:pt x="70" y="5"/>
                      <a:pt x="32" y="16"/>
                      <a:pt x="0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50"/>
              <p:cNvSpPr/>
              <p:nvPr/>
            </p:nvSpPr>
            <p:spPr>
              <a:xfrm>
                <a:off x="2674000" y="1938825"/>
                <a:ext cx="24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23" extrusionOk="0">
                    <a:moveTo>
                      <a:pt x="0" y="22"/>
                    </a:moveTo>
                    <a:cubicBezTo>
                      <a:pt x="27" y="17"/>
                      <a:pt x="59" y="6"/>
                      <a:pt x="96" y="1"/>
                    </a:cubicBezTo>
                    <a:cubicBezTo>
                      <a:pt x="59" y="6"/>
                      <a:pt x="27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50"/>
              <p:cNvSpPr/>
              <p:nvPr/>
            </p:nvSpPr>
            <p:spPr>
              <a:xfrm>
                <a:off x="2677600" y="1937775"/>
                <a:ext cx="37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3" extrusionOk="0">
                    <a:moveTo>
                      <a:pt x="0" y="32"/>
                    </a:moveTo>
                    <a:cubicBezTo>
                      <a:pt x="48" y="21"/>
                      <a:pt x="96" y="11"/>
                      <a:pt x="150" y="0"/>
                    </a:cubicBezTo>
                    <a:cubicBezTo>
                      <a:pt x="96" y="11"/>
                      <a:pt x="48" y="21"/>
                      <a:pt x="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50"/>
              <p:cNvSpPr/>
              <p:nvPr/>
            </p:nvSpPr>
            <p:spPr>
              <a:xfrm>
                <a:off x="2670650" y="1939625"/>
                <a:ext cx="2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97" h="33" extrusionOk="0">
                    <a:moveTo>
                      <a:pt x="1" y="33"/>
                    </a:moveTo>
                    <a:cubicBezTo>
                      <a:pt x="27" y="22"/>
                      <a:pt x="59" y="11"/>
                      <a:pt x="97" y="1"/>
                    </a:cubicBezTo>
                    <a:cubicBezTo>
                      <a:pt x="59" y="11"/>
                      <a:pt x="27" y="22"/>
                      <a:pt x="1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50"/>
              <p:cNvSpPr/>
              <p:nvPr/>
            </p:nvSpPr>
            <p:spPr>
              <a:xfrm>
                <a:off x="2668375" y="1941625"/>
                <a:ext cx="57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9" extrusionOk="0">
                    <a:moveTo>
                      <a:pt x="22" y="1"/>
                    </a:moveTo>
                    <a:cubicBezTo>
                      <a:pt x="6" y="12"/>
                      <a:pt x="1" y="22"/>
                      <a:pt x="1" y="38"/>
                    </a:cubicBezTo>
                    <a:cubicBezTo>
                      <a:pt x="1" y="22"/>
                      <a:pt x="6" y="12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50"/>
              <p:cNvSpPr/>
              <p:nvPr/>
            </p:nvSpPr>
            <p:spPr>
              <a:xfrm>
                <a:off x="2694800" y="1935100"/>
                <a:ext cx="68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3" extrusionOk="0">
                    <a:moveTo>
                      <a:pt x="273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177" y="11"/>
                      <a:pt x="86" y="22"/>
                      <a:pt x="1" y="32"/>
                    </a:cubicBezTo>
                    <a:cubicBezTo>
                      <a:pt x="86" y="22"/>
                      <a:pt x="177" y="11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98" name="Google Shape;3198;p50"/>
              <p:cNvGrpSpPr/>
              <p:nvPr/>
            </p:nvGrpSpPr>
            <p:grpSpPr>
              <a:xfrm>
                <a:off x="2609675" y="1343350"/>
                <a:ext cx="537450" cy="820375"/>
                <a:chOff x="2609675" y="1343350"/>
                <a:chExt cx="537450" cy="820375"/>
              </a:xfrm>
            </p:grpSpPr>
            <p:sp>
              <p:nvSpPr>
                <p:cNvPr id="3199" name="Google Shape;3199;p50"/>
                <p:cNvSpPr/>
                <p:nvPr/>
              </p:nvSpPr>
              <p:spPr>
                <a:xfrm>
                  <a:off x="2670250" y="1628950"/>
                  <a:ext cx="476875" cy="5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21391" extrusionOk="0">
                      <a:moveTo>
                        <a:pt x="10144" y="0"/>
                      </a:moveTo>
                      <a:lnTo>
                        <a:pt x="9722" y="48"/>
                      </a:lnTo>
                      <a:cubicBezTo>
                        <a:pt x="9258" y="138"/>
                        <a:pt x="8804" y="169"/>
                        <a:pt x="8390" y="169"/>
                      </a:cubicBezTo>
                      <a:cubicBezTo>
                        <a:pt x="8161" y="169"/>
                        <a:pt x="7945" y="160"/>
                        <a:pt x="7747" y="144"/>
                      </a:cubicBezTo>
                      <a:lnTo>
                        <a:pt x="7747" y="150"/>
                      </a:lnTo>
                      <a:cubicBezTo>
                        <a:pt x="7747" y="150"/>
                        <a:pt x="3524" y="7735"/>
                        <a:pt x="1255" y="12246"/>
                      </a:cubicBezTo>
                      <a:cubicBezTo>
                        <a:pt x="1527" y="12220"/>
                        <a:pt x="1837" y="12193"/>
                        <a:pt x="2184" y="12172"/>
                      </a:cubicBezTo>
                      <a:cubicBezTo>
                        <a:pt x="2211" y="12166"/>
                        <a:pt x="2237" y="12166"/>
                        <a:pt x="2264" y="12166"/>
                      </a:cubicBezTo>
                      <a:cubicBezTo>
                        <a:pt x="2350" y="12161"/>
                        <a:pt x="2430" y="12156"/>
                        <a:pt x="2515" y="12150"/>
                      </a:cubicBezTo>
                      <a:cubicBezTo>
                        <a:pt x="2552" y="12145"/>
                        <a:pt x="2590" y="12145"/>
                        <a:pt x="2632" y="12140"/>
                      </a:cubicBezTo>
                      <a:cubicBezTo>
                        <a:pt x="2707" y="12134"/>
                        <a:pt x="2787" y="12134"/>
                        <a:pt x="2862" y="12129"/>
                      </a:cubicBezTo>
                      <a:cubicBezTo>
                        <a:pt x="2910" y="12124"/>
                        <a:pt x="2953" y="12124"/>
                        <a:pt x="2995" y="12118"/>
                      </a:cubicBezTo>
                      <a:cubicBezTo>
                        <a:pt x="3102" y="12113"/>
                        <a:pt x="3214" y="12108"/>
                        <a:pt x="3326" y="12102"/>
                      </a:cubicBezTo>
                      <a:cubicBezTo>
                        <a:pt x="3391" y="12102"/>
                        <a:pt x="3460" y="12097"/>
                        <a:pt x="3529" y="12091"/>
                      </a:cubicBezTo>
                      <a:cubicBezTo>
                        <a:pt x="3583" y="12091"/>
                        <a:pt x="3641" y="12086"/>
                        <a:pt x="3700" y="12086"/>
                      </a:cubicBezTo>
                      <a:cubicBezTo>
                        <a:pt x="3775" y="12081"/>
                        <a:pt x="3844" y="12081"/>
                        <a:pt x="3919" y="12075"/>
                      </a:cubicBezTo>
                      <a:cubicBezTo>
                        <a:pt x="3978" y="12075"/>
                        <a:pt x="4031" y="12070"/>
                        <a:pt x="4090" y="12070"/>
                      </a:cubicBezTo>
                      <a:cubicBezTo>
                        <a:pt x="4165" y="12065"/>
                        <a:pt x="4245" y="12065"/>
                        <a:pt x="4325" y="12059"/>
                      </a:cubicBezTo>
                      <a:cubicBezTo>
                        <a:pt x="4378" y="12059"/>
                        <a:pt x="4431" y="12059"/>
                        <a:pt x="4490" y="12054"/>
                      </a:cubicBezTo>
                      <a:cubicBezTo>
                        <a:pt x="4624" y="12049"/>
                        <a:pt x="4762" y="12049"/>
                        <a:pt x="4901" y="12043"/>
                      </a:cubicBezTo>
                      <a:cubicBezTo>
                        <a:pt x="4971" y="12043"/>
                        <a:pt x="5040" y="12038"/>
                        <a:pt x="5109" y="12038"/>
                      </a:cubicBezTo>
                      <a:cubicBezTo>
                        <a:pt x="5184" y="12033"/>
                        <a:pt x="5259" y="12033"/>
                        <a:pt x="5334" y="12033"/>
                      </a:cubicBezTo>
                      <a:cubicBezTo>
                        <a:pt x="5408" y="12027"/>
                        <a:pt x="5483" y="12027"/>
                        <a:pt x="5558" y="12027"/>
                      </a:cubicBezTo>
                      <a:cubicBezTo>
                        <a:pt x="5627" y="12022"/>
                        <a:pt x="5702" y="12022"/>
                        <a:pt x="5771" y="12022"/>
                      </a:cubicBezTo>
                      <a:cubicBezTo>
                        <a:pt x="5862" y="12017"/>
                        <a:pt x="5958" y="12017"/>
                        <a:pt x="6049" y="12017"/>
                      </a:cubicBezTo>
                      <a:cubicBezTo>
                        <a:pt x="6108" y="12017"/>
                        <a:pt x="6166" y="12011"/>
                        <a:pt x="6225" y="12011"/>
                      </a:cubicBezTo>
                      <a:cubicBezTo>
                        <a:pt x="6375" y="12011"/>
                        <a:pt x="6524" y="12006"/>
                        <a:pt x="6679" y="12006"/>
                      </a:cubicBezTo>
                      <a:lnTo>
                        <a:pt x="6807" y="12006"/>
                      </a:lnTo>
                      <a:cubicBezTo>
                        <a:pt x="6930" y="12001"/>
                        <a:pt x="7047" y="12001"/>
                        <a:pt x="7165" y="12001"/>
                      </a:cubicBezTo>
                      <a:lnTo>
                        <a:pt x="7325" y="12001"/>
                      </a:lnTo>
                      <a:cubicBezTo>
                        <a:pt x="7442" y="11995"/>
                        <a:pt x="7565" y="11995"/>
                        <a:pt x="7683" y="11995"/>
                      </a:cubicBezTo>
                      <a:lnTo>
                        <a:pt x="8948" y="11995"/>
                      </a:lnTo>
                      <a:cubicBezTo>
                        <a:pt x="9076" y="11995"/>
                        <a:pt x="9204" y="11995"/>
                        <a:pt x="9332" y="12001"/>
                      </a:cubicBezTo>
                      <a:lnTo>
                        <a:pt x="9466" y="12001"/>
                      </a:lnTo>
                      <a:cubicBezTo>
                        <a:pt x="9599" y="12001"/>
                        <a:pt x="9732" y="12001"/>
                        <a:pt x="9866" y="12006"/>
                      </a:cubicBezTo>
                      <a:lnTo>
                        <a:pt x="9941" y="12006"/>
                      </a:lnTo>
                      <a:cubicBezTo>
                        <a:pt x="10277" y="12011"/>
                        <a:pt x="10603" y="12017"/>
                        <a:pt x="10923" y="12022"/>
                      </a:cubicBezTo>
                      <a:lnTo>
                        <a:pt x="10939" y="12022"/>
                      </a:lnTo>
                      <a:cubicBezTo>
                        <a:pt x="11099" y="12027"/>
                        <a:pt x="11254" y="12027"/>
                        <a:pt x="11409" y="12033"/>
                      </a:cubicBezTo>
                      <a:lnTo>
                        <a:pt x="11419" y="12033"/>
                      </a:lnTo>
                      <a:cubicBezTo>
                        <a:pt x="13010" y="12075"/>
                        <a:pt x="14366" y="12145"/>
                        <a:pt x="15311" y="12241"/>
                      </a:cubicBezTo>
                      <a:cubicBezTo>
                        <a:pt x="15081" y="11131"/>
                        <a:pt x="14804" y="10346"/>
                        <a:pt x="14804" y="10346"/>
                      </a:cubicBezTo>
                      <a:lnTo>
                        <a:pt x="14804" y="10346"/>
                      </a:lnTo>
                      <a:cubicBezTo>
                        <a:pt x="15210" y="11051"/>
                        <a:pt x="15546" y="11696"/>
                        <a:pt x="15823" y="12294"/>
                      </a:cubicBezTo>
                      <a:cubicBezTo>
                        <a:pt x="16010" y="12321"/>
                        <a:pt x="16170" y="12348"/>
                        <a:pt x="16304" y="12374"/>
                      </a:cubicBezTo>
                      <a:cubicBezTo>
                        <a:pt x="16315" y="12374"/>
                        <a:pt x="16336" y="12380"/>
                        <a:pt x="16347" y="12380"/>
                      </a:cubicBezTo>
                      <a:cubicBezTo>
                        <a:pt x="16368" y="12385"/>
                        <a:pt x="16384" y="12390"/>
                        <a:pt x="16405" y="12396"/>
                      </a:cubicBezTo>
                      <a:cubicBezTo>
                        <a:pt x="16427" y="12401"/>
                        <a:pt x="16453" y="12406"/>
                        <a:pt x="16475" y="12412"/>
                      </a:cubicBezTo>
                      <a:cubicBezTo>
                        <a:pt x="16491" y="12417"/>
                        <a:pt x="16501" y="12417"/>
                        <a:pt x="16517" y="12422"/>
                      </a:cubicBezTo>
                      <a:cubicBezTo>
                        <a:pt x="16539" y="12428"/>
                        <a:pt x="16555" y="12433"/>
                        <a:pt x="16571" y="12438"/>
                      </a:cubicBezTo>
                      <a:cubicBezTo>
                        <a:pt x="16587" y="12444"/>
                        <a:pt x="16598" y="12449"/>
                        <a:pt x="16608" y="12454"/>
                      </a:cubicBezTo>
                      <a:cubicBezTo>
                        <a:pt x="16624" y="12460"/>
                        <a:pt x="16635" y="12465"/>
                        <a:pt x="16651" y="12471"/>
                      </a:cubicBezTo>
                      <a:cubicBezTo>
                        <a:pt x="16656" y="12476"/>
                        <a:pt x="16667" y="12476"/>
                        <a:pt x="16672" y="12481"/>
                      </a:cubicBezTo>
                      <a:cubicBezTo>
                        <a:pt x="16683" y="12487"/>
                        <a:pt x="16694" y="12497"/>
                        <a:pt x="16699" y="12503"/>
                      </a:cubicBezTo>
                      <a:cubicBezTo>
                        <a:pt x="16704" y="12508"/>
                        <a:pt x="16710" y="12508"/>
                        <a:pt x="16710" y="12513"/>
                      </a:cubicBezTo>
                      <a:cubicBezTo>
                        <a:pt x="16720" y="12524"/>
                        <a:pt x="16726" y="12535"/>
                        <a:pt x="16726" y="12545"/>
                      </a:cubicBezTo>
                      <a:cubicBezTo>
                        <a:pt x="17494" y="13837"/>
                        <a:pt x="17895" y="15310"/>
                        <a:pt x="17895" y="16832"/>
                      </a:cubicBezTo>
                      <a:cubicBezTo>
                        <a:pt x="17895" y="18161"/>
                        <a:pt x="17425" y="19448"/>
                        <a:pt x="14003" y="19880"/>
                      </a:cubicBezTo>
                      <a:cubicBezTo>
                        <a:pt x="12252" y="20099"/>
                        <a:pt x="10346" y="20211"/>
                        <a:pt x="8323" y="20211"/>
                      </a:cubicBezTo>
                      <a:cubicBezTo>
                        <a:pt x="6305" y="20211"/>
                        <a:pt x="4399" y="20099"/>
                        <a:pt x="2648" y="19880"/>
                      </a:cubicBezTo>
                      <a:cubicBezTo>
                        <a:pt x="1431" y="19725"/>
                        <a:pt x="588" y="19464"/>
                        <a:pt x="1" y="19127"/>
                      </a:cubicBezTo>
                      <a:lnTo>
                        <a:pt x="1" y="19127"/>
                      </a:lnTo>
                      <a:cubicBezTo>
                        <a:pt x="273" y="19763"/>
                        <a:pt x="695" y="20361"/>
                        <a:pt x="1325" y="20846"/>
                      </a:cubicBezTo>
                      <a:cubicBezTo>
                        <a:pt x="1698" y="20932"/>
                        <a:pt x="2088" y="20996"/>
                        <a:pt x="2499" y="21049"/>
                      </a:cubicBezTo>
                      <a:cubicBezTo>
                        <a:pt x="4058" y="21241"/>
                        <a:pt x="5996" y="21391"/>
                        <a:pt x="8323" y="21391"/>
                      </a:cubicBezTo>
                      <a:cubicBezTo>
                        <a:pt x="10651" y="21391"/>
                        <a:pt x="12588" y="21241"/>
                        <a:pt x="14153" y="21049"/>
                      </a:cubicBezTo>
                      <a:cubicBezTo>
                        <a:pt x="16966" y="20692"/>
                        <a:pt x="19075" y="19672"/>
                        <a:pt x="19075" y="16832"/>
                      </a:cubicBezTo>
                      <a:cubicBezTo>
                        <a:pt x="19075" y="14803"/>
                        <a:pt x="18434" y="12823"/>
                        <a:pt x="17243" y="11184"/>
                      </a:cubicBezTo>
                      <a:lnTo>
                        <a:pt x="101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50"/>
                <p:cNvSpPr/>
                <p:nvPr/>
              </p:nvSpPr>
              <p:spPr>
                <a:xfrm>
                  <a:off x="2863900" y="1364575"/>
                  <a:ext cx="59950" cy="2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10745" extrusionOk="0">
                      <a:moveTo>
                        <a:pt x="1" y="0"/>
                      </a:moveTo>
                      <a:lnTo>
                        <a:pt x="1" y="10719"/>
                      </a:lnTo>
                      <a:cubicBezTo>
                        <a:pt x="199" y="10735"/>
                        <a:pt x="415" y="10744"/>
                        <a:pt x="644" y="10744"/>
                      </a:cubicBezTo>
                      <a:cubicBezTo>
                        <a:pt x="1058" y="10744"/>
                        <a:pt x="1512" y="10713"/>
                        <a:pt x="1976" y="10623"/>
                      </a:cubicBezTo>
                      <a:lnTo>
                        <a:pt x="2398" y="10575"/>
                      </a:lnTo>
                      <a:lnTo>
                        <a:pt x="23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1" name="Google Shape;3201;p50"/>
                <p:cNvSpPr/>
                <p:nvPr/>
              </p:nvSpPr>
              <p:spPr>
                <a:xfrm>
                  <a:off x="2845075" y="1343350"/>
                  <a:ext cx="915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3" h="850" extrusionOk="0">
                      <a:moveTo>
                        <a:pt x="754" y="0"/>
                      </a:moveTo>
                      <a:cubicBezTo>
                        <a:pt x="754" y="0"/>
                        <a:pt x="1" y="395"/>
                        <a:pt x="754" y="849"/>
                      </a:cubicBezTo>
                      <a:lnTo>
                        <a:pt x="3279" y="849"/>
                      </a:lnTo>
                      <a:cubicBezTo>
                        <a:pt x="3492" y="849"/>
                        <a:pt x="3663" y="673"/>
                        <a:pt x="3663" y="459"/>
                      </a:cubicBezTo>
                      <a:lnTo>
                        <a:pt x="3663" y="390"/>
                      </a:lnTo>
                      <a:cubicBezTo>
                        <a:pt x="3663" y="171"/>
                        <a:pt x="3492" y="0"/>
                        <a:pt x="32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50"/>
                <p:cNvSpPr/>
                <p:nvPr/>
              </p:nvSpPr>
              <p:spPr>
                <a:xfrm>
                  <a:off x="2832950" y="1364575"/>
                  <a:ext cx="30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" extrusionOk="0">
                      <a:moveTo>
                        <a:pt x="1239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50"/>
                <p:cNvSpPr/>
                <p:nvPr/>
              </p:nvSpPr>
              <p:spPr>
                <a:xfrm>
                  <a:off x="2609675" y="1628950"/>
                  <a:ext cx="254250" cy="5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0" h="20847" extrusionOk="0">
                      <a:moveTo>
                        <a:pt x="8931" y="0"/>
                      </a:moveTo>
                      <a:lnTo>
                        <a:pt x="1826" y="11184"/>
                      </a:lnTo>
                      <a:cubicBezTo>
                        <a:pt x="1233" y="12006"/>
                        <a:pt x="774" y="12908"/>
                        <a:pt x="465" y="13864"/>
                      </a:cubicBezTo>
                      <a:cubicBezTo>
                        <a:pt x="160" y="14814"/>
                        <a:pt x="0" y="15818"/>
                        <a:pt x="0" y="16832"/>
                      </a:cubicBezTo>
                      <a:cubicBezTo>
                        <a:pt x="0" y="19261"/>
                        <a:pt x="1538" y="20361"/>
                        <a:pt x="3748" y="20846"/>
                      </a:cubicBezTo>
                      <a:cubicBezTo>
                        <a:pt x="3118" y="20361"/>
                        <a:pt x="2696" y="19763"/>
                        <a:pt x="2424" y="19127"/>
                      </a:cubicBezTo>
                      <a:cubicBezTo>
                        <a:pt x="1372" y="18524"/>
                        <a:pt x="1180" y="17686"/>
                        <a:pt x="1180" y="16832"/>
                      </a:cubicBezTo>
                      <a:cubicBezTo>
                        <a:pt x="1180" y="15310"/>
                        <a:pt x="1580" y="13837"/>
                        <a:pt x="2349" y="12545"/>
                      </a:cubicBezTo>
                      <a:cubicBezTo>
                        <a:pt x="2349" y="12529"/>
                        <a:pt x="2354" y="12519"/>
                        <a:pt x="2370" y="12508"/>
                      </a:cubicBezTo>
                      <a:cubicBezTo>
                        <a:pt x="2370" y="12503"/>
                        <a:pt x="2376" y="12503"/>
                        <a:pt x="2381" y="12497"/>
                      </a:cubicBezTo>
                      <a:cubicBezTo>
                        <a:pt x="2392" y="12487"/>
                        <a:pt x="2408" y="12476"/>
                        <a:pt x="2429" y="12465"/>
                      </a:cubicBezTo>
                      <a:cubicBezTo>
                        <a:pt x="2434" y="12465"/>
                        <a:pt x="2440" y="12465"/>
                        <a:pt x="2440" y="12460"/>
                      </a:cubicBezTo>
                      <a:cubicBezTo>
                        <a:pt x="2466" y="12449"/>
                        <a:pt x="2498" y="12438"/>
                        <a:pt x="2536" y="12428"/>
                      </a:cubicBezTo>
                      <a:cubicBezTo>
                        <a:pt x="2546" y="12422"/>
                        <a:pt x="2562" y="12422"/>
                        <a:pt x="2573" y="12417"/>
                      </a:cubicBezTo>
                      <a:cubicBezTo>
                        <a:pt x="2600" y="12412"/>
                        <a:pt x="2632" y="12401"/>
                        <a:pt x="2669" y="12396"/>
                      </a:cubicBezTo>
                      <a:cubicBezTo>
                        <a:pt x="2685" y="12390"/>
                        <a:pt x="2701" y="12385"/>
                        <a:pt x="2717" y="12385"/>
                      </a:cubicBezTo>
                      <a:cubicBezTo>
                        <a:pt x="2765" y="12374"/>
                        <a:pt x="2813" y="12364"/>
                        <a:pt x="2867" y="12353"/>
                      </a:cubicBezTo>
                      <a:cubicBezTo>
                        <a:pt x="2893" y="12348"/>
                        <a:pt x="2920" y="12342"/>
                        <a:pt x="2952" y="12342"/>
                      </a:cubicBezTo>
                      <a:cubicBezTo>
                        <a:pt x="2984" y="12337"/>
                        <a:pt x="3022" y="12326"/>
                        <a:pt x="3064" y="12321"/>
                      </a:cubicBezTo>
                      <a:cubicBezTo>
                        <a:pt x="3091" y="12316"/>
                        <a:pt x="3123" y="12316"/>
                        <a:pt x="3160" y="12310"/>
                      </a:cubicBezTo>
                      <a:cubicBezTo>
                        <a:pt x="3224" y="12300"/>
                        <a:pt x="3299" y="12289"/>
                        <a:pt x="3374" y="12284"/>
                      </a:cubicBezTo>
                      <a:cubicBezTo>
                        <a:pt x="3385" y="12278"/>
                        <a:pt x="3395" y="12278"/>
                        <a:pt x="3406" y="12278"/>
                      </a:cubicBezTo>
                      <a:cubicBezTo>
                        <a:pt x="3491" y="12268"/>
                        <a:pt x="3582" y="12257"/>
                        <a:pt x="3678" y="12246"/>
                      </a:cubicBezTo>
                      <a:cubicBezTo>
                        <a:pt x="5947" y="7735"/>
                        <a:pt x="10170" y="150"/>
                        <a:pt x="10170" y="150"/>
                      </a:cubicBezTo>
                      <a:lnTo>
                        <a:pt x="10170" y="144"/>
                      </a:lnTo>
                      <a:cubicBezTo>
                        <a:pt x="9839" y="118"/>
                        <a:pt x="9561" y="75"/>
                        <a:pt x="9353" y="38"/>
                      </a:cubicBezTo>
                      <a:lnTo>
                        <a:pt x="89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50"/>
                <p:cNvSpPr/>
                <p:nvPr/>
              </p:nvSpPr>
              <p:spPr>
                <a:xfrm>
                  <a:off x="2832950" y="1364575"/>
                  <a:ext cx="30975" cy="2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0720" extrusionOk="0">
                      <a:moveTo>
                        <a:pt x="0" y="0"/>
                      </a:moveTo>
                      <a:lnTo>
                        <a:pt x="0" y="10575"/>
                      </a:lnTo>
                      <a:lnTo>
                        <a:pt x="422" y="10613"/>
                      </a:lnTo>
                      <a:cubicBezTo>
                        <a:pt x="630" y="10650"/>
                        <a:pt x="908" y="10693"/>
                        <a:pt x="1239" y="10719"/>
                      </a:cubicBez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50"/>
                <p:cNvSpPr/>
                <p:nvPr/>
              </p:nvSpPr>
              <p:spPr>
                <a:xfrm>
                  <a:off x="2820000" y="1343350"/>
                  <a:ext cx="4392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" h="850" extrusionOk="0">
                      <a:moveTo>
                        <a:pt x="390" y="0"/>
                      </a:moveTo>
                      <a:cubicBezTo>
                        <a:pt x="176" y="0"/>
                        <a:pt x="0" y="171"/>
                        <a:pt x="0" y="390"/>
                      </a:cubicBezTo>
                      <a:lnTo>
                        <a:pt x="0" y="459"/>
                      </a:lnTo>
                      <a:cubicBezTo>
                        <a:pt x="0" y="673"/>
                        <a:pt x="176" y="849"/>
                        <a:pt x="390" y="849"/>
                      </a:cubicBezTo>
                      <a:lnTo>
                        <a:pt x="1757" y="849"/>
                      </a:lnTo>
                      <a:cubicBezTo>
                        <a:pt x="1004" y="395"/>
                        <a:pt x="1757" y="0"/>
                        <a:pt x="17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6" name="Google Shape;3206;p50"/>
              <p:cNvSpPr/>
              <p:nvPr/>
            </p:nvSpPr>
            <p:spPr>
              <a:xfrm>
                <a:off x="2639150" y="1942575"/>
                <a:ext cx="55550" cy="164575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6583" extrusionOk="0">
                    <a:moveTo>
                      <a:pt x="1170" y="0"/>
                    </a:moveTo>
                    <a:cubicBezTo>
                      <a:pt x="401" y="1292"/>
                      <a:pt x="1" y="2765"/>
                      <a:pt x="1" y="4287"/>
                    </a:cubicBezTo>
                    <a:cubicBezTo>
                      <a:pt x="1" y="5141"/>
                      <a:pt x="193" y="5979"/>
                      <a:pt x="1245" y="6582"/>
                    </a:cubicBezTo>
                    <a:cubicBezTo>
                      <a:pt x="668" y="5216"/>
                      <a:pt x="802" y="3673"/>
                      <a:pt x="1170" y="2589"/>
                    </a:cubicBezTo>
                    <a:cubicBezTo>
                      <a:pt x="1325" y="2136"/>
                      <a:pt x="1704" y="1308"/>
                      <a:pt x="2222" y="262"/>
                    </a:cubicBezTo>
                    <a:cubicBezTo>
                      <a:pt x="2061" y="246"/>
                      <a:pt x="1917" y="224"/>
                      <a:pt x="1789" y="203"/>
                    </a:cubicBezTo>
                    <a:cubicBezTo>
                      <a:pt x="1779" y="203"/>
                      <a:pt x="1763" y="203"/>
                      <a:pt x="1746" y="198"/>
                    </a:cubicBezTo>
                    <a:cubicBezTo>
                      <a:pt x="1709" y="192"/>
                      <a:pt x="1672" y="187"/>
                      <a:pt x="1634" y="176"/>
                    </a:cubicBezTo>
                    <a:cubicBezTo>
                      <a:pt x="1613" y="176"/>
                      <a:pt x="1592" y="171"/>
                      <a:pt x="1570" y="166"/>
                    </a:cubicBezTo>
                    <a:cubicBezTo>
                      <a:pt x="1544" y="160"/>
                      <a:pt x="1522" y="155"/>
                      <a:pt x="1496" y="150"/>
                    </a:cubicBezTo>
                    <a:cubicBezTo>
                      <a:pt x="1464" y="144"/>
                      <a:pt x="1432" y="134"/>
                      <a:pt x="1399" y="128"/>
                    </a:cubicBezTo>
                    <a:cubicBezTo>
                      <a:pt x="1378" y="118"/>
                      <a:pt x="1357" y="112"/>
                      <a:pt x="1341" y="107"/>
                    </a:cubicBezTo>
                    <a:cubicBezTo>
                      <a:pt x="1325" y="102"/>
                      <a:pt x="1309" y="96"/>
                      <a:pt x="1298" y="91"/>
                    </a:cubicBezTo>
                    <a:cubicBezTo>
                      <a:pt x="1282" y="86"/>
                      <a:pt x="1266" y="80"/>
                      <a:pt x="1255" y="75"/>
                    </a:cubicBezTo>
                    <a:cubicBezTo>
                      <a:pt x="1245" y="75"/>
                      <a:pt x="1234" y="70"/>
                      <a:pt x="1229" y="64"/>
                    </a:cubicBezTo>
                    <a:cubicBezTo>
                      <a:pt x="1218" y="54"/>
                      <a:pt x="1207" y="48"/>
                      <a:pt x="1197" y="43"/>
                    </a:cubicBezTo>
                    <a:cubicBezTo>
                      <a:pt x="1197" y="38"/>
                      <a:pt x="1186" y="38"/>
                      <a:pt x="1186" y="32"/>
                    </a:cubicBezTo>
                    <a:cubicBezTo>
                      <a:pt x="1175" y="22"/>
                      <a:pt x="1170" y="11"/>
                      <a:pt x="1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50"/>
              <p:cNvSpPr/>
              <p:nvPr/>
            </p:nvSpPr>
            <p:spPr>
              <a:xfrm>
                <a:off x="2668375" y="19425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7" y="32"/>
                    </a:moveTo>
                    <a:cubicBezTo>
                      <a:pt x="6" y="22"/>
                      <a:pt x="1" y="11"/>
                      <a:pt x="1" y="0"/>
                    </a:cubicBezTo>
                    <a:cubicBezTo>
                      <a:pt x="1" y="11"/>
                      <a:pt x="6" y="22"/>
                      <a:pt x="17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50"/>
              <p:cNvSpPr/>
              <p:nvPr/>
            </p:nvSpPr>
            <p:spPr>
              <a:xfrm>
                <a:off x="2680000" y="194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0"/>
                    </a:moveTo>
                    <a:cubicBezTo>
                      <a:pt x="32" y="11"/>
                      <a:pt x="75" y="16"/>
                      <a:pt x="112" y="22"/>
                    </a:cubicBezTo>
                    <a:cubicBezTo>
                      <a:pt x="75" y="16"/>
                      <a:pt x="38" y="1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0"/>
              <p:cNvSpPr/>
              <p:nvPr/>
            </p:nvSpPr>
            <p:spPr>
              <a:xfrm>
                <a:off x="2683875" y="1947650"/>
                <a:ext cx="108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9" extrusionOk="0">
                    <a:moveTo>
                      <a:pt x="433" y="59"/>
                    </a:moveTo>
                    <a:cubicBezTo>
                      <a:pt x="433" y="59"/>
                      <a:pt x="433" y="59"/>
                      <a:pt x="433" y="59"/>
                    </a:cubicBezTo>
                    <a:cubicBezTo>
                      <a:pt x="272" y="43"/>
                      <a:pt x="128" y="21"/>
                      <a:pt x="0" y="0"/>
                    </a:cubicBezTo>
                    <a:cubicBezTo>
                      <a:pt x="128" y="21"/>
                      <a:pt x="272" y="43"/>
                      <a:pt x="433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0"/>
              <p:cNvSpPr/>
              <p:nvPr/>
            </p:nvSpPr>
            <p:spPr>
              <a:xfrm>
                <a:off x="2672650" y="1945250"/>
                <a:ext cx="1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22" extrusionOk="0">
                    <a:moveTo>
                      <a:pt x="59" y="21"/>
                    </a:moveTo>
                    <a:cubicBezTo>
                      <a:pt x="38" y="11"/>
                      <a:pt x="17" y="5"/>
                      <a:pt x="1" y="0"/>
                    </a:cubicBezTo>
                    <a:cubicBezTo>
                      <a:pt x="17" y="5"/>
                      <a:pt x="38" y="11"/>
                      <a:pt x="59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0"/>
              <p:cNvSpPr/>
              <p:nvPr/>
            </p:nvSpPr>
            <p:spPr>
              <a:xfrm>
                <a:off x="2670525" y="1944425"/>
                <a:ext cx="11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7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50"/>
              <p:cNvSpPr/>
              <p:nvPr/>
            </p:nvSpPr>
            <p:spPr>
              <a:xfrm>
                <a:off x="2669050" y="1943625"/>
                <a:ext cx="8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3" extrusionOk="0">
                    <a:moveTo>
                      <a:pt x="33" y="22"/>
                    </a:moveTo>
                    <a:cubicBezTo>
                      <a:pt x="22" y="12"/>
                      <a:pt x="11" y="6"/>
                      <a:pt x="1" y="1"/>
                    </a:cubicBezTo>
                    <a:cubicBezTo>
                      <a:pt x="11" y="6"/>
                      <a:pt x="22" y="12"/>
                      <a:pt x="3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50"/>
              <p:cNvSpPr/>
              <p:nvPr/>
            </p:nvSpPr>
            <p:spPr>
              <a:xfrm>
                <a:off x="2676525" y="1946300"/>
                <a:ext cx="19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" extrusionOk="0">
                    <a:moveTo>
                      <a:pt x="75" y="17"/>
                    </a:moveTo>
                    <a:cubicBezTo>
                      <a:pt x="49" y="11"/>
                      <a:pt x="27" y="6"/>
                      <a:pt x="1" y="1"/>
                    </a:cubicBezTo>
                    <a:cubicBezTo>
                      <a:pt x="27" y="6"/>
                      <a:pt x="49" y="11"/>
                      <a:pt x="7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0"/>
              <p:cNvSpPr/>
              <p:nvPr/>
            </p:nvSpPr>
            <p:spPr>
              <a:xfrm>
                <a:off x="3058075" y="1935500"/>
                <a:ext cx="7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3" extrusionOk="0">
                    <a:moveTo>
                      <a:pt x="310" y="32"/>
                    </a:moveTo>
                    <a:lnTo>
                      <a:pt x="310" y="32"/>
                    </a:lnTo>
                    <a:cubicBezTo>
                      <a:pt x="214" y="22"/>
                      <a:pt x="108" y="11"/>
                      <a:pt x="1" y="0"/>
                    </a:cubicBezTo>
                    <a:cubicBezTo>
                      <a:pt x="108" y="11"/>
                      <a:pt x="214" y="22"/>
                      <a:pt x="31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50"/>
              <p:cNvSpPr/>
              <p:nvPr/>
            </p:nvSpPr>
            <p:spPr>
              <a:xfrm>
                <a:off x="3055950" y="1949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50"/>
              <p:cNvSpPr/>
              <p:nvPr/>
            </p:nvSpPr>
            <p:spPr>
              <a:xfrm>
                <a:off x="3061425" y="1948700"/>
                <a:ext cx="45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3" extrusionOk="0">
                    <a:moveTo>
                      <a:pt x="0" y="22"/>
                    </a:moveTo>
                    <a:cubicBezTo>
                      <a:pt x="64" y="17"/>
                      <a:pt x="123" y="6"/>
                      <a:pt x="182" y="1"/>
                    </a:cubicBezTo>
                    <a:cubicBezTo>
                      <a:pt x="123" y="6"/>
                      <a:pt x="64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0"/>
              <p:cNvSpPr/>
              <p:nvPr/>
            </p:nvSpPr>
            <p:spPr>
              <a:xfrm>
                <a:off x="3053025" y="1934950"/>
                <a:ext cx="50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" y="6"/>
                      <a:pt x="134" y="12"/>
                      <a:pt x="203" y="22"/>
                    </a:cubicBezTo>
                    <a:cubicBezTo>
                      <a:pt x="139" y="12"/>
                      <a:pt x="70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8" name="Google Shape;3218;p50"/>
              <p:cNvGrpSpPr/>
              <p:nvPr/>
            </p:nvGrpSpPr>
            <p:grpSpPr>
              <a:xfrm>
                <a:off x="2988675" y="1887575"/>
                <a:ext cx="146800" cy="224200"/>
                <a:chOff x="2988675" y="1887575"/>
                <a:chExt cx="146800" cy="224200"/>
              </a:xfrm>
            </p:grpSpPr>
            <p:sp>
              <p:nvSpPr>
                <p:cNvPr id="3219" name="Google Shape;3219;p50"/>
                <p:cNvSpPr/>
                <p:nvPr/>
              </p:nvSpPr>
              <p:spPr>
                <a:xfrm>
                  <a:off x="3040325" y="1887575"/>
                  <a:ext cx="25525" cy="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95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78" y="786"/>
                        <a:pt x="508" y="1896"/>
                      </a:cubicBezTo>
                      <a:cubicBezTo>
                        <a:pt x="577" y="1901"/>
                        <a:pt x="647" y="1907"/>
                        <a:pt x="711" y="1917"/>
                      </a:cubicBezTo>
                      <a:cubicBezTo>
                        <a:pt x="818" y="1928"/>
                        <a:pt x="924" y="1939"/>
                        <a:pt x="1020" y="1949"/>
                      </a:cubicBezTo>
                      <a:cubicBezTo>
                        <a:pt x="743" y="1351"/>
                        <a:pt x="407" y="70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50"/>
                <p:cNvSpPr/>
                <p:nvPr/>
              </p:nvSpPr>
              <p:spPr>
                <a:xfrm>
                  <a:off x="3053025" y="1934950"/>
                  <a:ext cx="180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9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3" y="188"/>
                        <a:pt x="80" y="391"/>
                        <a:pt x="112" y="599"/>
                      </a:cubicBezTo>
                      <a:lnTo>
                        <a:pt x="117" y="599"/>
                      </a:lnTo>
                      <a:cubicBezTo>
                        <a:pt x="192" y="588"/>
                        <a:pt x="262" y="583"/>
                        <a:pt x="336" y="572"/>
                      </a:cubicBezTo>
                      <a:cubicBezTo>
                        <a:pt x="400" y="567"/>
                        <a:pt x="459" y="556"/>
                        <a:pt x="518" y="551"/>
                      </a:cubicBezTo>
                      <a:cubicBezTo>
                        <a:pt x="587" y="540"/>
                        <a:pt x="662" y="529"/>
                        <a:pt x="721" y="524"/>
                      </a:cubicBezTo>
                      <a:cubicBezTo>
                        <a:pt x="657" y="369"/>
                        <a:pt x="587" y="214"/>
                        <a:pt x="512" y="54"/>
                      </a:cubicBezTo>
                      <a:cubicBezTo>
                        <a:pt x="416" y="44"/>
                        <a:pt x="310" y="33"/>
                        <a:pt x="203" y="22"/>
                      </a:cubicBezTo>
                      <a:cubicBezTo>
                        <a:pt x="133" y="12"/>
                        <a:pt x="69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50"/>
                <p:cNvSpPr/>
                <p:nvPr/>
              </p:nvSpPr>
              <p:spPr>
                <a:xfrm>
                  <a:off x="2988675" y="1948050"/>
                  <a:ext cx="146800" cy="16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6549" extrusionOk="0">
                      <a:moveTo>
                        <a:pt x="3295" y="0"/>
                      </a:moveTo>
                      <a:cubicBezTo>
                        <a:pt x="3231" y="5"/>
                        <a:pt x="3167" y="16"/>
                        <a:pt x="3092" y="27"/>
                      </a:cubicBezTo>
                      <a:cubicBezTo>
                        <a:pt x="3033" y="32"/>
                        <a:pt x="2974" y="43"/>
                        <a:pt x="2910" y="48"/>
                      </a:cubicBezTo>
                      <a:cubicBezTo>
                        <a:pt x="2841" y="59"/>
                        <a:pt x="2766" y="64"/>
                        <a:pt x="2691" y="75"/>
                      </a:cubicBezTo>
                      <a:lnTo>
                        <a:pt x="2686" y="75"/>
                      </a:lnTo>
                      <a:cubicBezTo>
                        <a:pt x="3103" y="2504"/>
                        <a:pt x="3097" y="5926"/>
                        <a:pt x="1" y="6513"/>
                      </a:cubicBezTo>
                      <a:cubicBezTo>
                        <a:pt x="1" y="6513"/>
                        <a:pt x="256" y="6549"/>
                        <a:pt x="641" y="6549"/>
                      </a:cubicBezTo>
                      <a:cubicBezTo>
                        <a:pt x="2198" y="6549"/>
                        <a:pt x="5872" y="5959"/>
                        <a:pt x="329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22" name="Google Shape;3222;p50"/>
              <p:cNvSpPr/>
              <p:nvPr/>
            </p:nvSpPr>
            <p:spPr>
              <a:xfrm>
                <a:off x="3055950" y="1949250"/>
                <a:ext cx="55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7" extrusionOk="0">
                    <a:moveTo>
                      <a:pt x="219" y="0"/>
                    </a:moveTo>
                    <a:cubicBezTo>
                      <a:pt x="145" y="11"/>
                      <a:pt x="75" y="16"/>
                      <a:pt x="0" y="27"/>
                    </a:cubicBezTo>
                    <a:cubicBezTo>
                      <a:pt x="75" y="16"/>
                      <a:pt x="150" y="11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50"/>
              <p:cNvSpPr/>
              <p:nvPr/>
            </p:nvSpPr>
            <p:spPr>
              <a:xfrm>
                <a:off x="3065950" y="1948050"/>
                <a:ext cx="51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7" extrusionOk="0">
                    <a:moveTo>
                      <a:pt x="204" y="0"/>
                    </a:moveTo>
                    <a:lnTo>
                      <a:pt x="204" y="0"/>
                    </a:lnTo>
                    <a:cubicBezTo>
                      <a:pt x="172" y="3"/>
                      <a:pt x="140" y="7"/>
                      <a:pt x="106" y="11"/>
                    </a:cubicBezTo>
                    <a:lnTo>
                      <a:pt x="106" y="11"/>
                    </a:lnTo>
                    <a:cubicBezTo>
                      <a:pt x="141" y="7"/>
                      <a:pt x="174" y="3"/>
                      <a:pt x="204" y="0"/>
                    </a:cubicBezTo>
                    <a:close/>
                    <a:moveTo>
                      <a:pt x="106" y="11"/>
                    </a:moveTo>
                    <a:cubicBezTo>
                      <a:pt x="72" y="16"/>
                      <a:pt x="36" y="21"/>
                      <a:pt x="1" y="27"/>
                    </a:cubicBezTo>
                    <a:cubicBezTo>
                      <a:pt x="38" y="21"/>
                      <a:pt x="73" y="16"/>
                      <a:pt x="106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50"/>
              <p:cNvSpPr/>
              <p:nvPr/>
            </p:nvSpPr>
            <p:spPr>
              <a:xfrm>
                <a:off x="3055825" y="194990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5" y="1"/>
                    </a:moveTo>
                    <a:cubicBezTo>
                      <a:pt x="5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50"/>
              <p:cNvSpPr/>
              <p:nvPr/>
            </p:nvSpPr>
            <p:spPr>
              <a:xfrm>
                <a:off x="2820000" y="1343350"/>
                <a:ext cx="1166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850" fill="none" extrusionOk="0">
                    <a:moveTo>
                      <a:pt x="518" y="849"/>
                    </a:moveTo>
                    <a:lnTo>
                      <a:pt x="390" y="849"/>
                    </a:lnTo>
                    <a:cubicBezTo>
                      <a:pt x="176" y="849"/>
                      <a:pt x="0" y="673"/>
                      <a:pt x="0" y="459"/>
                    </a:cubicBezTo>
                    <a:lnTo>
                      <a:pt x="0" y="390"/>
                    </a:lnTo>
                    <a:cubicBezTo>
                      <a:pt x="0" y="171"/>
                      <a:pt x="176" y="0"/>
                      <a:pt x="390" y="0"/>
                    </a:cubicBezTo>
                    <a:lnTo>
                      <a:pt x="4282" y="0"/>
                    </a:lnTo>
                    <a:cubicBezTo>
                      <a:pt x="4495" y="0"/>
                      <a:pt x="4666" y="171"/>
                      <a:pt x="4666" y="390"/>
                    </a:cubicBezTo>
                    <a:lnTo>
                      <a:pt x="4666" y="459"/>
                    </a:lnTo>
                    <a:cubicBezTo>
                      <a:pt x="4666" y="673"/>
                      <a:pt x="4495" y="849"/>
                      <a:pt x="4282" y="849"/>
                    </a:cubicBezTo>
                    <a:lnTo>
                      <a:pt x="4154" y="849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50"/>
              <p:cNvSpPr/>
              <p:nvPr/>
            </p:nvSpPr>
            <p:spPr>
              <a:xfrm>
                <a:off x="2609675" y="1364575"/>
                <a:ext cx="537450" cy="799150"/>
              </a:xfrm>
              <a:custGeom>
                <a:avLst/>
                <a:gdLst/>
                <a:ahLst/>
                <a:cxnLst/>
                <a:rect l="l" t="t" r="r" b="b"/>
                <a:pathLst>
                  <a:path w="21498" h="31966" fill="none" extrusionOk="0">
                    <a:moveTo>
                      <a:pt x="12567" y="10575"/>
                    </a:moveTo>
                    <a:lnTo>
                      <a:pt x="19666" y="21759"/>
                    </a:lnTo>
                    <a:cubicBezTo>
                      <a:pt x="20857" y="23398"/>
                      <a:pt x="21498" y="25378"/>
                      <a:pt x="21498" y="27407"/>
                    </a:cubicBezTo>
                    <a:cubicBezTo>
                      <a:pt x="21498" y="30247"/>
                      <a:pt x="19389" y="31267"/>
                      <a:pt x="16576" y="31624"/>
                    </a:cubicBezTo>
                    <a:cubicBezTo>
                      <a:pt x="15011" y="31816"/>
                      <a:pt x="13074" y="31966"/>
                      <a:pt x="10746" y="31966"/>
                    </a:cubicBezTo>
                    <a:cubicBezTo>
                      <a:pt x="8419" y="31966"/>
                      <a:pt x="6481" y="31816"/>
                      <a:pt x="4922" y="31624"/>
                    </a:cubicBezTo>
                    <a:cubicBezTo>
                      <a:pt x="2103" y="31267"/>
                      <a:pt x="0" y="30247"/>
                      <a:pt x="0" y="27407"/>
                    </a:cubicBezTo>
                    <a:cubicBezTo>
                      <a:pt x="0" y="26393"/>
                      <a:pt x="160" y="25389"/>
                      <a:pt x="465" y="24439"/>
                    </a:cubicBezTo>
                    <a:cubicBezTo>
                      <a:pt x="774" y="23483"/>
                      <a:pt x="1233" y="22581"/>
                      <a:pt x="1826" y="21759"/>
                    </a:cubicBezTo>
                    <a:lnTo>
                      <a:pt x="8931" y="10575"/>
                    </a:lnTo>
                    <a:lnTo>
                      <a:pt x="8931" y="0"/>
                    </a:lnTo>
                    <a:lnTo>
                      <a:pt x="8931" y="0"/>
                    </a:lnTo>
                    <a:lnTo>
                      <a:pt x="12567" y="0"/>
                    </a:lnTo>
                    <a:lnTo>
                      <a:pt x="12567" y="0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50"/>
              <p:cNvSpPr/>
              <p:nvPr/>
            </p:nvSpPr>
            <p:spPr>
              <a:xfrm>
                <a:off x="2639150" y="1942575"/>
                <a:ext cx="47847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7667" fill="none" extrusionOk="0">
                    <a:moveTo>
                      <a:pt x="17970" y="0"/>
                    </a:moveTo>
                    <a:cubicBezTo>
                      <a:pt x="18738" y="1292"/>
                      <a:pt x="19139" y="2765"/>
                      <a:pt x="19139" y="4287"/>
                    </a:cubicBezTo>
                    <a:cubicBezTo>
                      <a:pt x="19139" y="5616"/>
                      <a:pt x="18669" y="6903"/>
                      <a:pt x="15247" y="7335"/>
                    </a:cubicBezTo>
                    <a:cubicBezTo>
                      <a:pt x="13496" y="7554"/>
                      <a:pt x="11590" y="7666"/>
                      <a:pt x="9567" y="7666"/>
                    </a:cubicBezTo>
                    <a:cubicBezTo>
                      <a:pt x="7549" y="7666"/>
                      <a:pt x="5643" y="7554"/>
                      <a:pt x="3892" y="7335"/>
                    </a:cubicBezTo>
                    <a:cubicBezTo>
                      <a:pt x="471" y="6903"/>
                      <a:pt x="1" y="5616"/>
                      <a:pt x="1" y="4287"/>
                    </a:cubicBezTo>
                    <a:cubicBezTo>
                      <a:pt x="1" y="2765"/>
                      <a:pt x="401" y="1292"/>
                      <a:pt x="1170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50"/>
              <p:cNvSpPr/>
              <p:nvPr/>
            </p:nvSpPr>
            <p:spPr>
              <a:xfrm>
                <a:off x="2843475" y="1629875"/>
                <a:ext cx="698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6" fill="none" extrusionOk="0">
                    <a:moveTo>
                      <a:pt x="1" y="1"/>
                    </a:moveTo>
                    <a:cubicBezTo>
                      <a:pt x="561" y="102"/>
                      <a:pt x="1650" y="235"/>
                      <a:pt x="2793" y="1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50"/>
              <p:cNvSpPr/>
              <p:nvPr/>
            </p:nvSpPr>
            <p:spPr>
              <a:xfrm>
                <a:off x="2668375" y="1928825"/>
                <a:ext cx="4200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1101" fill="none" extrusionOk="0">
                    <a:moveTo>
                      <a:pt x="16801" y="550"/>
                    </a:moveTo>
                    <a:cubicBezTo>
                      <a:pt x="16801" y="855"/>
                      <a:pt x="13010" y="1100"/>
                      <a:pt x="8403" y="1100"/>
                    </a:cubicBezTo>
                    <a:cubicBezTo>
                      <a:pt x="3797" y="1100"/>
                      <a:pt x="1" y="855"/>
                      <a:pt x="1" y="550"/>
                    </a:cubicBezTo>
                    <a:cubicBezTo>
                      <a:pt x="1" y="246"/>
                      <a:pt x="3797" y="0"/>
                      <a:pt x="8403" y="0"/>
                    </a:cubicBezTo>
                    <a:cubicBezTo>
                      <a:pt x="13010" y="0"/>
                      <a:pt x="16801" y="246"/>
                      <a:pt x="16801" y="55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50"/>
              <p:cNvSpPr/>
              <p:nvPr/>
            </p:nvSpPr>
            <p:spPr>
              <a:xfrm>
                <a:off x="2693200" y="2016775"/>
                <a:ext cx="165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fill="none" extrusionOk="0">
                    <a:moveTo>
                      <a:pt x="663" y="331"/>
                    </a:moveTo>
                    <a:cubicBezTo>
                      <a:pt x="663" y="513"/>
                      <a:pt x="513" y="662"/>
                      <a:pt x="332" y="662"/>
                    </a:cubicBezTo>
                    <a:cubicBezTo>
                      <a:pt x="145" y="662"/>
                      <a:pt x="1" y="513"/>
                      <a:pt x="1" y="331"/>
                    </a:cubicBezTo>
                    <a:cubicBezTo>
                      <a:pt x="1" y="144"/>
                      <a:pt x="145" y="0"/>
                      <a:pt x="332" y="0"/>
                    </a:cubicBezTo>
                    <a:cubicBezTo>
                      <a:pt x="513" y="0"/>
                      <a:pt x="663" y="144"/>
                      <a:pt x="663" y="331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50"/>
              <p:cNvSpPr/>
              <p:nvPr/>
            </p:nvSpPr>
            <p:spPr>
              <a:xfrm>
                <a:off x="2741800" y="1988075"/>
                <a:ext cx="1055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3" fill="none" extrusionOk="0">
                    <a:moveTo>
                      <a:pt x="422" y="209"/>
                    </a:moveTo>
                    <a:cubicBezTo>
                      <a:pt x="422" y="326"/>
                      <a:pt x="331" y="422"/>
                      <a:pt x="214" y="422"/>
                    </a:cubicBezTo>
                    <a:cubicBezTo>
                      <a:pt x="96" y="422"/>
                      <a:pt x="0" y="326"/>
                      <a:pt x="0" y="209"/>
                    </a:cubicBezTo>
                    <a:cubicBezTo>
                      <a:pt x="0" y="91"/>
                      <a:pt x="96" y="1"/>
                      <a:pt x="214" y="1"/>
                    </a:cubicBezTo>
                    <a:cubicBezTo>
                      <a:pt x="331" y="1"/>
                      <a:pt x="422" y="91"/>
                      <a:pt x="422" y="20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50"/>
              <p:cNvSpPr/>
              <p:nvPr/>
            </p:nvSpPr>
            <p:spPr>
              <a:xfrm>
                <a:off x="2812925" y="2025175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fill="none" extrusionOk="0">
                    <a:moveTo>
                      <a:pt x="529" y="262"/>
                    </a:moveTo>
                    <a:cubicBezTo>
                      <a:pt x="529" y="412"/>
                      <a:pt x="411" y="529"/>
                      <a:pt x="267" y="529"/>
                    </a:cubicBezTo>
                    <a:cubicBezTo>
                      <a:pt x="118" y="529"/>
                      <a:pt x="0" y="412"/>
                      <a:pt x="0" y="262"/>
                    </a:cubicBezTo>
                    <a:cubicBezTo>
                      <a:pt x="0" y="118"/>
                      <a:pt x="118" y="1"/>
                      <a:pt x="267" y="1"/>
                    </a:cubicBezTo>
                    <a:cubicBezTo>
                      <a:pt x="411" y="1"/>
                      <a:pt x="529" y="118"/>
                      <a:pt x="529" y="26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50"/>
              <p:cNvSpPr/>
              <p:nvPr/>
            </p:nvSpPr>
            <p:spPr>
              <a:xfrm>
                <a:off x="3032450" y="2001425"/>
                <a:ext cx="185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43" fill="none" extrusionOk="0">
                    <a:moveTo>
                      <a:pt x="118" y="582"/>
                    </a:moveTo>
                    <a:cubicBezTo>
                      <a:pt x="1" y="444"/>
                      <a:pt x="17" y="235"/>
                      <a:pt x="161" y="118"/>
                    </a:cubicBezTo>
                    <a:cubicBezTo>
                      <a:pt x="300" y="0"/>
                      <a:pt x="508" y="16"/>
                      <a:pt x="625" y="161"/>
                    </a:cubicBezTo>
                    <a:cubicBezTo>
                      <a:pt x="743" y="299"/>
                      <a:pt x="727" y="508"/>
                      <a:pt x="583" y="625"/>
                    </a:cubicBezTo>
                    <a:cubicBezTo>
                      <a:pt x="444" y="742"/>
                      <a:pt x="236" y="726"/>
                      <a:pt x="118" y="58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50"/>
              <p:cNvSpPr/>
              <p:nvPr/>
            </p:nvSpPr>
            <p:spPr>
              <a:xfrm>
                <a:off x="3020975" y="2058275"/>
                <a:ext cx="119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81" fill="none" extrusionOk="0">
                    <a:moveTo>
                      <a:pt x="76" y="374"/>
                    </a:moveTo>
                    <a:cubicBezTo>
                      <a:pt x="1" y="289"/>
                      <a:pt x="11" y="150"/>
                      <a:pt x="102" y="75"/>
                    </a:cubicBezTo>
                    <a:cubicBezTo>
                      <a:pt x="193" y="1"/>
                      <a:pt x="326" y="17"/>
                      <a:pt x="401" y="107"/>
                    </a:cubicBezTo>
                    <a:cubicBezTo>
                      <a:pt x="476" y="193"/>
                      <a:pt x="460" y="326"/>
                      <a:pt x="374" y="401"/>
                    </a:cubicBezTo>
                    <a:cubicBezTo>
                      <a:pt x="284" y="481"/>
                      <a:pt x="150" y="465"/>
                      <a:pt x="76" y="374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50"/>
              <p:cNvSpPr/>
              <p:nvPr/>
            </p:nvSpPr>
            <p:spPr>
              <a:xfrm>
                <a:off x="2939175" y="2073625"/>
                <a:ext cx="1482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88" fill="none" extrusionOk="0">
                    <a:moveTo>
                      <a:pt x="97" y="465"/>
                    </a:moveTo>
                    <a:cubicBezTo>
                      <a:pt x="0" y="347"/>
                      <a:pt x="16" y="187"/>
                      <a:pt x="129" y="91"/>
                    </a:cubicBezTo>
                    <a:cubicBezTo>
                      <a:pt x="241" y="0"/>
                      <a:pt x="406" y="16"/>
                      <a:pt x="497" y="129"/>
                    </a:cubicBezTo>
                    <a:cubicBezTo>
                      <a:pt x="593" y="241"/>
                      <a:pt x="577" y="401"/>
                      <a:pt x="465" y="497"/>
                    </a:cubicBezTo>
                    <a:cubicBezTo>
                      <a:pt x="353" y="588"/>
                      <a:pt x="187" y="577"/>
                      <a:pt x="97" y="465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6" name="Google Shape;3236;p50"/>
            <p:cNvGrpSpPr/>
            <p:nvPr/>
          </p:nvGrpSpPr>
          <p:grpSpPr>
            <a:xfrm rot="698177">
              <a:off x="2102413" y="3641738"/>
              <a:ext cx="834560" cy="1273890"/>
              <a:chOff x="2609675" y="1343350"/>
              <a:chExt cx="537450" cy="820375"/>
            </a:xfrm>
          </p:grpSpPr>
          <p:sp>
            <p:nvSpPr>
              <p:cNvPr id="3237" name="Google Shape;3237;p50"/>
              <p:cNvSpPr/>
              <p:nvPr/>
            </p:nvSpPr>
            <p:spPr>
              <a:xfrm>
                <a:off x="3065825" y="1936300"/>
                <a:ext cx="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1" extrusionOk="0">
                    <a:moveTo>
                      <a:pt x="0" y="0"/>
                    </a:moveTo>
                    <a:cubicBezTo>
                      <a:pt x="75" y="160"/>
                      <a:pt x="145" y="315"/>
                      <a:pt x="209" y="470"/>
                    </a:cubicBezTo>
                    <a:cubicBezTo>
                      <a:pt x="209" y="465"/>
                      <a:pt x="209" y="465"/>
                      <a:pt x="214" y="465"/>
                    </a:cubicBezTo>
                    <a:cubicBezTo>
                      <a:pt x="251" y="459"/>
                      <a:pt x="289" y="454"/>
                      <a:pt x="326" y="449"/>
                    </a:cubicBezTo>
                    <a:cubicBezTo>
                      <a:pt x="347" y="443"/>
                      <a:pt x="369" y="443"/>
                      <a:pt x="385" y="438"/>
                    </a:cubicBezTo>
                    <a:lnTo>
                      <a:pt x="401" y="438"/>
                    </a:lnTo>
                    <a:cubicBezTo>
                      <a:pt x="678" y="385"/>
                      <a:pt x="849" y="331"/>
                      <a:pt x="892" y="278"/>
                    </a:cubicBezTo>
                    <a:cubicBezTo>
                      <a:pt x="897" y="273"/>
                      <a:pt x="897" y="262"/>
                      <a:pt x="903" y="257"/>
                    </a:cubicBezTo>
                    <a:cubicBezTo>
                      <a:pt x="903" y="251"/>
                      <a:pt x="903" y="251"/>
                      <a:pt x="903" y="251"/>
                    </a:cubicBezTo>
                    <a:cubicBezTo>
                      <a:pt x="903" y="241"/>
                      <a:pt x="897" y="230"/>
                      <a:pt x="887" y="219"/>
                    </a:cubicBezTo>
                    <a:cubicBezTo>
                      <a:pt x="887" y="214"/>
                      <a:pt x="881" y="214"/>
                      <a:pt x="876" y="209"/>
                    </a:cubicBezTo>
                    <a:cubicBezTo>
                      <a:pt x="871" y="203"/>
                      <a:pt x="860" y="193"/>
                      <a:pt x="849" y="187"/>
                    </a:cubicBezTo>
                    <a:cubicBezTo>
                      <a:pt x="844" y="182"/>
                      <a:pt x="833" y="182"/>
                      <a:pt x="828" y="177"/>
                    </a:cubicBezTo>
                    <a:cubicBezTo>
                      <a:pt x="812" y="171"/>
                      <a:pt x="801" y="166"/>
                      <a:pt x="785" y="160"/>
                    </a:cubicBezTo>
                    <a:cubicBezTo>
                      <a:pt x="775" y="155"/>
                      <a:pt x="764" y="150"/>
                      <a:pt x="748" y="144"/>
                    </a:cubicBezTo>
                    <a:cubicBezTo>
                      <a:pt x="732" y="139"/>
                      <a:pt x="716" y="134"/>
                      <a:pt x="694" y="128"/>
                    </a:cubicBezTo>
                    <a:cubicBezTo>
                      <a:pt x="678" y="123"/>
                      <a:pt x="668" y="118"/>
                      <a:pt x="652" y="118"/>
                    </a:cubicBezTo>
                    <a:cubicBezTo>
                      <a:pt x="630" y="112"/>
                      <a:pt x="604" y="107"/>
                      <a:pt x="582" y="102"/>
                    </a:cubicBezTo>
                    <a:cubicBezTo>
                      <a:pt x="561" y="96"/>
                      <a:pt x="545" y="91"/>
                      <a:pt x="524" y="86"/>
                    </a:cubicBezTo>
                    <a:cubicBezTo>
                      <a:pt x="513" y="86"/>
                      <a:pt x="492" y="80"/>
                      <a:pt x="481" y="80"/>
                    </a:cubicBezTo>
                    <a:cubicBezTo>
                      <a:pt x="347" y="54"/>
                      <a:pt x="187" y="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50"/>
              <p:cNvSpPr/>
              <p:nvPr/>
            </p:nvSpPr>
            <p:spPr>
              <a:xfrm>
                <a:off x="2694675" y="1928825"/>
                <a:ext cx="3611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4447" h="1101" extrusionOk="0">
                    <a:moveTo>
                      <a:pt x="6706" y="0"/>
                    </a:moveTo>
                    <a:cubicBezTo>
                      <a:pt x="6588" y="0"/>
                      <a:pt x="6465" y="0"/>
                      <a:pt x="6348" y="6"/>
                    </a:cubicBezTo>
                    <a:lnTo>
                      <a:pt x="6188" y="6"/>
                    </a:lnTo>
                    <a:cubicBezTo>
                      <a:pt x="6070" y="6"/>
                      <a:pt x="5953" y="6"/>
                      <a:pt x="5830" y="11"/>
                    </a:cubicBezTo>
                    <a:lnTo>
                      <a:pt x="5702" y="11"/>
                    </a:lnTo>
                    <a:cubicBezTo>
                      <a:pt x="5547" y="11"/>
                      <a:pt x="5398" y="16"/>
                      <a:pt x="5248" y="16"/>
                    </a:cubicBezTo>
                    <a:cubicBezTo>
                      <a:pt x="5189" y="16"/>
                      <a:pt x="5131" y="22"/>
                      <a:pt x="5072" y="22"/>
                    </a:cubicBezTo>
                    <a:cubicBezTo>
                      <a:pt x="4981" y="22"/>
                      <a:pt x="4885" y="22"/>
                      <a:pt x="4794" y="27"/>
                    </a:cubicBezTo>
                    <a:cubicBezTo>
                      <a:pt x="4725" y="27"/>
                      <a:pt x="4650" y="27"/>
                      <a:pt x="4581" y="32"/>
                    </a:cubicBezTo>
                    <a:cubicBezTo>
                      <a:pt x="4506" y="32"/>
                      <a:pt x="4431" y="32"/>
                      <a:pt x="4357" y="38"/>
                    </a:cubicBezTo>
                    <a:cubicBezTo>
                      <a:pt x="4282" y="38"/>
                      <a:pt x="4207" y="38"/>
                      <a:pt x="4132" y="43"/>
                    </a:cubicBezTo>
                    <a:cubicBezTo>
                      <a:pt x="4063" y="43"/>
                      <a:pt x="3994" y="48"/>
                      <a:pt x="3924" y="48"/>
                    </a:cubicBezTo>
                    <a:cubicBezTo>
                      <a:pt x="3785" y="54"/>
                      <a:pt x="3647" y="54"/>
                      <a:pt x="3513" y="59"/>
                    </a:cubicBezTo>
                    <a:cubicBezTo>
                      <a:pt x="3454" y="64"/>
                      <a:pt x="3401" y="64"/>
                      <a:pt x="3348" y="64"/>
                    </a:cubicBezTo>
                    <a:cubicBezTo>
                      <a:pt x="3268" y="70"/>
                      <a:pt x="3188" y="70"/>
                      <a:pt x="3113" y="75"/>
                    </a:cubicBezTo>
                    <a:cubicBezTo>
                      <a:pt x="3054" y="75"/>
                      <a:pt x="3001" y="80"/>
                      <a:pt x="2942" y="80"/>
                    </a:cubicBezTo>
                    <a:cubicBezTo>
                      <a:pt x="2867" y="86"/>
                      <a:pt x="2798" y="86"/>
                      <a:pt x="2723" y="91"/>
                    </a:cubicBezTo>
                    <a:cubicBezTo>
                      <a:pt x="2664" y="91"/>
                      <a:pt x="2606" y="96"/>
                      <a:pt x="2552" y="96"/>
                    </a:cubicBezTo>
                    <a:cubicBezTo>
                      <a:pt x="2483" y="102"/>
                      <a:pt x="2414" y="107"/>
                      <a:pt x="2349" y="107"/>
                    </a:cubicBezTo>
                    <a:cubicBezTo>
                      <a:pt x="2237" y="113"/>
                      <a:pt x="2125" y="118"/>
                      <a:pt x="2018" y="123"/>
                    </a:cubicBezTo>
                    <a:cubicBezTo>
                      <a:pt x="1976" y="129"/>
                      <a:pt x="1933" y="129"/>
                      <a:pt x="1885" y="134"/>
                    </a:cubicBezTo>
                    <a:cubicBezTo>
                      <a:pt x="1810" y="139"/>
                      <a:pt x="1730" y="139"/>
                      <a:pt x="1655" y="145"/>
                    </a:cubicBezTo>
                    <a:cubicBezTo>
                      <a:pt x="1613" y="150"/>
                      <a:pt x="1575" y="150"/>
                      <a:pt x="1538" y="155"/>
                    </a:cubicBezTo>
                    <a:cubicBezTo>
                      <a:pt x="1453" y="161"/>
                      <a:pt x="1373" y="166"/>
                      <a:pt x="1287" y="171"/>
                    </a:cubicBezTo>
                    <a:cubicBezTo>
                      <a:pt x="1260" y="171"/>
                      <a:pt x="1234" y="171"/>
                      <a:pt x="1207" y="177"/>
                    </a:cubicBezTo>
                    <a:cubicBezTo>
                      <a:pt x="865" y="198"/>
                      <a:pt x="550" y="225"/>
                      <a:pt x="278" y="251"/>
                    </a:cubicBezTo>
                    <a:cubicBezTo>
                      <a:pt x="182" y="443"/>
                      <a:pt x="86" y="630"/>
                      <a:pt x="1" y="812"/>
                    </a:cubicBezTo>
                    <a:cubicBezTo>
                      <a:pt x="534" y="876"/>
                      <a:pt x="1255" y="935"/>
                      <a:pt x="2115" y="977"/>
                    </a:cubicBezTo>
                    <a:lnTo>
                      <a:pt x="2157" y="977"/>
                    </a:lnTo>
                    <a:cubicBezTo>
                      <a:pt x="2280" y="988"/>
                      <a:pt x="2403" y="993"/>
                      <a:pt x="2531" y="999"/>
                    </a:cubicBezTo>
                    <a:lnTo>
                      <a:pt x="2595" y="999"/>
                    </a:lnTo>
                    <a:cubicBezTo>
                      <a:pt x="2739" y="1009"/>
                      <a:pt x="2889" y="1015"/>
                      <a:pt x="3038" y="1020"/>
                    </a:cubicBezTo>
                    <a:cubicBezTo>
                      <a:pt x="3177" y="1025"/>
                      <a:pt x="3321" y="1031"/>
                      <a:pt x="3471" y="1036"/>
                    </a:cubicBezTo>
                    <a:cubicBezTo>
                      <a:pt x="3508" y="1036"/>
                      <a:pt x="3545" y="1036"/>
                      <a:pt x="3583" y="1041"/>
                    </a:cubicBezTo>
                    <a:cubicBezTo>
                      <a:pt x="3705" y="1041"/>
                      <a:pt x="3823" y="1047"/>
                      <a:pt x="3946" y="1052"/>
                    </a:cubicBezTo>
                    <a:lnTo>
                      <a:pt x="4052" y="1052"/>
                    </a:lnTo>
                    <a:cubicBezTo>
                      <a:pt x="4207" y="1057"/>
                      <a:pt x="4357" y="1063"/>
                      <a:pt x="4517" y="1063"/>
                    </a:cubicBezTo>
                    <a:cubicBezTo>
                      <a:pt x="4549" y="1068"/>
                      <a:pt x="4586" y="1068"/>
                      <a:pt x="4624" y="1068"/>
                    </a:cubicBezTo>
                    <a:cubicBezTo>
                      <a:pt x="4746" y="1068"/>
                      <a:pt x="4874" y="1073"/>
                      <a:pt x="5003" y="1073"/>
                    </a:cubicBezTo>
                    <a:cubicBezTo>
                      <a:pt x="5051" y="1079"/>
                      <a:pt x="5099" y="1079"/>
                      <a:pt x="5147" y="1079"/>
                    </a:cubicBezTo>
                    <a:cubicBezTo>
                      <a:pt x="5286" y="1079"/>
                      <a:pt x="5424" y="1084"/>
                      <a:pt x="5568" y="1084"/>
                    </a:cubicBezTo>
                    <a:lnTo>
                      <a:pt x="5643" y="1084"/>
                    </a:lnTo>
                    <a:cubicBezTo>
                      <a:pt x="5809" y="1089"/>
                      <a:pt x="5980" y="1089"/>
                      <a:pt x="6145" y="1089"/>
                    </a:cubicBezTo>
                    <a:cubicBezTo>
                      <a:pt x="6193" y="1095"/>
                      <a:pt x="6241" y="1095"/>
                      <a:pt x="6284" y="1095"/>
                    </a:cubicBezTo>
                    <a:lnTo>
                      <a:pt x="6828" y="1095"/>
                    </a:lnTo>
                    <a:cubicBezTo>
                      <a:pt x="6999" y="1095"/>
                      <a:pt x="7175" y="1100"/>
                      <a:pt x="7351" y="1100"/>
                    </a:cubicBezTo>
                    <a:cubicBezTo>
                      <a:pt x="7522" y="1100"/>
                      <a:pt x="7688" y="1095"/>
                      <a:pt x="7859" y="1095"/>
                    </a:cubicBezTo>
                    <a:lnTo>
                      <a:pt x="8499" y="1095"/>
                    </a:lnTo>
                    <a:cubicBezTo>
                      <a:pt x="10992" y="1068"/>
                      <a:pt x="13149" y="972"/>
                      <a:pt x="14446" y="844"/>
                    </a:cubicBezTo>
                    <a:cubicBezTo>
                      <a:pt x="14414" y="636"/>
                      <a:pt x="14377" y="433"/>
                      <a:pt x="14334" y="246"/>
                    </a:cubicBezTo>
                    <a:cubicBezTo>
                      <a:pt x="13394" y="155"/>
                      <a:pt x="12033" y="80"/>
                      <a:pt x="10442" y="38"/>
                    </a:cubicBezTo>
                    <a:lnTo>
                      <a:pt x="10432" y="38"/>
                    </a:lnTo>
                    <a:cubicBezTo>
                      <a:pt x="10277" y="32"/>
                      <a:pt x="10122" y="32"/>
                      <a:pt x="9962" y="27"/>
                    </a:cubicBezTo>
                    <a:lnTo>
                      <a:pt x="9946" y="27"/>
                    </a:lnTo>
                    <a:cubicBezTo>
                      <a:pt x="9626" y="22"/>
                      <a:pt x="9300" y="16"/>
                      <a:pt x="8964" y="11"/>
                    </a:cubicBezTo>
                    <a:lnTo>
                      <a:pt x="8889" y="11"/>
                    </a:lnTo>
                    <a:cubicBezTo>
                      <a:pt x="8755" y="6"/>
                      <a:pt x="8622" y="6"/>
                      <a:pt x="8489" y="6"/>
                    </a:cubicBezTo>
                    <a:lnTo>
                      <a:pt x="8355" y="6"/>
                    </a:lnTo>
                    <a:cubicBezTo>
                      <a:pt x="8227" y="0"/>
                      <a:pt x="8099" y="0"/>
                      <a:pt x="7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50"/>
              <p:cNvSpPr/>
              <p:nvPr/>
            </p:nvSpPr>
            <p:spPr>
              <a:xfrm>
                <a:off x="3087975" y="19417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" y="0"/>
                    </a:moveTo>
                    <a:cubicBezTo>
                      <a:pt x="11" y="11"/>
                      <a:pt x="17" y="22"/>
                      <a:pt x="17" y="32"/>
                    </a:cubicBezTo>
                    <a:cubicBezTo>
                      <a:pt x="17" y="22"/>
                      <a:pt x="11" y="1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50"/>
              <p:cNvSpPr/>
              <p:nvPr/>
            </p:nvSpPr>
            <p:spPr>
              <a:xfrm>
                <a:off x="3080375" y="1938825"/>
                <a:ext cx="1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0" h="17" extrusionOk="0">
                    <a:moveTo>
                      <a:pt x="0" y="1"/>
                    </a:moveTo>
                    <a:cubicBezTo>
                      <a:pt x="22" y="6"/>
                      <a:pt x="48" y="11"/>
                      <a:pt x="70" y="17"/>
                    </a:cubicBezTo>
                    <a:cubicBezTo>
                      <a:pt x="48" y="11"/>
                      <a:pt x="22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50"/>
              <p:cNvSpPr/>
              <p:nvPr/>
            </p:nvSpPr>
            <p:spPr>
              <a:xfrm>
                <a:off x="3077825" y="1938300"/>
                <a:ext cx="1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" extrusionOk="0">
                    <a:moveTo>
                      <a:pt x="1" y="0"/>
                    </a:moveTo>
                    <a:cubicBezTo>
                      <a:pt x="12" y="0"/>
                      <a:pt x="33" y="6"/>
                      <a:pt x="44" y="6"/>
                    </a:cubicBezTo>
                    <a:cubicBezTo>
                      <a:pt x="33" y="6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50"/>
              <p:cNvSpPr/>
              <p:nvPr/>
            </p:nvSpPr>
            <p:spPr>
              <a:xfrm>
                <a:off x="3083175" y="1939500"/>
                <a:ext cx="13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0" y="0"/>
                    </a:moveTo>
                    <a:cubicBezTo>
                      <a:pt x="22" y="6"/>
                      <a:pt x="38" y="11"/>
                      <a:pt x="54" y="16"/>
                    </a:cubicBezTo>
                    <a:cubicBezTo>
                      <a:pt x="38" y="11"/>
                      <a:pt x="22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50"/>
              <p:cNvSpPr/>
              <p:nvPr/>
            </p:nvSpPr>
            <p:spPr>
              <a:xfrm>
                <a:off x="3087050" y="1940975"/>
                <a:ext cx="67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2" extrusionOk="0">
                    <a:moveTo>
                      <a:pt x="0" y="0"/>
                    </a:moveTo>
                    <a:cubicBezTo>
                      <a:pt x="11" y="6"/>
                      <a:pt x="22" y="16"/>
                      <a:pt x="27" y="22"/>
                    </a:cubicBezTo>
                    <a:cubicBezTo>
                      <a:pt x="22" y="16"/>
                      <a:pt x="11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50"/>
              <p:cNvSpPr/>
              <p:nvPr/>
            </p:nvSpPr>
            <p:spPr>
              <a:xfrm>
                <a:off x="3085450" y="1940300"/>
                <a:ext cx="1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7" extrusionOk="0">
                    <a:moveTo>
                      <a:pt x="0" y="0"/>
                    </a:moveTo>
                    <a:cubicBezTo>
                      <a:pt x="16" y="6"/>
                      <a:pt x="27" y="11"/>
                      <a:pt x="43" y="17"/>
                    </a:cubicBezTo>
                    <a:cubicBezTo>
                      <a:pt x="27" y="11"/>
                      <a:pt x="16" y="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50"/>
              <p:cNvSpPr/>
              <p:nvPr/>
            </p:nvSpPr>
            <p:spPr>
              <a:xfrm>
                <a:off x="2918750" y="1929100"/>
                <a:ext cx="245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7" extrusionOk="0">
                    <a:moveTo>
                      <a:pt x="1" y="0"/>
                    </a:moveTo>
                    <a:cubicBezTo>
                      <a:pt x="337" y="5"/>
                      <a:pt x="663" y="11"/>
                      <a:pt x="983" y="16"/>
                    </a:cubicBezTo>
                    <a:cubicBezTo>
                      <a:pt x="663" y="11"/>
                      <a:pt x="337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50"/>
              <p:cNvSpPr/>
              <p:nvPr/>
            </p:nvSpPr>
            <p:spPr>
              <a:xfrm>
                <a:off x="2955750" y="1929750"/>
                <a:ext cx="973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09" extrusionOk="0">
                    <a:moveTo>
                      <a:pt x="0" y="1"/>
                    </a:moveTo>
                    <a:cubicBezTo>
                      <a:pt x="1591" y="43"/>
                      <a:pt x="2952" y="118"/>
                      <a:pt x="3891" y="209"/>
                    </a:cubicBezTo>
                    <a:cubicBezTo>
                      <a:pt x="2946" y="113"/>
                      <a:pt x="1591" y="4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50"/>
              <p:cNvSpPr/>
              <p:nvPr/>
            </p:nvSpPr>
            <p:spPr>
              <a:xfrm>
                <a:off x="2745125" y="1931500"/>
                <a:ext cx="8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7" extrusionOk="0">
                    <a:moveTo>
                      <a:pt x="0" y="16"/>
                    </a:moveTo>
                    <a:cubicBezTo>
                      <a:pt x="107" y="11"/>
                      <a:pt x="219" y="6"/>
                      <a:pt x="331" y="0"/>
                    </a:cubicBezTo>
                    <a:cubicBezTo>
                      <a:pt x="219" y="6"/>
                      <a:pt x="107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50"/>
              <p:cNvSpPr/>
              <p:nvPr/>
            </p:nvSpPr>
            <p:spPr>
              <a:xfrm>
                <a:off x="2758475" y="1931100"/>
                <a:ext cx="4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6" extrusionOk="0">
                    <a:moveTo>
                      <a:pt x="0" y="5"/>
                    </a:moveTo>
                    <a:cubicBezTo>
                      <a:pt x="54" y="5"/>
                      <a:pt x="112" y="0"/>
                      <a:pt x="171" y="0"/>
                    </a:cubicBezTo>
                    <a:cubicBezTo>
                      <a:pt x="112" y="0"/>
                      <a:pt x="54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50"/>
              <p:cNvSpPr/>
              <p:nvPr/>
            </p:nvSpPr>
            <p:spPr>
              <a:xfrm>
                <a:off x="2768225" y="1930700"/>
                <a:ext cx="42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" extrusionOk="0">
                    <a:moveTo>
                      <a:pt x="0" y="5"/>
                    </a:moveTo>
                    <a:cubicBezTo>
                      <a:pt x="59" y="5"/>
                      <a:pt x="112" y="0"/>
                      <a:pt x="171" y="0"/>
                    </a:cubicBezTo>
                    <a:cubicBezTo>
                      <a:pt x="112" y="0"/>
                      <a:pt x="59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50"/>
              <p:cNvSpPr/>
              <p:nvPr/>
            </p:nvSpPr>
            <p:spPr>
              <a:xfrm>
                <a:off x="2736050" y="1932150"/>
                <a:ext cx="57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2" extrusionOk="0">
                    <a:moveTo>
                      <a:pt x="0" y="12"/>
                    </a:moveTo>
                    <a:cubicBezTo>
                      <a:pt x="75" y="6"/>
                      <a:pt x="155" y="6"/>
                      <a:pt x="230" y="1"/>
                    </a:cubicBezTo>
                    <a:cubicBezTo>
                      <a:pt x="155" y="6"/>
                      <a:pt x="75" y="6"/>
                      <a:pt x="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50"/>
              <p:cNvSpPr/>
              <p:nvPr/>
            </p:nvSpPr>
            <p:spPr>
              <a:xfrm>
                <a:off x="2726850" y="1932700"/>
                <a:ext cx="63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" extrusionOk="0">
                    <a:moveTo>
                      <a:pt x="0" y="16"/>
                    </a:moveTo>
                    <a:cubicBezTo>
                      <a:pt x="86" y="11"/>
                      <a:pt x="166" y="6"/>
                      <a:pt x="251" y="0"/>
                    </a:cubicBezTo>
                    <a:cubicBezTo>
                      <a:pt x="166" y="6"/>
                      <a:pt x="86" y="11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50"/>
              <p:cNvSpPr/>
              <p:nvPr/>
            </p:nvSpPr>
            <p:spPr>
              <a:xfrm>
                <a:off x="2778350" y="1930300"/>
                <a:ext cx="4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" extrusionOk="0">
                    <a:moveTo>
                      <a:pt x="1" y="5"/>
                    </a:moveTo>
                    <a:cubicBezTo>
                      <a:pt x="54" y="5"/>
                      <a:pt x="107" y="5"/>
                      <a:pt x="166" y="0"/>
                    </a:cubicBezTo>
                    <a:cubicBezTo>
                      <a:pt x="107" y="5"/>
                      <a:pt x="54" y="5"/>
                      <a:pt x="1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50"/>
              <p:cNvSpPr/>
              <p:nvPr/>
            </p:nvSpPr>
            <p:spPr>
              <a:xfrm>
                <a:off x="2943700" y="1929500"/>
                <a:ext cx="117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1" extrusionOk="0">
                    <a:moveTo>
                      <a:pt x="1" y="0"/>
                    </a:moveTo>
                    <a:cubicBezTo>
                      <a:pt x="161" y="5"/>
                      <a:pt x="316" y="5"/>
                      <a:pt x="471" y="11"/>
                    </a:cubicBezTo>
                    <a:cubicBezTo>
                      <a:pt x="316" y="5"/>
                      <a:pt x="161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50"/>
              <p:cNvSpPr/>
              <p:nvPr/>
            </p:nvSpPr>
            <p:spPr>
              <a:xfrm>
                <a:off x="2701625" y="1933225"/>
                <a:ext cx="23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76" extrusionOk="0">
                    <a:moveTo>
                      <a:pt x="929" y="1"/>
                    </a:moveTo>
                    <a:cubicBezTo>
                      <a:pt x="582" y="22"/>
                      <a:pt x="272" y="49"/>
                      <a:pt x="0" y="75"/>
                    </a:cubicBezTo>
                    <a:cubicBezTo>
                      <a:pt x="272" y="49"/>
                      <a:pt x="587" y="22"/>
                      <a:pt x="9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50"/>
              <p:cNvSpPr/>
              <p:nvPr/>
            </p:nvSpPr>
            <p:spPr>
              <a:xfrm>
                <a:off x="2865900" y="1928825"/>
                <a:ext cx="2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" extrusionOk="0">
                    <a:moveTo>
                      <a:pt x="1004" y="0"/>
                    </a:moveTo>
                    <a:cubicBezTo>
                      <a:pt x="839" y="0"/>
                      <a:pt x="673" y="0"/>
                      <a:pt x="502" y="0"/>
                    </a:cubicBezTo>
                    <a:cubicBezTo>
                      <a:pt x="337" y="0"/>
                      <a:pt x="166" y="0"/>
                      <a:pt x="1" y="0"/>
                    </a:cubicBezTo>
                    <a:cubicBezTo>
                      <a:pt x="166" y="0"/>
                      <a:pt x="337" y="0"/>
                      <a:pt x="502" y="0"/>
                    </a:cubicBezTo>
                    <a:cubicBezTo>
                      <a:pt x="673" y="0"/>
                      <a:pt x="839" y="0"/>
                      <a:pt x="1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50"/>
              <p:cNvSpPr/>
              <p:nvPr/>
            </p:nvSpPr>
            <p:spPr>
              <a:xfrm>
                <a:off x="2825875" y="1929100"/>
                <a:ext cx="113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" extrusionOk="0">
                    <a:moveTo>
                      <a:pt x="0" y="5"/>
                    </a:moveTo>
                    <a:cubicBezTo>
                      <a:pt x="150" y="5"/>
                      <a:pt x="299" y="0"/>
                      <a:pt x="454" y="0"/>
                    </a:cubicBezTo>
                    <a:cubicBezTo>
                      <a:pt x="299" y="0"/>
                      <a:pt x="15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50"/>
              <p:cNvSpPr/>
              <p:nvPr/>
            </p:nvSpPr>
            <p:spPr>
              <a:xfrm>
                <a:off x="2814525" y="1929350"/>
                <a:ext cx="69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7" extrusionOk="0">
                    <a:moveTo>
                      <a:pt x="0" y="6"/>
                    </a:moveTo>
                    <a:cubicBezTo>
                      <a:pt x="91" y="1"/>
                      <a:pt x="187" y="1"/>
                      <a:pt x="278" y="1"/>
                    </a:cubicBezTo>
                    <a:cubicBezTo>
                      <a:pt x="187" y="1"/>
                      <a:pt x="91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50"/>
              <p:cNvSpPr/>
              <p:nvPr/>
            </p:nvSpPr>
            <p:spPr>
              <a:xfrm>
                <a:off x="2853350" y="1928825"/>
                <a:ext cx="89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6" extrusionOk="0">
                    <a:moveTo>
                      <a:pt x="1" y="6"/>
                    </a:moveTo>
                    <a:cubicBezTo>
                      <a:pt x="118" y="0"/>
                      <a:pt x="241" y="0"/>
                      <a:pt x="359" y="0"/>
                    </a:cubicBezTo>
                    <a:cubicBezTo>
                      <a:pt x="241" y="0"/>
                      <a:pt x="118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50"/>
              <p:cNvSpPr/>
              <p:nvPr/>
            </p:nvSpPr>
            <p:spPr>
              <a:xfrm>
                <a:off x="2893925" y="1928825"/>
                <a:ext cx="96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" extrusionOk="0">
                    <a:moveTo>
                      <a:pt x="1" y="0"/>
                    </a:moveTo>
                    <a:cubicBezTo>
                      <a:pt x="129" y="0"/>
                      <a:pt x="257" y="0"/>
                      <a:pt x="385" y="6"/>
                    </a:cubicBezTo>
                    <a:cubicBezTo>
                      <a:pt x="257" y="0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50"/>
              <p:cNvSpPr/>
              <p:nvPr/>
            </p:nvSpPr>
            <p:spPr>
              <a:xfrm>
                <a:off x="2906875" y="1928950"/>
                <a:ext cx="100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7" extrusionOk="0">
                    <a:moveTo>
                      <a:pt x="1" y="1"/>
                    </a:moveTo>
                    <a:cubicBezTo>
                      <a:pt x="134" y="1"/>
                      <a:pt x="267" y="1"/>
                      <a:pt x="401" y="6"/>
                    </a:cubicBezTo>
                    <a:cubicBezTo>
                      <a:pt x="267" y="1"/>
                      <a:pt x="134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50"/>
              <p:cNvSpPr/>
              <p:nvPr/>
            </p:nvSpPr>
            <p:spPr>
              <a:xfrm>
                <a:off x="2803575" y="1929625"/>
                <a:ext cx="56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" extrusionOk="0">
                    <a:moveTo>
                      <a:pt x="1" y="6"/>
                    </a:moveTo>
                    <a:cubicBezTo>
                      <a:pt x="75" y="0"/>
                      <a:pt x="150" y="0"/>
                      <a:pt x="225" y="0"/>
                    </a:cubicBezTo>
                    <a:cubicBezTo>
                      <a:pt x="150" y="0"/>
                      <a:pt x="75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50"/>
              <p:cNvSpPr/>
              <p:nvPr/>
            </p:nvSpPr>
            <p:spPr>
              <a:xfrm>
                <a:off x="2840425" y="1928950"/>
                <a:ext cx="8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7" extrusionOk="0">
                    <a:moveTo>
                      <a:pt x="0" y="6"/>
                    </a:moveTo>
                    <a:cubicBezTo>
                      <a:pt x="123" y="1"/>
                      <a:pt x="240" y="1"/>
                      <a:pt x="358" y="1"/>
                    </a:cubicBezTo>
                    <a:cubicBezTo>
                      <a:pt x="240" y="1"/>
                      <a:pt x="123" y="1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50"/>
              <p:cNvSpPr/>
              <p:nvPr/>
            </p:nvSpPr>
            <p:spPr>
              <a:xfrm>
                <a:off x="2792775" y="1929900"/>
                <a:ext cx="52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6" extrusionOk="0">
                    <a:moveTo>
                      <a:pt x="0" y="5"/>
                    </a:moveTo>
                    <a:cubicBezTo>
                      <a:pt x="70" y="5"/>
                      <a:pt x="139" y="0"/>
                      <a:pt x="208" y="0"/>
                    </a:cubicBezTo>
                    <a:cubicBezTo>
                      <a:pt x="139" y="0"/>
                      <a:pt x="70" y="5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50"/>
              <p:cNvSpPr/>
              <p:nvPr/>
            </p:nvSpPr>
            <p:spPr>
              <a:xfrm>
                <a:off x="2655850" y="1942575"/>
                <a:ext cx="47962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7667" extrusionOk="0">
                    <a:moveTo>
                      <a:pt x="3652" y="1821"/>
                    </a:moveTo>
                    <a:cubicBezTo>
                      <a:pt x="3694" y="1821"/>
                      <a:pt x="3737" y="1837"/>
                      <a:pt x="3769" y="1858"/>
                    </a:cubicBezTo>
                    <a:cubicBezTo>
                      <a:pt x="3822" y="1901"/>
                      <a:pt x="3860" y="1959"/>
                      <a:pt x="3860" y="2029"/>
                    </a:cubicBezTo>
                    <a:cubicBezTo>
                      <a:pt x="3860" y="2146"/>
                      <a:pt x="3769" y="2242"/>
                      <a:pt x="3652" y="2242"/>
                    </a:cubicBezTo>
                    <a:cubicBezTo>
                      <a:pt x="3582" y="2242"/>
                      <a:pt x="3529" y="2210"/>
                      <a:pt x="3486" y="2162"/>
                    </a:cubicBezTo>
                    <a:cubicBezTo>
                      <a:pt x="3459" y="2125"/>
                      <a:pt x="3438" y="2082"/>
                      <a:pt x="3438" y="2029"/>
                    </a:cubicBezTo>
                    <a:cubicBezTo>
                      <a:pt x="3438" y="1970"/>
                      <a:pt x="3459" y="1917"/>
                      <a:pt x="3502" y="1879"/>
                    </a:cubicBezTo>
                    <a:cubicBezTo>
                      <a:pt x="3539" y="1842"/>
                      <a:pt x="3593" y="1821"/>
                      <a:pt x="3652" y="1821"/>
                    </a:cubicBezTo>
                    <a:close/>
                    <a:moveTo>
                      <a:pt x="15435" y="2394"/>
                    </a:moveTo>
                    <a:cubicBezTo>
                      <a:pt x="15532" y="2394"/>
                      <a:pt x="15626" y="2435"/>
                      <a:pt x="15689" y="2515"/>
                    </a:cubicBezTo>
                    <a:cubicBezTo>
                      <a:pt x="15748" y="2584"/>
                      <a:pt x="15770" y="2664"/>
                      <a:pt x="15764" y="2744"/>
                    </a:cubicBezTo>
                    <a:cubicBezTo>
                      <a:pt x="15764" y="2749"/>
                      <a:pt x="15764" y="2755"/>
                      <a:pt x="15764" y="2755"/>
                    </a:cubicBezTo>
                    <a:cubicBezTo>
                      <a:pt x="15764" y="2765"/>
                      <a:pt x="15759" y="2776"/>
                      <a:pt x="15759" y="2782"/>
                    </a:cubicBezTo>
                    <a:cubicBezTo>
                      <a:pt x="15743" y="2856"/>
                      <a:pt x="15711" y="2931"/>
                      <a:pt x="15647" y="2979"/>
                    </a:cubicBezTo>
                    <a:cubicBezTo>
                      <a:pt x="15636" y="2990"/>
                      <a:pt x="15620" y="2995"/>
                      <a:pt x="15604" y="3000"/>
                    </a:cubicBezTo>
                    <a:cubicBezTo>
                      <a:pt x="15551" y="3035"/>
                      <a:pt x="15490" y="3052"/>
                      <a:pt x="15429" y="3052"/>
                    </a:cubicBezTo>
                    <a:cubicBezTo>
                      <a:pt x="15337" y="3052"/>
                      <a:pt x="15246" y="3013"/>
                      <a:pt x="15182" y="2936"/>
                    </a:cubicBezTo>
                    <a:cubicBezTo>
                      <a:pt x="15166" y="2920"/>
                      <a:pt x="15156" y="2899"/>
                      <a:pt x="15145" y="2878"/>
                    </a:cubicBezTo>
                    <a:cubicBezTo>
                      <a:pt x="15076" y="2739"/>
                      <a:pt x="15102" y="2573"/>
                      <a:pt x="15225" y="2472"/>
                    </a:cubicBezTo>
                    <a:cubicBezTo>
                      <a:pt x="15257" y="2440"/>
                      <a:pt x="15300" y="2419"/>
                      <a:pt x="15337" y="2408"/>
                    </a:cubicBezTo>
                    <a:cubicBezTo>
                      <a:pt x="15369" y="2398"/>
                      <a:pt x="15402" y="2394"/>
                      <a:pt x="15435" y="2394"/>
                    </a:cubicBezTo>
                    <a:close/>
                    <a:moveTo>
                      <a:pt x="1826" y="2968"/>
                    </a:moveTo>
                    <a:cubicBezTo>
                      <a:pt x="2007" y="2968"/>
                      <a:pt x="2157" y="3112"/>
                      <a:pt x="2157" y="3299"/>
                    </a:cubicBezTo>
                    <a:cubicBezTo>
                      <a:pt x="2157" y="3342"/>
                      <a:pt x="2146" y="3390"/>
                      <a:pt x="2130" y="3427"/>
                    </a:cubicBezTo>
                    <a:cubicBezTo>
                      <a:pt x="2082" y="3545"/>
                      <a:pt x="1965" y="3630"/>
                      <a:pt x="1826" y="3630"/>
                    </a:cubicBezTo>
                    <a:cubicBezTo>
                      <a:pt x="1735" y="3630"/>
                      <a:pt x="1650" y="3593"/>
                      <a:pt x="1591" y="3534"/>
                    </a:cubicBezTo>
                    <a:cubicBezTo>
                      <a:pt x="1532" y="3475"/>
                      <a:pt x="1495" y="3390"/>
                      <a:pt x="1495" y="3299"/>
                    </a:cubicBezTo>
                    <a:cubicBezTo>
                      <a:pt x="1495" y="3235"/>
                      <a:pt x="1516" y="3182"/>
                      <a:pt x="1543" y="3134"/>
                    </a:cubicBezTo>
                    <a:cubicBezTo>
                      <a:pt x="1602" y="3038"/>
                      <a:pt x="1703" y="2968"/>
                      <a:pt x="1826" y="2968"/>
                    </a:cubicBezTo>
                    <a:close/>
                    <a:moveTo>
                      <a:pt x="6550" y="3305"/>
                    </a:moveTo>
                    <a:cubicBezTo>
                      <a:pt x="6598" y="3305"/>
                      <a:pt x="6641" y="3326"/>
                      <a:pt x="6684" y="3347"/>
                    </a:cubicBezTo>
                    <a:cubicBezTo>
                      <a:pt x="6758" y="3395"/>
                      <a:pt x="6812" y="3475"/>
                      <a:pt x="6812" y="3566"/>
                    </a:cubicBezTo>
                    <a:cubicBezTo>
                      <a:pt x="6812" y="3641"/>
                      <a:pt x="6780" y="3710"/>
                      <a:pt x="6732" y="3758"/>
                    </a:cubicBezTo>
                    <a:cubicBezTo>
                      <a:pt x="6684" y="3806"/>
                      <a:pt x="6620" y="3833"/>
                      <a:pt x="6550" y="3833"/>
                    </a:cubicBezTo>
                    <a:cubicBezTo>
                      <a:pt x="6476" y="3833"/>
                      <a:pt x="6411" y="3806"/>
                      <a:pt x="6363" y="3758"/>
                    </a:cubicBezTo>
                    <a:cubicBezTo>
                      <a:pt x="6315" y="3710"/>
                      <a:pt x="6283" y="3641"/>
                      <a:pt x="6283" y="3566"/>
                    </a:cubicBezTo>
                    <a:cubicBezTo>
                      <a:pt x="6283" y="3459"/>
                      <a:pt x="6353" y="3369"/>
                      <a:pt x="6444" y="3326"/>
                    </a:cubicBezTo>
                    <a:cubicBezTo>
                      <a:pt x="6476" y="3315"/>
                      <a:pt x="6513" y="3305"/>
                      <a:pt x="6550" y="3305"/>
                    </a:cubicBezTo>
                    <a:close/>
                    <a:moveTo>
                      <a:pt x="14837" y="4659"/>
                    </a:moveTo>
                    <a:cubicBezTo>
                      <a:pt x="14856" y="4659"/>
                      <a:pt x="14875" y="4661"/>
                      <a:pt x="14894" y="4666"/>
                    </a:cubicBezTo>
                    <a:cubicBezTo>
                      <a:pt x="14937" y="4677"/>
                      <a:pt x="14974" y="4698"/>
                      <a:pt x="15006" y="4735"/>
                    </a:cubicBezTo>
                    <a:cubicBezTo>
                      <a:pt x="15044" y="4778"/>
                      <a:pt x="15060" y="4831"/>
                      <a:pt x="15054" y="4890"/>
                    </a:cubicBezTo>
                    <a:cubicBezTo>
                      <a:pt x="15049" y="4944"/>
                      <a:pt x="15022" y="4992"/>
                      <a:pt x="14979" y="5029"/>
                    </a:cubicBezTo>
                    <a:cubicBezTo>
                      <a:pt x="14937" y="5066"/>
                      <a:pt x="14891" y="5083"/>
                      <a:pt x="14844" y="5083"/>
                    </a:cubicBezTo>
                    <a:cubicBezTo>
                      <a:pt x="14838" y="5083"/>
                      <a:pt x="14831" y="5083"/>
                      <a:pt x="14825" y="5082"/>
                    </a:cubicBezTo>
                    <a:cubicBezTo>
                      <a:pt x="14771" y="5077"/>
                      <a:pt x="14718" y="5050"/>
                      <a:pt x="14681" y="5002"/>
                    </a:cubicBezTo>
                    <a:cubicBezTo>
                      <a:pt x="14606" y="4917"/>
                      <a:pt x="14616" y="4794"/>
                      <a:pt x="14697" y="4719"/>
                    </a:cubicBezTo>
                    <a:cubicBezTo>
                      <a:pt x="14702" y="4714"/>
                      <a:pt x="14702" y="4709"/>
                      <a:pt x="14707" y="4703"/>
                    </a:cubicBezTo>
                    <a:cubicBezTo>
                      <a:pt x="14745" y="4673"/>
                      <a:pt x="14791" y="4659"/>
                      <a:pt x="14837" y="4659"/>
                    </a:cubicBezTo>
                    <a:close/>
                    <a:moveTo>
                      <a:pt x="11628" y="5274"/>
                    </a:moveTo>
                    <a:cubicBezTo>
                      <a:pt x="11637" y="5274"/>
                      <a:pt x="11645" y="5274"/>
                      <a:pt x="11654" y="5274"/>
                    </a:cubicBezTo>
                    <a:cubicBezTo>
                      <a:pt x="11670" y="5274"/>
                      <a:pt x="11680" y="5285"/>
                      <a:pt x="11696" y="5285"/>
                    </a:cubicBezTo>
                    <a:cubicBezTo>
                      <a:pt x="11750" y="5301"/>
                      <a:pt x="11798" y="5328"/>
                      <a:pt x="11830" y="5371"/>
                    </a:cubicBezTo>
                    <a:cubicBezTo>
                      <a:pt x="11857" y="5397"/>
                      <a:pt x="11873" y="5429"/>
                      <a:pt x="11883" y="5461"/>
                    </a:cubicBezTo>
                    <a:cubicBezTo>
                      <a:pt x="11910" y="5557"/>
                      <a:pt x="11883" y="5670"/>
                      <a:pt x="11798" y="5739"/>
                    </a:cubicBezTo>
                    <a:cubicBezTo>
                      <a:pt x="11776" y="5755"/>
                      <a:pt x="11755" y="5766"/>
                      <a:pt x="11734" y="5771"/>
                    </a:cubicBezTo>
                    <a:cubicBezTo>
                      <a:pt x="11696" y="5792"/>
                      <a:pt x="11654" y="5798"/>
                      <a:pt x="11616" y="5798"/>
                    </a:cubicBezTo>
                    <a:lnTo>
                      <a:pt x="11606" y="5798"/>
                    </a:lnTo>
                    <a:cubicBezTo>
                      <a:pt x="11536" y="5792"/>
                      <a:pt x="11472" y="5760"/>
                      <a:pt x="11430" y="5707"/>
                    </a:cubicBezTo>
                    <a:cubicBezTo>
                      <a:pt x="11381" y="5648"/>
                      <a:pt x="11360" y="5579"/>
                      <a:pt x="11365" y="5515"/>
                    </a:cubicBezTo>
                    <a:cubicBezTo>
                      <a:pt x="11376" y="5445"/>
                      <a:pt x="11403" y="5381"/>
                      <a:pt x="11462" y="5333"/>
                    </a:cubicBezTo>
                    <a:cubicBezTo>
                      <a:pt x="11508" y="5291"/>
                      <a:pt x="11568" y="5274"/>
                      <a:pt x="11628" y="5274"/>
                    </a:cubicBezTo>
                    <a:close/>
                    <a:moveTo>
                      <a:pt x="17302" y="0"/>
                    </a:moveTo>
                    <a:cubicBezTo>
                      <a:pt x="17302" y="0"/>
                      <a:pt x="17302" y="0"/>
                      <a:pt x="17302" y="6"/>
                    </a:cubicBezTo>
                    <a:cubicBezTo>
                      <a:pt x="17296" y="11"/>
                      <a:pt x="17296" y="22"/>
                      <a:pt x="17291" y="27"/>
                    </a:cubicBezTo>
                    <a:cubicBezTo>
                      <a:pt x="17248" y="86"/>
                      <a:pt x="17077" y="139"/>
                      <a:pt x="16800" y="187"/>
                    </a:cubicBezTo>
                    <a:lnTo>
                      <a:pt x="16784" y="187"/>
                    </a:lnTo>
                    <a:cubicBezTo>
                      <a:pt x="16768" y="192"/>
                      <a:pt x="16746" y="192"/>
                      <a:pt x="16725" y="198"/>
                    </a:cubicBezTo>
                    <a:cubicBezTo>
                      <a:pt x="16688" y="203"/>
                      <a:pt x="16650" y="208"/>
                      <a:pt x="16608" y="219"/>
                    </a:cubicBezTo>
                    <a:cubicBezTo>
                      <a:pt x="19185" y="6178"/>
                      <a:pt x="15511" y="6768"/>
                      <a:pt x="13954" y="6768"/>
                    </a:cubicBezTo>
                    <a:cubicBezTo>
                      <a:pt x="13569" y="6768"/>
                      <a:pt x="13314" y="6732"/>
                      <a:pt x="13314" y="6732"/>
                    </a:cubicBezTo>
                    <a:cubicBezTo>
                      <a:pt x="16410" y="6145"/>
                      <a:pt x="16416" y="2723"/>
                      <a:pt x="15999" y="294"/>
                    </a:cubicBezTo>
                    <a:lnTo>
                      <a:pt x="15999" y="294"/>
                    </a:lnTo>
                    <a:cubicBezTo>
                      <a:pt x="14702" y="427"/>
                      <a:pt x="12545" y="518"/>
                      <a:pt x="10052" y="545"/>
                    </a:cubicBezTo>
                    <a:lnTo>
                      <a:pt x="9412" y="545"/>
                    </a:lnTo>
                    <a:cubicBezTo>
                      <a:pt x="9241" y="545"/>
                      <a:pt x="9075" y="550"/>
                      <a:pt x="8904" y="550"/>
                    </a:cubicBezTo>
                    <a:cubicBezTo>
                      <a:pt x="8728" y="550"/>
                      <a:pt x="8552" y="545"/>
                      <a:pt x="8381" y="545"/>
                    </a:cubicBezTo>
                    <a:lnTo>
                      <a:pt x="7837" y="545"/>
                    </a:lnTo>
                    <a:cubicBezTo>
                      <a:pt x="7794" y="545"/>
                      <a:pt x="7746" y="545"/>
                      <a:pt x="7698" y="539"/>
                    </a:cubicBezTo>
                    <a:cubicBezTo>
                      <a:pt x="7533" y="539"/>
                      <a:pt x="7362" y="539"/>
                      <a:pt x="7196" y="534"/>
                    </a:cubicBezTo>
                    <a:lnTo>
                      <a:pt x="7121" y="534"/>
                    </a:lnTo>
                    <a:cubicBezTo>
                      <a:pt x="6977" y="534"/>
                      <a:pt x="6839" y="529"/>
                      <a:pt x="6700" y="529"/>
                    </a:cubicBezTo>
                    <a:cubicBezTo>
                      <a:pt x="6652" y="529"/>
                      <a:pt x="6604" y="529"/>
                      <a:pt x="6556" y="523"/>
                    </a:cubicBezTo>
                    <a:cubicBezTo>
                      <a:pt x="6427" y="523"/>
                      <a:pt x="6299" y="518"/>
                      <a:pt x="6177" y="518"/>
                    </a:cubicBezTo>
                    <a:cubicBezTo>
                      <a:pt x="6139" y="518"/>
                      <a:pt x="6102" y="518"/>
                      <a:pt x="6070" y="513"/>
                    </a:cubicBezTo>
                    <a:cubicBezTo>
                      <a:pt x="5910" y="513"/>
                      <a:pt x="5760" y="507"/>
                      <a:pt x="5605" y="502"/>
                    </a:cubicBezTo>
                    <a:lnTo>
                      <a:pt x="5499" y="502"/>
                    </a:lnTo>
                    <a:cubicBezTo>
                      <a:pt x="5376" y="497"/>
                      <a:pt x="5258" y="491"/>
                      <a:pt x="5136" y="491"/>
                    </a:cubicBezTo>
                    <a:cubicBezTo>
                      <a:pt x="5098" y="486"/>
                      <a:pt x="5061" y="486"/>
                      <a:pt x="5024" y="486"/>
                    </a:cubicBezTo>
                    <a:cubicBezTo>
                      <a:pt x="4874" y="481"/>
                      <a:pt x="4730" y="475"/>
                      <a:pt x="4591" y="470"/>
                    </a:cubicBezTo>
                    <a:cubicBezTo>
                      <a:pt x="4442" y="465"/>
                      <a:pt x="4292" y="459"/>
                      <a:pt x="4148" y="449"/>
                    </a:cubicBezTo>
                    <a:lnTo>
                      <a:pt x="4084" y="449"/>
                    </a:lnTo>
                    <a:cubicBezTo>
                      <a:pt x="3956" y="443"/>
                      <a:pt x="3833" y="438"/>
                      <a:pt x="3710" y="427"/>
                    </a:cubicBezTo>
                    <a:lnTo>
                      <a:pt x="3668" y="427"/>
                    </a:lnTo>
                    <a:cubicBezTo>
                      <a:pt x="2808" y="385"/>
                      <a:pt x="2087" y="326"/>
                      <a:pt x="1554" y="262"/>
                    </a:cubicBezTo>
                    <a:cubicBezTo>
                      <a:pt x="1036" y="1308"/>
                      <a:pt x="657" y="2136"/>
                      <a:pt x="502" y="2589"/>
                    </a:cubicBezTo>
                    <a:cubicBezTo>
                      <a:pt x="134" y="3673"/>
                      <a:pt x="0" y="5216"/>
                      <a:pt x="577" y="6582"/>
                    </a:cubicBezTo>
                    <a:cubicBezTo>
                      <a:pt x="1164" y="6919"/>
                      <a:pt x="2007" y="7180"/>
                      <a:pt x="3224" y="7335"/>
                    </a:cubicBezTo>
                    <a:cubicBezTo>
                      <a:pt x="4975" y="7554"/>
                      <a:pt x="6881" y="7666"/>
                      <a:pt x="8899" y="7666"/>
                    </a:cubicBezTo>
                    <a:cubicBezTo>
                      <a:pt x="10922" y="7666"/>
                      <a:pt x="12828" y="7554"/>
                      <a:pt x="14579" y="7335"/>
                    </a:cubicBezTo>
                    <a:cubicBezTo>
                      <a:pt x="18001" y="6903"/>
                      <a:pt x="18471" y="5616"/>
                      <a:pt x="18471" y="4287"/>
                    </a:cubicBezTo>
                    <a:cubicBezTo>
                      <a:pt x="18471" y="2765"/>
                      <a:pt x="18070" y="1292"/>
                      <a:pt x="17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50"/>
              <p:cNvSpPr/>
              <p:nvPr/>
            </p:nvSpPr>
            <p:spPr>
              <a:xfrm>
                <a:off x="3071025" y="1947500"/>
                <a:ext cx="29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3" extrusionOk="0">
                    <a:moveTo>
                      <a:pt x="117" y="1"/>
                    </a:moveTo>
                    <a:cubicBezTo>
                      <a:pt x="80" y="6"/>
                      <a:pt x="43" y="11"/>
                      <a:pt x="6" y="17"/>
                    </a:cubicBezTo>
                    <a:cubicBezTo>
                      <a:pt x="1" y="17"/>
                      <a:pt x="1" y="17"/>
                      <a:pt x="1" y="22"/>
                    </a:cubicBezTo>
                    <a:cubicBezTo>
                      <a:pt x="43" y="12"/>
                      <a:pt x="80" y="6"/>
                      <a:pt x="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50"/>
              <p:cNvSpPr/>
              <p:nvPr/>
            </p:nvSpPr>
            <p:spPr>
              <a:xfrm>
                <a:off x="3088100" y="1942700"/>
                <a:ext cx="3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2" extrusionOk="0">
                    <a:moveTo>
                      <a:pt x="12" y="1"/>
                    </a:moveTo>
                    <a:cubicBezTo>
                      <a:pt x="6" y="6"/>
                      <a:pt x="6" y="17"/>
                      <a:pt x="1" y="22"/>
                    </a:cubicBezTo>
                    <a:cubicBezTo>
                      <a:pt x="6" y="17"/>
                      <a:pt x="6" y="6"/>
                      <a:pt x="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50"/>
              <p:cNvSpPr/>
              <p:nvPr/>
            </p:nvSpPr>
            <p:spPr>
              <a:xfrm>
                <a:off x="3075425" y="1947250"/>
                <a:ext cx="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" extrusionOk="0">
                    <a:moveTo>
                      <a:pt x="1" y="0"/>
                    </a:moveTo>
                    <a:cubicBezTo>
                      <a:pt x="6" y="0"/>
                      <a:pt x="12" y="0"/>
                      <a:pt x="17" y="0"/>
                    </a:cubicBezTo>
                    <a:cubicBezTo>
                      <a:pt x="12" y="0"/>
                      <a:pt x="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50"/>
              <p:cNvSpPr/>
              <p:nvPr/>
            </p:nvSpPr>
            <p:spPr>
              <a:xfrm>
                <a:off x="2678400" y="1946700"/>
                <a:ext cx="16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12" extrusionOk="0">
                    <a:moveTo>
                      <a:pt x="64" y="11"/>
                    </a:moveTo>
                    <a:cubicBezTo>
                      <a:pt x="43" y="11"/>
                      <a:pt x="22" y="6"/>
                      <a:pt x="0" y="1"/>
                    </a:cubicBezTo>
                    <a:cubicBezTo>
                      <a:pt x="22" y="6"/>
                      <a:pt x="43" y="11"/>
                      <a:pt x="64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50"/>
              <p:cNvSpPr/>
              <p:nvPr/>
            </p:nvSpPr>
            <p:spPr>
              <a:xfrm>
                <a:off x="2674125" y="1945775"/>
                <a:ext cx="24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97" h="22" extrusionOk="0">
                    <a:moveTo>
                      <a:pt x="97" y="22"/>
                    </a:moveTo>
                    <a:cubicBezTo>
                      <a:pt x="65" y="16"/>
                      <a:pt x="33" y="6"/>
                      <a:pt x="0" y="0"/>
                    </a:cubicBezTo>
                    <a:cubicBezTo>
                      <a:pt x="33" y="6"/>
                      <a:pt x="65" y="16"/>
                      <a:pt x="97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50"/>
              <p:cNvSpPr/>
              <p:nvPr/>
            </p:nvSpPr>
            <p:spPr>
              <a:xfrm>
                <a:off x="2686275" y="1936700"/>
                <a:ext cx="24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" extrusionOk="0">
                    <a:moveTo>
                      <a:pt x="0" y="11"/>
                    </a:moveTo>
                    <a:cubicBezTo>
                      <a:pt x="27" y="6"/>
                      <a:pt x="59" y="6"/>
                      <a:pt x="96" y="0"/>
                    </a:cubicBezTo>
                    <a:cubicBezTo>
                      <a:pt x="59" y="6"/>
                      <a:pt x="27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50"/>
              <p:cNvSpPr/>
              <p:nvPr/>
            </p:nvSpPr>
            <p:spPr>
              <a:xfrm>
                <a:off x="2668775" y="1943375"/>
                <a:ext cx="3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2" y="11"/>
                    </a:moveTo>
                    <a:cubicBezTo>
                      <a:pt x="12" y="6"/>
                      <a:pt x="1" y="6"/>
                      <a:pt x="1" y="0"/>
                    </a:cubicBezTo>
                    <a:cubicBezTo>
                      <a:pt x="1" y="6"/>
                      <a:pt x="12" y="6"/>
                      <a:pt x="12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50"/>
              <p:cNvSpPr/>
              <p:nvPr/>
            </p:nvSpPr>
            <p:spPr>
              <a:xfrm>
                <a:off x="2671600" y="1944825"/>
                <a:ext cx="10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18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50"/>
              <p:cNvSpPr/>
              <p:nvPr/>
            </p:nvSpPr>
            <p:spPr>
              <a:xfrm>
                <a:off x="2669850" y="1944175"/>
                <a:ext cx="70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1" extrusionOk="0">
                    <a:moveTo>
                      <a:pt x="27" y="11"/>
                    </a:moveTo>
                    <a:cubicBezTo>
                      <a:pt x="17" y="11"/>
                      <a:pt x="6" y="6"/>
                      <a:pt x="1" y="0"/>
                    </a:cubicBezTo>
                    <a:cubicBezTo>
                      <a:pt x="6" y="6"/>
                      <a:pt x="17" y="11"/>
                      <a:pt x="2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50"/>
              <p:cNvSpPr/>
              <p:nvPr/>
            </p:nvSpPr>
            <p:spPr>
              <a:xfrm>
                <a:off x="2682800" y="1947500"/>
                <a:ext cx="1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7" extrusionOk="0">
                    <a:moveTo>
                      <a:pt x="1" y="1"/>
                    </a:moveTo>
                    <a:cubicBezTo>
                      <a:pt x="17" y="6"/>
                      <a:pt x="27" y="6"/>
                      <a:pt x="43" y="6"/>
                    </a:cubicBezTo>
                    <a:cubicBezTo>
                      <a:pt x="33" y="6"/>
                      <a:pt x="17" y="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50"/>
              <p:cNvSpPr/>
              <p:nvPr/>
            </p:nvSpPr>
            <p:spPr>
              <a:xfrm>
                <a:off x="2673050" y="1939375"/>
                <a:ext cx="9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" extrusionOk="0">
                    <a:moveTo>
                      <a:pt x="1" y="11"/>
                    </a:moveTo>
                    <a:cubicBezTo>
                      <a:pt x="11" y="5"/>
                      <a:pt x="27" y="5"/>
                      <a:pt x="38" y="0"/>
                    </a:cubicBezTo>
                    <a:cubicBezTo>
                      <a:pt x="27" y="5"/>
                      <a:pt x="11" y="5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50"/>
              <p:cNvSpPr/>
              <p:nvPr/>
            </p:nvSpPr>
            <p:spPr>
              <a:xfrm>
                <a:off x="2670400" y="1940425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0" y="6"/>
                    </a:moveTo>
                    <a:cubicBezTo>
                      <a:pt x="5" y="6"/>
                      <a:pt x="11" y="6"/>
                      <a:pt x="11" y="1"/>
                    </a:cubicBezTo>
                    <a:cubicBezTo>
                      <a:pt x="11" y="6"/>
                      <a:pt x="5" y="6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50"/>
              <p:cNvSpPr/>
              <p:nvPr/>
            </p:nvSpPr>
            <p:spPr>
              <a:xfrm>
                <a:off x="2676400" y="1938575"/>
                <a:ext cx="12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" extrusionOk="0">
                    <a:moveTo>
                      <a:pt x="0" y="11"/>
                    </a:moveTo>
                    <a:cubicBezTo>
                      <a:pt x="16" y="5"/>
                      <a:pt x="32" y="0"/>
                      <a:pt x="48" y="0"/>
                    </a:cubicBezTo>
                    <a:cubicBezTo>
                      <a:pt x="32" y="0"/>
                      <a:pt x="16" y="5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50"/>
              <p:cNvSpPr/>
              <p:nvPr/>
            </p:nvSpPr>
            <p:spPr>
              <a:xfrm>
                <a:off x="2681325" y="1937500"/>
                <a:ext cx="21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2" extrusionOk="0">
                    <a:moveTo>
                      <a:pt x="1" y="11"/>
                    </a:moveTo>
                    <a:cubicBezTo>
                      <a:pt x="27" y="6"/>
                      <a:pt x="54" y="0"/>
                      <a:pt x="86" y="0"/>
                    </a:cubicBezTo>
                    <a:cubicBezTo>
                      <a:pt x="54" y="0"/>
                      <a:pt x="27" y="6"/>
                      <a:pt x="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50"/>
              <p:cNvSpPr/>
              <p:nvPr/>
            </p:nvSpPr>
            <p:spPr>
              <a:xfrm>
                <a:off x="2668925" y="1941375"/>
                <a:ext cx="2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0" y="11"/>
                    </a:moveTo>
                    <a:cubicBezTo>
                      <a:pt x="0" y="6"/>
                      <a:pt x="6" y="6"/>
                      <a:pt x="11" y="0"/>
                    </a:cubicBezTo>
                    <a:cubicBezTo>
                      <a:pt x="6" y="6"/>
                      <a:pt x="0" y="6"/>
                      <a:pt x="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50"/>
              <p:cNvSpPr/>
              <p:nvPr/>
            </p:nvSpPr>
            <p:spPr>
              <a:xfrm>
                <a:off x="2694000" y="1935900"/>
                <a:ext cx="8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33" h="6" extrusionOk="0">
                    <a:moveTo>
                      <a:pt x="1" y="6"/>
                    </a:moveTo>
                    <a:cubicBezTo>
                      <a:pt x="12" y="0"/>
                      <a:pt x="22" y="0"/>
                      <a:pt x="33" y="0"/>
                    </a:cubicBezTo>
                    <a:cubicBezTo>
                      <a:pt x="22" y="0"/>
                      <a:pt x="12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50"/>
              <p:cNvSpPr/>
              <p:nvPr/>
            </p:nvSpPr>
            <p:spPr>
              <a:xfrm>
                <a:off x="2668375" y="1935100"/>
                <a:ext cx="3327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561" extrusionOk="0">
                    <a:moveTo>
                      <a:pt x="1330" y="0"/>
                    </a:moveTo>
                    <a:lnTo>
                      <a:pt x="1330" y="0"/>
                    </a:lnTo>
                    <a:cubicBezTo>
                      <a:pt x="1234" y="11"/>
                      <a:pt x="1143" y="22"/>
                      <a:pt x="1058" y="32"/>
                    </a:cubicBezTo>
                    <a:cubicBezTo>
                      <a:pt x="1047" y="32"/>
                      <a:pt x="1037" y="32"/>
                      <a:pt x="1026" y="38"/>
                    </a:cubicBezTo>
                    <a:cubicBezTo>
                      <a:pt x="946" y="43"/>
                      <a:pt x="876" y="54"/>
                      <a:pt x="812" y="64"/>
                    </a:cubicBezTo>
                    <a:cubicBezTo>
                      <a:pt x="775" y="70"/>
                      <a:pt x="743" y="70"/>
                      <a:pt x="716" y="75"/>
                    </a:cubicBezTo>
                    <a:cubicBezTo>
                      <a:pt x="674" y="80"/>
                      <a:pt x="636" y="91"/>
                      <a:pt x="604" y="96"/>
                    </a:cubicBezTo>
                    <a:cubicBezTo>
                      <a:pt x="572" y="96"/>
                      <a:pt x="545" y="102"/>
                      <a:pt x="519" y="107"/>
                    </a:cubicBezTo>
                    <a:cubicBezTo>
                      <a:pt x="465" y="118"/>
                      <a:pt x="417" y="128"/>
                      <a:pt x="369" y="139"/>
                    </a:cubicBezTo>
                    <a:cubicBezTo>
                      <a:pt x="353" y="139"/>
                      <a:pt x="337" y="144"/>
                      <a:pt x="321" y="150"/>
                    </a:cubicBezTo>
                    <a:cubicBezTo>
                      <a:pt x="284" y="155"/>
                      <a:pt x="252" y="166"/>
                      <a:pt x="225" y="171"/>
                    </a:cubicBezTo>
                    <a:cubicBezTo>
                      <a:pt x="214" y="176"/>
                      <a:pt x="198" y="176"/>
                      <a:pt x="188" y="182"/>
                    </a:cubicBezTo>
                    <a:cubicBezTo>
                      <a:pt x="150" y="192"/>
                      <a:pt x="118" y="203"/>
                      <a:pt x="92" y="214"/>
                    </a:cubicBezTo>
                    <a:cubicBezTo>
                      <a:pt x="92" y="219"/>
                      <a:pt x="86" y="219"/>
                      <a:pt x="81" y="219"/>
                    </a:cubicBezTo>
                    <a:cubicBezTo>
                      <a:pt x="60" y="230"/>
                      <a:pt x="44" y="241"/>
                      <a:pt x="33" y="251"/>
                    </a:cubicBezTo>
                    <a:cubicBezTo>
                      <a:pt x="28" y="257"/>
                      <a:pt x="22" y="257"/>
                      <a:pt x="22" y="262"/>
                    </a:cubicBezTo>
                    <a:cubicBezTo>
                      <a:pt x="6" y="273"/>
                      <a:pt x="1" y="283"/>
                      <a:pt x="1" y="299"/>
                    </a:cubicBezTo>
                    <a:cubicBezTo>
                      <a:pt x="1" y="310"/>
                      <a:pt x="6" y="321"/>
                      <a:pt x="17" y="331"/>
                    </a:cubicBezTo>
                    <a:cubicBezTo>
                      <a:pt x="17" y="337"/>
                      <a:pt x="28" y="337"/>
                      <a:pt x="28" y="342"/>
                    </a:cubicBezTo>
                    <a:cubicBezTo>
                      <a:pt x="38" y="347"/>
                      <a:pt x="49" y="353"/>
                      <a:pt x="60" y="363"/>
                    </a:cubicBezTo>
                    <a:cubicBezTo>
                      <a:pt x="65" y="369"/>
                      <a:pt x="76" y="374"/>
                      <a:pt x="86" y="374"/>
                    </a:cubicBezTo>
                    <a:cubicBezTo>
                      <a:pt x="97" y="379"/>
                      <a:pt x="113" y="385"/>
                      <a:pt x="129" y="390"/>
                    </a:cubicBezTo>
                    <a:cubicBezTo>
                      <a:pt x="140" y="395"/>
                      <a:pt x="156" y="401"/>
                      <a:pt x="172" y="406"/>
                    </a:cubicBezTo>
                    <a:cubicBezTo>
                      <a:pt x="188" y="411"/>
                      <a:pt x="209" y="417"/>
                      <a:pt x="230" y="427"/>
                    </a:cubicBezTo>
                    <a:cubicBezTo>
                      <a:pt x="263" y="433"/>
                      <a:pt x="295" y="443"/>
                      <a:pt x="327" y="449"/>
                    </a:cubicBezTo>
                    <a:cubicBezTo>
                      <a:pt x="353" y="454"/>
                      <a:pt x="375" y="459"/>
                      <a:pt x="401" y="465"/>
                    </a:cubicBezTo>
                    <a:cubicBezTo>
                      <a:pt x="423" y="470"/>
                      <a:pt x="444" y="475"/>
                      <a:pt x="465" y="475"/>
                    </a:cubicBezTo>
                    <a:cubicBezTo>
                      <a:pt x="503" y="486"/>
                      <a:pt x="540" y="491"/>
                      <a:pt x="577" y="497"/>
                    </a:cubicBezTo>
                    <a:cubicBezTo>
                      <a:pt x="594" y="502"/>
                      <a:pt x="610" y="502"/>
                      <a:pt x="620" y="502"/>
                    </a:cubicBezTo>
                    <a:cubicBezTo>
                      <a:pt x="748" y="523"/>
                      <a:pt x="892" y="545"/>
                      <a:pt x="1053" y="561"/>
                    </a:cubicBezTo>
                    <a:cubicBezTo>
                      <a:pt x="1138" y="379"/>
                      <a:pt x="1234" y="192"/>
                      <a:pt x="1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50"/>
              <p:cNvSpPr/>
              <p:nvPr/>
            </p:nvSpPr>
            <p:spPr>
              <a:xfrm>
                <a:off x="2669175" y="1940575"/>
                <a:ext cx="12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3" extrusionOk="0">
                    <a:moveTo>
                      <a:pt x="1" y="32"/>
                    </a:moveTo>
                    <a:cubicBezTo>
                      <a:pt x="12" y="22"/>
                      <a:pt x="28" y="11"/>
                      <a:pt x="49" y="0"/>
                    </a:cubicBezTo>
                    <a:cubicBezTo>
                      <a:pt x="28" y="11"/>
                      <a:pt x="12" y="22"/>
                      <a:pt x="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50"/>
              <p:cNvSpPr/>
              <p:nvPr/>
            </p:nvSpPr>
            <p:spPr>
              <a:xfrm>
                <a:off x="2688675" y="1936025"/>
                <a:ext cx="5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8" extrusionOk="0">
                    <a:moveTo>
                      <a:pt x="214" y="1"/>
                    </a:moveTo>
                    <a:cubicBezTo>
                      <a:pt x="134" y="6"/>
                      <a:pt x="64" y="17"/>
                      <a:pt x="0" y="27"/>
                    </a:cubicBezTo>
                    <a:cubicBezTo>
                      <a:pt x="64" y="17"/>
                      <a:pt x="139" y="6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50"/>
              <p:cNvSpPr/>
              <p:nvPr/>
            </p:nvSpPr>
            <p:spPr>
              <a:xfrm>
                <a:off x="2683475" y="193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21"/>
                    </a:moveTo>
                    <a:cubicBezTo>
                      <a:pt x="32" y="16"/>
                      <a:pt x="70" y="5"/>
                      <a:pt x="112" y="0"/>
                    </a:cubicBezTo>
                    <a:cubicBezTo>
                      <a:pt x="70" y="5"/>
                      <a:pt x="32" y="16"/>
                      <a:pt x="0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50"/>
              <p:cNvSpPr/>
              <p:nvPr/>
            </p:nvSpPr>
            <p:spPr>
              <a:xfrm>
                <a:off x="2674000" y="1938825"/>
                <a:ext cx="24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23" extrusionOk="0">
                    <a:moveTo>
                      <a:pt x="0" y="22"/>
                    </a:moveTo>
                    <a:cubicBezTo>
                      <a:pt x="27" y="17"/>
                      <a:pt x="59" y="6"/>
                      <a:pt x="96" y="1"/>
                    </a:cubicBezTo>
                    <a:cubicBezTo>
                      <a:pt x="59" y="6"/>
                      <a:pt x="27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50"/>
              <p:cNvSpPr/>
              <p:nvPr/>
            </p:nvSpPr>
            <p:spPr>
              <a:xfrm>
                <a:off x="2677600" y="1937775"/>
                <a:ext cx="37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3" extrusionOk="0">
                    <a:moveTo>
                      <a:pt x="0" y="32"/>
                    </a:moveTo>
                    <a:cubicBezTo>
                      <a:pt x="48" y="21"/>
                      <a:pt x="96" y="11"/>
                      <a:pt x="150" y="0"/>
                    </a:cubicBezTo>
                    <a:cubicBezTo>
                      <a:pt x="96" y="11"/>
                      <a:pt x="48" y="21"/>
                      <a:pt x="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50"/>
              <p:cNvSpPr/>
              <p:nvPr/>
            </p:nvSpPr>
            <p:spPr>
              <a:xfrm>
                <a:off x="2670650" y="1939625"/>
                <a:ext cx="2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97" h="33" extrusionOk="0">
                    <a:moveTo>
                      <a:pt x="1" y="33"/>
                    </a:moveTo>
                    <a:cubicBezTo>
                      <a:pt x="27" y="22"/>
                      <a:pt x="59" y="11"/>
                      <a:pt x="97" y="1"/>
                    </a:cubicBezTo>
                    <a:cubicBezTo>
                      <a:pt x="59" y="11"/>
                      <a:pt x="27" y="22"/>
                      <a:pt x="1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50"/>
              <p:cNvSpPr/>
              <p:nvPr/>
            </p:nvSpPr>
            <p:spPr>
              <a:xfrm>
                <a:off x="2668375" y="1941625"/>
                <a:ext cx="57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9" extrusionOk="0">
                    <a:moveTo>
                      <a:pt x="22" y="1"/>
                    </a:moveTo>
                    <a:cubicBezTo>
                      <a:pt x="6" y="12"/>
                      <a:pt x="1" y="22"/>
                      <a:pt x="1" y="38"/>
                    </a:cubicBezTo>
                    <a:cubicBezTo>
                      <a:pt x="1" y="22"/>
                      <a:pt x="6" y="12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50"/>
              <p:cNvSpPr/>
              <p:nvPr/>
            </p:nvSpPr>
            <p:spPr>
              <a:xfrm>
                <a:off x="2694800" y="1935100"/>
                <a:ext cx="685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3" extrusionOk="0">
                    <a:moveTo>
                      <a:pt x="273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177" y="11"/>
                      <a:pt x="86" y="22"/>
                      <a:pt x="1" y="32"/>
                    </a:cubicBezTo>
                    <a:cubicBezTo>
                      <a:pt x="86" y="22"/>
                      <a:pt x="177" y="11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90" name="Google Shape;3290;p50"/>
              <p:cNvGrpSpPr/>
              <p:nvPr/>
            </p:nvGrpSpPr>
            <p:grpSpPr>
              <a:xfrm>
                <a:off x="2609675" y="1343350"/>
                <a:ext cx="537450" cy="820375"/>
                <a:chOff x="2609675" y="1343350"/>
                <a:chExt cx="537450" cy="820375"/>
              </a:xfrm>
            </p:grpSpPr>
            <p:sp>
              <p:nvSpPr>
                <p:cNvPr id="3291" name="Google Shape;3291;p50"/>
                <p:cNvSpPr/>
                <p:nvPr/>
              </p:nvSpPr>
              <p:spPr>
                <a:xfrm>
                  <a:off x="2670250" y="1628950"/>
                  <a:ext cx="476875" cy="5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21391" extrusionOk="0">
                      <a:moveTo>
                        <a:pt x="10144" y="0"/>
                      </a:moveTo>
                      <a:lnTo>
                        <a:pt x="9722" y="48"/>
                      </a:lnTo>
                      <a:cubicBezTo>
                        <a:pt x="9258" y="138"/>
                        <a:pt x="8804" y="169"/>
                        <a:pt x="8390" y="169"/>
                      </a:cubicBezTo>
                      <a:cubicBezTo>
                        <a:pt x="8161" y="169"/>
                        <a:pt x="7945" y="160"/>
                        <a:pt x="7747" y="144"/>
                      </a:cubicBezTo>
                      <a:lnTo>
                        <a:pt x="7747" y="150"/>
                      </a:lnTo>
                      <a:cubicBezTo>
                        <a:pt x="7747" y="150"/>
                        <a:pt x="3524" y="7735"/>
                        <a:pt x="1255" y="12246"/>
                      </a:cubicBezTo>
                      <a:cubicBezTo>
                        <a:pt x="1527" y="12220"/>
                        <a:pt x="1837" y="12193"/>
                        <a:pt x="2184" y="12172"/>
                      </a:cubicBezTo>
                      <a:cubicBezTo>
                        <a:pt x="2211" y="12166"/>
                        <a:pt x="2237" y="12166"/>
                        <a:pt x="2264" y="12166"/>
                      </a:cubicBezTo>
                      <a:cubicBezTo>
                        <a:pt x="2350" y="12161"/>
                        <a:pt x="2430" y="12156"/>
                        <a:pt x="2515" y="12150"/>
                      </a:cubicBezTo>
                      <a:cubicBezTo>
                        <a:pt x="2552" y="12145"/>
                        <a:pt x="2590" y="12145"/>
                        <a:pt x="2632" y="12140"/>
                      </a:cubicBezTo>
                      <a:cubicBezTo>
                        <a:pt x="2707" y="12134"/>
                        <a:pt x="2787" y="12134"/>
                        <a:pt x="2862" y="12129"/>
                      </a:cubicBezTo>
                      <a:cubicBezTo>
                        <a:pt x="2910" y="12124"/>
                        <a:pt x="2953" y="12124"/>
                        <a:pt x="2995" y="12118"/>
                      </a:cubicBezTo>
                      <a:cubicBezTo>
                        <a:pt x="3102" y="12113"/>
                        <a:pt x="3214" y="12108"/>
                        <a:pt x="3326" y="12102"/>
                      </a:cubicBezTo>
                      <a:cubicBezTo>
                        <a:pt x="3391" y="12102"/>
                        <a:pt x="3460" y="12097"/>
                        <a:pt x="3529" y="12091"/>
                      </a:cubicBezTo>
                      <a:cubicBezTo>
                        <a:pt x="3583" y="12091"/>
                        <a:pt x="3641" y="12086"/>
                        <a:pt x="3700" y="12086"/>
                      </a:cubicBezTo>
                      <a:cubicBezTo>
                        <a:pt x="3775" y="12081"/>
                        <a:pt x="3844" y="12081"/>
                        <a:pt x="3919" y="12075"/>
                      </a:cubicBezTo>
                      <a:cubicBezTo>
                        <a:pt x="3978" y="12075"/>
                        <a:pt x="4031" y="12070"/>
                        <a:pt x="4090" y="12070"/>
                      </a:cubicBezTo>
                      <a:cubicBezTo>
                        <a:pt x="4165" y="12065"/>
                        <a:pt x="4245" y="12065"/>
                        <a:pt x="4325" y="12059"/>
                      </a:cubicBezTo>
                      <a:cubicBezTo>
                        <a:pt x="4378" y="12059"/>
                        <a:pt x="4431" y="12059"/>
                        <a:pt x="4490" y="12054"/>
                      </a:cubicBezTo>
                      <a:cubicBezTo>
                        <a:pt x="4624" y="12049"/>
                        <a:pt x="4762" y="12049"/>
                        <a:pt x="4901" y="12043"/>
                      </a:cubicBezTo>
                      <a:cubicBezTo>
                        <a:pt x="4971" y="12043"/>
                        <a:pt x="5040" y="12038"/>
                        <a:pt x="5109" y="12038"/>
                      </a:cubicBezTo>
                      <a:cubicBezTo>
                        <a:pt x="5184" y="12033"/>
                        <a:pt x="5259" y="12033"/>
                        <a:pt x="5334" y="12033"/>
                      </a:cubicBezTo>
                      <a:cubicBezTo>
                        <a:pt x="5408" y="12027"/>
                        <a:pt x="5483" y="12027"/>
                        <a:pt x="5558" y="12027"/>
                      </a:cubicBezTo>
                      <a:cubicBezTo>
                        <a:pt x="5627" y="12022"/>
                        <a:pt x="5702" y="12022"/>
                        <a:pt x="5771" y="12022"/>
                      </a:cubicBezTo>
                      <a:cubicBezTo>
                        <a:pt x="5862" y="12017"/>
                        <a:pt x="5958" y="12017"/>
                        <a:pt x="6049" y="12017"/>
                      </a:cubicBezTo>
                      <a:cubicBezTo>
                        <a:pt x="6108" y="12017"/>
                        <a:pt x="6166" y="12011"/>
                        <a:pt x="6225" y="12011"/>
                      </a:cubicBezTo>
                      <a:cubicBezTo>
                        <a:pt x="6375" y="12011"/>
                        <a:pt x="6524" y="12006"/>
                        <a:pt x="6679" y="12006"/>
                      </a:cubicBezTo>
                      <a:lnTo>
                        <a:pt x="6807" y="12006"/>
                      </a:lnTo>
                      <a:cubicBezTo>
                        <a:pt x="6930" y="12001"/>
                        <a:pt x="7047" y="12001"/>
                        <a:pt x="7165" y="12001"/>
                      </a:cubicBezTo>
                      <a:lnTo>
                        <a:pt x="7325" y="12001"/>
                      </a:lnTo>
                      <a:cubicBezTo>
                        <a:pt x="7442" y="11995"/>
                        <a:pt x="7565" y="11995"/>
                        <a:pt x="7683" y="11995"/>
                      </a:cubicBezTo>
                      <a:lnTo>
                        <a:pt x="8948" y="11995"/>
                      </a:lnTo>
                      <a:cubicBezTo>
                        <a:pt x="9076" y="11995"/>
                        <a:pt x="9204" y="11995"/>
                        <a:pt x="9332" y="12001"/>
                      </a:cubicBezTo>
                      <a:lnTo>
                        <a:pt x="9466" y="12001"/>
                      </a:lnTo>
                      <a:cubicBezTo>
                        <a:pt x="9599" y="12001"/>
                        <a:pt x="9732" y="12001"/>
                        <a:pt x="9866" y="12006"/>
                      </a:cubicBezTo>
                      <a:lnTo>
                        <a:pt x="9941" y="12006"/>
                      </a:lnTo>
                      <a:cubicBezTo>
                        <a:pt x="10277" y="12011"/>
                        <a:pt x="10603" y="12017"/>
                        <a:pt x="10923" y="12022"/>
                      </a:cubicBezTo>
                      <a:lnTo>
                        <a:pt x="10939" y="12022"/>
                      </a:lnTo>
                      <a:cubicBezTo>
                        <a:pt x="11099" y="12027"/>
                        <a:pt x="11254" y="12027"/>
                        <a:pt x="11409" y="12033"/>
                      </a:cubicBezTo>
                      <a:lnTo>
                        <a:pt x="11419" y="12033"/>
                      </a:lnTo>
                      <a:cubicBezTo>
                        <a:pt x="13010" y="12075"/>
                        <a:pt x="14366" y="12145"/>
                        <a:pt x="15311" y="12241"/>
                      </a:cubicBezTo>
                      <a:cubicBezTo>
                        <a:pt x="15081" y="11131"/>
                        <a:pt x="14804" y="10346"/>
                        <a:pt x="14804" y="10346"/>
                      </a:cubicBezTo>
                      <a:lnTo>
                        <a:pt x="14804" y="10346"/>
                      </a:lnTo>
                      <a:cubicBezTo>
                        <a:pt x="15210" y="11051"/>
                        <a:pt x="15546" y="11696"/>
                        <a:pt x="15823" y="12294"/>
                      </a:cubicBezTo>
                      <a:cubicBezTo>
                        <a:pt x="16010" y="12321"/>
                        <a:pt x="16170" y="12348"/>
                        <a:pt x="16304" y="12374"/>
                      </a:cubicBezTo>
                      <a:cubicBezTo>
                        <a:pt x="16315" y="12374"/>
                        <a:pt x="16336" y="12380"/>
                        <a:pt x="16347" y="12380"/>
                      </a:cubicBezTo>
                      <a:cubicBezTo>
                        <a:pt x="16368" y="12385"/>
                        <a:pt x="16384" y="12390"/>
                        <a:pt x="16405" y="12396"/>
                      </a:cubicBezTo>
                      <a:cubicBezTo>
                        <a:pt x="16427" y="12401"/>
                        <a:pt x="16453" y="12406"/>
                        <a:pt x="16475" y="12412"/>
                      </a:cubicBezTo>
                      <a:cubicBezTo>
                        <a:pt x="16491" y="12417"/>
                        <a:pt x="16501" y="12417"/>
                        <a:pt x="16517" y="12422"/>
                      </a:cubicBezTo>
                      <a:cubicBezTo>
                        <a:pt x="16539" y="12428"/>
                        <a:pt x="16555" y="12433"/>
                        <a:pt x="16571" y="12438"/>
                      </a:cubicBezTo>
                      <a:cubicBezTo>
                        <a:pt x="16587" y="12444"/>
                        <a:pt x="16598" y="12449"/>
                        <a:pt x="16608" y="12454"/>
                      </a:cubicBezTo>
                      <a:cubicBezTo>
                        <a:pt x="16624" y="12460"/>
                        <a:pt x="16635" y="12465"/>
                        <a:pt x="16651" y="12471"/>
                      </a:cubicBezTo>
                      <a:cubicBezTo>
                        <a:pt x="16656" y="12476"/>
                        <a:pt x="16667" y="12476"/>
                        <a:pt x="16672" y="12481"/>
                      </a:cubicBezTo>
                      <a:cubicBezTo>
                        <a:pt x="16683" y="12487"/>
                        <a:pt x="16694" y="12497"/>
                        <a:pt x="16699" y="12503"/>
                      </a:cubicBezTo>
                      <a:cubicBezTo>
                        <a:pt x="16704" y="12508"/>
                        <a:pt x="16710" y="12508"/>
                        <a:pt x="16710" y="12513"/>
                      </a:cubicBezTo>
                      <a:cubicBezTo>
                        <a:pt x="16720" y="12524"/>
                        <a:pt x="16726" y="12535"/>
                        <a:pt x="16726" y="12545"/>
                      </a:cubicBezTo>
                      <a:cubicBezTo>
                        <a:pt x="17494" y="13837"/>
                        <a:pt x="17895" y="15310"/>
                        <a:pt x="17895" y="16832"/>
                      </a:cubicBezTo>
                      <a:cubicBezTo>
                        <a:pt x="17895" y="18161"/>
                        <a:pt x="17425" y="19448"/>
                        <a:pt x="14003" y="19880"/>
                      </a:cubicBezTo>
                      <a:cubicBezTo>
                        <a:pt x="12252" y="20099"/>
                        <a:pt x="10346" y="20211"/>
                        <a:pt x="8323" y="20211"/>
                      </a:cubicBezTo>
                      <a:cubicBezTo>
                        <a:pt x="6305" y="20211"/>
                        <a:pt x="4399" y="20099"/>
                        <a:pt x="2648" y="19880"/>
                      </a:cubicBezTo>
                      <a:cubicBezTo>
                        <a:pt x="1431" y="19725"/>
                        <a:pt x="588" y="19464"/>
                        <a:pt x="1" y="19127"/>
                      </a:cubicBezTo>
                      <a:lnTo>
                        <a:pt x="1" y="19127"/>
                      </a:lnTo>
                      <a:cubicBezTo>
                        <a:pt x="273" y="19763"/>
                        <a:pt x="695" y="20361"/>
                        <a:pt x="1325" y="20846"/>
                      </a:cubicBezTo>
                      <a:cubicBezTo>
                        <a:pt x="1698" y="20932"/>
                        <a:pt x="2088" y="20996"/>
                        <a:pt x="2499" y="21049"/>
                      </a:cubicBezTo>
                      <a:cubicBezTo>
                        <a:pt x="4058" y="21241"/>
                        <a:pt x="5996" y="21391"/>
                        <a:pt x="8323" y="21391"/>
                      </a:cubicBezTo>
                      <a:cubicBezTo>
                        <a:pt x="10651" y="21391"/>
                        <a:pt x="12588" y="21241"/>
                        <a:pt x="14153" y="21049"/>
                      </a:cubicBezTo>
                      <a:cubicBezTo>
                        <a:pt x="16966" y="20692"/>
                        <a:pt x="19075" y="19672"/>
                        <a:pt x="19075" y="16832"/>
                      </a:cubicBezTo>
                      <a:cubicBezTo>
                        <a:pt x="19075" y="14803"/>
                        <a:pt x="18434" y="12823"/>
                        <a:pt x="17243" y="11184"/>
                      </a:cubicBezTo>
                      <a:lnTo>
                        <a:pt x="101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2" name="Google Shape;3292;p50"/>
                <p:cNvSpPr/>
                <p:nvPr/>
              </p:nvSpPr>
              <p:spPr>
                <a:xfrm>
                  <a:off x="2863900" y="1364575"/>
                  <a:ext cx="59950" cy="26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10745" extrusionOk="0">
                      <a:moveTo>
                        <a:pt x="1" y="0"/>
                      </a:moveTo>
                      <a:lnTo>
                        <a:pt x="1" y="10719"/>
                      </a:lnTo>
                      <a:cubicBezTo>
                        <a:pt x="199" y="10735"/>
                        <a:pt x="415" y="10744"/>
                        <a:pt x="644" y="10744"/>
                      </a:cubicBezTo>
                      <a:cubicBezTo>
                        <a:pt x="1058" y="10744"/>
                        <a:pt x="1512" y="10713"/>
                        <a:pt x="1976" y="10623"/>
                      </a:cubicBezTo>
                      <a:lnTo>
                        <a:pt x="2398" y="10575"/>
                      </a:lnTo>
                      <a:lnTo>
                        <a:pt x="23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3" name="Google Shape;3293;p50"/>
                <p:cNvSpPr/>
                <p:nvPr/>
              </p:nvSpPr>
              <p:spPr>
                <a:xfrm>
                  <a:off x="2845075" y="1343350"/>
                  <a:ext cx="915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3" h="850" extrusionOk="0">
                      <a:moveTo>
                        <a:pt x="754" y="0"/>
                      </a:moveTo>
                      <a:cubicBezTo>
                        <a:pt x="754" y="0"/>
                        <a:pt x="1" y="395"/>
                        <a:pt x="754" y="849"/>
                      </a:cubicBezTo>
                      <a:lnTo>
                        <a:pt x="3279" y="849"/>
                      </a:lnTo>
                      <a:cubicBezTo>
                        <a:pt x="3492" y="849"/>
                        <a:pt x="3663" y="673"/>
                        <a:pt x="3663" y="459"/>
                      </a:cubicBezTo>
                      <a:lnTo>
                        <a:pt x="3663" y="390"/>
                      </a:lnTo>
                      <a:cubicBezTo>
                        <a:pt x="3663" y="171"/>
                        <a:pt x="3492" y="0"/>
                        <a:pt x="32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4" name="Google Shape;3294;p50"/>
                <p:cNvSpPr/>
                <p:nvPr/>
              </p:nvSpPr>
              <p:spPr>
                <a:xfrm>
                  <a:off x="2832950" y="1364575"/>
                  <a:ext cx="30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" extrusionOk="0">
                      <a:moveTo>
                        <a:pt x="1239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50"/>
                <p:cNvSpPr/>
                <p:nvPr/>
              </p:nvSpPr>
              <p:spPr>
                <a:xfrm>
                  <a:off x="2609675" y="1628950"/>
                  <a:ext cx="254250" cy="5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0" h="20847" extrusionOk="0">
                      <a:moveTo>
                        <a:pt x="8931" y="0"/>
                      </a:moveTo>
                      <a:lnTo>
                        <a:pt x="1826" y="11184"/>
                      </a:lnTo>
                      <a:cubicBezTo>
                        <a:pt x="1233" y="12006"/>
                        <a:pt x="774" y="12908"/>
                        <a:pt x="465" y="13864"/>
                      </a:cubicBezTo>
                      <a:cubicBezTo>
                        <a:pt x="160" y="14814"/>
                        <a:pt x="0" y="15818"/>
                        <a:pt x="0" y="16832"/>
                      </a:cubicBezTo>
                      <a:cubicBezTo>
                        <a:pt x="0" y="19261"/>
                        <a:pt x="1538" y="20361"/>
                        <a:pt x="3748" y="20846"/>
                      </a:cubicBezTo>
                      <a:cubicBezTo>
                        <a:pt x="3118" y="20361"/>
                        <a:pt x="2696" y="19763"/>
                        <a:pt x="2424" y="19127"/>
                      </a:cubicBezTo>
                      <a:cubicBezTo>
                        <a:pt x="1372" y="18524"/>
                        <a:pt x="1180" y="17686"/>
                        <a:pt x="1180" y="16832"/>
                      </a:cubicBezTo>
                      <a:cubicBezTo>
                        <a:pt x="1180" y="15310"/>
                        <a:pt x="1580" y="13837"/>
                        <a:pt x="2349" y="12545"/>
                      </a:cubicBezTo>
                      <a:cubicBezTo>
                        <a:pt x="2349" y="12529"/>
                        <a:pt x="2354" y="12519"/>
                        <a:pt x="2370" y="12508"/>
                      </a:cubicBezTo>
                      <a:cubicBezTo>
                        <a:pt x="2370" y="12503"/>
                        <a:pt x="2376" y="12503"/>
                        <a:pt x="2381" y="12497"/>
                      </a:cubicBezTo>
                      <a:cubicBezTo>
                        <a:pt x="2392" y="12487"/>
                        <a:pt x="2408" y="12476"/>
                        <a:pt x="2429" y="12465"/>
                      </a:cubicBezTo>
                      <a:cubicBezTo>
                        <a:pt x="2434" y="12465"/>
                        <a:pt x="2440" y="12465"/>
                        <a:pt x="2440" y="12460"/>
                      </a:cubicBezTo>
                      <a:cubicBezTo>
                        <a:pt x="2466" y="12449"/>
                        <a:pt x="2498" y="12438"/>
                        <a:pt x="2536" y="12428"/>
                      </a:cubicBezTo>
                      <a:cubicBezTo>
                        <a:pt x="2546" y="12422"/>
                        <a:pt x="2562" y="12422"/>
                        <a:pt x="2573" y="12417"/>
                      </a:cubicBezTo>
                      <a:cubicBezTo>
                        <a:pt x="2600" y="12412"/>
                        <a:pt x="2632" y="12401"/>
                        <a:pt x="2669" y="12396"/>
                      </a:cubicBezTo>
                      <a:cubicBezTo>
                        <a:pt x="2685" y="12390"/>
                        <a:pt x="2701" y="12385"/>
                        <a:pt x="2717" y="12385"/>
                      </a:cubicBezTo>
                      <a:cubicBezTo>
                        <a:pt x="2765" y="12374"/>
                        <a:pt x="2813" y="12364"/>
                        <a:pt x="2867" y="12353"/>
                      </a:cubicBezTo>
                      <a:cubicBezTo>
                        <a:pt x="2893" y="12348"/>
                        <a:pt x="2920" y="12342"/>
                        <a:pt x="2952" y="12342"/>
                      </a:cubicBezTo>
                      <a:cubicBezTo>
                        <a:pt x="2984" y="12337"/>
                        <a:pt x="3022" y="12326"/>
                        <a:pt x="3064" y="12321"/>
                      </a:cubicBezTo>
                      <a:cubicBezTo>
                        <a:pt x="3091" y="12316"/>
                        <a:pt x="3123" y="12316"/>
                        <a:pt x="3160" y="12310"/>
                      </a:cubicBezTo>
                      <a:cubicBezTo>
                        <a:pt x="3224" y="12300"/>
                        <a:pt x="3299" y="12289"/>
                        <a:pt x="3374" y="12284"/>
                      </a:cubicBezTo>
                      <a:cubicBezTo>
                        <a:pt x="3385" y="12278"/>
                        <a:pt x="3395" y="12278"/>
                        <a:pt x="3406" y="12278"/>
                      </a:cubicBezTo>
                      <a:cubicBezTo>
                        <a:pt x="3491" y="12268"/>
                        <a:pt x="3582" y="12257"/>
                        <a:pt x="3678" y="12246"/>
                      </a:cubicBezTo>
                      <a:cubicBezTo>
                        <a:pt x="5947" y="7735"/>
                        <a:pt x="10170" y="150"/>
                        <a:pt x="10170" y="150"/>
                      </a:cubicBezTo>
                      <a:lnTo>
                        <a:pt x="10170" y="144"/>
                      </a:lnTo>
                      <a:cubicBezTo>
                        <a:pt x="9839" y="118"/>
                        <a:pt x="9561" y="75"/>
                        <a:pt x="9353" y="38"/>
                      </a:cubicBezTo>
                      <a:lnTo>
                        <a:pt x="89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50"/>
                <p:cNvSpPr/>
                <p:nvPr/>
              </p:nvSpPr>
              <p:spPr>
                <a:xfrm>
                  <a:off x="2832950" y="1364575"/>
                  <a:ext cx="30975" cy="2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0720" extrusionOk="0">
                      <a:moveTo>
                        <a:pt x="0" y="0"/>
                      </a:moveTo>
                      <a:lnTo>
                        <a:pt x="0" y="10575"/>
                      </a:lnTo>
                      <a:lnTo>
                        <a:pt x="422" y="10613"/>
                      </a:lnTo>
                      <a:cubicBezTo>
                        <a:pt x="630" y="10650"/>
                        <a:pt x="908" y="10693"/>
                        <a:pt x="1239" y="10719"/>
                      </a:cubicBez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7" name="Google Shape;3297;p50"/>
                <p:cNvSpPr/>
                <p:nvPr/>
              </p:nvSpPr>
              <p:spPr>
                <a:xfrm>
                  <a:off x="2820000" y="1343350"/>
                  <a:ext cx="4392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" h="850" extrusionOk="0">
                      <a:moveTo>
                        <a:pt x="390" y="0"/>
                      </a:moveTo>
                      <a:cubicBezTo>
                        <a:pt x="176" y="0"/>
                        <a:pt x="0" y="171"/>
                        <a:pt x="0" y="390"/>
                      </a:cubicBezTo>
                      <a:lnTo>
                        <a:pt x="0" y="459"/>
                      </a:lnTo>
                      <a:cubicBezTo>
                        <a:pt x="0" y="673"/>
                        <a:pt x="176" y="849"/>
                        <a:pt x="390" y="849"/>
                      </a:cubicBezTo>
                      <a:lnTo>
                        <a:pt x="1757" y="849"/>
                      </a:lnTo>
                      <a:cubicBezTo>
                        <a:pt x="1004" y="395"/>
                        <a:pt x="1757" y="0"/>
                        <a:pt x="17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98" name="Google Shape;3298;p50"/>
              <p:cNvSpPr/>
              <p:nvPr/>
            </p:nvSpPr>
            <p:spPr>
              <a:xfrm>
                <a:off x="2639150" y="1942575"/>
                <a:ext cx="55550" cy="164575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6583" extrusionOk="0">
                    <a:moveTo>
                      <a:pt x="1170" y="0"/>
                    </a:moveTo>
                    <a:cubicBezTo>
                      <a:pt x="401" y="1292"/>
                      <a:pt x="1" y="2765"/>
                      <a:pt x="1" y="4287"/>
                    </a:cubicBezTo>
                    <a:cubicBezTo>
                      <a:pt x="1" y="5141"/>
                      <a:pt x="193" y="5979"/>
                      <a:pt x="1245" y="6582"/>
                    </a:cubicBezTo>
                    <a:cubicBezTo>
                      <a:pt x="668" y="5216"/>
                      <a:pt x="802" y="3673"/>
                      <a:pt x="1170" y="2589"/>
                    </a:cubicBezTo>
                    <a:cubicBezTo>
                      <a:pt x="1325" y="2136"/>
                      <a:pt x="1704" y="1308"/>
                      <a:pt x="2222" y="262"/>
                    </a:cubicBezTo>
                    <a:cubicBezTo>
                      <a:pt x="2061" y="246"/>
                      <a:pt x="1917" y="224"/>
                      <a:pt x="1789" y="203"/>
                    </a:cubicBezTo>
                    <a:cubicBezTo>
                      <a:pt x="1779" y="203"/>
                      <a:pt x="1763" y="203"/>
                      <a:pt x="1746" y="198"/>
                    </a:cubicBezTo>
                    <a:cubicBezTo>
                      <a:pt x="1709" y="192"/>
                      <a:pt x="1672" y="187"/>
                      <a:pt x="1634" y="176"/>
                    </a:cubicBezTo>
                    <a:cubicBezTo>
                      <a:pt x="1613" y="176"/>
                      <a:pt x="1592" y="171"/>
                      <a:pt x="1570" y="166"/>
                    </a:cubicBezTo>
                    <a:cubicBezTo>
                      <a:pt x="1544" y="160"/>
                      <a:pt x="1522" y="155"/>
                      <a:pt x="1496" y="150"/>
                    </a:cubicBezTo>
                    <a:cubicBezTo>
                      <a:pt x="1464" y="144"/>
                      <a:pt x="1432" y="134"/>
                      <a:pt x="1399" y="128"/>
                    </a:cubicBezTo>
                    <a:cubicBezTo>
                      <a:pt x="1378" y="118"/>
                      <a:pt x="1357" y="112"/>
                      <a:pt x="1341" y="107"/>
                    </a:cubicBezTo>
                    <a:cubicBezTo>
                      <a:pt x="1325" y="102"/>
                      <a:pt x="1309" y="96"/>
                      <a:pt x="1298" y="91"/>
                    </a:cubicBezTo>
                    <a:cubicBezTo>
                      <a:pt x="1282" y="86"/>
                      <a:pt x="1266" y="80"/>
                      <a:pt x="1255" y="75"/>
                    </a:cubicBezTo>
                    <a:cubicBezTo>
                      <a:pt x="1245" y="75"/>
                      <a:pt x="1234" y="70"/>
                      <a:pt x="1229" y="64"/>
                    </a:cubicBezTo>
                    <a:cubicBezTo>
                      <a:pt x="1218" y="54"/>
                      <a:pt x="1207" y="48"/>
                      <a:pt x="1197" y="43"/>
                    </a:cubicBezTo>
                    <a:cubicBezTo>
                      <a:pt x="1197" y="38"/>
                      <a:pt x="1186" y="38"/>
                      <a:pt x="1186" y="32"/>
                    </a:cubicBezTo>
                    <a:cubicBezTo>
                      <a:pt x="1175" y="22"/>
                      <a:pt x="1170" y="11"/>
                      <a:pt x="1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50"/>
              <p:cNvSpPr/>
              <p:nvPr/>
            </p:nvSpPr>
            <p:spPr>
              <a:xfrm>
                <a:off x="2668375" y="1942575"/>
                <a:ext cx="4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3" extrusionOk="0">
                    <a:moveTo>
                      <a:pt x="17" y="32"/>
                    </a:moveTo>
                    <a:cubicBezTo>
                      <a:pt x="6" y="22"/>
                      <a:pt x="1" y="11"/>
                      <a:pt x="1" y="0"/>
                    </a:cubicBezTo>
                    <a:cubicBezTo>
                      <a:pt x="1" y="11"/>
                      <a:pt x="6" y="22"/>
                      <a:pt x="17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50"/>
              <p:cNvSpPr/>
              <p:nvPr/>
            </p:nvSpPr>
            <p:spPr>
              <a:xfrm>
                <a:off x="2680000" y="1946975"/>
                <a:ext cx="28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" extrusionOk="0">
                    <a:moveTo>
                      <a:pt x="0" y="0"/>
                    </a:moveTo>
                    <a:cubicBezTo>
                      <a:pt x="32" y="11"/>
                      <a:pt x="75" y="16"/>
                      <a:pt x="112" y="22"/>
                    </a:cubicBezTo>
                    <a:cubicBezTo>
                      <a:pt x="75" y="16"/>
                      <a:pt x="38" y="1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50"/>
              <p:cNvSpPr/>
              <p:nvPr/>
            </p:nvSpPr>
            <p:spPr>
              <a:xfrm>
                <a:off x="2683875" y="1947650"/>
                <a:ext cx="108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9" extrusionOk="0">
                    <a:moveTo>
                      <a:pt x="433" y="59"/>
                    </a:moveTo>
                    <a:cubicBezTo>
                      <a:pt x="433" y="59"/>
                      <a:pt x="433" y="59"/>
                      <a:pt x="433" y="59"/>
                    </a:cubicBezTo>
                    <a:cubicBezTo>
                      <a:pt x="272" y="43"/>
                      <a:pt x="128" y="21"/>
                      <a:pt x="0" y="0"/>
                    </a:cubicBezTo>
                    <a:cubicBezTo>
                      <a:pt x="128" y="21"/>
                      <a:pt x="272" y="43"/>
                      <a:pt x="433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50"/>
              <p:cNvSpPr/>
              <p:nvPr/>
            </p:nvSpPr>
            <p:spPr>
              <a:xfrm>
                <a:off x="2672650" y="1945250"/>
                <a:ext cx="1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60" h="22" extrusionOk="0">
                    <a:moveTo>
                      <a:pt x="59" y="21"/>
                    </a:moveTo>
                    <a:cubicBezTo>
                      <a:pt x="38" y="11"/>
                      <a:pt x="17" y="5"/>
                      <a:pt x="1" y="0"/>
                    </a:cubicBezTo>
                    <a:cubicBezTo>
                      <a:pt x="17" y="5"/>
                      <a:pt x="38" y="11"/>
                      <a:pt x="59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50"/>
              <p:cNvSpPr/>
              <p:nvPr/>
            </p:nvSpPr>
            <p:spPr>
              <a:xfrm>
                <a:off x="2670525" y="1944425"/>
                <a:ext cx="11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7" extrusionOk="0">
                    <a:moveTo>
                      <a:pt x="43" y="17"/>
                    </a:moveTo>
                    <a:cubicBezTo>
                      <a:pt x="27" y="12"/>
                      <a:pt x="11" y="6"/>
                      <a:pt x="0" y="1"/>
                    </a:cubicBezTo>
                    <a:cubicBezTo>
                      <a:pt x="11" y="6"/>
                      <a:pt x="27" y="12"/>
                      <a:pt x="43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50"/>
              <p:cNvSpPr/>
              <p:nvPr/>
            </p:nvSpPr>
            <p:spPr>
              <a:xfrm>
                <a:off x="2669050" y="1943625"/>
                <a:ext cx="82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23" extrusionOk="0">
                    <a:moveTo>
                      <a:pt x="33" y="22"/>
                    </a:moveTo>
                    <a:cubicBezTo>
                      <a:pt x="22" y="12"/>
                      <a:pt x="11" y="6"/>
                      <a:pt x="1" y="1"/>
                    </a:cubicBezTo>
                    <a:cubicBezTo>
                      <a:pt x="11" y="6"/>
                      <a:pt x="22" y="12"/>
                      <a:pt x="3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50"/>
              <p:cNvSpPr/>
              <p:nvPr/>
            </p:nvSpPr>
            <p:spPr>
              <a:xfrm>
                <a:off x="2676525" y="1946300"/>
                <a:ext cx="19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" extrusionOk="0">
                    <a:moveTo>
                      <a:pt x="75" y="17"/>
                    </a:moveTo>
                    <a:cubicBezTo>
                      <a:pt x="49" y="11"/>
                      <a:pt x="27" y="6"/>
                      <a:pt x="1" y="1"/>
                    </a:cubicBezTo>
                    <a:cubicBezTo>
                      <a:pt x="27" y="6"/>
                      <a:pt x="49" y="11"/>
                      <a:pt x="7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0"/>
              <p:cNvSpPr/>
              <p:nvPr/>
            </p:nvSpPr>
            <p:spPr>
              <a:xfrm>
                <a:off x="3058075" y="1935500"/>
                <a:ext cx="7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3" extrusionOk="0">
                    <a:moveTo>
                      <a:pt x="310" y="32"/>
                    </a:moveTo>
                    <a:lnTo>
                      <a:pt x="310" y="32"/>
                    </a:lnTo>
                    <a:cubicBezTo>
                      <a:pt x="214" y="22"/>
                      <a:pt x="108" y="11"/>
                      <a:pt x="1" y="0"/>
                    </a:cubicBezTo>
                    <a:cubicBezTo>
                      <a:pt x="108" y="11"/>
                      <a:pt x="214" y="22"/>
                      <a:pt x="310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0"/>
              <p:cNvSpPr/>
              <p:nvPr/>
            </p:nvSpPr>
            <p:spPr>
              <a:xfrm>
                <a:off x="3055950" y="1949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0"/>
              <p:cNvSpPr/>
              <p:nvPr/>
            </p:nvSpPr>
            <p:spPr>
              <a:xfrm>
                <a:off x="3061425" y="1948700"/>
                <a:ext cx="455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3" extrusionOk="0">
                    <a:moveTo>
                      <a:pt x="0" y="22"/>
                    </a:moveTo>
                    <a:cubicBezTo>
                      <a:pt x="64" y="17"/>
                      <a:pt x="123" y="6"/>
                      <a:pt x="182" y="1"/>
                    </a:cubicBezTo>
                    <a:cubicBezTo>
                      <a:pt x="123" y="6"/>
                      <a:pt x="64" y="17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0"/>
              <p:cNvSpPr/>
              <p:nvPr/>
            </p:nvSpPr>
            <p:spPr>
              <a:xfrm>
                <a:off x="3053025" y="1934950"/>
                <a:ext cx="50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" y="6"/>
                      <a:pt x="134" y="12"/>
                      <a:pt x="203" y="22"/>
                    </a:cubicBezTo>
                    <a:cubicBezTo>
                      <a:pt x="139" y="12"/>
                      <a:pt x="70" y="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10" name="Google Shape;3310;p50"/>
              <p:cNvGrpSpPr/>
              <p:nvPr/>
            </p:nvGrpSpPr>
            <p:grpSpPr>
              <a:xfrm>
                <a:off x="2988675" y="1887575"/>
                <a:ext cx="146800" cy="224200"/>
                <a:chOff x="2988675" y="1887575"/>
                <a:chExt cx="146800" cy="224200"/>
              </a:xfrm>
            </p:grpSpPr>
            <p:sp>
              <p:nvSpPr>
                <p:cNvPr id="3311" name="Google Shape;3311;p50"/>
                <p:cNvSpPr/>
                <p:nvPr/>
              </p:nvSpPr>
              <p:spPr>
                <a:xfrm>
                  <a:off x="3040325" y="1887575"/>
                  <a:ext cx="25525" cy="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95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78" y="786"/>
                        <a:pt x="508" y="1896"/>
                      </a:cubicBezTo>
                      <a:cubicBezTo>
                        <a:pt x="577" y="1901"/>
                        <a:pt x="647" y="1907"/>
                        <a:pt x="711" y="1917"/>
                      </a:cubicBezTo>
                      <a:cubicBezTo>
                        <a:pt x="818" y="1928"/>
                        <a:pt x="924" y="1939"/>
                        <a:pt x="1020" y="1949"/>
                      </a:cubicBezTo>
                      <a:cubicBezTo>
                        <a:pt x="743" y="1351"/>
                        <a:pt x="407" y="70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2" name="Google Shape;3312;p50"/>
                <p:cNvSpPr/>
                <p:nvPr/>
              </p:nvSpPr>
              <p:spPr>
                <a:xfrm>
                  <a:off x="3053025" y="1934950"/>
                  <a:ext cx="180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9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3" y="188"/>
                        <a:pt x="80" y="391"/>
                        <a:pt x="112" y="599"/>
                      </a:cubicBezTo>
                      <a:lnTo>
                        <a:pt x="117" y="599"/>
                      </a:lnTo>
                      <a:cubicBezTo>
                        <a:pt x="192" y="588"/>
                        <a:pt x="262" y="583"/>
                        <a:pt x="336" y="572"/>
                      </a:cubicBezTo>
                      <a:cubicBezTo>
                        <a:pt x="400" y="567"/>
                        <a:pt x="459" y="556"/>
                        <a:pt x="518" y="551"/>
                      </a:cubicBezTo>
                      <a:cubicBezTo>
                        <a:pt x="587" y="540"/>
                        <a:pt x="662" y="529"/>
                        <a:pt x="721" y="524"/>
                      </a:cubicBezTo>
                      <a:cubicBezTo>
                        <a:pt x="657" y="369"/>
                        <a:pt x="587" y="214"/>
                        <a:pt x="512" y="54"/>
                      </a:cubicBezTo>
                      <a:cubicBezTo>
                        <a:pt x="416" y="44"/>
                        <a:pt x="310" y="33"/>
                        <a:pt x="203" y="22"/>
                      </a:cubicBezTo>
                      <a:cubicBezTo>
                        <a:pt x="133" y="12"/>
                        <a:pt x="69" y="6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50"/>
                <p:cNvSpPr/>
                <p:nvPr/>
              </p:nvSpPr>
              <p:spPr>
                <a:xfrm>
                  <a:off x="2988675" y="1948050"/>
                  <a:ext cx="146800" cy="16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6549" extrusionOk="0">
                      <a:moveTo>
                        <a:pt x="3295" y="0"/>
                      </a:moveTo>
                      <a:cubicBezTo>
                        <a:pt x="3231" y="5"/>
                        <a:pt x="3167" y="16"/>
                        <a:pt x="3092" y="27"/>
                      </a:cubicBezTo>
                      <a:cubicBezTo>
                        <a:pt x="3033" y="32"/>
                        <a:pt x="2974" y="43"/>
                        <a:pt x="2910" y="48"/>
                      </a:cubicBezTo>
                      <a:cubicBezTo>
                        <a:pt x="2841" y="59"/>
                        <a:pt x="2766" y="64"/>
                        <a:pt x="2691" y="75"/>
                      </a:cubicBezTo>
                      <a:lnTo>
                        <a:pt x="2686" y="75"/>
                      </a:lnTo>
                      <a:cubicBezTo>
                        <a:pt x="3103" y="2504"/>
                        <a:pt x="3097" y="5926"/>
                        <a:pt x="1" y="6513"/>
                      </a:cubicBezTo>
                      <a:cubicBezTo>
                        <a:pt x="1" y="6513"/>
                        <a:pt x="256" y="6549"/>
                        <a:pt x="641" y="6549"/>
                      </a:cubicBezTo>
                      <a:cubicBezTo>
                        <a:pt x="2198" y="6549"/>
                        <a:pt x="5872" y="5959"/>
                        <a:pt x="329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4" name="Google Shape;3314;p50"/>
              <p:cNvSpPr/>
              <p:nvPr/>
            </p:nvSpPr>
            <p:spPr>
              <a:xfrm>
                <a:off x="3055950" y="1949250"/>
                <a:ext cx="55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7" extrusionOk="0">
                    <a:moveTo>
                      <a:pt x="219" y="0"/>
                    </a:moveTo>
                    <a:cubicBezTo>
                      <a:pt x="145" y="11"/>
                      <a:pt x="75" y="16"/>
                      <a:pt x="0" y="27"/>
                    </a:cubicBezTo>
                    <a:cubicBezTo>
                      <a:pt x="75" y="16"/>
                      <a:pt x="150" y="11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0"/>
              <p:cNvSpPr/>
              <p:nvPr/>
            </p:nvSpPr>
            <p:spPr>
              <a:xfrm>
                <a:off x="3065950" y="1948050"/>
                <a:ext cx="51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7" extrusionOk="0">
                    <a:moveTo>
                      <a:pt x="204" y="0"/>
                    </a:moveTo>
                    <a:lnTo>
                      <a:pt x="204" y="0"/>
                    </a:lnTo>
                    <a:cubicBezTo>
                      <a:pt x="172" y="3"/>
                      <a:pt x="140" y="7"/>
                      <a:pt x="106" y="11"/>
                    </a:cubicBezTo>
                    <a:lnTo>
                      <a:pt x="106" y="11"/>
                    </a:lnTo>
                    <a:cubicBezTo>
                      <a:pt x="141" y="7"/>
                      <a:pt x="174" y="3"/>
                      <a:pt x="204" y="0"/>
                    </a:cubicBezTo>
                    <a:close/>
                    <a:moveTo>
                      <a:pt x="106" y="11"/>
                    </a:moveTo>
                    <a:cubicBezTo>
                      <a:pt x="72" y="16"/>
                      <a:pt x="36" y="21"/>
                      <a:pt x="1" y="27"/>
                    </a:cubicBezTo>
                    <a:cubicBezTo>
                      <a:pt x="38" y="21"/>
                      <a:pt x="73" y="16"/>
                      <a:pt x="106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0"/>
              <p:cNvSpPr/>
              <p:nvPr/>
            </p:nvSpPr>
            <p:spPr>
              <a:xfrm>
                <a:off x="3055825" y="1949900"/>
                <a:ext cx="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5" y="1"/>
                    </a:moveTo>
                    <a:cubicBezTo>
                      <a:pt x="5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0"/>
              <p:cNvSpPr/>
              <p:nvPr/>
            </p:nvSpPr>
            <p:spPr>
              <a:xfrm>
                <a:off x="2820000" y="1343350"/>
                <a:ext cx="1166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850" fill="none" extrusionOk="0">
                    <a:moveTo>
                      <a:pt x="518" y="849"/>
                    </a:moveTo>
                    <a:lnTo>
                      <a:pt x="390" y="849"/>
                    </a:lnTo>
                    <a:cubicBezTo>
                      <a:pt x="176" y="849"/>
                      <a:pt x="0" y="673"/>
                      <a:pt x="0" y="459"/>
                    </a:cubicBezTo>
                    <a:lnTo>
                      <a:pt x="0" y="390"/>
                    </a:lnTo>
                    <a:cubicBezTo>
                      <a:pt x="0" y="171"/>
                      <a:pt x="176" y="0"/>
                      <a:pt x="390" y="0"/>
                    </a:cubicBezTo>
                    <a:lnTo>
                      <a:pt x="4282" y="0"/>
                    </a:lnTo>
                    <a:cubicBezTo>
                      <a:pt x="4495" y="0"/>
                      <a:pt x="4666" y="171"/>
                      <a:pt x="4666" y="390"/>
                    </a:cubicBezTo>
                    <a:lnTo>
                      <a:pt x="4666" y="459"/>
                    </a:lnTo>
                    <a:cubicBezTo>
                      <a:pt x="4666" y="673"/>
                      <a:pt x="4495" y="849"/>
                      <a:pt x="4282" y="849"/>
                    </a:cubicBezTo>
                    <a:lnTo>
                      <a:pt x="4154" y="849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0"/>
              <p:cNvSpPr/>
              <p:nvPr/>
            </p:nvSpPr>
            <p:spPr>
              <a:xfrm>
                <a:off x="2609675" y="1364575"/>
                <a:ext cx="537450" cy="799150"/>
              </a:xfrm>
              <a:custGeom>
                <a:avLst/>
                <a:gdLst/>
                <a:ahLst/>
                <a:cxnLst/>
                <a:rect l="l" t="t" r="r" b="b"/>
                <a:pathLst>
                  <a:path w="21498" h="31966" fill="none" extrusionOk="0">
                    <a:moveTo>
                      <a:pt x="12567" y="10575"/>
                    </a:moveTo>
                    <a:lnTo>
                      <a:pt x="19666" y="21759"/>
                    </a:lnTo>
                    <a:cubicBezTo>
                      <a:pt x="20857" y="23398"/>
                      <a:pt x="21498" y="25378"/>
                      <a:pt x="21498" y="27407"/>
                    </a:cubicBezTo>
                    <a:cubicBezTo>
                      <a:pt x="21498" y="30247"/>
                      <a:pt x="19389" y="31267"/>
                      <a:pt x="16576" y="31624"/>
                    </a:cubicBezTo>
                    <a:cubicBezTo>
                      <a:pt x="15011" y="31816"/>
                      <a:pt x="13074" y="31966"/>
                      <a:pt x="10746" y="31966"/>
                    </a:cubicBezTo>
                    <a:cubicBezTo>
                      <a:pt x="8419" y="31966"/>
                      <a:pt x="6481" y="31816"/>
                      <a:pt x="4922" y="31624"/>
                    </a:cubicBezTo>
                    <a:cubicBezTo>
                      <a:pt x="2103" y="31267"/>
                      <a:pt x="0" y="30247"/>
                      <a:pt x="0" y="27407"/>
                    </a:cubicBezTo>
                    <a:cubicBezTo>
                      <a:pt x="0" y="26393"/>
                      <a:pt x="160" y="25389"/>
                      <a:pt x="465" y="24439"/>
                    </a:cubicBezTo>
                    <a:cubicBezTo>
                      <a:pt x="774" y="23483"/>
                      <a:pt x="1233" y="22581"/>
                      <a:pt x="1826" y="21759"/>
                    </a:cubicBezTo>
                    <a:lnTo>
                      <a:pt x="8931" y="10575"/>
                    </a:lnTo>
                    <a:lnTo>
                      <a:pt x="8931" y="0"/>
                    </a:lnTo>
                    <a:lnTo>
                      <a:pt x="8931" y="0"/>
                    </a:lnTo>
                    <a:lnTo>
                      <a:pt x="12567" y="0"/>
                    </a:lnTo>
                    <a:lnTo>
                      <a:pt x="12567" y="0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0"/>
              <p:cNvSpPr/>
              <p:nvPr/>
            </p:nvSpPr>
            <p:spPr>
              <a:xfrm>
                <a:off x="2639150" y="1942575"/>
                <a:ext cx="478475" cy="191675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7667" fill="none" extrusionOk="0">
                    <a:moveTo>
                      <a:pt x="17970" y="0"/>
                    </a:moveTo>
                    <a:cubicBezTo>
                      <a:pt x="18738" y="1292"/>
                      <a:pt x="19139" y="2765"/>
                      <a:pt x="19139" y="4287"/>
                    </a:cubicBezTo>
                    <a:cubicBezTo>
                      <a:pt x="19139" y="5616"/>
                      <a:pt x="18669" y="6903"/>
                      <a:pt x="15247" y="7335"/>
                    </a:cubicBezTo>
                    <a:cubicBezTo>
                      <a:pt x="13496" y="7554"/>
                      <a:pt x="11590" y="7666"/>
                      <a:pt x="9567" y="7666"/>
                    </a:cubicBezTo>
                    <a:cubicBezTo>
                      <a:pt x="7549" y="7666"/>
                      <a:pt x="5643" y="7554"/>
                      <a:pt x="3892" y="7335"/>
                    </a:cubicBezTo>
                    <a:cubicBezTo>
                      <a:pt x="471" y="6903"/>
                      <a:pt x="1" y="5616"/>
                      <a:pt x="1" y="4287"/>
                    </a:cubicBezTo>
                    <a:cubicBezTo>
                      <a:pt x="1" y="2765"/>
                      <a:pt x="401" y="1292"/>
                      <a:pt x="1170" y="0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0"/>
              <p:cNvSpPr/>
              <p:nvPr/>
            </p:nvSpPr>
            <p:spPr>
              <a:xfrm>
                <a:off x="2843475" y="1629875"/>
                <a:ext cx="698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6" fill="none" extrusionOk="0">
                    <a:moveTo>
                      <a:pt x="1" y="1"/>
                    </a:moveTo>
                    <a:cubicBezTo>
                      <a:pt x="561" y="102"/>
                      <a:pt x="1650" y="235"/>
                      <a:pt x="2793" y="11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0"/>
              <p:cNvSpPr/>
              <p:nvPr/>
            </p:nvSpPr>
            <p:spPr>
              <a:xfrm>
                <a:off x="2668375" y="1928825"/>
                <a:ext cx="4200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1101" fill="none" extrusionOk="0">
                    <a:moveTo>
                      <a:pt x="16801" y="550"/>
                    </a:moveTo>
                    <a:cubicBezTo>
                      <a:pt x="16801" y="855"/>
                      <a:pt x="13010" y="1100"/>
                      <a:pt x="8403" y="1100"/>
                    </a:cubicBezTo>
                    <a:cubicBezTo>
                      <a:pt x="3797" y="1100"/>
                      <a:pt x="1" y="855"/>
                      <a:pt x="1" y="550"/>
                    </a:cubicBezTo>
                    <a:cubicBezTo>
                      <a:pt x="1" y="246"/>
                      <a:pt x="3797" y="0"/>
                      <a:pt x="8403" y="0"/>
                    </a:cubicBezTo>
                    <a:cubicBezTo>
                      <a:pt x="13010" y="0"/>
                      <a:pt x="16801" y="246"/>
                      <a:pt x="16801" y="55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0"/>
              <p:cNvSpPr/>
              <p:nvPr/>
            </p:nvSpPr>
            <p:spPr>
              <a:xfrm>
                <a:off x="2693200" y="2016775"/>
                <a:ext cx="165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fill="none" extrusionOk="0">
                    <a:moveTo>
                      <a:pt x="663" y="331"/>
                    </a:moveTo>
                    <a:cubicBezTo>
                      <a:pt x="663" y="513"/>
                      <a:pt x="513" y="662"/>
                      <a:pt x="332" y="662"/>
                    </a:cubicBezTo>
                    <a:cubicBezTo>
                      <a:pt x="145" y="662"/>
                      <a:pt x="1" y="513"/>
                      <a:pt x="1" y="331"/>
                    </a:cubicBezTo>
                    <a:cubicBezTo>
                      <a:pt x="1" y="144"/>
                      <a:pt x="145" y="0"/>
                      <a:pt x="332" y="0"/>
                    </a:cubicBezTo>
                    <a:cubicBezTo>
                      <a:pt x="513" y="0"/>
                      <a:pt x="663" y="144"/>
                      <a:pt x="663" y="331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0"/>
              <p:cNvSpPr/>
              <p:nvPr/>
            </p:nvSpPr>
            <p:spPr>
              <a:xfrm>
                <a:off x="2741800" y="1988075"/>
                <a:ext cx="1055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3" fill="none" extrusionOk="0">
                    <a:moveTo>
                      <a:pt x="422" y="209"/>
                    </a:moveTo>
                    <a:cubicBezTo>
                      <a:pt x="422" y="326"/>
                      <a:pt x="331" y="422"/>
                      <a:pt x="214" y="422"/>
                    </a:cubicBezTo>
                    <a:cubicBezTo>
                      <a:pt x="96" y="422"/>
                      <a:pt x="0" y="326"/>
                      <a:pt x="0" y="209"/>
                    </a:cubicBezTo>
                    <a:cubicBezTo>
                      <a:pt x="0" y="91"/>
                      <a:pt x="96" y="1"/>
                      <a:pt x="214" y="1"/>
                    </a:cubicBezTo>
                    <a:cubicBezTo>
                      <a:pt x="331" y="1"/>
                      <a:pt x="422" y="91"/>
                      <a:pt x="422" y="20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0"/>
              <p:cNvSpPr/>
              <p:nvPr/>
            </p:nvSpPr>
            <p:spPr>
              <a:xfrm>
                <a:off x="2812925" y="2025175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fill="none" extrusionOk="0">
                    <a:moveTo>
                      <a:pt x="529" y="262"/>
                    </a:moveTo>
                    <a:cubicBezTo>
                      <a:pt x="529" y="412"/>
                      <a:pt x="411" y="529"/>
                      <a:pt x="267" y="529"/>
                    </a:cubicBezTo>
                    <a:cubicBezTo>
                      <a:pt x="118" y="529"/>
                      <a:pt x="0" y="412"/>
                      <a:pt x="0" y="262"/>
                    </a:cubicBezTo>
                    <a:cubicBezTo>
                      <a:pt x="0" y="118"/>
                      <a:pt x="118" y="1"/>
                      <a:pt x="267" y="1"/>
                    </a:cubicBezTo>
                    <a:cubicBezTo>
                      <a:pt x="411" y="1"/>
                      <a:pt x="529" y="118"/>
                      <a:pt x="529" y="26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0"/>
              <p:cNvSpPr/>
              <p:nvPr/>
            </p:nvSpPr>
            <p:spPr>
              <a:xfrm>
                <a:off x="3032450" y="2001425"/>
                <a:ext cx="185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43" fill="none" extrusionOk="0">
                    <a:moveTo>
                      <a:pt x="118" y="582"/>
                    </a:moveTo>
                    <a:cubicBezTo>
                      <a:pt x="1" y="444"/>
                      <a:pt x="17" y="235"/>
                      <a:pt x="161" y="118"/>
                    </a:cubicBezTo>
                    <a:cubicBezTo>
                      <a:pt x="300" y="0"/>
                      <a:pt x="508" y="16"/>
                      <a:pt x="625" y="161"/>
                    </a:cubicBezTo>
                    <a:cubicBezTo>
                      <a:pt x="743" y="299"/>
                      <a:pt x="727" y="508"/>
                      <a:pt x="583" y="625"/>
                    </a:cubicBezTo>
                    <a:cubicBezTo>
                      <a:pt x="444" y="742"/>
                      <a:pt x="236" y="726"/>
                      <a:pt x="118" y="58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0"/>
              <p:cNvSpPr/>
              <p:nvPr/>
            </p:nvSpPr>
            <p:spPr>
              <a:xfrm>
                <a:off x="3020975" y="2058275"/>
                <a:ext cx="119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81" fill="none" extrusionOk="0">
                    <a:moveTo>
                      <a:pt x="76" y="374"/>
                    </a:moveTo>
                    <a:cubicBezTo>
                      <a:pt x="1" y="289"/>
                      <a:pt x="11" y="150"/>
                      <a:pt x="102" y="75"/>
                    </a:cubicBezTo>
                    <a:cubicBezTo>
                      <a:pt x="193" y="1"/>
                      <a:pt x="326" y="17"/>
                      <a:pt x="401" y="107"/>
                    </a:cubicBezTo>
                    <a:cubicBezTo>
                      <a:pt x="476" y="193"/>
                      <a:pt x="460" y="326"/>
                      <a:pt x="374" y="401"/>
                    </a:cubicBezTo>
                    <a:cubicBezTo>
                      <a:pt x="284" y="481"/>
                      <a:pt x="150" y="465"/>
                      <a:pt x="76" y="374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0"/>
              <p:cNvSpPr/>
              <p:nvPr/>
            </p:nvSpPr>
            <p:spPr>
              <a:xfrm>
                <a:off x="2939175" y="2073625"/>
                <a:ext cx="1482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88" fill="none" extrusionOk="0">
                    <a:moveTo>
                      <a:pt x="97" y="465"/>
                    </a:moveTo>
                    <a:cubicBezTo>
                      <a:pt x="0" y="347"/>
                      <a:pt x="16" y="187"/>
                      <a:pt x="129" y="91"/>
                    </a:cubicBezTo>
                    <a:cubicBezTo>
                      <a:pt x="241" y="0"/>
                      <a:pt x="406" y="16"/>
                      <a:pt x="497" y="129"/>
                    </a:cubicBezTo>
                    <a:cubicBezTo>
                      <a:pt x="593" y="241"/>
                      <a:pt x="577" y="401"/>
                      <a:pt x="465" y="497"/>
                    </a:cubicBezTo>
                    <a:cubicBezTo>
                      <a:pt x="353" y="588"/>
                      <a:pt x="187" y="577"/>
                      <a:pt x="97" y="465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28" name="Google Shape;3328;p50"/>
          <p:cNvGrpSpPr/>
          <p:nvPr/>
        </p:nvGrpSpPr>
        <p:grpSpPr>
          <a:xfrm>
            <a:off x="7764913" y="615695"/>
            <a:ext cx="1004238" cy="1140918"/>
            <a:chOff x="4029188" y="3450670"/>
            <a:chExt cx="1004238" cy="1140918"/>
          </a:xfrm>
        </p:grpSpPr>
        <p:grpSp>
          <p:nvGrpSpPr>
            <p:cNvPr id="3329" name="Google Shape;3329;p50"/>
            <p:cNvGrpSpPr/>
            <p:nvPr/>
          </p:nvGrpSpPr>
          <p:grpSpPr>
            <a:xfrm flipH="1">
              <a:off x="4029188" y="3450670"/>
              <a:ext cx="1004238" cy="1140918"/>
              <a:chOff x="863722" y="3012420"/>
              <a:chExt cx="1004238" cy="1140918"/>
            </a:xfrm>
          </p:grpSpPr>
          <p:grpSp>
            <p:nvGrpSpPr>
              <p:cNvPr id="3330" name="Google Shape;3330;p50"/>
              <p:cNvGrpSpPr/>
              <p:nvPr/>
            </p:nvGrpSpPr>
            <p:grpSpPr>
              <a:xfrm rot="519367" flipH="1">
                <a:off x="935817" y="3071313"/>
                <a:ext cx="860050" cy="1023131"/>
                <a:chOff x="4212625" y="1491875"/>
                <a:chExt cx="553875" cy="658900"/>
              </a:xfrm>
            </p:grpSpPr>
            <p:sp>
              <p:nvSpPr>
                <p:cNvPr id="3331" name="Google Shape;3331;p50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50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3" name="Google Shape;3333;p50"/>
              <p:cNvGrpSpPr/>
              <p:nvPr/>
            </p:nvGrpSpPr>
            <p:grpSpPr>
              <a:xfrm rot="519367" flipH="1">
                <a:off x="950840" y="3523317"/>
                <a:ext cx="640602" cy="513351"/>
                <a:chOff x="4324475" y="1790700"/>
                <a:chExt cx="412550" cy="330600"/>
              </a:xfrm>
            </p:grpSpPr>
            <p:sp>
              <p:nvSpPr>
                <p:cNvPr id="3334" name="Google Shape;3334;p50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50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50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50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50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50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50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50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50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50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50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50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50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50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50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50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0" name="Google Shape;3350;p50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1" name="Google Shape;3351;p50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2" name="Google Shape;3352;p50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3" name="Google Shape;3353;p50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4" name="Google Shape;3354;p50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50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50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50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50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50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50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50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50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50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50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50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50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50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50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50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50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50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50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50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50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5" name="Google Shape;3375;p50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50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7" name="Google Shape;3377;p50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8" name="Google Shape;3378;p50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9" name="Google Shape;3379;p50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0" name="Google Shape;3380;p50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1" name="Google Shape;3381;p50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2" name="Google Shape;3382;p50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3" name="Google Shape;3383;p50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4" name="Google Shape;3384;p50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50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50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50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50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50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50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50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50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50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50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50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96" name="Google Shape;3396;p50"/>
              <p:cNvSpPr/>
              <p:nvPr/>
            </p:nvSpPr>
            <p:spPr>
              <a:xfrm rot="519367" flipH="1">
                <a:off x="935817" y="3071313"/>
                <a:ext cx="860050" cy="1023131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0"/>
              <p:cNvSpPr/>
              <p:nvPr/>
            </p:nvSpPr>
            <p:spPr>
              <a:xfrm rot="519367" flipH="1">
                <a:off x="949233" y="3544546"/>
                <a:ext cx="640602" cy="492001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0"/>
              <p:cNvSpPr/>
              <p:nvPr/>
            </p:nvSpPr>
            <p:spPr>
              <a:xfrm rot="519367" flipH="1">
                <a:off x="986272" y="3525999"/>
                <a:ext cx="640602" cy="42508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0"/>
              <p:cNvSpPr/>
              <p:nvPr/>
            </p:nvSpPr>
            <p:spPr>
              <a:xfrm rot="519367" flipH="1">
                <a:off x="1070548" y="32756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0"/>
              <p:cNvSpPr/>
              <p:nvPr/>
            </p:nvSpPr>
            <p:spPr>
              <a:xfrm rot="519367" flipH="1">
                <a:off x="1061474" y="33352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0"/>
              <p:cNvSpPr/>
              <p:nvPr/>
            </p:nvSpPr>
            <p:spPr>
              <a:xfrm rot="519367" flipH="1">
                <a:off x="1052430" y="3394637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0"/>
              <p:cNvSpPr/>
              <p:nvPr/>
            </p:nvSpPr>
            <p:spPr>
              <a:xfrm rot="519367" flipH="1">
                <a:off x="1088671" y="3156581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0"/>
              <p:cNvSpPr/>
              <p:nvPr/>
            </p:nvSpPr>
            <p:spPr>
              <a:xfrm rot="519367" flipH="1">
                <a:off x="1079592" y="3216220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0"/>
              <p:cNvSpPr/>
              <p:nvPr/>
            </p:nvSpPr>
            <p:spPr>
              <a:xfrm rot="519367" flipH="1">
                <a:off x="1466284" y="3863891"/>
                <a:ext cx="25932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0"/>
              <p:cNvSpPr/>
              <p:nvPr/>
            </p:nvSpPr>
            <p:spPr>
              <a:xfrm rot="519367" flipH="1">
                <a:off x="1408389" y="3809221"/>
                <a:ext cx="16421" cy="1642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0"/>
              <p:cNvSpPr/>
              <p:nvPr/>
            </p:nvSpPr>
            <p:spPr>
              <a:xfrm rot="519367" flipH="1">
                <a:off x="1345647" y="3903629"/>
                <a:ext cx="39208" cy="3920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0"/>
              <p:cNvSpPr/>
              <p:nvPr/>
            </p:nvSpPr>
            <p:spPr>
              <a:xfrm rot="519367" flipH="1">
                <a:off x="1478997" y="3698970"/>
                <a:ext cx="28649" cy="28843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0"/>
              <p:cNvSpPr/>
              <p:nvPr/>
            </p:nvSpPr>
            <p:spPr>
              <a:xfrm rot="519367" flipH="1">
                <a:off x="1316502" y="3665645"/>
                <a:ext cx="1824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0"/>
              <p:cNvSpPr/>
              <p:nvPr/>
            </p:nvSpPr>
            <p:spPr>
              <a:xfrm rot="519367" flipH="1">
                <a:off x="1250019" y="3833032"/>
                <a:ext cx="22826" cy="2302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0"/>
              <p:cNvSpPr/>
              <p:nvPr/>
            </p:nvSpPr>
            <p:spPr>
              <a:xfrm rot="519367" flipH="1">
                <a:off x="1060034" y="3747050"/>
                <a:ext cx="42935" cy="4293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50"/>
              <p:cNvSpPr/>
              <p:nvPr/>
            </p:nvSpPr>
            <p:spPr>
              <a:xfrm rot="519367" flipH="1">
                <a:off x="1011021" y="3860435"/>
                <a:ext cx="21157" cy="2096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50"/>
              <p:cNvSpPr/>
              <p:nvPr/>
            </p:nvSpPr>
            <p:spPr>
              <a:xfrm rot="519367" flipH="1">
                <a:off x="1151671" y="3708684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50"/>
              <p:cNvSpPr/>
              <p:nvPr/>
            </p:nvSpPr>
            <p:spPr>
              <a:xfrm rot="519367" flipH="1">
                <a:off x="1041324" y="3637812"/>
                <a:ext cx="21157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0"/>
              <p:cNvSpPr/>
              <p:nvPr/>
            </p:nvSpPr>
            <p:spPr>
              <a:xfrm rot="519367" flipH="1">
                <a:off x="1172925" y="3942299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5" name="Google Shape;3415;p50"/>
            <p:cNvGrpSpPr/>
            <p:nvPr/>
          </p:nvGrpSpPr>
          <p:grpSpPr>
            <a:xfrm flipH="1">
              <a:off x="4029188" y="3450670"/>
              <a:ext cx="1004238" cy="1140918"/>
              <a:chOff x="863722" y="3012420"/>
              <a:chExt cx="1004238" cy="1140918"/>
            </a:xfrm>
          </p:grpSpPr>
          <p:grpSp>
            <p:nvGrpSpPr>
              <p:cNvPr id="3416" name="Google Shape;3416;p50"/>
              <p:cNvGrpSpPr/>
              <p:nvPr/>
            </p:nvGrpSpPr>
            <p:grpSpPr>
              <a:xfrm rot="519367" flipH="1">
                <a:off x="935817" y="3071313"/>
                <a:ext cx="860050" cy="1023131"/>
                <a:chOff x="4212625" y="1491875"/>
                <a:chExt cx="553875" cy="658900"/>
              </a:xfrm>
            </p:grpSpPr>
            <p:sp>
              <p:nvSpPr>
                <p:cNvPr id="3417" name="Google Shape;3417;p50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50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9" name="Google Shape;3419;p50"/>
              <p:cNvGrpSpPr/>
              <p:nvPr/>
            </p:nvGrpSpPr>
            <p:grpSpPr>
              <a:xfrm rot="519367" flipH="1">
                <a:off x="950840" y="3523317"/>
                <a:ext cx="640602" cy="513351"/>
                <a:chOff x="4324475" y="1790700"/>
                <a:chExt cx="412550" cy="330600"/>
              </a:xfrm>
            </p:grpSpPr>
            <p:sp>
              <p:nvSpPr>
                <p:cNvPr id="3420" name="Google Shape;3420;p50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50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50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50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4" name="Google Shape;3424;p50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5" name="Google Shape;3425;p50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50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50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8" name="Google Shape;3428;p50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9" name="Google Shape;3429;p50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50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50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50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50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50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50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50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50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50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50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50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50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50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50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50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50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50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50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50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50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50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50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50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50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50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50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50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50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50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50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50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50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50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50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50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50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50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50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50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50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50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50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50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50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50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50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50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50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3478;p50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50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50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50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82" name="Google Shape;3482;p50"/>
              <p:cNvSpPr/>
              <p:nvPr/>
            </p:nvSpPr>
            <p:spPr>
              <a:xfrm rot="519367" flipH="1">
                <a:off x="935817" y="3071313"/>
                <a:ext cx="860050" cy="1023131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0"/>
              <p:cNvSpPr/>
              <p:nvPr/>
            </p:nvSpPr>
            <p:spPr>
              <a:xfrm rot="519367" flipH="1">
                <a:off x="949233" y="3544546"/>
                <a:ext cx="640602" cy="492001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0"/>
              <p:cNvSpPr/>
              <p:nvPr/>
            </p:nvSpPr>
            <p:spPr>
              <a:xfrm rot="519367" flipH="1">
                <a:off x="986272" y="3525999"/>
                <a:ext cx="640602" cy="42508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0"/>
              <p:cNvSpPr/>
              <p:nvPr/>
            </p:nvSpPr>
            <p:spPr>
              <a:xfrm rot="519367" flipH="1">
                <a:off x="1070548" y="32756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0"/>
              <p:cNvSpPr/>
              <p:nvPr/>
            </p:nvSpPr>
            <p:spPr>
              <a:xfrm rot="519367" flipH="1">
                <a:off x="1061474" y="3335228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0"/>
              <p:cNvSpPr/>
              <p:nvPr/>
            </p:nvSpPr>
            <p:spPr>
              <a:xfrm rot="519367" flipH="1">
                <a:off x="1052430" y="3394637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0"/>
              <p:cNvSpPr/>
              <p:nvPr/>
            </p:nvSpPr>
            <p:spPr>
              <a:xfrm rot="519367" flipH="1">
                <a:off x="1088671" y="3156581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1"/>
                    </a:moveTo>
                    <a:lnTo>
                      <a:pt x="2142" y="1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0"/>
              <p:cNvSpPr/>
              <p:nvPr/>
            </p:nvSpPr>
            <p:spPr>
              <a:xfrm rot="519367" flipH="1">
                <a:off x="1079592" y="3216220"/>
                <a:ext cx="83152" cy="3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" fill="none" extrusionOk="0">
                    <a:moveTo>
                      <a:pt x="1" y="0"/>
                    </a:moveTo>
                    <a:lnTo>
                      <a:pt x="2142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0"/>
              <p:cNvSpPr/>
              <p:nvPr/>
            </p:nvSpPr>
            <p:spPr>
              <a:xfrm rot="519367" flipH="1">
                <a:off x="1466284" y="3863891"/>
                <a:ext cx="25932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0"/>
              <p:cNvSpPr/>
              <p:nvPr/>
            </p:nvSpPr>
            <p:spPr>
              <a:xfrm rot="519367" flipH="1">
                <a:off x="1408389" y="3809221"/>
                <a:ext cx="16421" cy="1642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0"/>
              <p:cNvSpPr/>
              <p:nvPr/>
            </p:nvSpPr>
            <p:spPr>
              <a:xfrm rot="519367" flipH="1">
                <a:off x="1345647" y="3903629"/>
                <a:ext cx="39208" cy="3920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0"/>
              <p:cNvSpPr/>
              <p:nvPr/>
            </p:nvSpPr>
            <p:spPr>
              <a:xfrm rot="519367" flipH="1">
                <a:off x="1478997" y="3698970"/>
                <a:ext cx="28649" cy="28843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0"/>
              <p:cNvSpPr/>
              <p:nvPr/>
            </p:nvSpPr>
            <p:spPr>
              <a:xfrm rot="519367" flipH="1">
                <a:off x="1316502" y="3665645"/>
                <a:ext cx="1824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0"/>
              <p:cNvSpPr/>
              <p:nvPr/>
            </p:nvSpPr>
            <p:spPr>
              <a:xfrm rot="519367" flipH="1">
                <a:off x="1250019" y="3833032"/>
                <a:ext cx="22826" cy="2302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0"/>
              <p:cNvSpPr/>
              <p:nvPr/>
            </p:nvSpPr>
            <p:spPr>
              <a:xfrm rot="519367" flipH="1">
                <a:off x="1060034" y="3747050"/>
                <a:ext cx="42935" cy="4293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0"/>
              <p:cNvSpPr/>
              <p:nvPr/>
            </p:nvSpPr>
            <p:spPr>
              <a:xfrm rot="519367" flipH="1">
                <a:off x="1011021" y="3860435"/>
                <a:ext cx="21157" cy="2096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0"/>
              <p:cNvSpPr/>
              <p:nvPr/>
            </p:nvSpPr>
            <p:spPr>
              <a:xfrm rot="519367" flipH="1">
                <a:off x="1151671" y="3708684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0"/>
              <p:cNvSpPr/>
              <p:nvPr/>
            </p:nvSpPr>
            <p:spPr>
              <a:xfrm rot="519367" flipH="1">
                <a:off x="1041324" y="3637812"/>
                <a:ext cx="21157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0"/>
              <p:cNvSpPr/>
              <p:nvPr/>
            </p:nvSpPr>
            <p:spPr>
              <a:xfrm rot="519367" flipH="1">
                <a:off x="1172925" y="3942299"/>
                <a:ext cx="21196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1" name="Google Shape;3501;p50"/>
          <p:cNvSpPr/>
          <p:nvPr/>
        </p:nvSpPr>
        <p:spPr>
          <a:xfrm>
            <a:off x="1796825" y="1020260"/>
            <a:ext cx="819600" cy="819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50"/>
          <p:cNvSpPr/>
          <p:nvPr/>
        </p:nvSpPr>
        <p:spPr>
          <a:xfrm>
            <a:off x="4163499" y="1020260"/>
            <a:ext cx="819600" cy="819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50"/>
          <p:cNvSpPr/>
          <p:nvPr/>
        </p:nvSpPr>
        <p:spPr>
          <a:xfrm>
            <a:off x="6383351" y="1031694"/>
            <a:ext cx="819600" cy="819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4" name="Google Shape;3504;p50"/>
          <p:cNvGrpSpPr/>
          <p:nvPr/>
        </p:nvGrpSpPr>
        <p:grpSpPr>
          <a:xfrm>
            <a:off x="1919023" y="1146197"/>
            <a:ext cx="550168" cy="550168"/>
            <a:chOff x="713225" y="1815699"/>
            <a:chExt cx="377422" cy="377422"/>
          </a:xfrm>
        </p:grpSpPr>
        <p:sp>
          <p:nvSpPr>
            <p:cNvPr id="3505" name="Google Shape;3505;p50"/>
            <p:cNvSpPr/>
            <p:nvPr/>
          </p:nvSpPr>
          <p:spPr>
            <a:xfrm>
              <a:off x="713225" y="1815699"/>
              <a:ext cx="377422" cy="377422"/>
            </a:xfrm>
            <a:custGeom>
              <a:avLst/>
              <a:gdLst/>
              <a:ahLst/>
              <a:cxnLst/>
              <a:rect l="l" t="t" r="r" b="b"/>
              <a:pathLst>
                <a:path w="10707" h="10707" extrusionOk="0">
                  <a:moveTo>
                    <a:pt x="5318" y="411"/>
                  </a:moveTo>
                  <a:cubicBezTo>
                    <a:pt x="5425" y="411"/>
                    <a:pt x="5532" y="518"/>
                    <a:pt x="5532" y="625"/>
                  </a:cubicBezTo>
                  <a:cubicBezTo>
                    <a:pt x="5532" y="750"/>
                    <a:pt x="5425" y="840"/>
                    <a:pt x="5318" y="840"/>
                  </a:cubicBezTo>
                  <a:lnTo>
                    <a:pt x="3141" y="840"/>
                  </a:lnTo>
                  <a:cubicBezTo>
                    <a:pt x="3034" y="840"/>
                    <a:pt x="2927" y="750"/>
                    <a:pt x="2927" y="625"/>
                  </a:cubicBezTo>
                  <a:cubicBezTo>
                    <a:pt x="2927" y="518"/>
                    <a:pt x="3034" y="411"/>
                    <a:pt x="3141" y="411"/>
                  </a:cubicBezTo>
                  <a:close/>
                  <a:moveTo>
                    <a:pt x="9421" y="411"/>
                  </a:moveTo>
                  <a:cubicBezTo>
                    <a:pt x="9529" y="411"/>
                    <a:pt x="9618" y="518"/>
                    <a:pt x="9618" y="625"/>
                  </a:cubicBezTo>
                  <a:cubicBezTo>
                    <a:pt x="9618" y="750"/>
                    <a:pt x="9529" y="840"/>
                    <a:pt x="9421" y="840"/>
                  </a:cubicBezTo>
                  <a:lnTo>
                    <a:pt x="7245" y="840"/>
                  </a:lnTo>
                  <a:cubicBezTo>
                    <a:pt x="7120" y="840"/>
                    <a:pt x="7031" y="750"/>
                    <a:pt x="7031" y="625"/>
                  </a:cubicBezTo>
                  <a:cubicBezTo>
                    <a:pt x="7031" y="518"/>
                    <a:pt x="7120" y="411"/>
                    <a:pt x="7245" y="411"/>
                  </a:cubicBezTo>
                  <a:close/>
                  <a:moveTo>
                    <a:pt x="4943" y="1250"/>
                  </a:moveTo>
                  <a:lnTo>
                    <a:pt x="4943" y="1678"/>
                  </a:lnTo>
                  <a:lnTo>
                    <a:pt x="3516" y="1678"/>
                  </a:lnTo>
                  <a:lnTo>
                    <a:pt x="3516" y="1250"/>
                  </a:lnTo>
                  <a:close/>
                  <a:moveTo>
                    <a:pt x="9118" y="1250"/>
                  </a:moveTo>
                  <a:lnTo>
                    <a:pt x="9118" y="1678"/>
                  </a:lnTo>
                  <a:lnTo>
                    <a:pt x="7530" y="1678"/>
                  </a:lnTo>
                  <a:lnTo>
                    <a:pt x="7530" y="1250"/>
                  </a:lnTo>
                  <a:close/>
                  <a:moveTo>
                    <a:pt x="839" y="2089"/>
                  </a:moveTo>
                  <a:lnTo>
                    <a:pt x="839" y="2517"/>
                  </a:lnTo>
                  <a:lnTo>
                    <a:pt x="429" y="2517"/>
                  </a:lnTo>
                  <a:lnTo>
                    <a:pt x="429" y="2089"/>
                  </a:lnTo>
                  <a:close/>
                  <a:moveTo>
                    <a:pt x="10296" y="2089"/>
                  </a:moveTo>
                  <a:lnTo>
                    <a:pt x="10296" y="2517"/>
                  </a:lnTo>
                  <a:lnTo>
                    <a:pt x="2106" y="2517"/>
                  </a:lnTo>
                  <a:lnTo>
                    <a:pt x="2106" y="2089"/>
                  </a:lnTo>
                  <a:close/>
                  <a:moveTo>
                    <a:pt x="4943" y="2927"/>
                  </a:moveTo>
                  <a:lnTo>
                    <a:pt x="4943" y="3712"/>
                  </a:lnTo>
                  <a:lnTo>
                    <a:pt x="3516" y="3712"/>
                  </a:lnTo>
                  <a:lnTo>
                    <a:pt x="3516" y="2927"/>
                  </a:lnTo>
                  <a:close/>
                  <a:moveTo>
                    <a:pt x="9118" y="2927"/>
                  </a:moveTo>
                  <a:lnTo>
                    <a:pt x="9118" y="3926"/>
                  </a:lnTo>
                  <a:cubicBezTo>
                    <a:pt x="9118" y="3998"/>
                    <a:pt x="9172" y="4069"/>
                    <a:pt x="9243" y="4105"/>
                  </a:cubicBezTo>
                  <a:cubicBezTo>
                    <a:pt x="9511" y="4247"/>
                    <a:pt x="9725" y="4444"/>
                    <a:pt x="9903" y="4694"/>
                  </a:cubicBezTo>
                  <a:lnTo>
                    <a:pt x="6745" y="4694"/>
                  </a:lnTo>
                  <a:cubicBezTo>
                    <a:pt x="6924" y="4444"/>
                    <a:pt x="7155" y="4247"/>
                    <a:pt x="7423" y="4105"/>
                  </a:cubicBezTo>
                  <a:cubicBezTo>
                    <a:pt x="7494" y="4069"/>
                    <a:pt x="7530" y="3998"/>
                    <a:pt x="7530" y="3926"/>
                  </a:cubicBezTo>
                  <a:lnTo>
                    <a:pt x="7530" y="2927"/>
                  </a:lnTo>
                  <a:close/>
                  <a:moveTo>
                    <a:pt x="4943" y="4140"/>
                  </a:moveTo>
                  <a:lnTo>
                    <a:pt x="4943" y="7102"/>
                  </a:lnTo>
                  <a:cubicBezTo>
                    <a:pt x="4943" y="7495"/>
                    <a:pt x="4622" y="7816"/>
                    <a:pt x="4229" y="7816"/>
                  </a:cubicBezTo>
                  <a:cubicBezTo>
                    <a:pt x="3837" y="7816"/>
                    <a:pt x="3516" y="7495"/>
                    <a:pt x="3516" y="7102"/>
                  </a:cubicBezTo>
                  <a:lnTo>
                    <a:pt x="3516" y="4140"/>
                  </a:lnTo>
                  <a:close/>
                  <a:moveTo>
                    <a:pt x="10153" y="5104"/>
                  </a:moveTo>
                  <a:cubicBezTo>
                    <a:pt x="10242" y="5336"/>
                    <a:pt x="10296" y="5586"/>
                    <a:pt x="10296" y="5853"/>
                  </a:cubicBezTo>
                  <a:cubicBezTo>
                    <a:pt x="10296" y="6942"/>
                    <a:pt x="9404" y="7816"/>
                    <a:pt x="8333" y="7816"/>
                  </a:cubicBezTo>
                  <a:cubicBezTo>
                    <a:pt x="7245" y="7816"/>
                    <a:pt x="6370" y="6942"/>
                    <a:pt x="6370" y="5853"/>
                  </a:cubicBezTo>
                  <a:cubicBezTo>
                    <a:pt x="6370" y="5586"/>
                    <a:pt x="6424" y="5336"/>
                    <a:pt x="6513" y="5104"/>
                  </a:cubicBezTo>
                  <a:close/>
                  <a:moveTo>
                    <a:pt x="1678" y="411"/>
                  </a:moveTo>
                  <a:lnTo>
                    <a:pt x="1678" y="9368"/>
                  </a:lnTo>
                  <a:lnTo>
                    <a:pt x="1267" y="9368"/>
                  </a:lnTo>
                  <a:lnTo>
                    <a:pt x="1267" y="411"/>
                  </a:lnTo>
                  <a:close/>
                  <a:moveTo>
                    <a:pt x="1053" y="1"/>
                  </a:moveTo>
                  <a:cubicBezTo>
                    <a:pt x="928" y="1"/>
                    <a:pt x="839" y="90"/>
                    <a:pt x="839" y="215"/>
                  </a:cubicBezTo>
                  <a:lnTo>
                    <a:pt x="839" y="1678"/>
                  </a:lnTo>
                  <a:lnTo>
                    <a:pt x="215" y="1678"/>
                  </a:lnTo>
                  <a:cubicBezTo>
                    <a:pt x="108" y="1678"/>
                    <a:pt x="1" y="1767"/>
                    <a:pt x="1" y="1874"/>
                  </a:cubicBezTo>
                  <a:lnTo>
                    <a:pt x="1" y="2713"/>
                  </a:lnTo>
                  <a:cubicBezTo>
                    <a:pt x="1" y="2838"/>
                    <a:pt x="108" y="2927"/>
                    <a:pt x="215" y="2927"/>
                  </a:cubicBezTo>
                  <a:lnTo>
                    <a:pt x="839" y="2927"/>
                  </a:lnTo>
                  <a:lnTo>
                    <a:pt x="839" y="9368"/>
                  </a:lnTo>
                  <a:lnTo>
                    <a:pt x="679" y="9368"/>
                  </a:lnTo>
                  <a:cubicBezTo>
                    <a:pt x="304" y="9368"/>
                    <a:pt x="1" y="9672"/>
                    <a:pt x="1" y="10046"/>
                  </a:cubicBezTo>
                  <a:lnTo>
                    <a:pt x="1" y="10492"/>
                  </a:lnTo>
                  <a:cubicBezTo>
                    <a:pt x="1" y="10617"/>
                    <a:pt x="108" y="10707"/>
                    <a:pt x="215" y="10707"/>
                  </a:cubicBezTo>
                  <a:lnTo>
                    <a:pt x="10510" y="10707"/>
                  </a:lnTo>
                  <a:cubicBezTo>
                    <a:pt x="10617" y="10707"/>
                    <a:pt x="10706" y="10617"/>
                    <a:pt x="10706" y="10492"/>
                  </a:cubicBezTo>
                  <a:lnTo>
                    <a:pt x="10706" y="10046"/>
                  </a:lnTo>
                  <a:cubicBezTo>
                    <a:pt x="10706" y="9672"/>
                    <a:pt x="10403" y="9368"/>
                    <a:pt x="10046" y="9368"/>
                  </a:cubicBezTo>
                  <a:lnTo>
                    <a:pt x="6299" y="9368"/>
                  </a:lnTo>
                  <a:cubicBezTo>
                    <a:pt x="6192" y="9368"/>
                    <a:pt x="6085" y="9458"/>
                    <a:pt x="6085" y="9582"/>
                  </a:cubicBezTo>
                  <a:cubicBezTo>
                    <a:pt x="6085" y="9689"/>
                    <a:pt x="6192" y="9779"/>
                    <a:pt x="6299" y="9779"/>
                  </a:cubicBezTo>
                  <a:lnTo>
                    <a:pt x="10046" y="9779"/>
                  </a:lnTo>
                  <a:cubicBezTo>
                    <a:pt x="10189" y="9779"/>
                    <a:pt x="10296" y="9904"/>
                    <a:pt x="10296" y="10046"/>
                  </a:cubicBezTo>
                  <a:lnTo>
                    <a:pt x="10296" y="10296"/>
                  </a:lnTo>
                  <a:lnTo>
                    <a:pt x="429" y="10296"/>
                  </a:lnTo>
                  <a:lnTo>
                    <a:pt x="429" y="10046"/>
                  </a:lnTo>
                  <a:cubicBezTo>
                    <a:pt x="429" y="9904"/>
                    <a:pt x="536" y="9779"/>
                    <a:pt x="679" y="9779"/>
                  </a:cubicBezTo>
                  <a:lnTo>
                    <a:pt x="4426" y="9779"/>
                  </a:lnTo>
                  <a:cubicBezTo>
                    <a:pt x="4533" y="9779"/>
                    <a:pt x="4622" y="9689"/>
                    <a:pt x="4622" y="9582"/>
                  </a:cubicBezTo>
                  <a:cubicBezTo>
                    <a:pt x="4622" y="9458"/>
                    <a:pt x="4533" y="9368"/>
                    <a:pt x="4426" y="9368"/>
                  </a:cubicBezTo>
                  <a:lnTo>
                    <a:pt x="2106" y="9368"/>
                  </a:lnTo>
                  <a:lnTo>
                    <a:pt x="2106" y="2927"/>
                  </a:lnTo>
                  <a:lnTo>
                    <a:pt x="3105" y="2927"/>
                  </a:lnTo>
                  <a:lnTo>
                    <a:pt x="3105" y="7102"/>
                  </a:lnTo>
                  <a:cubicBezTo>
                    <a:pt x="3105" y="7727"/>
                    <a:pt x="3605" y="8244"/>
                    <a:pt x="4229" y="8244"/>
                  </a:cubicBezTo>
                  <a:cubicBezTo>
                    <a:pt x="4854" y="8244"/>
                    <a:pt x="5353" y="7727"/>
                    <a:pt x="5353" y="7102"/>
                  </a:cubicBezTo>
                  <a:lnTo>
                    <a:pt x="5353" y="2927"/>
                  </a:lnTo>
                  <a:lnTo>
                    <a:pt x="7120" y="2927"/>
                  </a:lnTo>
                  <a:lnTo>
                    <a:pt x="7120" y="3801"/>
                  </a:lnTo>
                  <a:cubicBezTo>
                    <a:pt x="6388" y="4230"/>
                    <a:pt x="5942" y="5015"/>
                    <a:pt x="5942" y="5853"/>
                  </a:cubicBezTo>
                  <a:cubicBezTo>
                    <a:pt x="5942" y="7174"/>
                    <a:pt x="7013" y="8244"/>
                    <a:pt x="8333" y="8244"/>
                  </a:cubicBezTo>
                  <a:cubicBezTo>
                    <a:pt x="9636" y="8244"/>
                    <a:pt x="10706" y="7174"/>
                    <a:pt x="10706" y="5853"/>
                  </a:cubicBezTo>
                  <a:cubicBezTo>
                    <a:pt x="10706" y="5015"/>
                    <a:pt x="10260" y="4230"/>
                    <a:pt x="9546" y="3801"/>
                  </a:cubicBezTo>
                  <a:lnTo>
                    <a:pt x="9546" y="2927"/>
                  </a:lnTo>
                  <a:lnTo>
                    <a:pt x="10510" y="2927"/>
                  </a:lnTo>
                  <a:cubicBezTo>
                    <a:pt x="10617" y="2927"/>
                    <a:pt x="10706" y="2838"/>
                    <a:pt x="10706" y="2713"/>
                  </a:cubicBezTo>
                  <a:lnTo>
                    <a:pt x="10706" y="1874"/>
                  </a:lnTo>
                  <a:cubicBezTo>
                    <a:pt x="10706" y="1767"/>
                    <a:pt x="10617" y="1678"/>
                    <a:pt x="10510" y="1678"/>
                  </a:cubicBezTo>
                  <a:lnTo>
                    <a:pt x="9546" y="1678"/>
                  </a:lnTo>
                  <a:lnTo>
                    <a:pt x="9546" y="1250"/>
                  </a:lnTo>
                  <a:cubicBezTo>
                    <a:pt x="9832" y="1179"/>
                    <a:pt x="10046" y="929"/>
                    <a:pt x="10046" y="625"/>
                  </a:cubicBezTo>
                  <a:cubicBezTo>
                    <a:pt x="10046" y="286"/>
                    <a:pt x="9761" y="1"/>
                    <a:pt x="9421" y="1"/>
                  </a:cubicBezTo>
                  <a:lnTo>
                    <a:pt x="7245" y="1"/>
                  </a:lnTo>
                  <a:cubicBezTo>
                    <a:pt x="6888" y="1"/>
                    <a:pt x="6620" y="286"/>
                    <a:pt x="6620" y="625"/>
                  </a:cubicBezTo>
                  <a:cubicBezTo>
                    <a:pt x="6620" y="929"/>
                    <a:pt x="6834" y="1179"/>
                    <a:pt x="7120" y="1250"/>
                  </a:cubicBezTo>
                  <a:lnTo>
                    <a:pt x="7120" y="1678"/>
                  </a:lnTo>
                  <a:lnTo>
                    <a:pt x="5353" y="1678"/>
                  </a:lnTo>
                  <a:lnTo>
                    <a:pt x="5353" y="1250"/>
                  </a:lnTo>
                  <a:cubicBezTo>
                    <a:pt x="5692" y="1232"/>
                    <a:pt x="5942" y="964"/>
                    <a:pt x="5942" y="625"/>
                  </a:cubicBezTo>
                  <a:cubicBezTo>
                    <a:pt x="5942" y="286"/>
                    <a:pt x="5657" y="1"/>
                    <a:pt x="5318" y="1"/>
                  </a:cubicBezTo>
                  <a:lnTo>
                    <a:pt x="3141" y="1"/>
                  </a:lnTo>
                  <a:cubicBezTo>
                    <a:pt x="2802" y="1"/>
                    <a:pt x="2516" y="286"/>
                    <a:pt x="2516" y="625"/>
                  </a:cubicBezTo>
                  <a:cubicBezTo>
                    <a:pt x="2516" y="964"/>
                    <a:pt x="2766" y="1232"/>
                    <a:pt x="3105" y="1250"/>
                  </a:cubicBezTo>
                  <a:lnTo>
                    <a:pt x="3105" y="1678"/>
                  </a:lnTo>
                  <a:lnTo>
                    <a:pt x="2106" y="1678"/>
                  </a:lnTo>
                  <a:lnTo>
                    <a:pt x="2106" y="215"/>
                  </a:lnTo>
                  <a:cubicBezTo>
                    <a:pt x="2106" y="90"/>
                    <a:pt x="1999" y="1"/>
                    <a:pt x="1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0"/>
            <p:cNvSpPr/>
            <p:nvPr/>
          </p:nvSpPr>
          <p:spPr>
            <a:xfrm>
              <a:off x="895016" y="2145932"/>
              <a:ext cx="14488" cy="14488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196" y="0"/>
                  </a:moveTo>
                  <a:cubicBezTo>
                    <a:pt x="89" y="0"/>
                    <a:pt x="0" y="90"/>
                    <a:pt x="0" y="214"/>
                  </a:cubicBezTo>
                  <a:cubicBezTo>
                    <a:pt x="0" y="321"/>
                    <a:pt x="89" y="411"/>
                    <a:pt x="196" y="411"/>
                  </a:cubicBezTo>
                  <a:cubicBezTo>
                    <a:pt x="321" y="411"/>
                    <a:pt x="410" y="321"/>
                    <a:pt x="410" y="214"/>
                  </a:cubicBezTo>
                  <a:cubicBezTo>
                    <a:pt x="410" y="90"/>
                    <a:pt x="321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50"/>
          <p:cNvGrpSpPr/>
          <p:nvPr/>
        </p:nvGrpSpPr>
        <p:grpSpPr>
          <a:xfrm>
            <a:off x="4325354" y="1146249"/>
            <a:ext cx="553816" cy="550116"/>
            <a:chOff x="2344158" y="1815734"/>
            <a:chExt cx="379924" cy="377387"/>
          </a:xfrm>
        </p:grpSpPr>
        <p:sp>
          <p:nvSpPr>
            <p:cNvPr id="3508" name="Google Shape;3508;p50"/>
            <p:cNvSpPr/>
            <p:nvPr/>
          </p:nvSpPr>
          <p:spPr>
            <a:xfrm>
              <a:off x="2344158" y="1815734"/>
              <a:ext cx="379924" cy="377387"/>
            </a:xfrm>
            <a:custGeom>
              <a:avLst/>
              <a:gdLst/>
              <a:ahLst/>
              <a:cxnLst/>
              <a:rect l="l" t="t" r="r" b="b"/>
              <a:pathLst>
                <a:path w="10778" h="10706" extrusionOk="0">
                  <a:moveTo>
                    <a:pt x="9245" y="424"/>
                  </a:moveTo>
                  <a:cubicBezTo>
                    <a:pt x="9521" y="424"/>
                    <a:pt x="9776" y="533"/>
                    <a:pt x="9975" y="731"/>
                  </a:cubicBezTo>
                  <a:cubicBezTo>
                    <a:pt x="10224" y="963"/>
                    <a:pt x="10331" y="1320"/>
                    <a:pt x="10260" y="1677"/>
                  </a:cubicBezTo>
                  <a:cubicBezTo>
                    <a:pt x="10189" y="2016"/>
                    <a:pt x="9957" y="2302"/>
                    <a:pt x="9618" y="2427"/>
                  </a:cubicBezTo>
                  <a:lnTo>
                    <a:pt x="8654" y="2801"/>
                  </a:lnTo>
                  <a:lnTo>
                    <a:pt x="7905" y="2052"/>
                  </a:lnTo>
                  <a:lnTo>
                    <a:pt x="8280" y="1088"/>
                  </a:lnTo>
                  <a:cubicBezTo>
                    <a:pt x="8404" y="749"/>
                    <a:pt x="8690" y="517"/>
                    <a:pt x="9029" y="446"/>
                  </a:cubicBezTo>
                  <a:cubicBezTo>
                    <a:pt x="9102" y="431"/>
                    <a:pt x="9174" y="424"/>
                    <a:pt x="9245" y="424"/>
                  </a:cubicBezTo>
                  <a:close/>
                  <a:moveTo>
                    <a:pt x="3301" y="7922"/>
                  </a:moveTo>
                  <a:lnTo>
                    <a:pt x="3658" y="8439"/>
                  </a:lnTo>
                  <a:cubicBezTo>
                    <a:pt x="3801" y="8618"/>
                    <a:pt x="3765" y="8868"/>
                    <a:pt x="3623" y="9028"/>
                  </a:cubicBezTo>
                  <a:cubicBezTo>
                    <a:pt x="3533" y="9118"/>
                    <a:pt x="3409" y="9153"/>
                    <a:pt x="3301" y="9153"/>
                  </a:cubicBezTo>
                  <a:cubicBezTo>
                    <a:pt x="3177" y="9153"/>
                    <a:pt x="3052" y="9118"/>
                    <a:pt x="2962" y="9028"/>
                  </a:cubicBezTo>
                  <a:cubicBezTo>
                    <a:pt x="2820" y="8868"/>
                    <a:pt x="2784" y="8618"/>
                    <a:pt x="2927" y="8439"/>
                  </a:cubicBezTo>
                  <a:lnTo>
                    <a:pt x="3301" y="7922"/>
                  </a:lnTo>
                  <a:close/>
                  <a:moveTo>
                    <a:pt x="7673" y="9581"/>
                  </a:moveTo>
                  <a:lnTo>
                    <a:pt x="7673" y="10045"/>
                  </a:lnTo>
                  <a:cubicBezTo>
                    <a:pt x="7673" y="10170"/>
                    <a:pt x="7566" y="10295"/>
                    <a:pt x="7441" y="10295"/>
                  </a:cubicBezTo>
                  <a:lnTo>
                    <a:pt x="661" y="10295"/>
                  </a:lnTo>
                  <a:cubicBezTo>
                    <a:pt x="536" y="10295"/>
                    <a:pt x="411" y="10170"/>
                    <a:pt x="411" y="10045"/>
                  </a:cubicBezTo>
                  <a:lnTo>
                    <a:pt x="411" y="9581"/>
                  </a:lnTo>
                  <a:close/>
                  <a:moveTo>
                    <a:pt x="9271" y="1"/>
                  </a:moveTo>
                  <a:cubicBezTo>
                    <a:pt x="9167" y="1"/>
                    <a:pt x="9062" y="12"/>
                    <a:pt x="8958" y="36"/>
                  </a:cubicBezTo>
                  <a:cubicBezTo>
                    <a:pt x="8458" y="125"/>
                    <a:pt x="8065" y="464"/>
                    <a:pt x="7887" y="928"/>
                  </a:cubicBezTo>
                  <a:lnTo>
                    <a:pt x="7477" y="1980"/>
                  </a:lnTo>
                  <a:lnTo>
                    <a:pt x="3801" y="5674"/>
                  </a:lnTo>
                  <a:cubicBezTo>
                    <a:pt x="3569" y="5888"/>
                    <a:pt x="3426" y="6173"/>
                    <a:pt x="3355" y="6477"/>
                  </a:cubicBezTo>
                  <a:lnTo>
                    <a:pt x="3087" y="6744"/>
                  </a:lnTo>
                  <a:cubicBezTo>
                    <a:pt x="2855" y="6976"/>
                    <a:pt x="2838" y="7333"/>
                    <a:pt x="3016" y="7565"/>
                  </a:cubicBezTo>
                  <a:lnTo>
                    <a:pt x="2588" y="8190"/>
                  </a:lnTo>
                  <a:cubicBezTo>
                    <a:pt x="2374" y="8493"/>
                    <a:pt x="2374" y="8868"/>
                    <a:pt x="2552" y="9153"/>
                  </a:cubicBezTo>
                  <a:lnTo>
                    <a:pt x="215" y="9153"/>
                  </a:lnTo>
                  <a:cubicBezTo>
                    <a:pt x="90" y="9153"/>
                    <a:pt x="1" y="9242"/>
                    <a:pt x="1" y="9367"/>
                  </a:cubicBezTo>
                  <a:lnTo>
                    <a:pt x="1" y="10045"/>
                  </a:lnTo>
                  <a:cubicBezTo>
                    <a:pt x="1" y="10402"/>
                    <a:pt x="304" y="10706"/>
                    <a:pt x="661" y="10706"/>
                  </a:cubicBezTo>
                  <a:lnTo>
                    <a:pt x="7441" y="10706"/>
                  </a:lnTo>
                  <a:cubicBezTo>
                    <a:pt x="7798" y="10706"/>
                    <a:pt x="8101" y="10402"/>
                    <a:pt x="8101" y="10045"/>
                  </a:cubicBezTo>
                  <a:lnTo>
                    <a:pt x="8101" y="9367"/>
                  </a:lnTo>
                  <a:cubicBezTo>
                    <a:pt x="8101" y="9242"/>
                    <a:pt x="8012" y="9153"/>
                    <a:pt x="7887" y="9153"/>
                  </a:cubicBezTo>
                  <a:lnTo>
                    <a:pt x="4033" y="9153"/>
                  </a:lnTo>
                  <a:cubicBezTo>
                    <a:pt x="4211" y="8868"/>
                    <a:pt x="4211" y="8493"/>
                    <a:pt x="3997" y="8190"/>
                  </a:cubicBezTo>
                  <a:lnTo>
                    <a:pt x="3712" y="7779"/>
                  </a:lnTo>
                  <a:cubicBezTo>
                    <a:pt x="3801" y="7744"/>
                    <a:pt x="3890" y="7708"/>
                    <a:pt x="3962" y="7637"/>
                  </a:cubicBezTo>
                  <a:lnTo>
                    <a:pt x="4229" y="7351"/>
                  </a:lnTo>
                  <a:cubicBezTo>
                    <a:pt x="4533" y="7280"/>
                    <a:pt x="4818" y="7137"/>
                    <a:pt x="5032" y="6905"/>
                  </a:cubicBezTo>
                  <a:lnTo>
                    <a:pt x="6228" y="5710"/>
                  </a:lnTo>
                  <a:cubicBezTo>
                    <a:pt x="6317" y="5638"/>
                    <a:pt x="6317" y="5495"/>
                    <a:pt x="6228" y="5424"/>
                  </a:cubicBezTo>
                  <a:cubicBezTo>
                    <a:pt x="6183" y="5379"/>
                    <a:pt x="6130" y="5357"/>
                    <a:pt x="6076" y="5357"/>
                  </a:cubicBezTo>
                  <a:cubicBezTo>
                    <a:pt x="6022" y="5357"/>
                    <a:pt x="5969" y="5379"/>
                    <a:pt x="5924" y="5424"/>
                  </a:cubicBezTo>
                  <a:lnTo>
                    <a:pt x="4747" y="6620"/>
                  </a:lnTo>
                  <a:cubicBezTo>
                    <a:pt x="4568" y="6798"/>
                    <a:pt x="4336" y="6905"/>
                    <a:pt x="4087" y="6959"/>
                  </a:cubicBezTo>
                  <a:cubicBezTo>
                    <a:pt x="4051" y="6959"/>
                    <a:pt x="4015" y="6994"/>
                    <a:pt x="3979" y="7012"/>
                  </a:cubicBezTo>
                  <a:lnTo>
                    <a:pt x="3658" y="7333"/>
                  </a:lnTo>
                  <a:cubicBezTo>
                    <a:pt x="3623" y="7369"/>
                    <a:pt x="3569" y="7387"/>
                    <a:pt x="3516" y="7387"/>
                  </a:cubicBezTo>
                  <a:cubicBezTo>
                    <a:pt x="3462" y="7387"/>
                    <a:pt x="3409" y="7369"/>
                    <a:pt x="3373" y="7333"/>
                  </a:cubicBezTo>
                  <a:cubicBezTo>
                    <a:pt x="3284" y="7244"/>
                    <a:pt x="3301" y="7119"/>
                    <a:pt x="3373" y="7030"/>
                  </a:cubicBezTo>
                  <a:lnTo>
                    <a:pt x="3694" y="6727"/>
                  </a:lnTo>
                  <a:cubicBezTo>
                    <a:pt x="3712" y="6691"/>
                    <a:pt x="3730" y="6655"/>
                    <a:pt x="3748" y="6620"/>
                  </a:cubicBezTo>
                  <a:cubicBezTo>
                    <a:pt x="3801" y="6370"/>
                    <a:pt x="3908" y="6138"/>
                    <a:pt x="4087" y="5959"/>
                  </a:cubicBezTo>
                  <a:lnTo>
                    <a:pt x="7655" y="2391"/>
                  </a:lnTo>
                  <a:lnTo>
                    <a:pt x="8315" y="3051"/>
                  </a:lnTo>
                  <a:lnTo>
                    <a:pt x="7263" y="4086"/>
                  </a:lnTo>
                  <a:cubicBezTo>
                    <a:pt x="7191" y="4175"/>
                    <a:pt x="7191" y="4300"/>
                    <a:pt x="7263" y="4389"/>
                  </a:cubicBezTo>
                  <a:cubicBezTo>
                    <a:pt x="7307" y="4425"/>
                    <a:pt x="7361" y="4443"/>
                    <a:pt x="7414" y="4443"/>
                  </a:cubicBezTo>
                  <a:cubicBezTo>
                    <a:pt x="7468" y="4443"/>
                    <a:pt x="7521" y="4425"/>
                    <a:pt x="7566" y="4389"/>
                  </a:cubicBezTo>
                  <a:lnTo>
                    <a:pt x="8726" y="3229"/>
                  </a:lnTo>
                  <a:lnTo>
                    <a:pt x="9778" y="2819"/>
                  </a:lnTo>
                  <a:cubicBezTo>
                    <a:pt x="10242" y="2641"/>
                    <a:pt x="10563" y="2230"/>
                    <a:pt x="10670" y="1749"/>
                  </a:cubicBezTo>
                  <a:cubicBezTo>
                    <a:pt x="10778" y="1267"/>
                    <a:pt x="10635" y="767"/>
                    <a:pt x="10278" y="428"/>
                  </a:cubicBezTo>
                  <a:cubicBezTo>
                    <a:pt x="9999" y="149"/>
                    <a:pt x="9643" y="1"/>
                    <a:pt x="9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0"/>
            <p:cNvSpPr/>
            <p:nvPr/>
          </p:nvSpPr>
          <p:spPr>
            <a:xfrm>
              <a:off x="2574349" y="1981133"/>
              <a:ext cx="15158" cy="14488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1"/>
                  </a:moveTo>
                  <a:cubicBezTo>
                    <a:pt x="108" y="1"/>
                    <a:pt x="1" y="90"/>
                    <a:pt x="1" y="215"/>
                  </a:cubicBezTo>
                  <a:cubicBezTo>
                    <a:pt x="1" y="322"/>
                    <a:pt x="108" y="411"/>
                    <a:pt x="215" y="411"/>
                  </a:cubicBezTo>
                  <a:cubicBezTo>
                    <a:pt x="340" y="411"/>
                    <a:pt x="429" y="322"/>
                    <a:pt x="429" y="215"/>
                  </a:cubicBezTo>
                  <a:cubicBezTo>
                    <a:pt x="429" y="90"/>
                    <a:pt x="340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0"/>
          <p:cNvGrpSpPr/>
          <p:nvPr/>
        </p:nvGrpSpPr>
        <p:grpSpPr>
          <a:xfrm>
            <a:off x="6543819" y="1144028"/>
            <a:ext cx="554741" cy="491950"/>
            <a:chOff x="1529009" y="1835510"/>
            <a:chExt cx="380559" cy="337483"/>
          </a:xfrm>
        </p:grpSpPr>
        <p:sp>
          <p:nvSpPr>
            <p:cNvPr id="3511" name="Google Shape;3511;p50"/>
            <p:cNvSpPr/>
            <p:nvPr/>
          </p:nvSpPr>
          <p:spPr>
            <a:xfrm>
              <a:off x="1529009" y="1835510"/>
              <a:ext cx="380559" cy="337483"/>
            </a:xfrm>
            <a:custGeom>
              <a:avLst/>
              <a:gdLst/>
              <a:ahLst/>
              <a:cxnLst/>
              <a:rect l="l" t="t" r="r" b="b"/>
              <a:pathLst>
                <a:path w="10796" h="9574" extrusionOk="0">
                  <a:moveTo>
                    <a:pt x="1481" y="1134"/>
                  </a:moveTo>
                  <a:lnTo>
                    <a:pt x="2017" y="1241"/>
                  </a:lnTo>
                  <a:cubicBezTo>
                    <a:pt x="2391" y="1330"/>
                    <a:pt x="2730" y="1509"/>
                    <a:pt x="3016" y="1758"/>
                  </a:cubicBezTo>
                  <a:cubicBezTo>
                    <a:pt x="2873" y="2115"/>
                    <a:pt x="2820" y="2508"/>
                    <a:pt x="2855" y="2900"/>
                  </a:cubicBezTo>
                  <a:lnTo>
                    <a:pt x="2445" y="2258"/>
                  </a:lnTo>
                  <a:cubicBezTo>
                    <a:pt x="2411" y="2189"/>
                    <a:pt x="2340" y="2157"/>
                    <a:pt x="2270" y="2157"/>
                  </a:cubicBezTo>
                  <a:cubicBezTo>
                    <a:pt x="2230" y="2157"/>
                    <a:pt x="2191" y="2167"/>
                    <a:pt x="2159" y="2187"/>
                  </a:cubicBezTo>
                  <a:cubicBezTo>
                    <a:pt x="2070" y="2258"/>
                    <a:pt x="2035" y="2383"/>
                    <a:pt x="2088" y="2472"/>
                  </a:cubicBezTo>
                  <a:lnTo>
                    <a:pt x="2802" y="3596"/>
                  </a:lnTo>
                  <a:lnTo>
                    <a:pt x="1820" y="3596"/>
                  </a:lnTo>
                  <a:cubicBezTo>
                    <a:pt x="1392" y="3061"/>
                    <a:pt x="1214" y="2329"/>
                    <a:pt x="1374" y="1651"/>
                  </a:cubicBezTo>
                  <a:lnTo>
                    <a:pt x="1481" y="1134"/>
                  </a:lnTo>
                  <a:close/>
                  <a:moveTo>
                    <a:pt x="4318" y="670"/>
                  </a:moveTo>
                  <a:lnTo>
                    <a:pt x="4711" y="1063"/>
                  </a:lnTo>
                  <a:cubicBezTo>
                    <a:pt x="5371" y="1723"/>
                    <a:pt x="5567" y="2740"/>
                    <a:pt x="5175" y="3596"/>
                  </a:cubicBezTo>
                  <a:lnTo>
                    <a:pt x="4533" y="3596"/>
                  </a:lnTo>
                  <a:lnTo>
                    <a:pt x="4533" y="2097"/>
                  </a:lnTo>
                  <a:cubicBezTo>
                    <a:pt x="4533" y="1990"/>
                    <a:pt x="4443" y="1883"/>
                    <a:pt x="4318" y="1883"/>
                  </a:cubicBezTo>
                  <a:cubicBezTo>
                    <a:pt x="4211" y="1883"/>
                    <a:pt x="4104" y="1990"/>
                    <a:pt x="4104" y="2097"/>
                  </a:cubicBezTo>
                  <a:lnTo>
                    <a:pt x="4104" y="3596"/>
                  </a:lnTo>
                  <a:lnTo>
                    <a:pt x="3462" y="3596"/>
                  </a:lnTo>
                  <a:cubicBezTo>
                    <a:pt x="3087" y="2740"/>
                    <a:pt x="3266" y="1723"/>
                    <a:pt x="3944" y="1063"/>
                  </a:cubicBezTo>
                  <a:lnTo>
                    <a:pt x="4318" y="670"/>
                  </a:lnTo>
                  <a:close/>
                  <a:moveTo>
                    <a:pt x="8934" y="425"/>
                  </a:moveTo>
                  <a:cubicBezTo>
                    <a:pt x="8995" y="425"/>
                    <a:pt x="9059" y="441"/>
                    <a:pt x="9118" y="474"/>
                  </a:cubicBezTo>
                  <a:lnTo>
                    <a:pt x="10117" y="1045"/>
                  </a:lnTo>
                  <a:cubicBezTo>
                    <a:pt x="10260" y="1134"/>
                    <a:pt x="10331" y="1312"/>
                    <a:pt x="10242" y="1473"/>
                  </a:cubicBezTo>
                  <a:lnTo>
                    <a:pt x="9225" y="3596"/>
                  </a:lnTo>
                  <a:lnTo>
                    <a:pt x="6602" y="3596"/>
                  </a:lnTo>
                  <a:lnTo>
                    <a:pt x="8672" y="563"/>
                  </a:lnTo>
                  <a:cubicBezTo>
                    <a:pt x="8729" y="473"/>
                    <a:pt x="8828" y="425"/>
                    <a:pt x="8934" y="425"/>
                  </a:cubicBezTo>
                  <a:close/>
                  <a:moveTo>
                    <a:pt x="7298" y="8664"/>
                  </a:moveTo>
                  <a:lnTo>
                    <a:pt x="7298" y="9163"/>
                  </a:lnTo>
                  <a:lnTo>
                    <a:pt x="3408" y="9163"/>
                  </a:lnTo>
                  <a:lnTo>
                    <a:pt x="3408" y="8664"/>
                  </a:lnTo>
                  <a:close/>
                  <a:moveTo>
                    <a:pt x="8962" y="1"/>
                  </a:moveTo>
                  <a:cubicBezTo>
                    <a:pt x="8716" y="1"/>
                    <a:pt x="8474" y="119"/>
                    <a:pt x="8333" y="331"/>
                  </a:cubicBezTo>
                  <a:lnTo>
                    <a:pt x="6103" y="3596"/>
                  </a:lnTo>
                  <a:lnTo>
                    <a:pt x="5639" y="3596"/>
                  </a:lnTo>
                  <a:cubicBezTo>
                    <a:pt x="5978" y="2615"/>
                    <a:pt x="5746" y="1509"/>
                    <a:pt x="4996" y="759"/>
                  </a:cubicBezTo>
                  <a:lnTo>
                    <a:pt x="4461" y="242"/>
                  </a:lnTo>
                  <a:cubicBezTo>
                    <a:pt x="4425" y="188"/>
                    <a:pt x="4372" y="170"/>
                    <a:pt x="4318" y="170"/>
                  </a:cubicBezTo>
                  <a:cubicBezTo>
                    <a:pt x="4265" y="170"/>
                    <a:pt x="4211" y="188"/>
                    <a:pt x="4176" y="242"/>
                  </a:cubicBezTo>
                  <a:lnTo>
                    <a:pt x="3640" y="759"/>
                  </a:lnTo>
                  <a:cubicBezTo>
                    <a:pt x="3462" y="938"/>
                    <a:pt x="3319" y="1152"/>
                    <a:pt x="3194" y="1366"/>
                  </a:cubicBezTo>
                  <a:cubicBezTo>
                    <a:pt x="2873" y="1098"/>
                    <a:pt x="2498" y="920"/>
                    <a:pt x="2106" y="831"/>
                  </a:cubicBezTo>
                  <a:lnTo>
                    <a:pt x="1374" y="670"/>
                  </a:lnTo>
                  <a:cubicBezTo>
                    <a:pt x="1360" y="665"/>
                    <a:pt x="1346" y="663"/>
                    <a:pt x="1331" y="663"/>
                  </a:cubicBezTo>
                  <a:cubicBezTo>
                    <a:pt x="1292" y="663"/>
                    <a:pt x="1253" y="680"/>
                    <a:pt x="1214" y="706"/>
                  </a:cubicBezTo>
                  <a:cubicBezTo>
                    <a:pt x="1160" y="724"/>
                    <a:pt x="1142" y="777"/>
                    <a:pt x="1125" y="831"/>
                  </a:cubicBezTo>
                  <a:lnTo>
                    <a:pt x="964" y="1562"/>
                  </a:lnTo>
                  <a:cubicBezTo>
                    <a:pt x="803" y="2258"/>
                    <a:pt x="928" y="3007"/>
                    <a:pt x="1321" y="3596"/>
                  </a:cubicBezTo>
                  <a:lnTo>
                    <a:pt x="197" y="3596"/>
                  </a:lnTo>
                  <a:cubicBezTo>
                    <a:pt x="90" y="3596"/>
                    <a:pt x="0" y="3703"/>
                    <a:pt x="0" y="3810"/>
                  </a:cubicBezTo>
                  <a:cubicBezTo>
                    <a:pt x="0" y="4845"/>
                    <a:pt x="286" y="5862"/>
                    <a:pt x="857" y="6737"/>
                  </a:cubicBezTo>
                  <a:cubicBezTo>
                    <a:pt x="1392" y="7539"/>
                    <a:pt x="2124" y="8182"/>
                    <a:pt x="2980" y="8610"/>
                  </a:cubicBezTo>
                  <a:lnTo>
                    <a:pt x="2980" y="9377"/>
                  </a:lnTo>
                  <a:cubicBezTo>
                    <a:pt x="2980" y="9484"/>
                    <a:pt x="3087" y="9574"/>
                    <a:pt x="3194" y="9574"/>
                  </a:cubicBezTo>
                  <a:lnTo>
                    <a:pt x="7494" y="9574"/>
                  </a:lnTo>
                  <a:cubicBezTo>
                    <a:pt x="7619" y="9574"/>
                    <a:pt x="7709" y="9484"/>
                    <a:pt x="7709" y="9377"/>
                  </a:cubicBezTo>
                  <a:lnTo>
                    <a:pt x="7709" y="8610"/>
                  </a:lnTo>
                  <a:cubicBezTo>
                    <a:pt x="8226" y="8360"/>
                    <a:pt x="8690" y="8021"/>
                    <a:pt x="9100" y="7629"/>
                  </a:cubicBezTo>
                  <a:cubicBezTo>
                    <a:pt x="9189" y="7539"/>
                    <a:pt x="9189" y="7415"/>
                    <a:pt x="9100" y="7325"/>
                  </a:cubicBezTo>
                  <a:cubicBezTo>
                    <a:pt x="9065" y="7290"/>
                    <a:pt x="9011" y="7272"/>
                    <a:pt x="8957" y="7272"/>
                  </a:cubicBezTo>
                  <a:cubicBezTo>
                    <a:pt x="8904" y="7272"/>
                    <a:pt x="8850" y="7290"/>
                    <a:pt x="8815" y="7325"/>
                  </a:cubicBezTo>
                  <a:cubicBezTo>
                    <a:pt x="8422" y="7700"/>
                    <a:pt x="7994" y="8003"/>
                    <a:pt x="7512" y="8235"/>
                  </a:cubicBezTo>
                  <a:lnTo>
                    <a:pt x="3176" y="8235"/>
                  </a:lnTo>
                  <a:cubicBezTo>
                    <a:pt x="2374" y="7843"/>
                    <a:pt x="1696" y="7254"/>
                    <a:pt x="1214" y="6505"/>
                  </a:cubicBezTo>
                  <a:cubicBezTo>
                    <a:pt x="732" y="5755"/>
                    <a:pt x="447" y="4899"/>
                    <a:pt x="411" y="4024"/>
                  </a:cubicBezTo>
                  <a:lnTo>
                    <a:pt x="10278" y="4024"/>
                  </a:lnTo>
                  <a:cubicBezTo>
                    <a:pt x="10242" y="4667"/>
                    <a:pt x="10099" y="5273"/>
                    <a:pt x="9832" y="5862"/>
                  </a:cubicBezTo>
                  <a:cubicBezTo>
                    <a:pt x="9796" y="5951"/>
                    <a:pt x="9832" y="6076"/>
                    <a:pt x="9939" y="6130"/>
                  </a:cubicBezTo>
                  <a:cubicBezTo>
                    <a:pt x="9968" y="6144"/>
                    <a:pt x="9997" y="6151"/>
                    <a:pt x="10027" y="6151"/>
                  </a:cubicBezTo>
                  <a:cubicBezTo>
                    <a:pt x="10108" y="6151"/>
                    <a:pt x="10185" y="6101"/>
                    <a:pt x="10224" y="6023"/>
                  </a:cubicBezTo>
                  <a:cubicBezTo>
                    <a:pt x="10545" y="5327"/>
                    <a:pt x="10706" y="4578"/>
                    <a:pt x="10706" y="3810"/>
                  </a:cubicBezTo>
                  <a:cubicBezTo>
                    <a:pt x="10706" y="3703"/>
                    <a:pt x="10599" y="3596"/>
                    <a:pt x="10492" y="3596"/>
                  </a:cubicBezTo>
                  <a:lnTo>
                    <a:pt x="9689" y="3596"/>
                  </a:lnTo>
                  <a:lnTo>
                    <a:pt x="10617" y="1669"/>
                  </a:lnTo>
                  <a:cubicBezTo>
                    <a:pt x="10795" y="1312"/>
                    <a:pt x="10670" y="866"/>
                    <a:pt x="10314" y="670"/>
                  </a:cubicBezTo>
                  <a:lnTo>
                    <a:pt x="9332" y="99"/>
                  </a:lnTo>
                  <a:cubicBezTo>
                    <a:pt x="9217" y="32"/>
                    <a:pt x="9089" y="1"/>
                    <a:pt x="8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0"/>
            <p:cNvSpPr/>
            <p:nvPr/>
          </p:nvSpPr>
          <p:spPr>
            <a:xfrm>
              <a:off x="1858608" y="2066053"/>
              <a:ext cx="15122" cy="15122"/>
            </a:xfrm>
            <a:custGeom>
              <a:avLst/>
              <a:gdLst/>
              <a:ahLst/>
              <a:cxnLst/>
              <a:rect l="l" t="t" r="r" b="b"/>
              <a:pathLst>
                <a:path w="429" h="429" extrusionOk="0">
                  <a:moveTo>
                    <a:pt x="214" y="0"/>
                  </a:moveTo>
                  <a:cubicBezTo>
                    <a:pt x="107" y="0"/>
                    <a:pt x="0" y="107"/>
                    <a:pt x="0" y="214"/>
                  </a:cubicBezTo>
                  <a:cubicBezTo>
                    <a:pt x="0" y="339"/>
                    <a:pt x="107" y="429"/>
                    <a:pt x="214" y="429"/>
                  </a:cubicBezTo>
                  <a:cubicBezTo>
                    <a:pt x="339" y="429"/>
                    <a:pt x="428" y="339"/>
                    <a:pt x="428" y="214"/>
                  </a:cubicBezTo>
                  <a:cubicBezTo>
                    <a:pt x="428" y="107"/>
                    <a:pt x="339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17" y="2431699"/>
            <a:ext cx="1982470" cy="1186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03" y="2347246"/>
            <a:ext cx="2147116" cy="1968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99" y="2434946"/>
            <a:ext cx="17621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Contoh soal...</a:t>
            </a:r>
            <a:endParaRPr dirty="0"/>
          </a:p>
        </p:txBody>
      </p:sp>
      <p:sp>
        <p:nvSpPr>
          <p:cNvPr id="930" name="Google Shape;930;p42"/>
          <p:cNvSpPr txBox="1">
            <a:spLocks noGrp="1"/>
          </p:cNvSpPr>
          <p:nvPr>
            <p:ph type="body" idx="1"/>
          </p:nvPr>
        </p:nvSpPr>
        <p:spPr>
          <a:xfrm>
            <a:off x="945911" y="1212780"/>
            <a:ext cx="7704000" cy="970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200" dirty="0" err="1"/>
              <a:t>Banyaknya</a:t>
            </a:r>
            <a:r>
              <a:rPr lang="en-US" sz="1200" dirty="0"/>
              <a:t> </a:t>
            </a:r>
            <a:r>
              <a:rPr lang="en-US" sz="1200" dirty="0" err="1"/>
              <a:t>siswa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SMP N </a:t>
            </a:r>
            <a:r>
              <a:rPr lang="en-US" sz="1200" dirty="0" err="1"/>
              <a:t>Banjarnegara</a:t>
            </a:r>
            <a:r>
              <a:rPr lang="en-US" sz="1200" dirty="0"/>
              <a:t> yang </a:t>
            </a:r>
            <a:r>
              <a:rPr lang="en-US" sz="1200" dirty="0" err="1"/>
              <a:t>ditunjukkan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tingkat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kelaminnya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VII SMP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laki-laki</a:t>
            </a:r>
            <a:r>
              <a:rPr lang="en-US" sz="1200" dirty="0"/>
              <a:t> 50 </a:t>
            </a:r>
            <a:r>
              <a:rPr lang="en-US" sz="1200" dirty="0" err="1"/>
              <a:t>siswa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wanita</a:t>
            </a:r>
            <a:r>
              <a:rPr lang="en-US" sz="1200" dirty="0"/>
              <a:t> 60 </a:t>
            </a:r>
            <a:r>
              <a:rPr lang="en-US" sz="1200" dirty="0" err="1"/>
              <a:t>siswa</a:t>
            </a:r>
            <a:r>
              <a:rPr lang="en-US" sz="1200" dirty="0"/>
              <a:t>. </a:t>
            </a:r>
            <a:r>
              <a:rPr lang="en-US" sz="1200" dirty="0" err="1"/>
              <a:t>Kelas</a:t>
            </a:r>
            <a:r>
              <a:rPr lang="en-US" sz="1200" dirty="0"/>
              <a:t> VIII SMP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laki-laki</a:t>
            </a:r>
            <a:r>
              <a:rPr lang="en-US" sz="1200" dirty="0"/>
              <a:t> 45 </a:t>
            </a:r>
            <a:r>
              <a:rPr lang="en-US" sz="1200" dirty="0" err="1"/>
              <a:t>siswa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wanita</a:t>
            </a:r>
            <a:r>
              <a:rPr lang="en-US" sz="1200" dirty="0"/>
              <a:t> 60 </a:t>
            </a:r>
            <a:r>
              <a:rPr lang="en-US" sz="1200" dirty="0" err="1"/>
              <a:t>siswa</a:t>
            </a:r>
            <a:r>
              <a:rPr lang="en-US" sz="1200" dirty="0"/>
              <a:t>. </a:t>
            </a:r>
            <a:r>
              <a:rPr lang="en-US" sz="1200" dirty="0" err="1"/>
              <a:t>Kelas</a:t>
            </a:r>
            <a:r>
              <a:rPr lang="en-US" sz="1200" dirty="0"/>
              <a:t> IX SMP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laki-laki</a:t>
            </a:r>
            <a:r>
              <a:rPr lang="en-US" sz="1200" dirty="0"/>
              <a:t> 65 </a:t>
            </a:r>
            <a:r>
              <a:rPr lang="en-US" sz="1200" dirty="0" err="1"/>
              <a:t>siswa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wanita</a:t>
            </a:r>
            <a:r>
              <a:rPr lang="en-US" sz="1200" dirty="0"/>
              <a:t> 70 </a:t>
            </a:r>
            <a:r>
              <a:rPr lang="en-US" sz="1200" dirty="0" err="1"/>
              <a:t>siswa</a:t>
            </a:r>
            <a:r>
              <a:rPr lang="en-US" sz="1200" dirty="0"/>
              <a:t>. </a:t>
            </a:r>
            <a:r>
              <a:rPr lang="en-US" sz="1200" dirty="0" err="1"/>
              <a:t>Sajikan</a:t>
            </a:r>
            <a:r>
              <a:rPr lang="en-US" sz="1200" dirty="0"/>
              <a:t> data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kontingensi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934" name="Google Shape;934;p42"/>
          <p:cNvSpPr/>
          <p:nvPr/>
        </p:nvSpPr>
        <p:spPr>
          <a:xfrm>
            <a:off x="7326391" y="1028382"/>
            <a:ext cx="465394" cy="292519"/>
          </a:xfrm>
          <a:custGeom>
            <a:avLst/>
            <a:gdLst/>
            <a:ahLst/>
            <a:cxnLst/>
            <a:rect l="l" t="t" r="r" b="b"/>
            <a:pathLst>
              <a:path w="6143" h="3861" extrusionOk="0">
                <a:moveTo>
                  <a:pt x="2974" y="0"/>
                </a:moveTo>
                <a:cubicBezTo>
                  <a:pt x="2509" y="0"/>
                  <a:pt x="2018" y="134"/>
                  <a:pt x="1546" y="450"/>
                </a:cubicBezTo>
                <a:cubicBezTo>
                  <a:pt x="0" y="1487"/>
                  <a:pt x="833" y="3861"/>
                  <a:pt x="2692" y="3861"/>
                </a:cubicBezTo>
                <a:cubicBezTo>
                  <a:pt x="3250" y="3861"/>
                  <a:pt x="3899" y="3647"/>
                  <a:pt x="4604" y="3121"/>
                </a:cubicBezTo>
                <a:cubicBezTo>
                  <a:pt x="6143" y="1963"/>
                  <a:pt x="4753" y="0"/>
                  <a:pt x="2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42"/>
          <p:cNvGrpSpPr/>
          <p:nvPr/>
        </p:nvGrpSpPr>
        <p:grpSpPr>
          <a:xfrm>
            <a:off x="519297" y="723909"/>
            <a:ext cx="1160836" cy="480096"/>
            <a:chOff x="519297" y="723909"/>
            <a:chExt cx="1160836" cy="480096"/>
          </a:xfrm>
        </p:grpSpPr>
        <p:grpSp>
          <p:nvGrpSpPr>
            <p:cNvPr id="936" name="Google Shape;936;p42"/>
            <p:cNvGrpSpPr/>
            <p:nvPr/>
          </p:nvGrpSpPr>
          <p:grpSpPr>
            <a:xfrm rot="10354392">
              <a:off x="536370" y="795312"/>
              <a:ext cx="1126690" cy="337290"/>
              <a:chOff x="2503575" y="2517375"/>
              <a:chExt cx="749925" cy="224500"/>
            </a:xfrm>
          </p:grpSpPr>
          <p:sp>
            <p:nvSpPr>
              <p:cNvPr id="937" name="Google Shape;937;p42"/>
              <p:cNvSpPr/>
              <p:nvPr/>
            </p:nvSpPr>
            <p:spPr>
              <a:xfrm>
                <a:off x="3156700" y="2552200"/>
                <a:ext cx="63550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6199" extrusionOk="0">
                    <a:moveTo>
                      <a:pt x="1" y="1"/>
                    </a:moveTo>
                    <a:cubicBezTo>
                      <a:pt x="1" y="1"/>
                      <a:pt x="172" y="342"/>
                      <a:pt x="337" y="919"/>
                    </a:cubicBezTo>
                    <a:cubicBezTo>
                      <a:pt x="428" y="1228"/>
                      <a:pt x="513" y="1591"/>
                      <a:pt x="577" y="2013"/>
                    </a:cubicBezTo>
                    <a:cubicBezTo>
                      <a:pt x="631" y="2344"/>
                      <a:pt x="663" y="2712"/>
                      <a:pt x="668" y="3102"/>
                    </a:cubicBezTo>
                    <a:cubicBezTo>
                      <a:pt x="674" y="3444"/>
                      <a:pt x="658" y="3812"/>
                      <a:pt x="604" y="4186"/>
                    </a:cubicBezTo>
                    <a:cubicBezTo>
                      <a:pt x="561" y="4544"/>
                      <a:pt x="481" y="4907"/>
                      <a:pt x="364" y="5275"/>
                    </a:cubicBezTo>
                    <a:cubicBezTo>
                      <a:pt x="273" y="5579"/>
                      <a:pt x="150" y="5889"/>
                      <a:pt x="1" y="6198"/>
                    </a:cubicBezTo>
                    <a:lnTo>
                      <a:pt x="1037" y="6198"/>
                    </a:lnTo>
                    <a:cubicBezTo>
                      <a:pt x="2542" y="3102"/>
                      <a:pt x="1037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8" name="Google Shape;938;p42"/>
              <p:cNvGrpSpPr/>
              <p:nvPr/>
            </p:nvGrpSpPr>
            <p:grpSpPr>
              <a:xfrm>
                <a:off x="2503575" y="2517375"/>
                <a:ext cx="749925" cy="224500"/>
                <a:chOff x="2503575" y="2517375"/>
                <a:chExt cx="749925" cy="224500"/>
              </a:xfrm>
            </p:grpSpPr>
            <p:sp>
              <p:nvSpPr>
                <p:cNvPr id="939" name="Google Shape;939;p42"/>
                <p:cNvSpPr/>
                <p:nvPr/>
              </p:nvSpPr>
              <p:spPr>
                <a:xfrm>
                  <a:off x="2503575" y="2707150"/>
                  <a:ext cx="671700" cy="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8" h="1389" extrusionOk="0">
                      <a:moveTo>
                        <a:pt x="694" y="0"/>
                      </a:moveTo>
                      <a:cubicBezTo>
                        <a:pt x="315" y="0"/>
                        <a:pt x="0" y="310"/>
                        <a:pt x="0" y="694"/>
                      </a:cubicBezTo>
                      <a:cubicBezTo>
                        <a:pt x="0" y="887"/>
                        <a:pt x="80" y="1063"/>
                        <a:pt x="203" y="1191"/>
                      </a:cubicBezTo>
                      <a:cubicBezTo>
                        <a:pt x="331" y="1314"/>
                        <a:pt x="507" y="1388"/>
                        <a:pt x="694" y="1388"/>
                      </a:cubicBezTo>
                      <a:lnTo>
                        <a:pt x="25752" y="1388"/>
                      </a:lnTo>
                      <a:cubicBezTo>
                        <a:pt x="25982" y="1388"/>
                        <a:pt x="26195" y="1308"/>
                        <a:pt x="26377" y="1169"/>
                      </a:cubicBezTo>
                      <a:cubicBezTo>
                        <a:pt x="26500" y="1073"/>
                        <a:pt x="26665" y="988"/>
                        <a:pt x="26868" y="988"/>
                      </a:cubicBezTo>
                      <a:lnTo>
                        <a:pt x="2686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2"/>
                <p:cNvSpPr/>
                <p:nvPr/>
              </p:nvSpPr>
              <p:spPr>
                <a:xfrm>
                  <a:off x="2503575" y="2517375"/>
                  <a:ext cx="749925" cy="2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7" h="8826" extrusionOk="0">
                      <a:moveTo>
                        <a:pt x="694" y="0"/>
                      </a:moveTo>
                      <a:cubicBezTo>
                        <a:pt x="315" y="0"/>
                        <a:pt x="0" y="310"/>
                        <a:pt x="0" y="694"/>
                      </a:cubicBezTo>
                      <a:cubicBezTo>
                        <a:pt x="0" y="892"/>
                        <a:pt x="80" y="1063"/>
                        <a:pt x="203" y="1191"/>
                      </a:cubicBezTo>
                      <a:cubicBezTo>
                        <a:pt x="331" y="1314"/>
                        <a:pt x="507" y="1394"/>
                        <a:pt x="694" y="1394"/>
                      </a:cubicBezTo>
                      <a:lnTo>
                        <a:pt x="27162" y="1394"/>
                      </a:lnTo>
                      <a:cubicBezTo>
                        <a:pt x="27162" y="1394"/>
                        <a:pt x="28667" y="1570"/>
                        <a:pt x="28667" y="4495"/>
                      </a:cubicBezTo>
                      <a:cubicBezTo>
                        <a:pt x="28667" y="7410"/>
                        <a:pt x="27162" y="7591"/>
                        <a:pt x="27162" y="7591"/>
                      </a:cubicBezTo>
                      <a:lnTo>
                        <a:pt x="26868" y="7591"/>
                      </a:lnTo>
                      <a:lnTo>
                        <a:pt x="26868" y="8579"/>
                      </a:lnTo>
                      <a:cubicBezTo>
                        <a:pt x="26991" y="8579"/>
                        <a:pt x="27129" y="8611"/>
                        <a:pt x="27274" y="8686"/>
                      </a:cubicBezTo>
                      <a:cubicBezTo>
                        <a:pt x="27443" y="8776"/>
                        <a:pt x="27630" y="8825"/>
                        <a:pt x="27814" y="8825"/>
                      </a:cubicBezTo>
                      <a:cubicBezTo>
                        <a:pt x="28001" y="8825"/>
                        <a:pt x="28185" y="8775"/>
                        <a:pt x="28347" y="8664"/>
                      </a:cubicBezTo>
                      <a:cubicBezTo>
                        <a:pt x="29030" y="8195"/>
                        <a:pt x="29996" y="7079"/>
                        <a:pt x="29996" y="4495"/>
                      </a:cubicBezTo>
                      <a:cubicBezTo>
                        <a:pt x="29996" y="1906"/>
                        <a:pt x="29030" y="790"/>
                        <a:pt x="28347" y="315"/>
                      </a:cubicBezTo>
                      <a:cubicBezTo>
                        <a:pt x="28186" y="209"/>
                        <a:pt x="28004" y="159"/>
                        <a:pt x="27818" y="159"/>
                      </a:cubicBezTo>
                      <a:cubicBezTo>
                        <a:pt x="27633" y="159"/>
                        <a:pt x="27444" y="209"/>
                        <a:pt x="27274" y="299"/>
                      </a:cubicBezTo>
                      <a:cubicBezTo>
                        <a:pt x="27128" y="376"/>
                        <a:pt x="26993" y="407"/>
                        <a:pt x="26872" y="407"/>
                      </a:cubicBezTo>
                      <a:cubicBezTo>
                        <a:pt x="26666" y="407"/>
                        <a:pt x="26498" y="319"/>
                        <a:pt x="26377" y="225"/>
                      </a:cubicBezTo>
                      <a:cubicBezTo>
                        <a:pt x="26195" y="80"/>
                        <a:pt x="25982" y="0"/>
                        <a:pt x="257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1" name="Google Shape;941;p42"/>
              <p:cNvGrpSpPr/>
              <p:nvPr/>
            </p:nvGrpSpPr>
            <p:grpSpPr>
              <a:xfrm>
                <a:off x="2520925" y="2552200"/>
                <a:ext cx="699325" cy="154975"/>
                <a:chOff x="2520925" y="2552200"/>
                <a:chExt cx="699325" cy="154975"/>
              </a:xfrm>
            </p:grpSpPr>
            <p:sp>
              <p:nvSpPr>
                <p:cNvPr id="942" name="Google Shape;942;p42"/>
                <p:cNvSpPr/>
                <p:nvPr/>
              </p:nvSpPr>
              <p:spPr>
                <a:xfrm>
                  <a:off x="2532800" y="2575150"/>
                  <a:ext cx="638350" cy="2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4" h="1096" extrusionOk="0">
                      <a:moveTo>
                        <a:pt x="0" y="1"/>
                      </a:moveTo>
                      <a:cubicBezTo>
                        <a:pt x="123" y="310"/>
                        <a:pt x="251" y="673"/>
                        <a:pt x="342" y="1095"/>
                      </a:cubicBezTo>
                      <a:lnTo>
                        <a:pt x="25533" y="1095"/>
                      </a:lnTo>
                      <a:cubicBezTo>
                        <a:pt x="25469" y="673"/>
                        <a:pt x="25384" y="310"/>
                        <a:pt x="252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42"/>
                <p:cNvSpPr/>
                <p:nvPr/>
              </p:nvSpPr>
              <p:spPr>
                <a:xfrm>
                  <a:off x="3182600" y="2552200"/>
                  <a:ext cx="37650" cy="15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6199" extrusionOk="0">
                      <a:moveTo>
                        <a:pt x="1" y="1"/>
                      </a:moveTo>
                      <a:cubicBezTo>
                        <a:pt x="1" y="1"/>
                        <a:pt x="1506" y="3102"/>
                        <a:pt x="1" y="6198"/>
                      </a:cubicBezTo>
                      <a:cubicBezTo>
                        <a:pt x="1" y="6198"/>
                        <a:pt x="1506" y="6017"/>
                        <a:pt x="1506" y="3102"/>
                      </a:cubicBezTo>
                      <a:cubicBezTo>
                        <a:pt x="1506" y="177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42"/>
                <p:cNvSpPr/>
                <p:nvPr/>
              </p:nvSpPr>
              <p:spPr>
                <a:xfrm>
                  <a:off x="2520925" y="2684050"/>
                  <a:ext cx="644875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5" h="925" extrusionOk="0">
                      <a:moveTo>
                        <a:pt x="518" y="1"/>
                      </a:moveTo>
                      <a:cubicBezTo>
                        <a:pt x="384" y="305"/>
                        <a:pt x="214" y="615"/>
                        <a:pt x="0" y="924"/>
                      </a:cubicBezTo>
                      <a:lnTo>
                        <a:pt x="25432" y="924"/>
                      </a:lnTo>
                      <a:cubicBezTo>
                        <a:pt x="25581" y="615"/>
                        <a:pt x="25704" y="305"/>
                        <a:pt x="257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42"/>
                <p:cNvSpPr/>
                <p:nvPr/>
              </p:nvSpPr>
              <p:spPr>
                <a:xfrm>
                  <a:off x="2541325" y="2602525"/>
                  <a:ext cx="63210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4" h="1090" extrusionOk="0">
                      <a:moveTo>
                        <a:pt x="1" y="0"/>
                      </a:moveTo>
                      <a:cubicBezTo>
                        <a:pt x="70" y="331"/>
                        <a:pt x="118" y="699"/>
                        <a:pt x="124" y="1089"/>
                      </a:cubicBezTo>
                      <a:lnTo>
                        <a:pt x="25283" y="1089"/>
                      </a:lnTo>
                      <a:cubicBezTo>
                        <a:pt x="25278" y="699"/>
                        <a:pt x="25246" y="331"/>
                        <a:pt x="25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42"/>
                <p:cNvSpPr/>
                <p:nvPr/>
              </p:nvSpPr>
              <p:spPr>
                <a:xfrm>
                  <a:off x="2520925" y="2552200"/>
                  <a:ext cx="64422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9" h="919" extrusionOk="0">
                      <a:moveTo>
                        <a:pt x="0" y="1"/>
                      </a:moveTo>
                      <a:cubicBezTo>
                        <a:pt x="0" y="1"/>
                        <a:pt x="240" y="342"/>
                        <a:pt x="475" y="919"/>
                      </a:cubicBezTo>
                      <a:lnTo>
                        <a:pt x="25768" y="919"/>
                      </a:lnTo>
                      <a:cubicBezTo>
                        <a:pt x="25603" y="342"/>
                        <a:pt x="25432" y="1"/>
                        <a:pt x="254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2"/>
                <p:cNvSpPr/>
                <p:nvPr/>
              </p:nvSpPr>
              <p:spPr>
                <a:xfrm>
                  <a:off x="2542275" y="2629750"/>
                  <a:ext cx="631275" cy="2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1" h="1084" extrusionOk="0">
                      <a:moveTo>
                        <a:pt x="86" y="0"/>
                      </a:moveTo>
                      <a:cubicBezTo>
                        <a:pt x="96" y="342"/>
                        <a:pt x="75" y="710"/>
                        <a:pt x="0" y="1084"/>
                      </a:cubicBezTo>
                      <a:lnTo>
                        <a:pt x="25181" y="1084"/>
                      </a:lnTo>
                      <a:cubicBezTo>
                        <a:pt x="25235" y="710"/>
                        <a:pt x="25251" y="342"/>
                        <a:pt x="252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42"/>
                <p:cNvSpPr/>
                <p:nvPr/>
              </p:nvSpPr>
              <p:spPr>
                <a:xfrm>
                  <a:off x="2533850" y="2656825"/>
                  <a:ext cx="637975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9" h="1090" extrusionOk="0">
                      <a:moveTo>
                        <a:pt x="337" y="1"/>
                      </a:moveTo>
                      <a:cubicBezTo>
                        <a:pt x="268" y="359"/>
                        <a:pt x="161" y="722"/>
                        <a:pt x="1" y="1090"/>
                      </a:cubicBezTo>
                      <a:lnTo>
                        <a:pt x="25278" y="1090"/>
                      </a:lnTo>
                      <a:cubicBezTo>
                        <a:pt x="25395" y="722"/>
                        <a:pt x="25475" y="359"/>
                        <a:pt x="255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9" name="Google Shape;949;p42"/>
              <p:cNvSpPr/>
              <p:nvPr/>
            </p:nvSpPr>
            <p:spPr>
              <a:xfrm>
                <a:off x="2503575" y="2517375"/>
                <a:ext cx="74992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29997" h="8980" fill="none" extrusionOk="0">
                    <a:moveTo>
                      <a:pt x="27162" y="1394"/>
                    </a:moveTo>
                    <a:cubicBezTo>
                      <a:pt x="27162" y="1394"/>
                      <a:pt x="28667" y="1570"/>
                      <a:pt x="28667" y="4495"/>
                    </a:cubicBezTo>
                    <a:cubicBezTo>
                      <a:pt x="28667" y="7410"/>
                      <a:pt x="27162" y="7591"/>
                      <a:pt x="27162" y="7591"/>
                    </a:cubicBezTo>
                    <a:lnTo>
                      <a:pt x="26868" y="7591"/>
                    </a:lnTo>
                    <a:lnTo>
                      <a:pt x="26126" y="7591"/>
                    </a:lnTo>
                    <a:lnTo>
                      <a:pt x="694" y="7591"/>
                    </a:lnTo>
                    <a:cubicBezTo>
                      <a:pt x="315" y="7591"/>
                      <a:pt x="0" y="7901"/>
                      <a:pt x="0" y="8285"/>
                    </a:cubicBezTo>
                    <a:cubicBezTo>
                      <a:pt x="0" y="8478"/>
                      <a:pt x="80" y="8654"/>
                      <a:pt x="203" y="8782"/>
                    </a:cubicBezTo>
                    <a:cubicBezTo>
                      <a:pt x="331" y="8905"/>
                      <a:pt x="507" y="8979"/>
                      <a:pt x="694" y="8979"/>
                    </a:cubicBezTo>
                    <a:lnTo>
                      <a:pt x="25752" y="8979"/>
                    </a:lnTo>
                    <a:cubicBezTo>
                      <a:pt x="25982" y="8979"/>
                      <a:pt x="26195" y="8899"/>
                      <a:pt x="26377" y="8760"/>
                    </a:cubicBezTo>
                    <a:cubicBezTo>
                      <a:pt x="26500" y="8664"/>
                      <a:pt x="26665" y="8579"/>
                      <a:pt x="26868" y="8579"/>
                    </a:cubicBezTo>
                    <a:cubicBezTo>
                      <a:pt x="26991" y="8579"/>
                      <a:pt x="27129" y="8611"/>
                      <a:pt x="27274" y="8686"/>
                    </a:cubicBezTo>
                    <a:cubicBezTo>
                      <a:pt x="27615" y="8867"/>
                      <a:pt x="28026" y="8883"/>
                      <a:pt x="28347" y="8664"/>
                    </a:cubicBezTo>
                    <a:cubicBezTo>
                      <a:pt x="29030" y="8195"/>
                      <a:pt x="29996" y="7079"/>
                      <a:pt x="29996" y="4495"/>
                    </a:cubicBezTo>
                    <a:cubicBezTo>
                      <a:pt x="29996" y="1906"/>
                      <a:pt x="29030" y="790"/>
                      <a:pt x="28347" y="321"/>
                    </a:cubicBezTo>
                    <a:cubicBezTo>
                      <a:pt x="28026" y="102"/>
                      <a:pt x="27615" y="118"/>
                      <a:pt x="27274" y="299"/>
                    </a:cubicBezTo>
                    <a:cubicBezTo>
                      <a:pt x="26879" y="507"/>
                      <a:pt x="26569" y="374"/>
                      <a:pt x="26377" y="225"/>
                    </a:cubicBezTo>
                    <a:cubicBezTo>
                      <a:pt x="26195" y="80"/>
                      <a:pt x="25982" y="0"/>
                      <a:pt x="25752" y="0"/>
                    </a:cubicBezTo>
                    <a:lnTo>
                      <a:pt x="694" y="0"/>
                    </a:lnTo>
                    <a:cubicBezTo>
                      <a:pt x="315" y="0"/>
                      <a:pt x="0" y="310"/>
                      <a:pt x="0" y="694"/>
                    </a:cubicBezTo>
                    <a:cubicBezTo>
                      <a:pt x="0" y="892"/>
                      <a:pt x="80" y="1063"/>
                      <a:pt x="203" y="1191"/>
                    </a:cubicBezTo>
                    <a:cubicBezTo>
                      <a:pt x="331" y="1314"/>
                      <a:pt x="507" y="1394"/>
                      <a:pt x="694" y="1394"/>
                    </a:cubicBezTo>
                    <a:lnTo>
                      <a:pt x="26126" y="1394"/>
                    </a:ln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2520925" y="2684050"/>
                <a:ext cx="12950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925" fill="none" extrusionOk="0">
                    <a:moveTo>
                      <a:pt x="518" y="1"/>
                    </a:moveTo>
                    <a:cubicBezTo>
                      <a:pt x="384" y="305"/>
                      <a:pt x="214" y="615"/>
                      <a:pt x="0" y="924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2520925" y="2552200"/>
                <a:ext cx="23775" cy="1318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75" fill="none" extrusionOk="0">
                    <a:moveTo>
                      <a:pt x="0" y="1"/>
                    </a:moveTo>
                    <a:cubicBezTo>
                      <a:pt x="0" y="1"/>
                      <a:pt x="240" y="342"/>
                      <a:pt x="475" y="919"/>
                    </a:cubicBezTo>
                    <a:cubicBezTo>
                      <a:pt x="598" y="1228"/>
                      <a:pt x="726" y="1591"/>
                      <a:pt x="817" y="2013"/>
                    </a:cubicBezTo>
                    <a:cubicBezTo>
                      <a:pt x="886" y="2344"/>
                      <a:pt x="934" y="2712"/>
                      <a:pt x="940" y="3102"/>
                    </a:cubicBezTo>
                    <a:cubicBezTo>
                      <a:pt x="950" y="3444"/>
                      <a:pt x="929" y="3812"/>
                      <a:pt x="854" y="4186"/>
                    </a:cubicBezTo>
                    <a:cubicBezTo>
                      <a:pt x="785" y="4544"/>
                      <a:pt x="678" y="4907"/>
                      <a:pt x="518" y="5275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3182600" y="2552200"/>
                <a:ext cx="37650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6199" fill="none" extrusionOk="0">
                    <a:moveTo>
                      <a:pt x="1" y="1"/>
                    </a:moveTo>
                    <a:cubicBezTo>
                      <a:pt x="1" y="1"/>
                      <a:pt x="1506" y="3102"/>
                      <a:pt x="1" y="6198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3156700" y="2552200"/>
                <a:ext cx="16850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199" fill="none" extrusionOk="0">
                    <a:moveTo>
                      <a:pt x="1" y="1"/>
                    </a:moveTo>
                    <a:cubicBezTo>
                      <a:pt x="1" y="1"/>
                      <a:pt x="172" y="342"/>
                      <a:pt x="337" y="919"/>
                    </a:cubicBezTo>
                    <a:cubicBezTo>
                      <a:pt x="428" y="1228"/>
                      <a:pt x="513" y="1591"/>
                      <a:pt x="577" y="2013"/>
                    </a:cubicBezTo>
                    <a:cubicBezTo>
                      <a:pt x="631" y="2344"/>
                      <a:pt x="663" y="2712"/>
                      <a:pt x="668" y="3102"/>
                    </a:cubicBezTo>
                    <a:cubicBezTo>
                      <a:pt x="674" y="3444"/>
                      <a:pt x="658" y="3812"/>
                      <a:pt x="604" y="4186"/>
                    </a:cubicBezTo>
                    <a:cubicBezTo>
                      <a:pt x="561" y="4544"/>
                      <a:pt x="481" y="4907"/>
                      <a:pt x="364" y="5275"/>
                    </a:cubicBezTo>
                    <a:cubicBezTo>
                      <a:pt x="273" y="5579"/>
                      <a:pt x="150" y="5889"/>
                      <a:pt x="1" y="6198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2532800" y="2575150"/>
                <a:ext cx="63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299" h="1" fill="none" extrusionOk="0">
                    <a:moveTo>
                      <a:pt x="25299" y="1"/>
                    </a:moveTo>
                    <a:lnTo>
                      <a:pt x="25293" y="1"/>
                    </a:lnTo>
                    <a:lnTo>
                      <a:pt x="0" y="1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2533850" y="2684050"/>
                <a:ext cx="6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1" fill="none" extrusionOk="0">
                    <a:moveTo>
                      <a:pt x="25278" y="1"/>
                    </a:move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2542275" y="2656825"/>
                <a:ext cx="629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182" h="1" fill="none" extrusionOk="0">
                    <a:moveTo>
                      <a:pt x="25181" y="1"/>
                    </a:moveTo>
                    <a:lnTo>
                      <a:pt x="0" y="1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2544400" y="2629750"/>
                <a:ext cx="629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" fill="none" extrusionOk="0">
                    <a:moveTo>
                      <a:pt x="25160" y="0"/>
                    </a:moveTo>
                    <a:lnTo>
                      <a:pt x="1" y="0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2541325" y="2602525"/>
                <a:ext cx="629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193" h="1" fill="none" extrusionOk="0">
                    <a:moveTo>
                      <a:pt x="25192" y="0"/>
                    </a:moveTo>
                    <a:lnTo>
                      <a:pt x="1" y="0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42"/>
            <p:cNvGrpSpPr/>
            <p:nvPr/>
          </p:nvGrpSpPr>
          <p:grpSpPr>
            <a:xfrm rot="10354392">
              <a:off x="536370" y="795312"/>
              <a:ext cx="1126690" cy="337290"/>
              <a:chOff x="2503575" y="2517375"/>
              <a:chExt cx="749925" cy="224500"/>
            </a:xfrm>
          </p:grpSpPr>
          <p:sp>
            <p:nvSpPr>
              <p:cNvPr id="960" name="Google Shape;960;p42"/>
              <p:cNvSpPr/>
              <p:nvPr/>
            </p:nvSpPr>
            <p:spPr>
              <a:xfrm>
                <a:off x="3156700" y="2552200"/>
                <a:ext cx="63550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6199" extrusionOk="0">
                    <a:moveTo>
                      <a:pt x="1" y="1"/>
                    </a:moveTo>
                    <a:cubicBezTo>
                      <a:pt x="1" y="1"/>
                      <a:pt x="172" y="342"/>
                      <a:pt x="337" y="919"/>
                    </a:cubicBezTo>
                    <a:cubicBezTo>
                      <a:pt x="428" y="1228"/>
                      <a:pt x="513" y="1591"/>
                      <a:pt x="577" y="2013"/>
                    </a:cubicBezTo>
                    <a:cubicBezTo>
                      <a:pt x="631" y="2344"/>
                      <a:pt x="663" y="2712"/>
                      <a:pt x="668" y="3102"/>
                    </a:cubicBezTo>
                    <a:cubicBezTo>
                      <a:pt x="674" y="3444"/>
                      <a:pt x="658" y="3812"/>
                      <a:pt x="604" y="4186"/>
                    </a:cubicBezTo>
                    <a:cubicBezTo>
                      <a:pt x="561" y="4544"/>
                      <a:pt x="481" y="4907"/>
                      <a:pt x="364" y="5275"/>
                    </a:cubicBezTo>
                    <a:cubicBezTo>
                      <a:pt x="273" y="5579"/>
                      <a:pt x="150" y="5889"/>
                      <a:pt x="1" y="6198"/>
                    </a:cubicBezTo>
                    <a:lnTo>
                      <a:pt x="1037" y="6198"/>
                    </a:lnTo>
                    <a:cubicBezTo>
                      <a:pt x="2542" y="3102"/>
                      <a:pt x="1037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1" name="Google Shape;961;p42"/>
              <p:cNvGrpSpPr/>
              <p:nvPr/>
            </p:nvGrpSpPr>
            <p:grpSpPr>
              <a:xfrm>
                <a:off x="2503575" y="2517375"/>
                <a:ext cx="749925" cy="224500"/>
                <a:chOff x="2503575" y="2517375"/>
                <a:chExt cx="749925" cy="224500"/>
              </a:xfrm>
            </p:grpSpPr>
            <p:sp>
              <p:nvSpPr>
                <p:cNvPr id="962" name="Google Shape;962;p42"/>
                <p:cNvSpPr/>
                <p:nvPr/>
              </p:nvSpPr>
              <p:spPr>
                <a:xfrm>
                  <a:off x="2503575" y="2707150"/>
                  <a:ext cx="671700" cy="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8" h="1389" extrusionOk="0">
                      <a:moveTo>
                        <a:pt x="694" y="0"/>
                      </a:moveTo>
                      <a:cubicBezTo>
                        <a:pt x="315" y="0"/>
                        <a:pt x="0" y="310"/>
                        <a:pt x="0" y="694"/>
                      </a:cubicBezTo>
                      <a:cubicBezTo>
                        <a:pt x="0" y="887"/>
                        <a:pt x="80" y="1063"/>
                        <a:pt x="203" y="1191"/>
                      </a:cubicBezTo>
                      <a:cubicBezTo>
                        <a:pt x="331" y="1314"/>
                        <a:pt x="507" y="1388"/>
                        <a:pt x="694" y="1388"/>
                      </a:cubicBezTo>
                      <a:lnTo>
                        <a:pt x="25752" y="1388"/>
                      </a:lnTo>
                      <a:cubicBezTo>
                        <a:pt x="25982" y="1388"/>
                        <a:pt x="26195" y="1308"/>
                        <a:pt x="26377" y="1169"/>
                      </a:cubicBezTo>
                      <a:cubicBezTo>
                        <a:pt x="26500" y="1073"/>
                        <a:pt x="26665" y="988"/>
                        <a:pt x="26868" y="988"/>
                      </a:cubicBezTo>
                      <a:lnTo>
                        <a:pt x="2686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2"/>
                <p:cNvSpPr/>
                <p:nvPr/>
              </p:nvSpPr>
              <p:spPr>
                <a:xfrm>
                  <a:off x="2503575" y="2517375"/>
                  <a:ext cx="749925" cy="2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7" h="8826" extrusionOk="0">
                      <a:moveTo>
                        <a:pt x="694" y="0"/>
                      </a:moveTo>
                      <a:cubicBezTo>
                        <a:pt x="315" y="0"/>
                        <a:pt x="0" y="310"/>
                        <a:pt x="0" y="694"/>
                      </a:cubicBezTo>
                      <a:cubicBezTo>
                        <a:pt x="0" y="892"/>
                        <a:pt x="80" y="1063"/>
                        <a:pt x="203" y="1191"/>
                      </a:cubicBezTo>
                      <a:cubicBezTo>
                        <a:pt x="331" y="1314"/>
                        <a:pt x="507" y="1394"/>
                        <a:pt x="694" y="1394"/>
                      </a:cubicBezTo>
                      <a:lnTo>
                        <a:pt x="27162" y="1394"/>
                      </a:lnTo>
                      <a:cubicBezTo>
                        <a:pt x="27162" y="1394"/>
                        <a:pt x="28667" y="1570"/>
                        <a:pt x="28667" y="4495"/>
                      </a:cubicBezTo>
                      <a:cubicBezTo>
                        <a:pt x="28667" y="7410"/>
                        <a:pt x="27162" y="7591"/>
                        <a:pt x="27162" y="7591"/>
                      </a:cubicBezTo>
                      <a:lnTo>
                        <a:pt x="26868" y="7591"/>
                      </a:lnTo>
                      <a:lnTo>
                        <a:pt x="26868" y="8579"/>
                      </a:lnTo>
                      <a:cubicBezTo>
                        <a:pt x="26991" y="8579"/>
                        <a:pt x="27129" y="8611"/>
                        <a:pt x="27274" y="8686"/>
                      </a:cubicBezTo>
                      <a:cubicBezTo>
                        <a:pt x="27443" y="8776"/>
                        <a:pt x="27630" y="8825"/>
                        <a:pt x="27814" y="8825"/>
                      </a:cubicBezTo>
                      <a:cubicBezTo>
                        <a:pt x="28001" y="8825"/>
                        <a:pt x="28185" y="8775"/>
                        <a:pt x="28347" y="8664"/>
                      </a:cubicBezTo>
                      <a:cubicBezTo>
                        <a:pt x="29030" y="8195"/>
                        <a:pt x="29996" y="7079"/>
                        <a:pt x="29996" y="4495"/>
                      </a:cubicBezTo>
                      <a:cubicBezTo>
                        <a:pt x="29996" y="1906"/>
                        <a:pt x="29030" y="790"/>
                        <a:pt x="28347" y="315"/>
                      </a:cubicBezTo>
                      <a:cubicBezTo>
                        <a:pt x="28186" y="209"/>
                        <a:pt x="28004" y="159"/>
                        <a:pt x="27818" y="159"/>
                      </a:cubicBezTo>
                      <a:cubicBezTo>
                        <a:pt x="27633" y="159"/>
                        <a:pt x="27444" y="209"/>
                        <a:pt x="27274" y="299"/>
                      </a:cubicBezTo>
                      <a:cubicBezTo>
                        <a:pt x="27128" y="376"/>
                        <a:pt x="26993" y="407"/>
                        <a:pt x="26872" y="407"/>
                      </a:cubicBezTo>
                      <a:cubicBezTo>
                        <a:pt x="26666" y="407"/>
                        <a:pt x="26498" y="319"/>
                        <a:pt x="26377" y="225"/>
                      </a:cubicBezTo>
                      <a:cubicBezTo>
                        <a:pt x="26195" y="80"/>
                        <a:pt x="25982" y="0"/>
                        <a:pt x="257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4" name="Google Shape;964;p42"/>
              <p:cNvGrpSpPr/>
              <p:nvPr/>
            </p:nvGrpSpPr>
            <p:grpSpPr>
              <a:xfrm>
                <a:off x="2520925" y="2552200"/>
                <a:ext cx="699325" cy="154975"/>
                <a:chOff x="2520925" y="2552200"/>
                <a:chExt cx="699325" cy="154975"/>
              </a:xfrm>
            </p:grpSpPr>
            <p:sp>
              <p:nvSpPr>
                <p:cNvPr id="965" name="Google Shape;965;p42"/>
                <p:cNvSpPr/>
                <p:nvPr/>
              </p:nvSpPr>
              <p:spPr>
                <a:xfrm>
                  <a:off x="2532800" y="2575150"/>
                  <a:ext cx="638350" cy="2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4" h="1096" extrusionOk="0">
                      <a:moveTo>
                        <a:pt x="0" y="1"/>
                      </a:moveTo>
                      <a:cubicBezTo>
                        <a:pt x="123" y="310"/>
                        <a:pt x="251" y="673"/>
                        <a:pt x="342" y="1095"/>
                      </a:cubicBezTo>
                      <a:lnTo>
                        <a:pt x="25533" y="1095"/>
                      </a:lnTo>
                      <a:cubicBezTo>
                        <a:pt x="25469" y="673"/>
                        <a:pt x="25384" y="310"/>
                        <a:pt x="252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2"/>
                <p:cNvSpPr/>
                <p:nvPr/>
              </p:nvSpPr>
              <p:spPr>
                <a:xfrm>
                  <a:off x="3182600" y="2552200"/>
                  <a:ext cx="37650" cy="15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6199" extrusionOk="0">
                      <a:moveTo>
                        <a:pt x="1" y="1"/>
                      </a:moveTo>
                      <a:cubicBezTo>
                        <a:pt x="1" y="1"/>
                        <a:pt x="1506" y="3102"/>
                        <a:pt x="1" y="6198"/>
                      </a:cubicBezTo>
                      <a:cubicBezTo>
                        <a:pt x="1" y="6198"/>
                        <a:pt x="1506" y="6017"/>
                        <a:pt x="1506" y="3102"/>
                      </a:cubicBezTo>
                      <a:cubicBezTo>
                        <a:pt x="1506" y="177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2"/>
                <p:cNvSpPr/>
                <p:nvPr/>
              </p:nvSpPr>
              <p:spPr>
                <a:xfrm>
                  <a:off x="2520925" y="2684050"/>
                  <a:ext cx="644875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5" h="925" extrusionOk="0">
                      <a:moveTo>
                        <a:pt x="518" y="1"/>
                      </a:moveTo>
                      <a:cubicBezTo>
                        <a:pt x="384" y="305"/>
                        <a:pt x="214" y="615"/>
                        <a:pt x="0" y="924"/>
                      </a:cubicBezTo>
                      <a:lnTo>
                        <a:pt x="25432" y="924"/>
                      </a:lnTo>
                      <a:cubicBezTo>
                        <a:pt x="25581" y="615"/>
                        <a:pt x="25704" y="305"/>
                        <a:pt x="257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2"/>
                <p:cNvSpPr/>
                <p:nvPr/>
              </p:nvSpPr>
              <p:spPr>
                <a:xfrm>
                  <a:off x="2541325" y="2602525"/>
                  <a:ext cx="63210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4" h="1090" extrusionOk="0">
                      <a:moveTo>
                        <a:pt x="1" y="0"/>
                      </a:moveTo>
                      <a:cubicBezTo>
                        <a:pt x="70" y="331"/>
                        <a:pt x="118" y="699"/>
                        <a:pt x="124" y="1089"/>
                      </a:cubicBezTo>
                      <a:lnTo>
                        <a:pt x="25283" y="1089"/>
                      </a:lnTo>
                      <a:cubicBezTo>
                        <a:pt x="25278" y="699"/>
                        <a:pt x="25246" y="331"/>
                        <a:pt x="25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42"/>
                <p:cNvSpPr/>
                <p:nvPr/>
              </p:nvSpPr>
              <p:spPr>
                <a:xfrm>
                  <a:off x="2520925" y="2552200"/>
                  <a:ext cx="64422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9" h="919" extrusionOk="0">
                      <a:moveTo>
                        <a:pt x="0" y="1"/>
                      </a:moveTo>
                      <a:cubicBezTo>
                        <a:pt x="0" y="1"/>
                        <a:pt x="240" y="342"/>
                        <a:pt x="475" y="919"/>
                      </a:cubicBezTo>
                      <a:lnTo>
                        <a:pt x="25768" y="919"/>
                      </a:lnTo>
                      <a:cubicBezTo>
                        <a:pt x="25603" y="342"/>
                        <a:pt x="25432" y="1"/>
                        <a:pt x="254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42"/>
                <p:cNvSpPr/>
                <p:nvPr/>
              </p:nvSpPr>
              <p:spPr>
                <a:xfrm>
                  <a:off x="2542275" y="2629750"/>
                  <a:ext cx="631275" cy="2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1" h="1084" extrusionOk="0">
                      <a:moveTo>
                        <a:pt x="86" y="0"/>
                      </a:moveTo>
                      <a:cubicBezTo>
                        <a:pt x="96" y="342"/>
                        <a:pt x="75" y="710"/>
                        <a:pt x="0" y="1084"/>
                      </a:cubicBezTo>
                      <a:lnTo>
                        <a:pt x="25181" y="1084"/>
                      </a:lnTo>
                      <a:cubicBezTo>
                        <a:pt x="25235" y="710"/>
                        <a:pt x="25251" y="342"/>
                        <a:pt x="252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2"/>
                <p:cNvSpPr/>
                <p:nvPr/>
              </p:nvSpPr>
              <p:spPr>
                <a:xfrm>
                  <a:off x="2533850" y="2656825"/>
                  <a:ext cx="637975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9" h="1090" extrusionOk="0">
                      <a:moveTo>
                        <a:pt x="337" y="1"/>
                      </a:moveTo>
                      <a:cubicBezTo>
                        <a:pt x="268" y="359"/>
                        <a:pt x="161" y="722"/>
                        <a:pt x="1" y="1090"/>
                      </a:cubicBezTo>
                      <a:lnTo>
                        <a:pt x="25278" y="1090"/>
                      </a:lnTo>
                      <a:cubicBezTo>
                        <a:pt x="25395" y="722"/>
                        <a:pt x="25475" y="359"/>
                        <a:pt x="255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2" name="Google Shape;972;p42"/>
              <p:cNvSpPr/>
              <p:nvPr/>
            </p:nvSpPr>
            <p:spPr>
              <a:xfrm>
                <a:off x="2503575" y="2517375"/>
                <a:ext cx="74992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29997" h="8980" fill="none" extrusionOk="0">
                    <a:moveTo>
                      <a:pt x="27162" y="1394"/>
                    </a:moveTo>
                    <a:cubicBezTo>
                      <a:pt x="27162" y="1394"/>
                      <a:pt x="28667" y="1570"/>
                      <a:pt x="28667" y="4495"/>
                    </a:cubicBezTo>
                    <a:cubicBezTo>
                      <a:pt x="28667" y="7410"/>
                      <a:pt x="27162" y="7591"/>
                      <a:pt x="27162" y="7591"/>
                    </a:cubicBezTo>
                    <a:lnTo>
                      <a:pt x="26868" y="7591"/>
                    </a:lnTo>
                    <a:lnTo>
                      <a:pt x="26126" y="7591"/>
                    </a:lnTo>
                    <a:lnTo>
                      <a:pt x="694" y="7591"/>
                    </a:lnTo>
                    <a:cubicBezTo>
                      <a:pt x="315" y="7591"/>
                      <a:pt x="0" y="7901"/>
                      <a:pt x="0" y="8285"/>
                    </a:cubicBezTo>
                    <a:cubicBezTo>
                      <a:pt x="0" y="8478"/>
                      <a:pt x="80" y="8654"/>
                      <a:pt x="203" y="8782"/>
                    </a:cubicBezTo>
                    <a:cubicBezTo>
                      <a:pt x="331" y="8905"/>
                      <a:pt x="507" y="8979"/>
                      <a:pt x="694" y="8979"/>
                    </a:cubicBezTo>
                    <a:lnTo>
                      <a:pt x="25752" y="8979"/>
                    </a:lnTo>
                    <a:cubicBezTo>
                      <a:pt x="25982" y="8979"/>
                      <a:pt x="26195" y="8899"/>
                      <a:pt x="26377" y="8760"/>
                    </a:cubicBezTo>
                    <a:cubicBezTo>
                      <a:pt x="26500" y="8664"/>
                      <a:pt x="26665" y="8579"/>
                      <a:pt x="26868" y="8579"/>
                    </a:cubicBezTo>
                    <a:cubicBezTo>
                      <a:pt x="26991" y="8579"/>
                      <a:pt x="27129" y="8611"/>
                      <a:pt x="27274" y="8686"/>
                    </a:cubicBezTo>
                    <a:cubicBezTo>
                      <a:pt x="27615" y="8867"/>
                      <a:pt x="28026" y="8883"/>
                      <a:pt x="28347" y="8664"/>
                    </a:cubicBezTo>
                    <a:cubicBezTo>
                      <a:pt x="29030" y="8195"/>
                      <a:pt x="29996" y="7079"/>
                      <a:pt x="29996" y="4495"/>
                    </a:cubicBezTo>
                    <a:cubicBezTo>
                      <a:pt x="29996" y="1906"/>
                      <a:pt x="29030" y="790"/>
                      <a:pt x="28347" y="321"/>
                    </a:cubicBezTo>
                    <a:cubicBezTo>
                      <a:pt x="28026" y="102"/>
                      <a:pt x="27615" y="118"/>
                      <a:pt x="27274" y="299"/>
                    </a:cubicBezTo>
                    <a:cubicBezTo>
                      <a:pt x="26879" y="507"/>
                      <a:pt x="26569" y="374"/>
                      <a:pt x="26377" y="225"/>
                    </a:cubicBezTo>
                    <a:cubicBezTo>
                      <a:pt x="26195" y="80"/>
                      <a:pt x="25982" y="0"/>
                      <a:pt x="25752" y="0"/>
                    </a:cubicBezTo>
                    <a:lnTo>
                      <a:pt x="694" y="0"/>
                    </a:lnTo>
                    <a:cubicBezTo>
                      <a:pt x="315" y="0"/>
                      <a:pt x="0" y="310"/>
                      <a:pt x="0" y="694"/>
                    </a:cubicBezTo>
                    <a:cubicBezTo>
                      <a:pt x="0" y="892"/>
                      <a:pt x="80" y="1063"/>
                      <a:pt x="203" y="1191"/>
                    </a:cubicBezTo>
                    <a:cubicBezTo>
                      <a:pt x="331" y="1314"/>
                      <a:pt x="507" y="1394"/>
                      <a:pt x="694" y="1394"/>
                    </a:cubicBezTo>
                    <a:lnTo>
                      <a:pt x="26126" y="1394"/>
                    </a:lnTo>
                    <a:close/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2520925" y="2684050"/>
                <a:ext cx="12950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925" fill="none" extrusionOk="0">
                    <a:moveTo>
                      <a:pt x="518" y="1"/>
                    </a:moveTo>
                    <a:cubicBezTo>
                      <a:pt x="384" y="305"/>
                      <a:pt x="214" y="615"/>
                      <a:pt x="0" y="924"/>
                    </a:cubicBez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2"/>
              <p:cNvSpPr/>
              <p:nvPr/>
            </p:nvSpPr>
            <p:spPr>
              <a:xfrm>
                <a:off x="2520925" y="2552200"/>
                <a:ext cx="23775" cy="1318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75" fill="none" extrusionOk="0">
                    <a:moveTo>
                      <a:pt x="0" y="1"/>
                    </a:moveTo>
                    <a:cubicBezTo>
                      <a:pt x="0" y="1"/>
                      <a:pt x="240" y="342"/>
                      <a:pt x="475" y="919"/>
                    </a:cubicBezTo>
                    <a:cubicBezTo>
                      <a:pt x="598" y="1228"/>
                      <a:pt x="726" y="1591"/>
                      <a:pt x="817" y="2013"/>
                    </a:cubicBezTo>
                    <a:cubicBezTo>
                      <a:pt x="886" y="2344"/>
                      <a:pt x="934" y="2712"/>
                      <a:pt x="940" y="3102"/>
                    </a:cubicBezTo>
                    <a:cubicBezTo>
                      <a:pt x="950" y="3444"/>
                      <a:pt x="929" y="3812"/>
                      <a:pt x="854" y="4186"/>
                    </a:cubicBezTo>
                    <a:cubicBezTo>
                      <a:pt x="785" y="4544"/>
                      <a:pt x="678" y="4907"/>
                      <a:pt x="518" y="5275"/>
                    </a:cubicBez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2"/>
              <p:cNvSpPr/>
              <p:nvPr/>
            </p:nvSpPr>
            <p:spPr>
              <a:xfrm>
                <a:off x="3182600" y="2552200"/>
                <a:ext cx="37650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6199" fill="none" extrusionOk="0">
                    <a:moveTo>
                      <a:pt x="1" y="1"/>
                    </a:moveTo>
                    <a:cubicBezTo>
                      <a:pt x="1" y="1"/>
                      <a:pt x="1506" y="3102"/>
                      <a:pt x="1" y="6198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3156700" y="2552200"/>
                <a:ext cx="16850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199" fill="none" extrusionOk="0">
                    <a:moveTo>
                      <a:pt x="1" y="1"/>
                    </a:moveTo>
                    <a:cubicBezTo>
                      <a:pt x="1" y="1"/>
                      <a:pt x="172" y="342"/>
                      <a:pt x="337" y="919"/>
                    </a:cubicBezTo>
                    <a:cubicBezTo>
                      <a:pt x="428" y="1228"/>
                      <a:pt x="513" y="1591"/>
                      <a:pt x="577" y="2013"/>
                    </a:cubicBezTo>
                    <a:cubicBezTo>
                      <a:pt x="631" y="2344"/>
                      <a:pt x="663" y="2712"/>
                      <a:pt x="668" y="3102"/>
                    </a:cubicBezTo>
                    <a:cubicBezTo>
                      <a:pt x="674" y="3444"/>
                      <a:pt x="658" y="3812"/>
                      <a:pt x="604" y="4186"/>
                    </a:cubicBezTo>
                    <a:cubicBezTo>
                      <a:pt x="561" y="4544"/>
                      <a:pt x="481" y="4907"/>
                      <a:pt x="364" y="5275"/>
                    </a:cubicBezTo>
                    <a:cubicBezTo>
                      <a:pt x="273" y="5579"/>
                      <a:pt x="150" y="5889"/>
                      <a:pt x="1" y="6198"/>
                    </a:cubicBez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2532800" y="2575150"/>
                <a:ext cx="63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299" h="1" fill="none" extrusionOk="0">
                    <a:moveTo>
                      <a:pt x="25299" y="1"/>
                    </a:moveTo>
                    <a:lnTo>
                      <a:pt x="25293" y="1"/>
                    </a:lnTo>
                    <a:lnTo>
                      <a:pt x="0" y="1"/>
                    </a:ln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2533850" y="2684050"/>
                <a:ext cx="631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1" fill="none" extrusionOk="0">
                    <a:moveTo>
                      <a:pt x="25278" y="1"/>
                    </a:move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2542275" y="2656825"/>
                <a:ext cx="629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182" h="1" fill="none" extrusionOk="0">
                    <a:moveTo>
                      <a:pt x="25181" y="1"/>
                    </a:moveTo>
                    <a:lnTo>
                      <a:pt x="0" y="1"/>
                    </a:ln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2"/>
              <p:cNvSpPr/>
              <p:nvPr/>
            </p:nvSpPr>
            <p:spPr>
              <a:xfrm>
                <a:off x="2544400" y="2629750"/>
                <a:ext cx="629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" fill="none" extrusionOk="0">
                    <a:moveTo>
                      <a:pt x="25160" y="0"/>
                    </a:moveTo>
                    <a:lnTo>
                      <a:pt x="1" y="0"/>
                    </a:ln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2541325" y="2602525"/>
                <a:ext cx="629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193" h="1" fill="none" extrusionOk="0">
                    <a:moveTo>
                      <a:pt x="25192" y="0"/>
                    </a:moveTo>
                    <a:lnTo>
                      <a:pt x="1" y="0"/>
                    </a:ln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2" name="Google Shape;982;p42"/>
          <p:cNvGrpSpPr/>
          <p:nvPr/>
        </p:nvGrpSpPr>
        <p:grpSpPr>
          <a:xfrm>
            <a:off x="7716838" y="402412"/>
            <a:ext cx="665879" cy="769490"/>
            <a:chOff x="7869238" y="326212"/>
            <a:chExt cx="665879" cy="769490"/>
          </a:xfrm>
        </p:grpSpPr>
        <p:grpSp>
          <p:nvGrpSpPr>
            <p:cNvPr id="983" name="Google Shape;983;p42"/>
            <p:cNvGrpSpPr/>
            <p:nvPr/>
          </p:nvGrpSpPr>
          <p:grpSpPr>
            <a:xfrm>
              <a:off x="7869238" y="326212"/>
              <a:ext cx="665879" cy="769490"/>
              <a:chOff x="3990825" y="3846600"/>
              <a:chExt cx="428825" cy="495550"/>
            </a:xfrm>
          </p:grpSpPr>
          <p:sp>
            <p:nvSpPr>
              <p:cNvPr id="984" name="Google Shape;984;p42"/>
              <p:cNvSpPr/>
              <p:nvPr/>
            </p:nvSpPr>
            <p:spPr>
              <a:xfrm>
                <a:off x="4012850" y="3927225"/>
                <a:ext cx="398400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936" h="15694" extrusionOk="0">
                    <a:moveTo>
                      <a:pt x="5312" y="0"/>
                    </a:moveTo>
                    <a:lnTo>
                      <a:pt x="5312" y="0"/>
                    </a:lnTo>
                    <a:cubicBezTo>
                      <a:pt x="3096" y="3908"/>
                      <a:pt x="0" y="11456"/>
                      <a:pt x="6123" y="15657"/>
                    </a:cubicBezTo>
                    <a:lnTo>
                      <a:pt x="6129" y="15657"/>
                    </a:lnTo>
                    <a:cubicBezTo>
                      <a:pt x="6364" y="15682"/>
                      <a:pt x="6599" y="15693"/>
                      <a:pt x="6834" y="15693"/>
                    </a:cubicBezTo>
                    <a:cubicBezTo>
                      <a:pt x="9550" y="15693"/>
                      <a:pt x="12155" y="14104"/>
                      <a:pt x="13565" y="11686"/>
                    </a:cubicBezTo>
                    <a:cubicBezTo>
                      <a:pt x="14862" y="9470"/>
                      <a:pt x="15545" y="6780"/>
                      <a:pt x="15935" y="4137"/>
                    </a:cubicBezTo>
                    <a:lnTo>
                      <a:pt x="15417" y="3940"/>
                    </a:lnTo>
                    <a:cubicBezTo>
                      <a:pt x="15209" y="5274"/>
                      <a:pt x="14814" y="7020"/>
                      <a:pt x="14072" y="8921"/>
                    </a:cubicBezTo>
                    <a:cubicBezTo>
                      <a:pt x="14072" y="8921"/>
                      <a:pt x="14713" y="6155"/>
                      <a:pt x="14745" y="3678"/>
                    </a:cubicBezTo>
                    <a:lnTo>
                      <a:pt x="12876" y="2947"/>
                    </a:lnTo>
                    <a:lnTo>
                      <a:pt x="12876" y="2952"/>
                    </a:lnTo>
                    <a:cubicBezTo>
                      <a:pt x="12780" y="3347"/>
                      <a:pt x="12679" y="3748"/>
                      <a:pt x="12561" y="4148"/>
                    </a:cubicBezTo>
                    <a:cubicBezTo>
                      <a:pt x="12508" y="4346"/>
                      <a:pt x="12444" y="4543"/>
                      <a:pt x="12385" y="4741"/>
                    </a:cubicBezTo>
                    <a:cubicBezTo>
                      <a:pt x="12076" y="5718"/>
                      <a:pt x="11702" y="6673"/>
                      <a:pt x="11243" y="7549"/>
                    </a:cubicBezTo>
                    <a:cubicBezTo>
                      <a:pt x="11093" y="7837"/>
                      <a:pt x="10933" y="8098"/>
                      <a:pt x="10762" y="8333"/>
                    </a:cubicBezTo>
                    <a:cubicBezTo>
                      <a:pt x="10597" y="8568"/>
                      <a:pt x="10421" y="8771"/>
                      <a:pt x="10234" y="8953"/>
                    </a:cubicBezTo>
                    <a:cubicBezTo>
                      <a:pt x="9535" y="9643"/>
                      <a:pt x="8741" y="9950"/>
                      <a:pt x="7916" y="9950"/>
                    </a:cubicBezTo>
                    <a:cubicBezTo>
                      <a:pt x="7689" y="9950"/>
                      <a:pt x="7459" y="9926"/>
                      <a:pt x="7228" y="9881"/>
                    </a:cubicBezTo>
                    <a:cubicBezTo>
                      <a:pt x="6983" y="9828"/>
                      <a:pt x="6732" y="9759"/>
                      <a:pt x="6486" y="9663"/>
                    </a:cubicBezTo>
                    <a:cubicBezTo>
                      <a:pt x="4725" y="8974"/>
                      <a:pt x="3732" y="7415"/>
                      <a:pt x="4410" y="4885"/>
                    </a:cubicBezTo>
                    <a:cubicBezTo>
                      <a:pt x="4565" y="4314"/>
                      <a:pt x="4757" y="3737"/>
                      <a:pt x="4981" y="3171"/>
                    </a:cubicBezTo>
                    <a:cubicBezTo>
                      <a:pt x="5360" y="2226"/>
                      <a:pt x="5819" y="1292"/>
                      <a:pt x="6321" y="395"/>
                    </a:cubicBezTo>
                    <a:lnTo>
                      <a:pt x="53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4106125" y="3937100"/>
                <a:ext cx="228650" cy="238875"/>
              </a:xfrm>
              <a:custGeom>
                <a:avLst/>
                <a:gdLst/>
                <a:ahLst/>
                <a:cxnLst/>
                <a:rect l="l" t="t" r="r" b="b"/>
                <a:pathLst>
                  <a:path w="9146" h="9555" extrusionOk="0">
                    <a:moveTo>
                      <a:pt x="2590" y="0"/>
                    </a:moveTo>
                    <a:cubicBezTo>
                      <a:pt x="2088" y="897"/>
                      <a:pt x="1629" y="1831"/>
                      <a:pt x="1250" y="2776"/>
                    </a:cubicBezTo>
                    <a:cubicBezTo>
                      <a:pt x="1026" y="3342"/>
                      <a:pt x="834" y="3919"/>
                      <a:pt x="679" y="4490"/>
                    </a:cubicBezTo>
                    <a:cubicBezTo>
                      <a:pt x="1" y="7020"/>
                      <a:pt x="994" y="8579"/>
                      <a:pt x="2755" y="9268"/>
                    </a:cubicBezTo>
                    <a:cubicBezTo>
                      <a:pt x="3001" y="9364"/>
                      <a:pt x="3252" y="9433"/>
                      <a:pt x="3497" y="9486"/>
                    </a:cubicBezTo>
                    <a:cubicBezTo>
                      <a:pt x="3728" y="9531"/>
                      <a:pt x="3958" y="9555"/>
                      <a:pt x="4185" y="9555"/>
                    </a:cubicBezTo>
                    <a:cubicBezTo>
                      <a:pt x="5010" y="9555"/>
                      <a:pt x="5804" y="9248"/>
                      <a:pt x="6503" y="8558"/>
                    </a:cubicBezTo>
                    <a:cubicBezTo>
                      <a:pt x="6690" y="8376"/>
                      <a:pt x="6866" y="8173"/>
                      <a:pt x="7031" y="7938"/>
                    </a:cubicBezTo>
                    <a:cubicBezTo>
                      <a:pt x="7202" y="7703"/>
                      <a:pt x="7362" y="7442"/>
                      <a:pt x="7512" y="7154"/>
                    </a:cubicBezTo>
                    <a:cubicBezTo>
                      <a:pt x="7971" y="6278"/>
                      <a:pt x="8345" y="5323"/>
                      <a:pt x="8654" y="4346"/>
                    </a:cubicBezTo>
                    <a:cubicBezTo>
                      <a:pt x="8713" y="4148"/>
                      <a:pt x="8772" y="3951"/>
                      <a:pt x="8830" y="3753"/>
                    </a:cubicBezTo>
                    <a:cubicBezTo>
                      <a:pt x="8948" y="3353"/>
                      <a:pt x="9049" y="2952"/>
                      <a:pt x="9145" y="2557"/>
                    </a:cubicBezTo>
                    <a:lnTo>
                      <a:pt x="9145" y="2557"/>
                    </a:lnTo>
                    <a:lnTo>
                      <a:pt x="8622" y="2942"/>
                    </a:lnTo>
                    <a:lnTo>
                      <a:pt x="8227" y="3230"/>
                    </a:lnTo>
                    <a:cubicBezTo>
                      <a:pt x="7939" y="4351"/>
                      <a:pt x="7560" y="5456"/>
                      <a:pt x="7042" y="6433"/>
                    </a:cubicBezTo>
                    <a:cubicBezTo>
                      <a:pt x="6343" y="7769"/>
                      <a:pt x="5395" y="8334"/>
                      <a:pt x="4384" y="8334"/>
                    </a:cubicBezTo>
                    <a:cubicBezTo>
                      <a:pt x="3998" y="8334"/>
                      <a:pt x="3603" y="8252"/>
                      <a:pt x="3209" y="8098"/>
                    </a:cubicBezTo>
                    <a:cubicBezTo>
                      <a:pt x="1784" y="7543"/>
                      <a:pt x="978" y="6294"/>
                      <a:pt x="1512" y="4276"/>
                    </a:cubicBezTo>
                    <a:cubicBezTo>
                      <a:pt x="1794" y="3209"/>
                      <a:pt x="2264" y="2136"/>
                      <a:pt x="2803" y="1116"/>
                    </a:cubicBezTo>
                    <a:lnTo>
                      <a:pt x="259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2"/>
              <p:cNvSpPr/>
              <p:nvPr/>
            </p:nvSpPr>
            <p:spPr>
              <a:xfrm>
                <a:off x="4311800" y="4010625"/>
                <a:ext cx="99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89" extrusionOk="0">
                    <a:moveTo>
                      <a:pt x="395" y="1"/>
                    </a:moveTo>
                    <a:lnTo>
                      <a:pt x="0" y="289"/>
                    </a:lnTo>
                    <a:lnTo>
                      <a:pt x="0" y="289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4137350" y="3937100"/>
                <a:ext cx="33525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777" extrusionOk="0">
                    <a:moveTo>
                      <a:pt x="1341" y="0"/>
                    </a:moveTo>
                    <a:cubicBezTo>
                      <a:pt x="839" y="897"/>
                      <a:pt x="380" y="1831"/>
                      <a:pt x="1" y="2776"/>
                    </a:cubicBezTo>
                    <a:cubicBezTo>
                      <a:pt x="380" y="1831"/>
                      <a:pt x="839" y="897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4123075" y="4006500"/>
                <a:ext cx="14300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714" extrusionOk="0">
                    <a:moveTo>
                      <a:pt x="1" y="1714"/>
                    </a:moveTo>
                    <a:cubicBezTo>
                      <a:pt x="156" y="1143"/>
                      <a:pt x="348" y="566"/>
                      <a:pt x="572" y="0"/>
                    </a:cubicBezTo>
                    <a:cubicBezTo>
                      <a:pt x="348" y="566"/>
                      <a:pt x="156" y="1143"/>
                      <a:pt x="1" y="1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4281900" y="4115925"/>
                <a:ext cx="120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86" extrusionOk="0">
                    <a:moveTo>
                      <a:pt x="481" y="1"/>
                    </a:moveTo>
                    <a:cubicBezTo>
                      <a:pt x="331" y="289"/>
                      <a:pt x="171" y="550"/>
                      <a:pt x="0" y="785"/>
                    </a:cubicBezTo>
                    <a:cubicBezTo>
                      <a:pt x="171" y="550"/>
                      <a:pt x="331" y="289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3990825" y="3907200"/>
                <a:ext cx="175250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16459" extrusionOk="0">
                    <a:moveTo>
                      <a:pt x="4143" y="0"/>
                    </a:moveTo>
                    <a:cubicBezTo>
                      <a:pt x="2643" y="2211"/>
                      <a:pt x="1324" y="4650"/>
                      <a:pt x="780" y="7164"/>
                    </a:cubicBezTo>
                    <a:cubicBezTo>
                      <a:pt x="0" y="10741"/>
                      <a:pt x="1677" y="14654"/>
                      <a:pt x="5200" y="16026"/>
                    </a:cubicBezTo>
                    <a:cubicBezTo>
                      <a:pt x="5796" y="16255"/>
                      <a:pt x="6397" y="16399"/>
                      <a:pt x="7003" y="16458"/>
                    </a:cubicBezTo>
                    <a:lnTo>
                      <a:pt x="7003" y="16458"/>
                    </a:lnTo>
                    <a:cubicBezTo>
                      <a:pt x="882" y="12256"/>
                      <a:pt x="3978" y="4709"/>
                      <a:pt x="6193" y="801"/>
                    </a:cubicBezTo>
                    <a:lnTo>
                      <a:pt x="4143" y="0"/>
                    </a:lnTo>
                    <a:close/>
                    <a:moveTo>
                      <a:pt x="7003" y="16458"/>
                    </a:moveTo>
                    <a:lnTo>
                      <a:pt x="7003" y="16458"/>
                    </a:lnTo>
                    <a:cubicBezTo>
                      <a:pt x="7004" y="16458"/>
                      <a:pt x="7004" y="16458"/>
                      <a:pt x="7004" y="16458"/>
                    </a:cubicBezTo>
                    <a:lnTo>
                      <a:pt x="7010" y="16458"/>
                    </a:lnTo>
                    <a:cubicBezTo>
                      <a:pt x="7008" y="16458"/>
                      <a:pt x="7006" y="16458"/>
                      <a:pt x="7003" y="1645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1" name="Google Shape;991;p42"/>
              <p:cNvGrpSpPr/>
              <p:nvPr/>
            </p:nvGrpSpPr>
            <p:grpSpPr>
              <a:xfrm>
                <a:off x="4094375" y="3846600"/>
                <a:ext cx="325275" cy="184075"/>
                <a:chOff x="4094375" y="3846600"/>
                <a:chExt cx="325275" cy="184075"/>
              </a:xfrm>
            </p:grpSpPr>
            <p:sp>
              <p:nvSpPr>
                <p:cNvPr id="992" name="Google Shape;992;p42"/>
                <p:cNvSpPr/>
                <p:nvPr/>
              </p:nvSpPr>
              <p:spPr>
                <a:xfrm>
                  <a:off x="4334750" y="3928825"/>
                  <a:ext cx="84900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74" extrusionOk="0">
                      <a:moveTo>
                        <a:pt x="588" y="0"/>
                      </a:moveTo>
                      <a:cubicBezTo>
                        <a:pt x="427" y="924"/>
                        <a:pt x="241" y="1906"/>
                        <a:pt x="0" y="2883"/>
                      </a:cubicBezTo>
                      <a:lnTo>
                        <a:pt x="1869" y="3614"/>
                      </a:lnTo>
                      <a:cubicBezTo>
                        <a:pt x="1885" y="2525"/>
                        <a:pt x="1783" y="1495"/>
                        <a:pt x="1458" y="780"/>
                      </a:cubicBezTo>
                      <a:lnTo>
                        <a:pt x="1458" y="780"/>
                      </a:lnTo>
                      <a:lnTo>
                        <a:pt x="2782" y="1297"/>
                      </a:lnTo>
                      <a:cubicBezTo>
                        <a:pt x="2782" y="1297"/>
                        <a:pt x="2792" y="2296"/>
                        <a:pt x="2541" y="3876"/>
                      </a:cubicBezTo>
                      <a:lnTo>
                        <a:pt x="3059" y="4073"/>
                      </a:lnTo>
                      <a:cubicBezTo>
                        <a:pt x="3203" y="3064"/>
                        <a:pt x="3310" y="2061"/>
                        <a:pt x="3395" y="1095"/>
                      </a:cubicBez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2"/>
                <p:cNvSpPr/>
                <p:nvPr/>
              </p:nvSpPr>
              <p:spPr>
                <a:xfrm>
                  <a:off x="4311800" y="3928825"/>
                  <a:ext cx="3765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3561" extrusionOk="0">
                      <a:moveTo>
                        <a:pt x="1506" y="0"/>
                      </a:moveTo>
                      <a:lnTo>
                        <a:pt x="577" y="801"/>
                      </a:lnTo>
                      <a:cubicBezTo>
                        <a:pt x="427" y="1682"/>
                        <a:pt x="246" y="2627"/>
                        <a:pt x="0" y="3561"/>
                      </a:cubicBezTo>
                      <a:lnTo>
                        <a:pt x="395" y="3273"/>
                      </a:lnTo>
                      <a:lnTo>
                        <a:pt x="918" y="2888"/>
                      </a:lnTo>
                      <a:lnTo>
                        <a:pt x="918" y="2883"/>
                      </a:lnTo>
                      <a:cubicBezTo>
                        <a:pt x="1159" y="1906"/>
                        <a:pt x="1345" y="924"/>
                        <a:pt x="15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2"/>
                <p:cNvSpPr/>
                <p:nvPr/>
              </p:nvSpPr>
              <p:spPr>
                <a:xfrm>
                  <a:off x="4170850" y="3873975"/>
                  <a:ext cx="41550" cy="9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3641" extrusionOk="0">
                      <a:moveTo>
                        <a:pt x="1522" y="0"/>
                      </a:moveTo>
                      <a:cubicBezTo>
                        <a:pt x="1266" y="395"/>
                        <a:pt x="1004" y="806"/>
                        <a:pt x="754" y="1228"/>
                      </a:cubicBezTo>
                      <a:cubicBezTo>
                        <a:pt x="497" y="1650"/>
                        <a:pt x="241" y="2082"/>
                        <a:pt x="1" y="2525"/>
                      </a:cubicBezTo>
                      <a:lnTo>
                        <a:pt x="214" y="3641"/>
                      </a:lnTo>
                      <a:cubicBezTo>
                        <a:pt x="668" y="2787"/>
                        <a:pt x="1175" y="1970"/>
                        <a:pt x="1661" y="1217"/>
                      </a:cubicBezTo>
                      <a:lnTo>
                        <a:pt x="15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42"/>
                <p:cNvSpPr/>
                <p:nvPr/>
              </p:nvSpPr>
              <p:spPr>
                <a:xfrm>
                  <a:off x="4145625" y="3865025"/>
                  <a:ext cx="63300" cy="7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2884" extrusionOk="0">
                      <a:moveTo>
                        <a:pt x="1602" y="1"/>
                      </a:moveTo>
                      <a:cubicBezTo>
                        <a:pt x="1602" y="1"/>
                        <a:pt x="871" y="967"/>
                        <a:pt x="1" y="2488"/>
                      </a:cubicBezTo>
                      <a:lnTo>
                        <a:pt x="1010" y="2883"/>
                      </a:lnTo>
                      <a:cubicBezTo>
                        <a:pt x="1250" y="2440"/>
                        <a:pt x="1506" y="2008"/>
                        <a:pt x="1763" y="1586"/>
                      </a:cubicBezTo>
                      <a:cubicBezTo>
                        <a:pt x="2013" y="1164"/>
                        <a:pt x="2275" y="753"/>
                        <a:pt x="2531" y="358"/>
                      </a:cubicBezTo>
                      <a:lnTo>
                        <a:pt x="16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42"/>
                <p:cNvSpPr/>
                <p:nvPr/>
              </p:nvSpPr>
              <p:spPr>
                <a:xfrm>
                  <a:off x="4189675" y="3873975"/>
                  <a:ext cx="19250" cy="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1229" extrusionOk="0">
                      <a:moveTo>
                        <a:pt x="769" y="0"/>
                      </a:moveTo>
                      <a:lnTo>
                        <a:pt x="769" y="0"/>
                      </a:lnTo>
                      <a:cubicBezTo>
                        <a:pt x="513" y="395"/>
                        <a:pt x="251" y="806"/>
                        <a:pt x="1" y="1228"/>
                      </a:cubicBezTo>
                      <a:cubicBezTo>
                        <a:pt x="251" y="806"/>
                        <a:pt x="513" y="395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2"/>
                <p:cNvSpPr/>
                <p:nvPr/>
              </p:nvSpPr>
              <p:spPr>
                <a:xfrm>
                  <a:off x="4170850" y="3904675"/>
                  <a:ext cx="18850" cy="3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1298" extrusionOk="0">
                      <a:moveTo>
                        <a:pt x="1" y="1297"/>
                      </a:moveTo>
                      <a:cubicBezTo>
                        <a:pt x="241" y="854"/>
                        <a:pt x="497" y="422"/>
                        <a:pt x="754" y="0"/>
                      </a:cubicBezTo>
                      <a:cubicBezTo>
                        <a:pt x="497" y="422"/>
                        <a:pt x="241" y="854"/>
                        <a:pt x="1" y="129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42"/>
                <p:cNvSpPr/>
                <p:nvPr/>
              </p:nvSpPr>
              <p:spPr>
                <a:xfrm>
                  <a:off x="4094375" y="3846600"/>
                  <a:ext cx="91325" cy="8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3226" extrusionOk="0">
                      <a:moveTo>
                        <a:pt x="1768" y="1"/>
                      </a:moveTo>
                      <a:cubicBezTo>
                        <a:pt x="1175" y="770"/>
                        <a:pt x="572" y="1581"/>
                        <a:pt x="1" y="2424"/>
                      </a:cubicBezTo>
                      <a:lnTo>
                        <a:pt x="2051" y="3225"/>
                      </a:lnTo>
                      <a:cubicBezTo>
                        <a:pt x="2921" y="1704"/>
                        <a:pt x="3652" y="738"/>
                        <a:pt x="3652" y="738"/>
                      </a:cubicBezTo>
                      <a:lnTo>
                        <a:pt x="17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9" name="Google Shape;999;p42"/>
              <p:cNvSpPr/>
              <p:nvPr/>
            </p:nvSpPr>
            <p:spPr>
              <a:xfrm>
                <a:off x="4381450" y="4019175"/>
                <a:ext cx="168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62" extrusionOk="0">
                    <a:moveTo>
                      <a:pt x="1" y="0"/>
                    </a:moveTo>
                    <a:lnTo>
                      <a:pt x="673" y="262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0" name="Google Shape;1000;p42"/>
              <p:cNvGrpSpPr/>
              <p:nvPr/>
            </p:nvGrpSpPr>
            <p:grpSpPr>
              <a:xfrm>
                <a:off x="4364650" y="3948300"/>
                <a:ext cx="39925" cy="201950"/>
                <a:chOff x="4364650" y="3948300"/>
                <a:chExt cx="39925" cy="201950"/>
              </a:xfrm>
            </p:grpSpPr>
            <p:sp>
              <p:nvSpPr>
                <p:cNvPr id="1001" name="Google Shape;1001;p42"/>
                <p:cNvSpPr/>
                <p:nvPr/>
              </p:nvSpPr>
              <p:spPr>
                <a:xfrm>
                  <a:off x="4371175" y="3948300"/>
                  <a:ext cx="33400" cy="7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309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26" y="716"/>
                        <a:pt x="428" y="1746"/>
                        <a:pt x="412" y="2835"/>
                      </a:cubicBezTo>
                      <a:lnTo>
                        <a:pt x="1084" y="3097"/>
                      </a:lnTo>
                      <a:cubicBezTo>
                        <a:pt x="1335" y="1517"/>
                        <a:pt x="1325" y="518"/>
                        <a:pt x="1325" y="51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2"/>
                <p:cNvSpPr/>
                <p:nvPr/>
              </p:nvSpPr>
              <p:spPr>
                <a:xfrm>
                  <a:off x="4364650" y="4019175"/>
                  <a:ext cx="33650" cy="1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5243" extrusionOk="0">
                      <a:moveTo>
                        <a:pt x="673" y="0"/>
                      </a:moveTo>
                      <a:cubicBezTo>
                        <a:pt x="641" y="2477"/>
                        <a:pt x="0" y="5243"/>
                        <a:pt x="0" y="5243"/>
                      </a:cubicBezTo>
                      <a:cubicBezTo>
                        <a:pt x="742" y="3342"/>
                        <a:pt x="1137" y="1596"/>
                        <a:pt x="1345" y="262"/>
                      </a:cubicBez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3" name="Google Shape;1003;p42"/>
              <p:cNvSpPr/>
              <p:nvPr/>
            </p:nvSpPr>
            <p:spPr>
              <a:xfrm>
                <a:off x="4120800" y="3928825"/>
                <a:ext cx="298850" cy="41332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6533" fill="none" extrusionOk="0">
                    <a:moveTo>
                      <a:pt x="8558" y="2883"/>
                    </a:moveTo>
                    <a:cubicBezTo>
                      <a:pt x="8793" y="1906"/>
                      <a:pt x="8985" y="924"/>
                      <a:pt x="9146" y="0"/>
                    </a:cubicBezTo>
                    <a:lnTo>
                      <a:pt x="11953" y="1095"/>
                    </a:lnTo>
                    <a:cubicBezTo>
                      <a:pt x="11868" y="2061"/>
                      <a:pt x="11761" y="3064"/>
                      <a:pt x="11617" y="4073"/>
                    </a:cubicBezTo>
                    <a:cubicBezTo>
                      <a:pt x="11227" y="6716"/>
                      <a:pt x="10544" y="9406"/>
                      <a:pt x="9247" y="11622"/>
                    </a:cubicBezTo>
                    <a:cubicBezTo>
                      <a:pt x="7400" y="14782"/>
                      <a:pt x="3519" y="16533"/>
                      <a:pt x="1" y="1516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3990825" y="3846600"/>
                <a:ext cx="343950" cy="46127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18451" fill="none" extrusionOk="0">
                    <a:moveTo>
                      <a:pt x="5200" y="18450"/>
                    </a:moveTo>
                    <a:cubicBezTo>
                      <a:pt x="1677" y="17078"/>
                      <a:pt x="0" y="13165"/>
                      <a:pt x="780" y="9588"/>
                    </a:cubicBezTo>
                    <a:cubicBezTo>
                      <a:pt x="1324" y="7074"/>
                      <a:pt x="2643" y="4635"/>
                      <a:pt x="4143" y="2424"/>
                    </a:cubicBezTo>
                    <a:cubicBezTo>
                      <a:pt x="4714" y="1581"/>
                      <a:pt x="5317" y="770"/>
                      <a:pt x="5910" y="1"/>
                    </a:cubicBezTo>
                    <a:lnTo>
                      <a:pt x="8723" y="1095"/>
                    </a:lnTo>
                    <a:cubicBezTo>
                      <a:pt x="8211" y="1885"/>
                      <a:pt x="7688" y="2734"/>
                      <a:pt x="7202" y="3620"/>
                    </a:cubicBezTo>
                    <a:cubicBezTo>
                      <a:pt x="6401" y="5056"/>
                      <a:pt x="5702" y="6583"/>
                      <a:pt x="5291" y="8110"/>
                    </a:cubicBezTo>
                    <a:cubicBezTo>
                      <a:pt x="4613" y="10640"/>
                      <a:pt x="5606" y="12199"/>
                      <a:pt x="7367" y="12888"/>
                    </a:cubicBezTo>
                    <a:cubicBezTo>
                      <a:pt x="9124" y="13571"/>
                      <a:pt x="10912" y="13096"/>
                      <a:pt x="12124" y="10774"/>
                    </a:cubicBezTo>
                    <a:cubicBezTo>
                      <a:pt x="12855" y="9375"/>
                      <a:pt x="13373" y="7773"/>
                      <a:pt x="13757" y="6177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4127225" y="4212275"/>
                <a:ext cx="20660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4389" fill="none" extrusionOk="0">
                    <a:moveTo>
                      <a:pt x="8264" y="1"/>
                    </a:moveTo>
                    <a:cubicBezTo>
                      <a:pt x="6609" y="2825"/>
                      <a:pt x="3144" y="4389"/>
                      <a:pt x="0" y="3161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4011100" y="4093375"/>
                <a:ext cx="116150" cy="197950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7918" fill="none" extrusionOk="0">
                    <a:moveTo>
                      <a:pt x="4645" y="7917"/>
                    </a:moveTo>
                    <a:cubicBezTo>
                      <a:pt x="1501" y="6695"/>
                      <a:pt x="1" y="3198"/>
                      <a:pt x="695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4209825" y="4214550"/>
                <a:ext cx="99050" cy="665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2660" fill="none" extrusionOk="0">
                    <a:moveTo>
                      <a:pt x="3962" y="1"/>
                    </a:moveTo>
                    <a:cubicBezTo>
                      <a:pt x="3113" y="1399"/>
                      <a:pt x="1645" y="2381"/>
                      <a:pt x="1" y="2659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4041800" y="4111800"/>
                <a:ext cx="362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109" fill="none" extrusionOk="0">
                    <a:moveTo>
                      <a:pt x="129" y="2109"/>
                    </a:moveTo>
                    <a:cubicBezTo>
                      <a:pt x="1" y="1415"/>
                      <a:pt x="1" y="694"/>
                      <a:pt x="145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4052875" y="4192275"/>
                <a:ext cx="2045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21" fill="none" extrusionOk="0">
                    <a:moveTo>
                      <a:pt x="818" y="1420"/>
                    </a:moveTo>
                    <a:cubicBezTo>
                      <a:pt x="476" y="982"/>
                      <a:pt x="204" y="502"/>
                      <a:pt x="1" y="0"/>
                    </a:cubicBez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4130550" y="3873975"/>
                <a:ext cx="218900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1179" fill="none" extrusionOk="0">
                    <a:moveTo>
                      <a:pt x="3134" y="0"/>
                    </a:moveTo>
                    <a:lnTo>
                      <a:pt x="3273" y="1217"/>
                    </a:lnTo>
                    <a:cubicBezTo>
                      <a:pt x="2787" y="1970"/>
                      <a:pt x="2280" y="2787"/>
                      <a:pt x="1826" y="3641"/>
                    </a:cubicBezTo>
                    <a:cubicBezTo>
                      <a:pt x="1287" y="4661"/>
                      <a:pt x="817" y="5734"/>
                      <a:pt x="535" y="6801"/>
                    </a:cubicBezTo>
                    <a:cubicBezTo>
                      <a:pt x="1" y="8819"/>
                      <a:pt x="807" y="10068"/>
                      <a:pt x="2232" y="10623"/>
                    </a:cubicBezTo>
                    <a:cubicBezTo>
                      <a:pt x="3657" y="11179"/>
                      <a:pt x="5099" y="10805"/>
                      <a:pt x="6065" y="8958"/>
                    </a:cubicBezTo>
                    <a:cubicBezTo>
                      <a:pt x="6583" y="7981"/>
                      <a:pt x="6962" y="6876"/>
                      <a:pt x="7250" y="5755"/>
                    </a:cubicBezTo>
                    <a:cubicBezTo>
                      <a:pt x="7496" y="4821"/>
                      <a:pt x="7677" y="3876"/>
                      <a:pt x="7827" y="2995"/>
                    </a:cubicBezTo>
                    <a:lnTo>
                      <a:pt x="8756" y="2194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4094375" y="3907200"/>
                <a:ext cx="818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2312" fill="none" extrusionOk="0">
                    <a:moveTo>
                      <a:pt x="1" y="0"/>
                    </a:moveTo>
                    <a:lnTo>
                      <a:pt x="3060" y="1196"/>
                    </a:lnTo>
                    <a:lnTo>
                      <a:pt x="3273" y="2312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4311800" y="4000875"/>
                <a:ext cx="99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192" fill="none" extrusionOk="0">
                    <a:moveTo>
                      <a:pt x="3977" y="1191"/>
                    </a:moveTo>
                    <a:lnTo>
                      <a:pt x="3977" y="1191"/>
                    </a:lnTo>
                    <a:lnTo>
                      <a:pt x="918" y="1"/>
                    </a:lnTo>
                    <a:lnTo>
                      <a:pt x="918" y="6"/>
                    </a:lnTo>
                    <a:lnTo>
                      <a:pt x="0" y="679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42"/>
            <p:cNvGrpSpPr/>
            <p:nvPr/>
          </p:nvGrpSpPr>
          <p:grpSpPr>
            <a:xfrm>
              <a:off x="7869238" y="326212"/>
              <a:ext cx="665879" cy="769490"/>
              <a:chOff x="3990825" y="3846600"/>
              <a:chExt cx="428825" cy="495550"/>
            </a:xfrm>
          </p:grpSpPr>
          <p:sp>
            <p:nvSpPr>
              <p:cNvPr id="1014" name="Google Shape;1014;p42"/>
              <p:cNvSpPr/>
              <p:nvPr/>
            </p:nvSpPr>
            <p:spPr>
              <a:xfrm>
                <a:off x="4012850" y="3927225"/>
                <a:ext cx="398400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936" h="15694" extrusionOk="0">
                    <a:moveTo>
                      <a:pt x="5312" y="0"/>
                    </a:moveTo>
                    <a:lnTo>
                      <a:pt x="5312" y="0"/>
                    </a:lnTo>
                    <a:cubicBezTo>
                      <a:pt x="3096" y="3908"/>
                      <a:pt x="0" y="11456"/>
                      <a:pt x="6123" y="15657"/>
                    </a:cubicBezTo>
                    <a:lnTo>
                      <a:pt x="6129" y="15657"/>
                    </a:lnTo>
                    <a:cubicBezTo>
                      <a:pt x="6364" y="15682"/>
                      <a:pt x="6599" y="15693"/>
                      <a:pt x="6834" y="15693"/>
                    </a:cubicBezTo>
                    <a:cubicBezTo>
                      <a:pt x="9550" y="15693"/>
                      <a:pt x="12155" y="14104"/>
                      <a:pt x="13565" y="11686"/>
                    </a:cubicBezTo>
                    <a:cubicBezTo>
                      <a:pt x="14862" y="9470"/>
                      <a:pt x="15545" y="6780"/>
                      <a:pt x="15935" y="4137"/>
                    </a:cubicBezTo>
                    <a:lnTo>
                      <a:pt x="15417" y="3940"/>
                    </a:lnTo>
                    <a:cubicBezTo>
                      <a:pt x="15209" y="5274"/>
                      <a:pt x="14814" y="7020"/>
                      <a:pt x="14072" y="8921"/>
                    </a:cubicBezTo>
                    <a:cubicBezTo>
                      <a:pt x="14072" y="8921"/>
                      <a:pt x="14713" y="6155"/>
                      <a:pt x="14745" y="3678"/>
                    </a:cubicBezTo>
                    <a:lnTo>
                      <a:pt x="12876" y="2947"/>
                    </a:lnTo>
                    <a:lnTo>
                      <a:pt x="12876" y="2952"/>
                    </a:lnTo>
                    <a:cubicBezTo>
                      <a:pt x="12780" y="3347"/>
                      <a:pt x="12679" y="3748"/>
                      <a:pt x="12561" y="4148"/>
                    </a:cubicBezTo>
                    <a:cubicBezTo>
                      <a:pt x="12508" y="4346"/>
                      <a:pt x="12444" y="4543"/>
                      <a:pt x="12385" y="4741"/>
                    </a:cubicBezTo>
                    <a:cubicBezTo>
                      <a:pt x="12076" y="5718"/>
                      <a:pt x="11702" y="6673"/>
                      <a:pt x="11243" y="7549"/>
                    </a:cubicBezTo>
                    <a:cubicBezTo>
                      <a:pt x="11093" y="7837"/>
                      <a:pt x="10933" y="8098"/>
                      <a:pt x="10762" y="8333"/>
                    </a:cubicBezTo>
                    <a:cubicBezTo>
                      <a:pt x="10597" y="8568"/>
                      <a:pt x="10421" y="8771"/>
                      <a:pt x="10234" y="8953"/>
                    </a:cubicBezTo>
                    <a:cubicBezTo>
                      <a:pt x="9535" y="9643"/>
                      <a:pt x="8741" y="9950"/>
                      <a:pt x="7916" y="9950"/>
                    </a:cubicBezTo>
                    <a:cubicBezTo>
                      <a:pt x="7689" y="9950"/>
                      <a:pt x="7459" y="9926"/>
                      <a:pt x="7228" y="9881"/>
                    </a:cubicBezTo>
                    <a:cubicBezTo>
                      <a:pt x="6983" y="9828"/>
                      <a:pt x="6732" y="9759"/>
                      <a:pt x="6486" y="9663"/>
                    </a:cubicBezTo>
                    <a:cubicBezTo>
                      <a:pt x="4725" y="8974"/>
                      <a:pt x="3732" y="7415"/>
                      <a:pt x="4410" y="4885"/>
                    </a:cubicBezTo>
                    <a:cubicBezTo>
                      <a:pt x="4565" y="4314"/>
                      <a:pt x="4757" y="3737"/>
                      <a:pt x="4981" y="3171"/>
                    </a:cubicBezTo>
                    <a:cubicBezTo>
                      <a:pt x="5360" y="2226"/>
                      <a:pt x="5819" y="1292"/>
                      <a:pt x="6321" y="395"/>
                    </a:cubicBezTo>
                    <a:lnTo>
                      <a:pt x="53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4106125" y="3937100"/>
                <a:ext cx="228650" cy="238875"/>
              </a:xfrm>
              <a:custGeom>
                <a:avLst/>
                <a:gdLst/>
                <a:ahLst/>
                <a:cxnLst/>
                <a:rect l="l" t="t" r="r" b="b"/>
                <a:pathLst>
                  <a:path w="9146" h="9555" extrusionOk="0">
                    <a:moveTo>
                      <a:pt x="2590" y="0"/>
                    </a:moveTo>
                    <a:cubicBezTo>
                      <a:pt x="2088" y="897"/>
                      <a:pt x="1629" y="1831"/>
                      <a:pt x="1250" y="2776"/>
                    </a:cubicBezTo>
                    <a:cubicBezTo>
                      <a:pt x="1026" y="3342"/>
                      <a:pt x="834" y="3919"/>
                      <a:pt x="679" y="4490"/>
                    </a:cubicBezTo>
                    <a:cubicBezTo>
                      <a:pt x="1" y="7020"/>
                      <a:pt x="994" y="8579"/>
                      <a:pt x="2755" y="9268"/>
                    </a:cubicBezTo>
                    <a:cubicBezTo>
                      <a:pt x="3001" y="9364"/>
                      <a:pt x="3252" y="9433"/>
                      <a:pt x="3497" y="9486"/>
                    </a:cubicBezTo>
                    <a:cubicBezTo>
                      <a:pt x="3728" y="9531"/>
                      <a:pt x="3958" y="9555"/>
                      <a:pt x="4185" y="9555"/>
                    </a:cubicBezTo>
                    <a:cubicBezTo>
                      <a:pt x="5010" y="9555"/>
                      <a:pt x="5804" y="9248"/>
                      <a:pt x="6503" y="8558"/>
                    </a:cubicBezTo>
                    <a:cubicBezTo>
                      <a:pt x="6690" y="8376"/>
                      <a:pt x="6866" y="8173"/>
                      <a:pt x="7031" y="7938"/>
                    </a:cubicBezTo>
                    <a:cubicBezTo>
                      <a:pt x="7202" y="7703"/>
                      <a:pt x="7362" y="7442"/>
                      <a:pt x="7512" y="7154"/>
                    </a:cubicBezTo>
                    <a:cubicBezTo>
                      <a:pt x="7971" y="6278"/>
                      <a:pt x="8345" y="5323"/>
                      <a:pt x="8654" y="4346"/>
                    </a:cubicBezTo>
                    <a:cubicBezTo>
                      <a:pt x="8713" y="4148"/>
                      <a:pt x="8772" y="3951"/>
                      <a:pt x="8830" y="3753"/>
                    </a:cubicBezTo>
                    <a:cubicBezTo>
                      <a:pt x="8948" y="3353"/>
                      <a:pt x="9049" y="2952"/>
                      <a:pt x="9145" y="2557"/>
                    </a:cubicBezTo>
                    <a:lnTo>
                      <a:pt x="9145" y="2557"/>
                    </a:lnTo>
                    <a:lnTo>
                      <a:pt x="8622" y="2942"/>
                    </a:lnTo>
                    <a:lnTo>
                      <a:pt x="8227" y="3230"/>
                    </a:lnTo>
                    <a:cubicBezTo>
                      <a:pt x="7939" y="4351"/>
                      <a:pt x="7560" y="5456"/>
                      <a:pt x="7042" y="6433"/>
                    </a:cubicBezTo>
                    <a:cubicBezTo>
                      <a:pt x="6343" y="7769"/>
                      <a:pt x="5395" y="8334"/>
                      <a:pt x="4384" y="8334"/>
                    </a:cubicBezTo>
                    <a:cubicBezTo>
                      <a:pt x="3998" y="8334"/>
                      <a:pt x="3603" y="8252"/>
                      <a:pt x="3209" y="8098"/>
                    </a:cubicBezTo>
                    <a:cubicBezTo>
                      <a:pt x="1784" y="7543"/>
                      <a:pt x="978" y="6294"/>
                      <a:pt x="1512" y="4276"/>
                    </a:cubicBezTo>
                    <a:cubicBezTo>
                      <a:pt x="1794" y="3209"/>
                      <a:pt x="2264" y="2136"/>
                      <a:pt x="2803" y="1116"/>
                    </a:cubicBezTo>
                    <a:lnTo>
                      <a:pt x="25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4311800" y="4010625"/>
                <a:ext cx="99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89" extrusionOk="0">
                    <a:moveTo>
                      <a:pt x="395" y="1"/>
                    </a:moveTo>
                    <a:lnTo>
                      <a:pt x="0" y="289"/>
                    </a:lnTo>
                    <a:lnTo>
                      <a:pt x="0" y="2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4137350" y="3937100"/>
                <a:ext cx="33525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777" extrusionOk="0">
                    <a:moveTo>
                      <a:pt x="1341" y="0"/>
                    </a:moveTo>
                    <a:cubicBezTo>
                      <a:pt x="839" y="897"/>
                      <a:pt x="380" y="1831"/>
                      <a:pt x="1" y="2776"/>
                    </a:cubicBezTo>
                    <a:cubicBezTo>
                      <a:pt x="380" y="1831"/>
                      <a:pt x="839" y="897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4123075" y="4006500"/>
                <a:ext cx="14300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714" extrusionOk="0">
                    <a:moveTo>
                      <a:pt x="1" y="1714"/>
                    </a:moveTo>
                    <a:cubicBezTo>
                      <a:pt x="156" y="1143"/>
                      <a:pt x="348" y="566"/>
                      <a:pt x="572" y="0"/>
                    </a:cubicBezTo>
                    <a:cubicBezTo>
                      <a:pt x="348" y="566"/>
                      <a:pt x="156" y="1143"/>
                      <a:pt x="1" y="1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4281900" y="4115925"/>
                <a:ext cx="120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86" extrusionOk="0">
                    <a:moveTo>
                      <a:pt x="481" y="1"/>
                    </a:moveTo>
                    <a:cubicBezTo>
                      <a:pt x="331" y="289"/>
                      <a:pt x="171" y="550"/>
                      <a:pt x="0" y="785"/>
                    </a:cubicBezTo>
                    <a:cubicBezTo>
                      <a:pt x="171" y="550"/>
                      <a:pt x="331" y="289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3990825" y="3907200"/>
                <a:ext cx="175250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16459" extrusionOk="0">
                    <a:moveTo>
                      <a:pt x="4143" y="0"/>
                    </a:moveTo>
                    <a:cubicBezTo>
                      <a:pt x="2643" y="2211"/>
                      <a:pt x="1324" y="4650"/>
                      <a:pt x="780" y="7164"/>
                    </a:cubicBezTo>
                    <a:cubicBezTo>
                      <a:pt x="0" y="10741"/>
                      <a:pt x="1677" y="14654"/>
                      <a:pt x="5200" y="16026"/>
                    </a:cubicBezTo>
                    <a:cubicBezTo>
                      <a:pt x="5796" y="16255"/>
                      <a:pt x="6397" y="16399"/>
                      <a:pt x="7003" y="16458"/>
                    </a:cubicBezTo>
                    <a:lnTo>
                      <a:pt x="7003" y="16458"/>
                    </a:lnTo>
                    <a:cubicBezTo>
                      <a:pt x="882" y="12256"/>
                      <a:pt x="3978" y="4709"/>
                      <a:pt x="6193" y="801"/>
                    </a:cubicBezTo>
                    <a:lnTo>
                      <a:pt x="4143" y="0"/>
                    </a:lnTo>
                    <a:close/>
                    <a:moveTo>
                      <a:pt x="7003" y="16458"/>
                    </a:moveTo>
                    <a:lnTo>
                      <a:pt x="7003" y="16458"/>
                    </a:lnTo>
                    <a:cubicBezTo>
                      <a:pt x="7004" y="16458"/>
                      <a:pt x="7004" y="16458"/>
                      <a:pt x="7004" y="16458"/>
                    </a:cubicBezTo>
                    <a:lnTo>
                      <a:pt x="7010" y="16458"/>
                    </a:lnTo>
                    <a:cubicBezTo>
                      <a:pt x="7008" y="16458"/>
                      <a:pt x="7006" y="16458"/>
                      <a:pt x="7003" y="164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1" name="Google Shape;1021;p42"/>
              <p:cNvGrpSpPr/>
              <p:nvPr/>
            </p:nvGrpSpPr>
            <p:grpSpPr>
              <a:xfrm>
                <a:off x="4094375" y="3846600"/>
                <a:ext cx="325275" cy="184075"/>
                <a:chOff x="4094375" y="3846600"/>
                <a:chExt cx="325275" cy="184075"/>
              </a:xfrm>
            </p:grpSpPr>
            <p:sp>
              <p:nvSpPr>
                <p:cNvPr id="1022" name="Google Shape;1022;p42"/>
                <p:cNvSpPr/>
                <p:nvPr/>
              </p:nvSpPr>
              <p:spPr>
                <a:xfrm>
                  <a:off x="4334750" y="3928825"/>
                  <a:ext cx="84900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74" extrusionOk="0">
                      <a:moveTo>
                        <a:pt x="588" y="0"/>
                      </a:moveTo>
                      <a:cubicBezTo>
                        <a:pt x="427" y="924"/>
                        <a:pt x="241" y="1906"/>
                        <a:pt x="0" y="2883"/>
                      </a:cubicBezTo>
                      <a:lnTo>
                        <a:pt x="1869" y="3614"/>
                      </a:lnTo>
                      <a:cubicBezTo>
                        <a:pt x="1885" y="2525"/>
                        <a:pt x="1783" y="1495"/>
                        <a:pt x="1458" y="780"/>
                      </a:cubicBezTo>
                      <a:lnTo>
                        <a:pt x="1458" y="780"/>
                      </a:lnTo>
                      <a:lnTo>
                        <a:pt x="2782" y="1297"/>
                      </a:lnTo>
                      <a:cubicBezTo>
                        <a:pt x="2782" y="1297"/>
                        <a:pt x="2792" y="2296"/>
                        <a:pt x="2541" y="3876"/>
                      </a:cubicBezTo>
                      <a:lnTo>
                        <a:pt x="3059" y="4073"/>
                      </a:lnTo>
                      <a:cubicBezTo>
                        <a:pt x="3203" y="3064"/>
                        <a:pt x="3310" y="2061"/>
                        <a:pt x="3395" y="1095"/>
                      </a:cubicBez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42"/>
                <p:cNvSpPr/>
                <p:nvPr/>
              </p:nvSpPr>
              <p:spPr>
                <a:xfrm>
                  <a:off x="4311800" y="3928825"/>
                  <a:ext cx="3765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3561" extrusionOk="0">
                      <a:moveTo>
                        <a:pt x="1506" y="0"/>
                      </a:moveTo>
                      <a:lnTo>
                        <a:pt x="577" y="801"/>
                      </a:lnTo>
                      <a:cubicBezTo>
                        <a:pt x="427" y="1682"/>
                        <a:pt x="246" y="2627"/>
                        <a:pt x="0" y="3561"/>
                      </a:cubicBezTo>
                      <a:lnTo>
                        <a:pt x="395" y="3273"/>
                      </a:lnTo>
                      <a:lnTo>
                        <a:pt x="918" y="2888"/>
                      </a:lnTo>
                      <a:lnTo>
                        <a:pt x="918" y="2883"/>
                      </a:lnTo>
                      <a:cubicBezTo>
                        <a:pt x="1159" y="1906"/>
                        <a:pt x="1345" y="924"/>
                        <a:pt x="15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2"/>
                <p:cNvSpPr/>
                <p:nvPr/>
              </p:nvSpPr>
              <p:spPr>
                <a:xfrm>
                  <a:off x="4170850" y="3873975"/>
                  <a:ext cx="41550" cy="9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3641" extrusionOk="0">
                      <a:moveTo>
                        <a:pt x="1522" y="0"/>
                      </a:moveTo>
                      <a:cubicBezTo>
                        <a:pt x="1266" y="395"/>
                        <a:pt x="1004" y="806"/>
                        <a:pt x="754" y="1228"/>
                      </a:cubicBezTo>
                      <a:cubicBezTo>
                        <a:pt x="497" y="1650"/>
                        <a:pt x="241" y="2082"/>
                        <a:pt x="1" y="2525"/>
                      </a:cubicBezTo>
                      <a:lnTo>
                        <a:pt x="214" y="3641"/>
                      </a:lnTo>
                      <a:cubicBezTo>
                        <a:pt x="668" y="2787"/>
                        <a:pt x="1175" y="1970"/>
                        <a:pt x="1661" y="1217"/>
                      </a:cubicBezTo>
                      <a:lnTo>
                        <a:pt x="15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2"/>
                <p:cNvSpPr/>
                <p:nvPr/>
              </p:nvSpPr>
              <p:spPr>
                <a:xfrm>
                  <a:off x="4145625" y="3865025"/>
                  <a:ext cx="63300" cy="7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2884" extrusionOk="0">
                      <a:moveTo>
                        <a:pt x="1602" y="1"/>
                      </a:moveTo>
                      <a:cubicBezTo>
                        <a:pt x="1602" y="1"/>
                        <a:pt x="871" y="967"/>
                        <a:pt x="1" y="2488"/>
                      </a:cubicBezTo>
                      <a:lnTo>
                        <a:pt x="1010" y="2883"/>
                      </a:lnTo>
                      <a:cubicBezTo>
                        <a:pt x="1250" y="2440"/>
                        <a:pt x="1506" y="2008"/>
                        <a:pt x="1763" y="1586"/>
                      </a:cubicBezTo>
                      <a:cubicBezTo>
                        <a:pt x="2013" y="1164"/>
                        <a:pt x="2275" y="753"/>
                        <a:pt x="2531" y="358"/>
                      </a:cubicBezTo>
                      <a:lnTo>
                        <a:pt x="16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2"/>
                <p:cNvSpPr/>
                <p:nvPr/>
              </p:nvSpPr>
              <p:spPr>
                <a:xfrm>
                  <a:off x="4189675" y="3873975"/>
                  <a:ext cx="19250" cy="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1229" extrusionOk="0">
                      <a:moveTo>
                        <a:pt x="769" y="0"/>
                      </a:moveTo>
                      <a:lnTo>
                        <a:pt x="769" y="0"/>
                      </a:lnTo>
                      <a:cubicBezTo>
                        <a:pt x="513" y="395"/>
                        <a:pt x="251" y="806"/>
                        <a:pt x="1" y="1228"/>
                      </a:cubicBezTo>
                      <a:cubicBezTo>
                        <a:pt x="251" y="806"/>
                        <a:pt x="513" y="395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2"/>
                <p:cNvSpPr/>
                <p:nvPr/>
              </p:nvSpPr>
              <p:spPr>
                <a:xfrm>
                  <a:off x="4170850" y="3904675"/>
                  <a:ext cx="18850" cy="3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1298" extrusionOk="0">
                      <a:moveTo>
                        <a:pt x="1" y="1297"/>
                      </a:moveTo>
                      <a:cubicBezTo>
                        <a:pt x="241" y="854"/>
                        <a:pt x="497" y="422"/>
                        <a:pt x="754" y="0"/>
                      </a:cubicBezTo>
                      <a:cubicBezTo>
                        <a:pt x="497" y="422"/>
                        <a:pt x="241" y="854"/>
                        <a:pt x="1" y="129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2"/>
                <p:cNvSpPr/>
                <p:nvPr/>
              </p:nvSpPr>
              <p:spPr>
                <a:xfrm>
                  <a:off x="4094375" y="3846600"/>
                  <a:ext cx="91325" cy="8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3226" extrusionOk="0">
                      <a:moveTo>
                        <a:pt x="1768" y="1"/>
                      </a:moveTo>
                      <a:cubicBezTo>
                        <a:pt x="1175" y="770"/>
                        <a:pt x="572" y="1581"/>
                        <a:pt x="1" y="2424"/>
                      </a:cubicBezTo>
                      <a:lnTo>
                        <a:pt x="2051" y="3225"/>
                      </a:lnTo>
                      <a:cubicBezTo>
                        <a:pt x="2921" y="1704"/>
                        <a:pt x="3652" y="738"/>
                        <a:pt x="3652" y="738"/>
                      </a:cubicBezTo>
                      <a:lnTo>
                        <a:pt x="17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9" name="Google Shape;1029;p42"/>
              <p:cNvSpPr/>
              <p:nvPr/>
            </p:nvSpPr>
            <p:spPr>
              <a:xfrm>
                <a:off x="4381450" y="4019175"/>
                <a:ext cx="168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62" extrusionOk="0">
                    <a:moveTo>
                      <a:pt x="1" y="0"/>
                    </a:moveTo>
                    <a:lnTo>
                      <a:pt x="673" y="2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0" name="Google Shape;1030;p42"/>
              <p:cNvGrpSpPr/>
              <p:nvPr/>
            </p:nvGrpSpPr>
            <p:grpSpPr>
              <a:xfrm>
                <a:off x="4364650" y="3948300"/>
                <a:ext cx="39925" cy="201950"/>
                <a:chOff x="4364650" y="3948300"/>
                <a:chExt cx="39925" cy="201950"/>
              </a:xfrm>
            </p:grpSpPr>
            <p:sp>
              <p:nvSpPr>
                <p:cNvPr id="1031" name="Google Shape;1031;p42"/>
                <p:cNvSpPr/>
                <p:nvPr/>
              </p:nvSpPr>
              <p:spPr>
                <a:xfrm>
                  <a:off x="4371175" y="3948300"/>
                  <a:ext cx="33400" cy="7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309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26" y="716"/>
                        <a:pt x="428" y="1746"/>
                        <a:pt x="412" y="2835"/>
                      </a:cubicBezTo>
                      <a:lnTo>
                        <a:pt x="1084" y="3097"/>
                      </a:lnTo>
                      <a:cubicBezTo>
                        <a:pt x="1335" y="1517"/>
                        <a:pt x="1325" y="518"/>
                        <a:pt x="1325" y="51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42"/>
                <p:cNvSpPr/>
                <p:nvPr/>
              </p:nvSpPr>
              <p:spPr>
                <a:xfrm>
                  <a:off x="4364650" y="4019175"/>
                  <a:ext cx="33650" cy="1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5243" extrusionOk="0">
                      <a:moveTo>
                        <a:pt x="673" y="0"/>
                      </a:moveTo>
                      <a:cubicBezTo>
                        <a:pt x="641" y="2477"/>
                        <a:pt x="0" y="5243"/>
                        <a:pt x="0" y="5243"/>
                      </a:cubicBezTo>
                      <a:cubicBezTo>
                        <a:pt x="742" y="3342"/>
                        <a:pt x="1137" y="1596"/>
                        <a:pt x="1345" y="262"/>
                      </a:cubicBez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3" name="Google Shape;1033;p42"/>
              <p:cNvSpPr/>
              <p:nvPr/>
            </p:nvSpPr>
            <p:spPr>
              <a:xfrm>
                <a:off x="4120800" y="3928825"/>
                <a:ext cx="298850" cy="41332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6533" fill="none" extrusionOk="0">
                    <a:moveTo>
                      <a:pt x="8558" y="2883"/>
                    </a:moveTo>
                    <a:cubicBezTo>
                      <a:pt x="8793" y="1906"/>
                      <a:pt x="8985" y="924"/>
                      <a:pt x="9146" y="0"/>
                    </a:cubicBezTo>
                    <a:lnTo>
                      <a:pt x="11953" y="1095"/>
                    </a:lnTo>
                    <a:cubicBezTo>
                      <a:pt x="11868" y="2061"/>
                      <a:pt x="11761" y="3064"/>
                      <a:pt x="11617" y="4073"/>
                    </a:cubicBezTo>
                    <a:cubicBezTo>
                      <a:pt x="11227" y="6716"/>
                      <a:pt x="10544" y="9406"/>
                      <a:pt x="9247" y="11622"/>
                    </a:cubicBezTo>
                    <a:cubicBezTo>
                      <a:pt x="7400" y="14782"/>
                      <a:pt x="3519" y="16533"/>
                      <a:pt x="1" y="15161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3990825" y="3846600"/>
                <a:ext cx="343950" cy="46127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18451" fill="none" extrusionOk="0">
                    <a:moveTo>
                      <a:pt x="5200" y="18450"/>
                    </a:moveTo>
                    <a:cubicBezTo>
                      <a:pt x="1677" y="17078"/>
                      <a:pt x="0" y="13165"/>
                      <a:pt x="780" y="9588"/>
                    </a:cubicBezTo>
                    <a:cubicBezTo>
                      <a:pt x="1324" y="7074"/>
                      <a:pt x="2643" y="4635"/>
                      <a:pt x="4143" y="2424"/>
                    </a:cubicBezTo>
                    <a:cubicBezTo>
                      <a:pt x="4714" y="1581"/>
                      <a:pt x="5317" y="770"/>
                      <a:pt x="5910" y="1"/>
                    </a:cubicBezTo>
                    <a:lnTo>
                      <a:pt x="8723" y="1095"/>
                    </a:lnTo>
                    <a:cubicBezTo>
                      <a:pt x="8211" y="1885"/>
                      <a:pt x="7688" y="2734"/>
                      <a:pt x="7202" y="3620"/>
                    </a:cubicBezTo>
                    <a:cubicBezTo>
                      <a:pt x="6401" y="5056"/>
                      <a:pt x="5702" y="6583"/>
                      <a:pt x="5291" y="8110"/>
                    </a:cubicBezTo>
                    <a:cubicBezTo>
                      <a:pt x="4613" y="10640"/>
                      <a:pt x="5606" y="12199"/>
                      <a:pt x="7367" y="12888"/>
                    </a:cubicBezTo>
                    <a:cubicBezTo>
                      <a:pt x="9124" y="13571"/>
                      <a:pt x="10912" y="13096"/>
                      <a:pt x="12124" y="10774"/>
                    </a:cubicBezTo>
                    <a:cubicBezTo>
                      <a:pt x="12855" y="9375"/>
                      <a:pt x="13373" y="7773"/>
                      <a:pt x="13757" y="6177"/>
                    </a:cubicBez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4127225" y="4212275"/>
                <a:ext cx="20660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4389" fill="none" extrusionOk="0">
                    <a:moveTo>
                      <a:pt x="8264" y="1"/>
                    </a:moveTo>
                    <a:cubicBezTo>
                      <a:pt x="6609" y="2825"/>
                      <a:pt x="3144" y="4389"/>
                      <a:pt x="0" y="3161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4011100" y="4093375"/>
                <a:ext cx="116150" cy="197950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7918" fill="none" extrusionOk="0">
                    <a:moveTo>
                      <a:pt x="4645" y="7917"/>
                    </a:moveTo>
                    <a:cubicBezTo>
                      <a:pt x="1501" y="6695"/>
                      <a:pt x="1" y="3198"/>
                      <a:pt x="695" y="0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4209825" y="4214550"/>
                <a:ext cx="99050" cy="665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2660" fill="none" extrusionOk="0">
                    <a:moveTo>
                      <a:pt x="3962" y="1"/>
                    </a:moveTo>
                    <a:cubicBezTo>
                      <a:pt x="3113" y="1399"/>
                      <a:pt x="1645" y="2381"/>
                      <a:pt x="1" y="2659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4041800" y="4111800"/>
                <a:ext cx="362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109" fill="none" extrusionOk="0">
                    <a:moveTo>
                      <a:pt x="129" y="2109"/>
                    </a:moveTo>
                    <a:cubicBezTo>
                      <a:pt x="1" y="1415"/>
                      <a:pt x="1" y="694"/>
                      <a:pt x="145" y="0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>
                <a:off x="4052875" y="4192275"/>
                <a:ext cx="2045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21" fill="none" extrusionOk="0">
                    <a:moveTo>
                      <a:pt x="818" y="1420"/>
                    </a:moveTo>
                    <a:cubicBezTo>
                      <a:pt x="476" y="982"/>
                      <a:pt x="204" y="502"/>
                      <a:pt x="1" y="0"/>
                    </a:cubicBez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4130550" y="3873975"/>
                <a:ext cx="218900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1179" fill="none" extrusionOk="0">
                    <a:moveTo>
                      <a:pt x="3134" y="0"/>
                    </a:moveTo>
                    <a:lnTo>
                      <a:pt x="3273" y="1217"/>
                    </a:lnTo>
                    <a:cubicBezTo>
                      <a:pt x="2787" y="1970"/>
                      <a:pt x="2280" y="2787"/>
                      <a:pt x="1826" y="3641"/>
                    </a:cubicBezTo>
                    <a:cubicBezTo>
                      <a:pt x="1287" y="4661"/>
                      <a:pt x="817" y="5734"/>
                      <a:pt x="535" y="6801"/>
                    </a:cubicBezTo>
                    <a:cubicBezTo>
                      <a:pt x="1" y="8819"/>
                      <a:pt x="807" y="10068"/>
                      <a:pt x="2232" y="10623"/>
                    </a:cubicBezTo>
                    <a:cubicBezTo>
                      <a:pt x="3657" y="11179"/>
                      <a:pt x="5099" y="10805"/>
                      <a:pt x="6065" y="8958"/>
                    </a:cubicBezTo>
                    <a:cubicBezTo>
                      <a:pt x="6583" y="7981"/>
                      <a:pt x="6962" y="6876"/>
                      <a:pt x="7250" y="5755"/>
                    </a:cubicBezTo>
                    <a:cubicBezTo>
                      <a:pt x="7496" y="4821"/>
                      <a:pt x="7677" y="3876"/>
                      <a:pt x="7827" y="2995"/>
                    </a:cubicBezTo>
                    <a:lnTo>
                      <a:pt x="8756" y="2194"/>
                    </a:lnTo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4094375" y="3907200"/>
                <a:ext cx="818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2312" fill="none" extrusionOk="0">
                    <a:moveTo>
                      <a:pt x="1" y="0"/>
                    </a:moveTo>
                    <a:lnTo>
                      <a:pt x="3060" y="1196"/>
                    </a:lnTo>
                    <a:lnTo>
                      <a:pt x="3273" y="2312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4311800" y="4000875"/>
                <a:ext cx="99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192" fill="none" extrusionOk="0">
                    <a:moveTo>
                      <a:pt x="3977" y="1191"/>
                    </a:moveTo>
                    <a:lnTo>
                      <a:pt x="3977" y="1191"/>
                    </a:lnTo>
                    <a:lnTo>
                      <a:pt x="918" y="1"/>
                    </a:lnTo>
                    <a:lnTo>
                      <a:pt x="918" y="6"/>
                    </a:lnTo>
                    <a:lnTo>
                      <a:pt x="0" y="679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96" y="2183521"/>
            <a:ext cx="3374204" cy="22927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53"/>
          <p:cNvSpPr txBox="1">
            <a:spLocks noGrp="1"/>
          </p:cNvSpPr>
          <p:nvPr>
            <p:ph type="title"/>
          </p:nvPr>
        </p:nvSpPr>
        <p:spPr>
          <a:xfrm>
            <a:off x="1703410" y="1543189"/>
            <a:ext cx="564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Thank You...</a:t>
            </a:r>
            <a:endParaRPr dirty="0"/>
          </a:p>
        </p:txBody>
      </p:sp>
      <p:grpSp>
        <p:nvGrpSpPr>
          <p:cNvPr id="3856" name="Google Shape;3856;p53"/>
          <p:cNvGrpSpPr/>
          <p:nvPr/>
        </p:nvGrpSpPr>
        <p:grpSpPr>
          <a:xfrm flipH="1">
            <a:off x="743863" y="3463071"/>
            <a:ext cx="1004238" cy="1140918"/>
            <a:chOff x="7432347" y="544982"/>
            <a:chExt cx="1004238" cy="1140918"/>
          </a:xfrm>
        </p:grpSpPr>
        <p:grpSp>
          <p:nvGrpSpPr>
            <p:cNvPr id="3857" name="Google Shape;3857;p53"/>
            <p:cNvGrpSpPr/>
            <p:nvPr/>
          </p:nvGrpSpPr>
          <p:grpSpPr>
            <a:xfrm rot="-519367">
              <a:off x="7504442" y="603875"/>
              <a:ext cx="860050" cy="1023131"/>
              <a:chOff x="4212625" y="1491875"/>
              <a:chExt cx="553875" cy="658900"/>
            </a:xfrm>
          </p:grpSpPr>
          <p:grpSp>
            <p:nvGrpSpPr>
              <p:cNvPr id="3858" name="Google Shape;3858;p53"/>
              <p:cNvGrpSpPr/>
              <p:nvPr/>
            </p:nvGrpSpPr>
            <p:grpSpPr>
              <a:xfrm>
                <a:off x="4212625" y="1491875"/>
                <a:ext cx="553875" cy="658900"/>
                <a:chOff x="4212625" y="1491875"/>
                <a:chExt cx="553875" cy="658900"/>
              </a:xfrm>
            </p:grpSpPr>
            <p:sp>
              <p:nvSpPr>
                <p:cNvPr id="3859" name="Google Shape;3859;p53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53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1" name="Google Shape;3861;p53"/>
              <p:cNvGrpSpPr/>
              <p:nvPr/>
            </p:nvGrpSpPr>
            <p:grpSpPr>
              <a:xfrm>
                <a:off x="4324475" y="1790700"/>
                <a:ext cx="412550" cy="330600"/>
                <a:chOff x="4324475" y="1790700"/>
                <a:chExt cx="412550" cy="330600"/>
              </a:xfrm>
            </p:grpSpPr>
            <p:sp>
              <p:nvSpPr>
                <p:cNvPr id="3862" name="Google Shape;3862;p53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53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53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53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53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53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53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53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53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53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53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53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53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53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53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53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53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53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53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53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53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53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53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53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53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53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53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53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53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53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53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53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53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53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53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53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53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53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53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53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53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53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53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53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53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53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53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53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53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53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53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53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53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53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53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53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53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53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53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53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53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53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24" name="Google Shape;3924;p53"/>
              <p:cNvSpPr/>
              <p:nvPr/>
            </p:nvSpPr>
            <p:spPr>
              <a:xfrm>
                <a:off x="4212625" y="1491875"/>
                <a:ext cx="553875" cy="658900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53"/>
              <p:cNvSpPr/>
              <p:nvPr/>
            </p:nvSpPr>
            <p:spPr>
              <a:xfrm>
                <a:off x="4324475" y="1804450"/>
                <a:ext cx="41255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53"/>
              <p:cNvSpPr/>
              <p:nvPr/>
            </p:nvSpPr>
            <p:spPr>
              <a:xfrm>
                <a:off x="4324475" y="1790700"/>
                <a:ext cx="4125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53"/>
              <p:cNvSpPr/>
              <p:nvPr/>
            </p:nvSpPr>
            <p:spPr>
              <a:xfrm>
                <a:off x="4380525" y="1989150"/>
                <a:ext cx="167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53"/>
              <p:cNvSpPr/>
              <p:nvPr/>
            </p:nvSpPr>
            <p:spPr>
              <a:xfrm>
                <a:off x="4429225" y="1960450"/>
                <a:ext cx="105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53"/>
              <p:cNvSpPr/>
              <p:nvPr/>
            </p:nvSpPr>
            <p:spPr>
              <a:xfrm>
                <a:off x="4444325" y="2025450"/>
                <a:ext cx="2525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53"/>
              <p:cNvSpPr/>
              <p:nvPr/>
            </p:nvSpPr>
            <p:spPr>
              <a:xfrm>
                <a:off x="4386525" y="1882775"/>
                <a:ext cx="1845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53"/>
              <p:cNvSpPr/>
              <p:nvPr/>
            </p:nvSpPr>
            <p:spPr>
              <a:xfrm>
                <a:off x="4500375" y="1877850"/>
                <a:ext cx="1175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53"/>
              <p:cNvSpPr/>
              <p:nvPr/>
            </p:nvSpPr>
            <p:spPr>
              <a:xfrm>
                <a:off x="4523325" y="1990625"/>
                <a:ext cx="147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53"/>
              <p:cNvSpPr/>
              <p:nvPr/>
            </p:nvSpPr>
            <p:spPr>
              <a:xfrm>
                <a:off x="4638775" y="1953250"/>
                <a:ext cx="2765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53"/>
              <p:cNvSpPr/>
              <p:nvPr/>
            </p:nvSpPr>
            <p:spPr>
              <a:xfrm>
                <a:off x="4674000" y="2031325"/>
                <a:ext cx="136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53"/>
              <p:cNvSpPr/>
              <p:nvPr/>
            </p:nvSpPr>
            <p:spPr>
              <a:xfrm>
                <a:off x="4599125" y="1921075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3"/>
              <p:cNvSpPr/>
              <p:nvPr/>
            </p:nvSpPr>
            <p:spPr>
              <a:xfrm>
                <a:off x="4676275" y="188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3"/>
              <p:cNvSpPr/>
              <p:nvPr/>
            </p:nvSpPr>
            <p:spPr>
              <a:xfrm>
                <a:off x="4562950" y="2067750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1143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8" name="Google Shape;3938;p53"/>
            <p:cNvGrpSpPr/>
            <p:nvPr/>
          </p:nvGrpSpPr>
          <p:grpSpPr>
            <a:xfrm rot="-519367">
              <a:off x="7504442" y="603875"/>
              <a:ext cx="860050" cy="1023131"/>
              <a:chOff x="4212625" y="1491875"/>
              <a:chExt cx="553875" cy="658900"/>
            </a:xfrm>
          </p:grpSpPr>
          <p:grpSp>
            <p:nvGrpSpPr>
              <p:cNvPr id="3939" name="Google Shape;3939;p53"/>
              <p:cNvGrpSpPr/>
              <p:nvPr/>
            </p:nvGrpSpPr>
            <p:grpSpPr>
              <a:xfrm>
                <a:off x="4212625" y="1491875"/>
                <a:ext cx="553875" cy="658900"/>
                <a:chOff x="4212625" y="1491875"/>
                <a:chExt cx="553875" cy="658900"/>
              </a:xfrm>
            </p:grpSpPr>
            <p:sp>
              <p:nvSpPr>
                <p:cNvPr id="3940" name="Google Shape;3940;p53"/>
                <p:cNvSpPr/>
                <p:nvPr/>
              </p:nvSpPr>
              <p:spPr>
                <a:xfrm>
                  <a:off x="4353425" y="1491875"/>
                  <a:ext cx="413075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" h="26356" extrusionOk="0">
                      <a:moveTo>
                        <a:pt x="1" y="1"/>
                      </a:moveTo>
                      <a:lnTo>
                        <a:pt x="1693" y="4175"/>
                      </a:lnTo>
                      <a:lnTo>
                        <a:pt x="1693" y="12087"/>
                      </a:lnTo>
                      <a:cubicBezTo>
                        <a:pt x="2131" y="12060"/>
                        <a:pt x="2616" y="12039"/>
                        <a:pt x="3129" y="12017"/>
                      </a:cubicBezTo>
                      <a:lnTo>
                        <a:pt x="3236" y="12017"/>
                      </a:lnTo>
                      <a:cubicBezTo>
                        <a:pt x="3407" y="12012"/>
                        <a:pt x="3577" y="12007"/>
                        <a:pt x="3754" y="12001"/>
                      </a:cubicBezTo>
                      <a:cubicBezTo>
                        <a:pt x="3828" y="11996"/>
                        <a:pt x="3903" y="11996"/>
                        <a:pt x="3983" y="11991"/>
                      </a:cubicBezTo>
                      <a:cubicBezTo>
                        <a:pt x="4079" y="11991"/>
                        <a:pt x="4175" y="11985"/>
                        <a:pt x="4271" y="11985"/>
                      </a:cubicBezTo>
                      <a:cubicBezTo>
                        <a:pt x="4426" y="11980"/>
                        <a:pt x="4586" y="11980"/>
                        <a:pt x="4746" y="11975"/>
                      </a:cubicBezTo>
                      <a:cubicBezTo>
                        <a:pt x="4821" y="11975"/>
                        <a:pt x="4891" y="11975"/>
                        <a:pt x="4965" y="11969"/>
                      </a:cubicBezTo>
                      <a:cubicBezTo>
                        <a:pt x="5147" y="11969"/>
                        <a:pt x="5334" y="11964"/>
                        <a:pt x="5521" y="11964"/>
                      </a:cubicBezTo>
                      <a:cubicBezTo>
                        <a:pt x="5574" y="11964"/>
                        <a:pt x="5627" y="11959"/>
                        <a:pt x="5681" y="11959"/>
                      </a:cubicBezTo>
                      <a:cubicBezTo>
                        <a:pt x="5884" y="11959"/>
                        <a:pt x="6092" y="11959"/>
                        <a:pt x="6305" y="11953"/>
                      </a:cubicBezTo>
                      <a:lnTo>
                        <a:pt x="7095" y="11953"/>
                      </a:lnTo>
                      <a:cubicBezTo>
                        <a:pt x="8088" y="11953"/>
                        <a:pt x="9038" y="11964"/>
                        <a:pt x="9919" y="11985"/>
                      </a:cubicBezTo>
                      <a:cubicBezTo>
                        <a:pt x="10426" y="11996"/>
                        <a:pt x="10907" y="12012"/>
                        <a:pt x="11361" y="12033"/>
                      </a:cubicBezTo>
                      <a:cubicBezTo>
                        <a:pt x="11585" y="12039"/>
                        <a:pt x="11804" y="12049"/>
                        <a:pt x="12017" y="12060"/>
                      </a:cubicBezTo>
                      <a:cubicBezTo>
                        <a:pt x="12338" y="12076"/>
                        <a:pt x="12636" y="12092"/>
                        <a:pt x="12919" y="12113"/>
                      </a:cubicBezTo>
                      <a:cubicBezTo>
                        <a:pt x="13106" y="12124"/>
                        <a:pt x="13282" y="12140"/>
                        <a:pt x="13453" y="12151"/>
                      </a:cubicBezTo>
                      <a:cubicBezTo>
                        <a:pt x="13619" y="12167"/>
                        <a:pt x="13779" y="12177"/>
                        <a:pt x="13928" y="12193"/>
                      </a:cubicBezTo>
                      <a:cubicBezTo>
                        <a:pt x="14067" y="12209"/>
                        <a:pt x="14201" y="12220"/>
                        <a:pt x="14323" y="12236"/>
                      </a:cubicBezTo>
                      <a:cubicBezTo>
                        <a:pt x="14393" y="12247"/>
                        <a:pt x="14462" y="12252"/>
                        <a:pt x="14526" y="12263"/>
                      </a:cubicBezTo>
                      <a:cubicBezTo>
                        <a:pt x="14596" y="12274"/>
                        <a:pt x="14660" y="12284"/>
                        <a:pt x="14718" y="12290"/>
                      </a:cubicBezTo>
                      <a:cubicBezTo>
                        <a:pt x="14852" y="12311"/>
                        <a:pt x="14964" y="12332"/>
                        <a:pt x="15060" y="12359"/>
                      </a:cubicBezTo>
                      <a:cubicBezTo>
                        <a:pt x="15076" y="12364"/>
                        <a:pt x="15092" y="12364"/>
                        <a:pt x="15108" y="12370"/>
                      </a:cubicBezTo>
                      <a:cubicBezTo>
                        <a:pt x="15183" y="12391"/>
                        <a:pt x="15236" y="12412"/>
                        <a:pt x="15274" y="12428"/>
                      </a:cubicBezTo>
                      <a:cubicBezTo>
                        <a:pt x="15295" y="12439"/>
                        <a:pt x="15306" y="12450"/>
                        <a:pt x="15316" y="12455"/>
                      </a:cubicBezTo>
                      <a:cubicBezTo>
                        <a:pt x="15327" y="12466"/>
                        <a:pt x="15332" y="12476"/>
                        <a:pt x="15338" y="12482"/>
                      </a:cubicBezTo>
                      <a:cubicBezTo>
                        <a:pt x="15343" y="12487"/>
                        <a:pt x="15343" y="12492"/>
                        <a:pt x="15343" y="12503"/>
                      </a:cubicBezTo>
                      <a:lnTo>
                        <a:pt x="15343" y="24621"/>
                      </a:lnTo>
                      <a:cubicBezTo>
                        <a:pt x="15343" y="24925"/>
                        <a:pt x="15092" y="25176"/>
                        <a:pt x="14788" y="25176"/>
                      </a:cubicBezTo>
                      <a:lnTo>
                        <a:pt x="2061" y="25176"/>
                      </a:lnTo>
                      <a:cubicBezTo>
                        <a:pt x="2392" y="25811"/>
                        <a:pt x="3006" y="26356"/>
                        <a:pt x="4138" y="26356"/>
                      </a:cubicBezTo>
                      <a:lnTo>
                        <a:pt x="14788" y="26356"/>
                      </a:lnTo>
                      <a:cubicBezTo>
                        <a:pt x="15743" y="26356"/>
                        <a:pt x="16523" y="25577"/>
                        <a:pt x="16523" y="24621"/>
                      </a:cubicBezTo>
                      <a:lnTo>
                        <a:pt x="165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53"/>
                <p:cNvSpPr/>
                <p:nvPr/>
              </p:nvSpPr>
              <p:spPr>
                <a:xfrm>
                  <a:off x="4212625" y="1491875"/>
                  <a:ext cx="244250" cy="6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26356" extrusionOk="0">
                      <a:moveTo>
                        <a:pt x="1" y="1"/>
                      </a:moveTo>
                      <a:lnTo>
                        <a:pt x="3294" y="4117"/>
                      </a:lnTo>
                      <a:lnTo>
                        <a:pt x="3294" y="24621"/>
                      </a:lnTo>
                      <a:cubicBezTo>
                        <a:pt x="3294" y="25577"/>
                        <a:pt x="4069" y="26356"/>
                        <a:pt x="5029" y="26356"/>
                      </a:cubicBezTo>
                      <a:lnTo>
                        <a:pt x="9770" y="26356"/>
                      </a:lnTo>
                      <a:cubicBezTo>
                        <a:pt x="8638" y="26356"/>
                        <a:pt x="8024" y="25811"/>
                        <a:pt x="7693" y="25176"/>
                      </a:cubicBezTo>
                      <a:lnTo>
                        <a:pt x="5029" y="25176"/>
                      </a:lnTo>
                      <a:cubicBezTo>
                        <a:pt x="4725" y="25176"/>
                        <a:pt x="4474" y="24925"/>
                        <a:pt x="4474" y="24621"/>
                      </a:cubicBezTo>
                      <a:lnTo>
                        <a:pt x="4474" y="12503"/>
                      </a:lnTo>
                      <a:cubicBezTo>
                        <a:pt x="4474" y="12492"/>
                        <a:pt x="4474" y="12482"/>
                        <a:pt x="4485" y="12471"/>
                      </a:cubicBezTo>
                      <a:cubicBezTo>
                        <a:pt x="4485" y="12471"/>
                        <a:pt x="4490" y="12466"/>
                        <a:pt x="4490" y="12466"/>
                      </a:cubicBezTo>
                      <a:cubicBezTo>
                        <a:pt x="4501" y="12455"/>
                        <a:pt x="4512" y="12450"/>
                        <a:pt x="4522" y="12439"/>
                      </a:cubicBezTo>
                      <a:cubicBezTo>
                        <a:pt x="4528" y="12439"/>
                        <a:pt x="4533" y="12439"/>
                        <a:pt x="4533" y="12434"/>
                      </a:cubicBezTo>
                      <a:cubicBezTo>
                        <a:pt x="4549" y="12428"/>
                        <a:pt x="4565" y="12418"/>
                        <a:pt x="4581" y="12412"/>
                      </a:cubicBezTo>
                      <a:cubicBezTo>
                        <a:pt x="4586" y="12412"/>
                        <a:pt x="4592" y="12407"/>
                        <a:pt x="4602" y="12407"/>
                      </a:cubicBezTo>
                      <a:cubicBezTo>
                        <a:pt x="4618" y="12396"/>
                        <a:pt x="4640" y="12391"/>
                        <a:pt x="4666" y="12386"/>
                      </a:cubicBezTo>
                      <a:cubicBezTo>
                        <a:pt x="4672" y="12380"/>
                        <a:pt x="4682" y="12380"/>
                        <a:pt x="4688" y="12375"/>
                      </a:cubicBezTo>
                      <a:cubicBezTo>
                        <a:pt x="4714" y="12370"/>
                        <a:pt x="4741" y="12364"/>
                        <a:pt x="4773" y="12354"/>
                      </a:cubicBezTo>
                      <a:cubicBezTo>
                        <a:pt x="4779" y="12354"/>
                        <a:pt x="4789" y="12348"/>
                        <a:pt x="4800" y="12348"/>
                      </a:cubicBezTo>
                      <a:cubicBezTo>
                        <a:pt x="4832" y="12343"/>
                        <a:pt x="4864" y="12332"/>
                        <a:pt x="4901" y="12327"/>
                      </a:cubicBezTo>
                      <a:cubicBezTo>
                        <a:pt x="4912" y="12327"/>
                        <a:pt x="4923" y="12322"/>
                        <a:pt x="4933" y="12322"/>
                      </a:cubicBezTo>
                      <a:cubicBezTo>
                        <a:pt x="4965" y="12316"/>
                        <a:pt x="5003" y="12306"/>
                        <a:pt x="5040" y="12300"/>
                      </a:cubicBezTo>
                      <a:cubicBezTo>
                        <a:pt x="5056" y="12300"/>
                        <a:pt x="5072" y="12295"/>
                        <a:pt x="5088" y="12295"/>
                      </a:cubicBezTo>
                      <a:cubicBezTo>
                        <a:pt x="5126" y="12290"/>
                        <a:pt x="5163" y="12284"/>
                        <a:pt x="5200" y="12279"/>
                      </a:cubicBezTo>
                      <a:cubicBezTo>
                        <a:pt x="5222" y="12274"/>
                        <a:pt x="5248" y="12268"/>
                        <a:pt x="5270" y="12268"/>
                      </a:cubicBezTo>
                      <a:cubicBezTo>
                        <a:pt x="5296" y="12263"/>
                        <a:pt x="5328" y="12258"/>
                        <a:pt x="5355" y="12252"/>
                      </a:cubicBezTo>
                      <a:cubicBezTo>
                        <a:pt x="5392" y="12247"/>
                        <a:pt x="5430" y="12247"/>
                        <a:pt x="5473" y="12242"/>
                      </a:cubicBezTo>
                      <a:cubicBezTo>
                        <a:pt x="5478" y="12236"/>
                        <a:pt x="5483" y="12236"/>
                        <a:pt x="5489" y="12236"/>
                      </a:cubicBezTo>
                      <a:cubicBezTo>
                        <a:pt x="5964" y="12177"/>
                        <a:pt x="6588" y="12129"/>
                        <a:pt x="7325" y="12087"/>
                      </a:cubicBezTo>
                      <a:lnTo>
                        <a:pt x="7325" y="4175"/>
                      </a:lnTo>
                      <a:lnTo>
                        <a:pt x="563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42" name="Google Shape;3942;p53"/>
              <p:cNvGrpSpPr/>
              <p:nvPr/>
            </p:nvGrpSpPr>
            <p:grpSpPr>
              <a:xfrm>
                <a:off x="4324475" y="1790700"/>
                <a:ext cx="412550" cy="330600"/>
                <a:chOff x="4324475" y="1790700"/>
                <a:chExt cx="412550" cy="330600"/>
              </a:xfrm>
            </p:grpSpPr>
            <p:sp>
              <p:nvSpPr>
                <p:cNvPr id="3943" name="Google Shape;3943;p53"/>
                <p:cNvSpPr/>
                <p:nvPr/>
              </p:nvSpPr>
              <p:spPr>
                <a:xfrm>
                  <a:off x="4393875" y="1804450"/>
                  <a:ext cx="34315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12674" extrusionOk="0">
                      <a:moveTo>
                        <a:pt x="4501" y="2962"/>
                      </a:moveTo>
                      <a:cubicBezTo>
                        <a:pt x="4550" y="2962"/>
                        <a:pt x="4601" y="2983"/>
                        <a:pt x="4639" y="3016"/>
                      </a:cubicBezTo>
                      <a:cubicBezTo>
                        <a:pt x="4645" y="3022"/>
                        <a:pt x="4650" y="3032"/>
                        <a:pt x="4655" y="3038"/>
                      </a:cubicBezTo>
                      <a:cubicBezTo>
                        <a:pt x="4703" y="3096"/>
                        <a:pt x="4719" y="3166"/>
                        <a:pt x="4698" y="3230"/>
                      </a:cubicBezTo>
                      <a:cubicBezTo>
                        <a:pt x="4693" y="3262"/>
                        <a:pt x="4677" y="3288"/>
                        <a:pt x="4655" y="3315"/>
                      </a:cubicBezTo>
                      <a:cubicBezTo>
                        <a:pt x="4634" y="3342"/>
                        <a:pt x="4602" y="3358"/>
                        <a:pt x="4570" y="3369"/>
                      </a:cubicBezTo>
                      <a:cubicBezTo>
                        <a:pt x="4545" y="3378"/>
                        <a:pt x="4517" y="3384"/>
                        <a:pt x="4489" y="3384"/>
                      </a:cubicBezTo>
                      <a:cubicBezTo>
                        <a:pt x="4469" y="3384"/>
                        <a:pt x="4449" y="3381"/>
                        <a:pt x="4431" y="3374"/>
                      </a:cubicBezTo>
                      <a:cubicBezTo>
                        <a:pt x="4404" y="3369"/>
                        <a:pt x="4378" y="3353"/>
                        <a:pt x="4356" y="3331"/>
                      </a:cubicBezTo>
                      <a:cubicBezTo>
                        <a:pt x="4271" y="3256"/>
                        <a:pt x="4260" y="3118"/>
                        <a:pt x="4340" y="3032"/>
                      </a:cubicBezTo>
                      <a:cubicBezTo>
                        <a:pt x="4378" y="2990"/>
                        <a:pt x="4431" y="2968"/>
                        <a:pt x="4484" y="2963"/>
                      </a:cubicBezTo>
                      <a:cubicBezTo>
                        <a:pt x="4490" y="2962"/>
                        <a:pt x="4495" y="2962"/>
                        <a:pt x="4501" y="2962"/>
                      </a:cubicBezTo>
                      <a:close/>
                      <a:moveTo>
                        <a:pt x="11567" y="3298"/>
                      </a:moveTo>
                      <a:cubicBezTo>
                        <a:pt x="11587" y="3298"/>
                        <a:pt x="11605" y="3306"/>
                        <a:pt x="11627" y="3310"/>
                      </a:cubicBezTo>
                      <a:cubicBezTo>
                        <a:pt x="11734" y="3331"/>
                        <a:pt x="11825" y="3427"/>
                        <a:pt x="11830" y="3545"/>
                      </a:cubicBezTo>
                      <a:cubicBezTo>
                        <a:pt x="11830" y="3577"/>
                        <a:pt x="11825" y="3609"/>
                        <a:pt x="11814" y="3641"/>
                      </a:cubicBezTo>
                      <a:cubicBezTo>
                        <a:pt x="11782" y="3742"/>
                        <a:pt x="11691" y="3817"/>
                        <a:pt x="11584" y="3822"/>
                      </a:cubicBezTo>
                      <a:cubicBezTo>
                        <a:pt x="11574" y="3824"/>
                        <a:pt x="11564" y="3824"/>
                        <a:pt x="11554" y="3824"/>
                      </a:cubicBezTo>
                      <a:cubicBezTo>
                        <a:pt x="11527" y="3824"/>
                        <a:pt x="11501" y="3819"/>
                        <a:pt x="11478" y="3812"/>
                      </a:cubicBezTo>
                      <a:cubicBezTo>
                        <a:pt x="11392" y="3780"/>
                        <a:pt x="11328" y="3700"/>
                        <a:pt x="11312" y="3603"/>
                      </a:cubicBezTo>
                      <a:cubicBezTo>
                        <a:pt x="11307" y="3593"/>
                        <a:pt x="11301" y="3587"/>
                        <a:pt x="11301" y="3577"/>
                      </a:cubicBezTo>
                      <a:cubicBezTo>
                        <a:pt x="11296" y="3433"/>
                        <a:pt x="11408" y="3305"/>
                        <a:pt x="11552" y="3299"/>
                      </a:cubicBezTo>
                      <a:cubicBezTo>
                        <a:pt x="11557" y="3298"/>
                        <a:pt x="11562" y="3298"/>
                        <a:pt x="11567" y="3298"/>
                      </a:cubicBezTo>
                      <a:close/>
                      <a:moveTo>
                        <a:pt x="8486" y="4676"/>
                      </a:moveTo>
                      <a:cubicBezTo>
                        <a:pt x="8553" y="4676"/>
                        <a:pt x="8615" y="4701"/>
                        <a:pt x="8659" y="4741"/>
                      </a:cubicBezTo>
                      <a:cubicBezTo>
                        <a:pt x="8696" y="4778"/>
                        <a:pt x="8723" y="4826"/>
                        <a:pt x="8734" y="4874"/>
                      </a:cubicBezTo>
                      <a:cubicBezTo>
                        <a:pt x="8739" y="4890"/>
                        <a:pt x="8744" y="4906"/>
                        <a:pt x="8750" y="4922"/>
                      </a:cubicBezTo>
                      <a:cubicBezTo>
                        <a:pt x="8750" y="4943"/>
                        <a:pt x="8744" y="4959"/>
                        <a:pt x="8739" y="4975"/>
                      </a:cubicBezTo>
                      <a:cubicBezTo>
                        <a:pt x="8723" y="5098"/>
                        <a:pt x="8627" y="5194"/>
                        <a:pt x="8499" y="5200"/>
                      </a:cubicBezTo>
                      <a:cubicBezTo>
                        <a:pt x="8493" y="5200"/>
                        <a:pt x="8487" y="5200"/>
                        <a:pt x="8481" y="5200"/>
                      </a:cubicBezTo>
                      <a:cubicBezTo>
                        <a:pt x="8418" y="5200"/>
                        <a:pt x="8356" y="5175"/>
                        <a:pt x="8312" y="5136"/>
                      </a:cubicBezTo>
                      <a:cubicBezTo>
                        <a:pt x="8285" y="5109"/>
                        <a:pt x="8264" y="5082"/>
                        <a:pt x="8248" y="5055"/>
                      </a:cubicBezTo>
                      <a:cubicBezTo>
                        <a:pt x="8232" y="5023"/>
                        <a:pt x="8221" y="4986"/>
                        <a:pt x="8221" y="4954"/>
                      </a:cubicBezTo>
                      <a:cubicBezTo>
                        <a:pt x="8221" y="4933"/>
                        <a:pt x="8227" y="4917"/>
                        <a:pt x="8227" y="4895"/>
                      </a:cubicBezTo>
                      <a:cubicBezTo>
                        <a:pt x="8237" y="4847"/>
                        <a:pt x="8253" y="4799"/>
                        <a:pt x="8285" y="4762"/>
                      </a:cubicBezTo>
                      <a:cubicBezTo>
                        <a:pt x="8291" y="4757"/>
                        <a:pt x="8301" y="4757"/>
                        <a:pt x="8307" y="4746"/>
                      </a:cubicBezTo>
                      <a:cubicBezTo>
                        <a:pt x="8349" y="4708"/>
                        <a:pt x="8408" y="4682"/>
                        <a:pt x="8467" y="4676"/>
                      </a:cubicBezTo>
                      <a:cubicBezTo>
                        <a:pt x="8473" y="4676"/>
                        <a:pt x="8479" y="4676"/>
                        <a:pt x="8486" y="4676"/>
                      </a:cubicBezTo>
                      <a:close/>
                      <a:moveTo>
                        <a:pt x="1623" y="6241"/>
                      </a:moveTo>
                      <a:cubicBezTo>
                        <a:pt x="1655" y="6241"/>
                        <a:pt x="1682" y="6246"/>
                        <a:pt x="1708" y="6257"/>
                      </a:cubicBezTo>
                      <a:cubicBezTo>
                        <a:pt x="1783" y="6289"/>
                        <a:pt x="1837" y="6363"/>
                        <a:pt x="1837" y="6454"/>
                      </a:cubicBezTo>
                      <a:cubicBezTo>
                        <a:pt x="1837" y="6540"/>
                        <a:pt x="1783" y="6614"/>
                        <a:pt x="1708" y="6646"/>
                      </a:cubicBezTo>
                      <a:cubicBezTo>
                        <a:pt x="1682" y="6657"/>
                        <a:pt x="1655" y="6662"/>
                        <a:pt x="1623" y="6662"/>
                      </a:cubicBezTo>
                      <a:cubicBezTo>
                        <a:pt x="1596" y="6662"/>
                        <a:pt x="1570" y="6657"/>
                        <a:pt x="1543" y="6646"/>
                      </a:cubicBezTo>
                      <a:cubicBezTo>
                        <a:pt x="1468" y="6614"/>
                        <a:pt x="1415" y="6540"/>
                        <a:pt x="1415" y="6454"/>
                      </a:cubicBezTo>
                      <a:cubicBezTo>
                        <a:pt x="1415" y="6363"/>
                        <a:pt x="1468" y="6289"/>
                        <a:pt x="1543" y="6257"/>
                      </a:cubicBezTo>
                      <a:cubicBezTo>
                        <a:pt x="1570" y="6246"/>
                        <a:pt x="1596" y="6241"/>
                        <a:pt x="1623" y="6241"/>
                      </a:cubicBezTo>
                      <a:close/>
                      <a:moveTo>
                        <a:pt x="10347" y="5999"/>
                      </a:moveTo>
                      <a:cubicBezTo>
                        <a:pt x="10445" y="5999"/>
                        <a:pt x="10541" y="6027"/>
                        <a:pt x="10623" y="6080"/>
                      </a:cubicBezTo>
                      <a:cubicBezTo>
                        <a:pt x="10655" y="6102"/>
                        <a:pt x="10682" y="6123"/>
                        <a:pt x="10704" y="6150"/>
                      </a:cubicBezTo>
                      <a:cubicBezTo>
                        <a:pt x="10901" y="6347"/>
                        <a:pt x="10901" y="6662"/>
                        <a:pt x="10704" y="6860"/>
                      </a:cubicBezTo>
                      <a:cubicBezTo>
                        <a:pt x="10639" y="6929"/>
                        <a:pt x="10559" y="6967"/>
                        <a:pt x="10474" y="6988"/>
                      </a:cubicBezTo>
                      <a:cubicBezTo>
                        <a:pt x="10431" y="6999"/>
                        <a:pt x="10389" y="7009"/>
                        <a:pt x="10346" y="7009"/>
                      </a:cubicBezTo>
                      <a:cubicBezTo>
                        <a:pt x="10218" y="7009"/>
                        <a:pt x="10090" y="6961"/>
                        <a:pt x="9988" y="6860"/>
                      </a:cubicBezTo>
                      <a:cubicBezTo>
                        <a:pt x="9796" y="6662"/>
                        <a:pt x="9796" y="6347"/>
                        <a:pt x="9988" y="6150"/>
                      </a:cubicBezTo>
                      <a:cubicBezTo>
                        <a:pt x="10015" y="6123"/>
                        <a:pt x="10042" y="6102"/>
                        <a:pt x="10068" y="6080"/>
                      </a:cubicBezTo>
                      <a:cubicBezTo>
                        <a:pt x="10122" y="6048"/>
                        <a:pt x="10175" y="6027"/>
                        <a:pt x="10228" y="6016"/>
                      </a:cubicBezTo>
                      <a:cubicBezTo>
                        <a:pt x="10239" y="6011"/>
                        <a:pt x="10250" y="6011"/>
                        <a:pt x="10260" y="6006"/>
                      </a:cubicBezTo>
                      <a:cubicBezTo>
                        <a:pt x="10289" y="6001"/>
                        <a:pt x="10318" y="5999"/>
                        <a:pt x="10347" y="5999"/>
                      </a:cubicBezTo>
                      <a:close/>
                      <a:moveTo>
                        <a:pt x="5456" y="7479"/>
                      </a:moveTo>
                      <a:cubicBezTo>
                        <a:pt x="5525" y="7479"/>
                        <a:pt x="5595" y="7500"/>
                        <a:pt x="5648" y="7548"/>
                      </a:cubicBezTo>
                      <a:cubicBezTo>
                        <a:pt x="5675" y="7570"/>
                        <a:pt x="5696" y="7602"/>
                        <a:pt x="5712" y="7629"/>
                      </a:cubicBezTo>
                      <a:cubicBezTo>
                        <a:pt x="5755" y="7725"/>
                        <a:pt x="5744" y="7837"/>
                        <a:pt x="5669" y="7917"/>
                      </a:cubicBezTo>
                      <a:cubicBezTo>
                        <a:pt x="5621" y="7970"/>
                        <a:pt x="5557" y="8002"/>
                        <a:pt x="5488" y="8008"/>
                      </a:cubicBezTo>
                      <a:cubicBezTo>
                        <a:pt x="5456" y="8008"/>
                        <a:pt x="5419" y="8002"/>
                        <a:pt x="5387" y="7992"/>
                      </a:cubicBezTo>
                      <a:cubicBezTo>
                        <a:pt x="5355" y="7981"/>
                        <a:pt x="5323" y="7965"/>
                        <a:pt x="5296" y="7938"/>
                      </a:cubicBezTo>
                      <a:cubicBezTo>
                        <a:pt x="5205" y="7858"/>
                        <a:pt x="5189" y="7730"/>
                        <a:pt x="5242" y="7629"/>
                      </a:cubicBezTo>
                      <a:cubicBezTo>
                        <a:pt x="5253" y="7607"/>
                        <a:pt x="5264" y="7586"/>
                        <a:pt x="5280" y="7570"/>
                      </a:cubicBezTo>
                      <a:cubicBezTo>
                        <a:pt x="5301" y="7543"/>
                        <a:pt x="5328" y="7522"/>
                        <a:pt x="5360" y="7506"/>
                      </a:cubicBezTo>
                      <a:cubicBezTo>
                        <a:pt x="5392" y="7490"/>
                        <a:pt x="5424" y="7484"/>
                        <a:pt x="5456" y="7479"/>
                      </a:cubicBezTo>
                      <a:close/>
                      <a:moveTo>
                        <a:pt x="11472" y="9080"/>
                      </a:moveTo>
                      <a:cubicBezTo>
                        <a:pt x="11612" y="9080"/>
                        <a:pt x="11734" y="9186"/>
                        <a:pt x="11739" y="9331"/>
                      </a:cubicBezTo>
                      <a:cubicBezTo>
                        <a:pt x="11745" y="9390"/>
                        <a:pt x="11723" y="9438"/>
                        <a:pt x="11696" y="9486"/>
                      </a:cubicBezTo>
                      <a:cubicBezTo>
                        <a:pt x="11686" y="9497"/>
                        <a:pt x="11680" y="9508"/>
                        <a:pt x="11675" y="9518"/>
                      </a:cubicBezTo>
                      <a:cubicBezTo>
                        <a:pt x="11670" y="9524"/>
                        <a:pt x="11664" y="9524"/>
                        <a:pt x="11659" y="9529"/>
                      </a:cubicBezTo>
                      <a:cubicBezTo>
                        <a:pt x="11643" y="9550"/>
                        <a:pt x="11622" y="9566"/>
                        <a:pt x="11595" y="9582"/>
                      </a:cubicBezTo>
                      <a:cubicBezTo>
                        <a:pt x="11563" y="9593"/>
                        <a:pt x="11531" y="9604"/>
                        <a:pt x="11494" y="9604"/>
                      </a:cubicBezTo>
                      <a:cubicBezTo>
                        <a:pt x="11487" y="9604"/>
                        <a:pt x="11481" y="9604"/>
                        <a:pt x="11475" y="9604"/>
                      </a:cubicBezTo>
                      <a:cubicBezTo>
                        <a:pt x="11338" y="9604"/>
                        <a:pt x="11221" y="9496"/>
                        <a:pt x="11216" y="9358"/>
                      </a:cubicBezTo>
                      <a:cubicBezTo>
                        <a:pt x="11211" y="9321"/>
                        <a:pt x="11216" y="9289"/>
                        <a:pt x="11227" y="9257"/>
                      </a:cubicBezTo>
                      <a:cubicBezTo>
                        <a:pt x="11253" y="9193"/>
                        <a:pt x="11301" y="9139"/>
                        <a:pt x="11360" y="9107"/>
                      </a:cubicBezTo>
                      <a:cubicBezTo>
                        <a:pt x="11392" y="9091"/>
                        <a:pt x="11424" y="9086"/>
                        <a:pt x="11462" y="9081"/>
                      </a:cubicBezTo>
                      <a:cubicBezTo>
                        <a:pt x="11465" y="9080"/>
                        <a:pt x="11468" y="9080"/>
                        <a:pt x="11472" y="9080"/>
                      </a:cubicBezTo>
                      <a:close/>
                      <a:moveTo>
                        <a:pt x="2520" y="8840"/>
                      </a:moveTo>
                      <a:cubicBezTo>
                        <a:pt x="2664" y="8840"/>
                        <a:pt x="2787" y="8894"/>
                        <a:pt x="2878" y="8990"/>
                      </a:cubicBezTo>
                      <a:cubicBezTo>
                        <a:pt x="2968" y="9081"/>
                        <a:pt x="3027" y="9203"/>
                        <a:pt x="3027" y="9342"/>
                      </a:cubicBezTo>
                      <a:cubicBezTo>
                        <a:pt x="3027" y="9470"/>
                        <a:pt x="2979" y="9577"/>
                        <a:pt x="2910" y="9668"/>
                      </a:cubicBezTo>
                      <a:cubicBezTo>
                        <a:pt x="2813" y="9780"/>
                        <a:pt x="2680" y="9849"/>
                        <a:pt x="2520" y="9849"/>
                      </a:cubicBezTo>
                      <a:cubicBezTo>
                        <a:pt x="2488" y="9849"/>
                        <a:pt x="2456" y="9844"/>
                        <a:pt x="2418" y="9839"/>
                      </a:cubicBezTo>
                      <a:cubicBezTo>
                        <a:pt x="2189" y="9791"/>
                        <a:pt x="2018" y="9588"/>
                        <a:pt x="2018" y="9342"/>
                      </a:cubicBezTo>
                      <a:cubicBezTo>
                        <a:pt x="2018" y="9102"/>
                        <a:pt x="2189" y="8899"/>
                        <a:pt x="2418" y="8851"/>
                      </a:cubicBezTo>
                      <a:cubicBezTo>
                        <a:pt x="2456" y="8846"/>
                        <a:pt x="2488" y="8840"/>
                        <a:pt x="2520" y="8840"/>
                      </a:cubicBezTo>
                      <a:close/>
                      <a:moveTo>
                        <a:pt x="7050" y="10541"/>
                      </a:moveTo>
                      <a:cubicBezTo>
                        <a:pt x="7076" y="10541"/>
                        <a:pt x="7103" y="10547"/>
                        <a:pt x="7127" y="10559"/>
                      </a:cubicBezTo>
                      <a:cubicBezTo>
                        <a:pt x="7159" y="10570"/>
                        <a:pt x="7186" y="10586"/>
                        <a:pt x="7212" y="10607"/>
                      </a:cubicBezTo>
                      <a:cubicBezTo>
                        <a:pt x="7239" y="10629"/>
                        <a:pt x="7260" y="10655"/>
                        <a:pt x="7276" y="10687"/>
                      </a:cubicBezTo>
                      <a:cubicBezTo>
                        <a:pt x="7292" y="10719"/>
                        <a:pt x="7298" y="10751"/>
                        <a:pt x="7303" y="10789"/>
                      </a:cubicBezTo>
                      <a:cubicBezTo>
                        <a:pt x="7303" y="10826"/>
                        <a:pt x="7298" y="10858"/>
                        <a:pt x="7287" y="10885"/>
                      </a:cubicBezTo>
                      <a:cubicBezTo>
                        <a:pt x="7255" y="10986"/>
                        <a:pt x="7164" y="11061"/>
                        <a:pt x="7052" y="11066"/>
                      </a:cubicBezTo>
                      <a:cubicBezTo>
                        <a:pt x="7015" y="11066"/>
                        <a:pt x="6983" y="11061"/>
                        <a:pt x="6951" y="11050"/>
                      </a:cubicBezTo>
                      <a:cubicBezTo>
                        <a:pt x="6855" y="11018"/>
                        <a:pt x="6780" y="10928"/>
                        <a:pt x="6775" y="10821"/>
                      </a:cubicBezTo>
                      <a:cubicBezTo>
                        <a:pt x="6769" y="10671"/>
                        <a:pt x="6876" y="10549"/>
                        <a:pt x="7025" y="10543"/>
                      </a:cubicBezTo>
                      <a:cubicBezTo>
                        <a:pt x="7033" y="10542"/>
                        <a:pt x="7042" y="10541"/>
                        <a:pt x="7050" y="10541"/>
                      </a:cubicBezTo>
                      <a:close/>
                      <a:moveTo>
                        <a:pt x="13725" y="0"/>
                      </a:moveTo>
                      <a:cubicBezTo>
                        <a:pt x="13725" y="86"/>
                        <a:pt x="13431" y="166"/>
                        <a:pt x="12908" y="235"/>
                      </a:cubicBezTo>
                      <a:cubicBezTo>
                        <a:pt x="12791" y="251"/>
                        <a:pt x="12663" y="267"/>
                        <a:pt x="12524" y="283"/>
                      </a:cubicBezTo>
                      <a:cubicBezTo>
                        <a:pt x="12316" y="304"/>
                        <a:pt x="12086" y="326"/>
                        <a:pt x="11835" y="347"/>
                      </a:cubicBezTo>
                      <a:cubicBezTo>
                        <a:pt x="11494" y="374"/>
                        <a:pt x="11120" y="400"/>
                        <a:pt x="10714" y="422"/>
                      </a:cubicBezTo>
                      <a:cubicBezTo>
                        <a:pt x="10613" y="427"/>
                        <a:pt x="10506" y="433"/>
                        <a:pt x="10399" y="438"/>
                      </a:cubicBezTo>
                      <a:cubicBezTo>
                        <a:pt x="10292" y="443"/>
                        <a:pt x="10175" y="449"/>
                        <a:pt x="10063" y="454"/>
                      </a:cubicBezTo>
                      <a:cubicBezTo>
                        <a:pt x="8750" y="513"/>
                        <a:pt x="7170" y="545"/>
                        <a:pt x="5477" y="545"/>
                      </a:cubicBezTo>
                      <a:lnTo>
                        <a:pt x="4687" y="545"/>
                      </a:lnTo>
                      <a:cubicBezTo>
                        <a:pt x="4474" y="545"/>
                        <a:pt x="4266" y="539"/>
                        <a:pt x="4057" y="539"/>
                      </a:cubicBezTo>
                      <a:lnTo>
                        <a:pt x="3908" y="539"/>
                      </a:lnTo>
                      <a:cubicBezTo>
                        <a:pt x="3716" y="534"/>
                        <a:pt x="3529" y="534"/>
                        <a:pt x="3342" y="529"/>
                      </a:cubicBezTo>
                      <a:cubicBezTo>
                        <a:pt x="3273" y="529"/>
                        <a:pt x="3203" y="523"/>
                        <a:pt x="3139" y="523"/>
                      </a:cubicBezTo>
                      <a:cubicBezTo>
                        <a:pt x="2968" y="523"/>
                        <a:pt x="2808" y="518"/>
                        <a:pt x="2643" y="513"/>
                      </a:cubicBezTo>
                      <a:cubicBezTo>
                        <a:pt x="2557" y="513"/>
                        <a:pt x="2466" y="507"/>
                        <a:pt x="2376" y="507"/>
                      </a:cubicBezTo>
                      <a:cubicBezTo>
                        <a:pt x="2290" y="502"/>
                        <a:pt x="2205" y="502"/>
                        <a:pt x="2120" y="497"/>
                      </a:cubicBezTo>
                      <a:cubicBezTo>
                        <a:pt x="1949" y="497"/>
                        <a:pt x="1789" y="491"/>
                        <a:pt x="1628" y="481"/>
                      </a:cubicBezTo>
                      <a:lnTo>
                        <a:pt x="1506" y="481"/>
                      </a:lnTo>
                      <a:cubicBezTo>
                        <a:pt x="1287" y="470"/>
                        <a:pt x="1079" y="465"/>
                        <a:pt x="881" y="454"/>
                      </a:cubicBezTo>
                      <a:lnTo>
                        <a:pt x="876" y="454"/>
                      </a:lnTo>
                      <a:cubicBezTo>
                        <a:pt x="598" y="443"/>
                        <a:pt x="331" y="427"/>
                        <a:pt x="75" y="411"/>
                      </a:cubicBezTo>
                      <a:lnTo>
                        <a:pt x="75" y="3171"/>
                      </a:lnTo>
                      <a:cubicBezTo>
                        <a:pt x="107" y="3171"/>
                        <a:pt x="134" y="3182"/>
                        <a:pt x="160" y="3187"/>
                      </a:cubicBezTo>
                      <a:cubicBezTo>
                        <a:pt x="171" y="3192"/>
                        <a:pt x="176" y="3192"/>
                        <a:pt x="187" y="3192"/>
                      </a:cubicBezTo>
                      <a:cubicBezTo>
                        <a:pt x="224" y="3208"/>
                        <a:pt x="262" y="3230"/>
                        <a:pt x="294" y="3256"/>
                      </a:cubicBezTo>
                      <a:cubicBezTo>
                        <a:pt x="433" y="3379"/>
                        <a:pt x="443" y="3587"/>
                        <a:pt x="326" y="3726"/>
                      </a:cubicBezTo>
                      <a:lnTo>
                        <a:pt x="320" y="3726"/>
                      </a:lnTo>
                      <a:cubicBezTo>
                        <a:pt x="288" y="3764"/>
                        <a:pt x="251" y="3790"/>
                        <a:pt x="214" y="3806"/>
                      </a:cubicBezTo>
                      <a:cubicBezTo>
                        <a:pt x="198" y="3812"/>
                        <a:pt x="176" y="3817"/>
                        <a:pt x="160" y="3817"/>
                      </a:cubicBezTo>
                      <a:cubicBezTo>
                        <a:pt x="139" y="3828"/>
                        <a:pt x="112" y="3833"/>
                        <a:pt x="86" y="3833"/>
                      </a:cubicBezTo>
                      <a:cubicBezTo>
                        <a:pt x="86" y="3833"/>
                        <a:pt x="80" y="3838"/>
                        <a:pt x="75" y="3838"/>
                      </a:cubicBezTo>
                      <a:lnTo>
                        <a:pt x="75" y="7532"/>
                      </a:lnTo>
                      <a:cubicBezTo>
                        <a:pt x="86" y="7548"/>
                        <a:pt x="91" y="7564"/>
                        <a:pt x="96" y="7575"/>
                      </a:cubicBezTo>
                      <a:cubicBezTo>
                        <a:pt x="102" y="7586"/>
                        <a:pt x="107" y="7591"/>
                        <a:pt x="107" y="7602"/>
                      </a:cubicBezTo>
                      <a:cubicBezTo>
                        <a:pt x="123" y="7639"/>
                        <a:pt x="134" y="7677"/>
                        <a:pt x="134" y="7719"/>
                      </a:cubicBezTo>
                      <a:cubicBezTo>
                        <a:pt x="134" y="7762"/>
                        <a:pt x="123" y="7805"/>
                        <a:pt x="107" y="7842"/>
                      </a:cubicBezTo>
                      <a:cubicBezTo>
                        <a:pt x="107" y="7847"/>
                        <a:pt x="102" y="7853"/>
                        <a:pt x="96" y="7863"/>
                      </a:cubicBezTo>
                      <a:cubicBezTo>
                        <a:pt x="91" y="7874"/>
                        <a:pt x="86" y="7890"/>
                        <a:pt x="75" y="7906"/>
                      </a:cubicBezTo>
                      <a:lnTo>
                        <a:pt x="75" y="10805"/>
                      </a:lnTo>
                      <a:cubicBezTo>
                        <a:pt x="75" y="10805"/>
                        <a:pt x="0" y="11814"/>
                        <a:pt x="443" y="12673"/>
                      </a:cubicBezTo>
                      <a:lnTo>
                        <a:pt x="13170" y="12673"/>
                      </a:lnTo>
                      <a:cubicBezTo>
                        <a:pt x="13474" y="12673"/>
                        <a:pt x="13725" y="12422"/>
                        <a:pt x="13725" y="12118"/>
                      </a:cubicBezTo>
                      <a:lnTo>
                        <a:pt x="137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53"/>
                <p:cNvSpPr/>
                <p:nvPr/>
              </p:nvSpPr>
              <p:spPr>
                <a:xfrm>
                  <a:off x="4395725" y="1790700"/>
                  <a:ext cx="3413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" h="1095" extrusionOk="0">
                      <a:moveTo>
                        <a:pt x="4613" y="0"/>
                      </a:moveTo>
                      <a:cubicBezTo>
                        <a:pt x="4400" y="0"/>
                        <a:pt x="4192" y="6"/>
                        <a:pt x="3989" y="6"/>
                      </a:cubicBezTo>
                      <a:cubicBezTo>
                        <a:pt x="3935" y="6"/>
                        <a:pt x="3882" y="11"/>
                        <a:pt x="3829" y="11"/>
                      </a:cubicBezTo>
                      <a:cubicBezTo>
                        <a:pt x="3642" y="11"/>
                        <a:pt x="3455" y="16"/>
                        <a:pt x="3273" y="16"/>
                      </a:cubicBezTo>
                      <a:cubicBezTo>
                        <a:pt x="3199" y="22"/>
                        <a:pt x="3129" y="22"/>
                        <a:pt x="3054" y="22"/>
                      </a:cubicBezTo>
                      <a:cubicBezTo>
                        <a:pt x="2894" y="27"/>
                        <a:pt x="2734" y="27"/>
                        <a:pt x="2579" y="32"/>
                      </a:cubicBezTo>
                      <a:cubicBezTo>
                        <a:pt x="2483" y="32"/>
                        <a:pt x="2387" y="38"/>
                        <a:pt x="2291" y="38"/>
                      </a:cubicBezTo>
                      <a:cubicBezTo>
                        <a:pt x="2211" y="43"/>
                        <a:pt x="2136" y="43"/>
                        <a:pt x="2062" y="48"/>
                      </a:cubicBezTo>
                      <a:cubicBezTo>
                        <a:pt x="1885" y="54"/>
                        <a:pt x="1715" y="59"/>
                        <a:pt x="1544" y="64"/>
                      </a:cubicBezTo>
                      <a:lnTo>
                        <a:pt x="1437" y="64"/>
                      </a:lnTo>
                      <a:cubicBezTo>
                        <a:pt x="924" y="86"/>
                        <a:pt x="444" y="107"/>
                        <a:pt x="1" y="134"/>
                      </a:cubicBezTo>
                      <a:lnTo>
                        <a:pt x="1" y="961"/>
                      </a:lnTo>
                      <a:cubicBezTo>
                        <a:pt x="257" y="977"/>
                        <a:pt x="524" y="993"/>
                        <a:pt x="802" y="1004"/>
                      </a:cubicBezTo>
                      <a:lnTo>
                        <a:pt x="807" y="1004"/>
                      </a:lnTo>
                      <a:cubicBezTo>
                        <a:pt x="1005" y="1015"/>
                        <a:pt x="1218" y="1020"/>
                        <a:pt x="1432" y="1031"/>
                      </a:cubicBezTo>
                      <a:lnTo>
                        <a:pt x="1554" y="1031"/>
                      </a:lnTo>
                      <a:cubicBezTo>
                        <a:pt x="1715" y="1041"/>
                        <a:pt x="1875" y="1047"/>
                        <a:pt x="2046" y="1047"/>
                      </a:cubicBezTo>
                      <a:cubicBezTo>
                        <a:pt x="2131" y="1052"/>
                        <a:pt x="2216" y="1052"/>
                        <a:pt x="2302" y="1057"/>
                      </a:cubicBezTo>
                      <a:cubicBezTo>
                        <a:pt x="2392" y="1057"/>
                        <a:pt x="2483" y="1063"/>
                        <a:pt x="2569" y="1063"/>
                      </a:cubicBezTo>
                      <a:cubicBezTo>
                        <a:pt x="2734" y="1068"/>
                        <a:pt x="2894" y="1073"/>
                        <a:pt x="3065" y="1073"/>
                      </a:cubicBezTo>
                      <a:cubicBezTo>
                        <a:pt x="3129" y="1073"/>
                        <a:pt x="3199" y="1079"/>
                        <a:pt x="3268" y="1079"/>
                      </a:cubicBezTo>
                      <a:cubicBezTo>
                        <a:pt x="3455" y="1084"/>
                        <a:pt x="3642" y="1084"/>
                        <a:pt x="3834" y="1089"/>
                      </a:cubicBezTo>
                      <a:lnTo>
                        <a:pt x="3983" y="1089"/>
                      </a:lnTo>
                      <a:cubicBezTo>
                        <a:pt x="4192" y="1089"/>
                        <a:pt x="4400" y="1095"/>
                        <a:pt x="4613" y="1095"/>
                      </a:cubicBezTo>
                      <a:lnTo>
                        <a:pt x="5403" y="1095"/>
                      </a:lnTo>
                      <a:cubicBezTo>
                        <a:pt x="7096" y="1095"/>
                        <a:pt x="8676" y="1063"/>
                        <a:pt x="9989" y="1004"/>
                      </a:cubicBezTo>
                      <a:cubicBezTo>
                        <a:pt x="10101" y="999"/>
                        <a:pt x="10218" y="993"/>
                        <a:pt x="10325" y="988"/>
                      </a:cubicBezTo>
                      <a:cubicBezTo>
                        <a:pt x="10432" y="983"/>
                        <a:pt x="10539" y="977"/>
                        <a:pt x="10640" y="972"/>
                      </a:cubicBezTo>
                      <a:cubicBezTo>
                        <a:pt x="11046" y="950"/>
                        <a:pt x="11420" y="924"/>
                        <a:pt x="11761" y="897"/>
                      </a:cubicBezTo>
                      <a:cubicBezTo>
                        <a:pt x="12012" y="876"/>
                        <a:pt x="12242" y="854"/>
                        <a:pt x="12450" y="833"/>
                      </a:cubicBezTo>
                      <a:cubicBezTo>
                        <a:pt x="12589" y="817"/>
                        <a:pt x="12717" y="801"/>
                        <a:pt x="12834" y="785"/>
                      </a:cubicBezTo>
                      <a:cubicBezTo>
                        <a:pt x="13357" y="716"/>
                        <a:pt x="13651" y="636"/>
                        <a:pt x="13651" y="550"/>
                      </a:cubicBezTo>
                      <a:cubicBezTo>
                        <a:pt x="13651" y="539"/>
                        <a:pt x="13651" y="534"/>
                        <a:pt x="13646" y="529"/>
                      </a:cubicBezTo>
                      <a:cubicBezTo>
                        <a:pt x="13640" y="523"/>
                        <a:pt x="13635" y="513"/>
                        <a:pt x="13624" y="502"/>
                      </a:cubicBezTo>
                      <a:cubicBezTo>
                        <a:pt x="13614" y="497"/>
                        <a:pt x="13603" y="486"/>
                        <a:pt x="13582" y="475"/>
                      </a:cubicBezTo>
                      <a:cubicBezTo>
                        <a:pt x="13544" y="459"/>
                        <a:pt x="13491" y="438"/>
                        <a:pt x="13416" y="417"/>
                      </a:cubicBezTo>
                      <a:cubicBezTo>
                        <a:pt x="13400" y="411"/>
                        <a:pt x="13384" y="411"/>
                        <a:pt x="13368" y="406"/>
                      </a:cubicBezTo>
                      <a:cubicBezTo>
                        <a:pt x="13272" y="379"/>
                        <a:pt x="13160" y="358"/>
                        <a:pt x="13026" y="337"/>
                      </a:cubicBezTo>
                      <a:cubicBezTo>
                        <a:pt x="12968" y="326"/>
                        <a:pt x="12904" y="321"/>
                        <a:pt x="12834" y="310"/>
                      </a:cubicBezTo>
                      <a:cubicBezTo>
                        <a:pt x="12770" y="299"/>
                        <a:pt x="12701" y="294"/>
                        <a:pt x="12631" y="283"/>
                      </a:cubicBezTo>
                      <a:cubicBezTo>
                        <a:pt x="12509" y="267"/>
                        <a:pt x="12375" y="256"/>
                        <a:pt x="12236" y="240"/>
                      </a:cubicBezTo>
                      <a:cubicBezTo>
                        <a:pt x="12087" y="224"/>
                        <a:pt x="11927" y="214"/>
                        <a:pt x="11761" y="198"/>
                      </a:cubicBezTo>
                      <a:cubicBezTo>
                        <a:pt x="11590" y="187"/>
                        <a:pt x="11414" y="171"/>
                        <a:pt x="11227" y="160"/>
                      </a:cubicBezTo>
                      <a:cubicBezTo>
                        <a:pt x="10944" y="139"/>
                        <a:pt x="10646" y="123"/>
                        <a:pt x="10325" y="107"/>
                      </a:cubicBezTo>
                      <a:cubicBezTo>
                        <a:pt x="10112" y="96"/>
                        <a:pt x="9893" y="86"/>
                        <a:pt x="9669" y="80"/>
                      </a:cubicBezTo>
                      <a:cubicBezTo>
                        <a:pt x="9215" y="59"/>
                        <a:pt x="8734" y="43"/>
                        <a:pt x="8227" y="32"/>
                      </a:cubicBezTo>
                      <a:cubicBezTo>
                        <a:pt x="7346" y="11"/>
                        <a:pt x="6396" y="0"/>
                        <a:pt x="5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53"/>
                <p:cNvSpPr/>
                <p:nvPr/>
              </p:nvSpPr>
              <p:spPr>
                <a:xfrm>
                  <a:off x="4431500" y="1816450"/>
                  <a:ext cx="31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" extrusionOk="0">
                      <a:moveTo>
                        <a:pt x="1" y="1"/>
                      </a:moveTo>
                      <a:cubicBezTo>
                        <a:pt x="38" y="1"/>
                        <a:pt x="81" y="1"/>
                        <a:pt x="123" y="1"/>
                      </a:cubicBezTo>
                      <a:cubicBezTo>
                        <a:pt x="81" y="1"/>
                        <a:pt x="3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53"/>
                <p:cNvSpPr/>
                <p:nvPr/>
              </p:nvSpPr>
              <p:spPr>
                <a:xfrm>
                  <a:off x="4415750" y="1815775"/>
                  <a:ext cx="1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1" y="1"/>
                      </a:move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6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53"/>
                <p:cNvSpPr/>
                <p:nvPr/>
              </p:nvSpPr>
              <p:spPr>
                <a:xfrm>
                  <a:off x="4661725" y="1813125"/>
                  <a:ext cx="28050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5" extrusionOk="0">
                      <a:moveTo>
                        <a:pt x="0" y="75"/>
                      </a:moveTo>
                      <a:cubicBezTo>
                        <a:pt x="406" y="53"/>
                        <a:pt x="780" y="27"/>
                        <a:pt x="1121" y="0"/>
                      </a:cubicBezTo>
                      <a:cubicBezTo>
                        <a:pt x="780" y="27"/>
                        <a:pt x="406" y="53"/>
                        <a:pt x="0" y="7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53"/>
                <p:cNvSpPr/>
                <p:nvPr/>
              </p:nvSpPr>
              <p:spPr>
                <a:xfrm>
                  <a:off x="4706950" y="1810300"/>
                  <a:ext cx="9650" cy="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50" extrusionOk="0">
                      <a:moveTo>
                        <a:pt x="1" y="49"/>
                      </a:moveTo>
                      <a:cubicBezTo>
                        <a:pt x="140" y="33"/>
                        <a:pt x="268" y="17"/>
                        <a:pt x="385" y="1"/>
                      </a:cubicBezTo>
                      <a:cubicBezTo>
                        <a:pt x="268" y="17"/>
                        <a:pt x="140" y="33"/>
                        <a:pt x="1" y="49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53"/>
                <p:cNvSpPr/>
                <p:nvPr/>
              </p:nvSpPr>
              <p:spPr>
                <a:xfrm>
                  <a:off x="4495300" y="1817925"/>
                  <a:ext cx="157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6" extrusionOk="0">
                      <a:moveTo>
                        <a:pt x="0" y="0"/>
                      </a:moveTo>
                      <a:cubicBezTo>
                        <a:pt x="209" y="0"/>
                        <a:pt x="417" y="6"/>
                        <a:pt x="630" y="6"/>
                      </a:cubicBezTo>
                      <a:cubicBezTo>
                        <a:pt x="417" y="6"/>
                        <a:pt x="20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53"/>
                <p:cNvSpPr/>
                <p:nvPr/>
              </p:nvSpPr>
              <p:spPr>
                <a:xfrm>
                  <a:off x="4459925" y="1817250"/>
                  <a:ext cx="123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2" extrusionOk="0">
                      <a:moveTo>
                        <a:pt x="1" y="1"/>
                      </a:moveTo>
                      <a:cubicBezTo>
                        <a:pt x="166" y="6"/>
                        <a:pt x="326" y="11"/>
                        <a:pt x="492" y="11"/>
                      </a:cubicBezTo>
                      <a:cubicBezTo>
                        <a:pt x="326" y="11"/>
                        <a:pt x="16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53"/>
                <p:cNvSpPr/>
                <p:nvPr/>
              </p:nvSpPr>
              <p:spPr>
                <a:xfrm>
                  <a:off x="4477400" y="1817650"/>
                  <a:ext cx="141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2" extrusionOk="0">
                      <a:moveTo>
                        <a:pt x="1" y="1"/>
                      </a:moveTo>
                      <a:cubicBezTo>
                        <a:pt x="188" y="6"/>
                        <a:pt x="375" y="6"/>
                        <a:pt x="567" y="11"/>
                      </a:cubicBezTo>
                      <a:cubicBezTo>
                        <a:pt x="375" y="6"/>
                        <a:pt x="18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53"/>
                <p:cNvSpPr/>
                <p:nvPr/>
              </p:nvSpPr>
              <p:spPr>
                <a:xfrm>
                  <a:off x="4513175" y="1815775"/>
                  <a:ext cx="13227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92" extrusionOk="0">
                      <a:moveTo>
                        <a:pt x="5291" y="1"/>
                      </a:moveTo>
                      <a:cubicBezTo>
                        <a:pt x="3978" y="60"/>
                        <a:pt x="2398" y="92"/>
                        <a:pt x="705" y="92"/>
                      </a:cubicBezTo>
                      <a:cubicBezTo>
                        <a:pt x="470" y="92"/>
                        <a:pt x="230" y="92"/>
                        <a:pt x="1" y="92"/>
                      </a:cubicBezTo>
                      <a:cubicBezTo>
                        <a:pt x="230" y="92"/>
                        <a:pt x="470" y="92"/>
                        <a:pt x="705" y="92"/>
                      </a:cubicBezTo>
                      <a:cubicBezTo>
                        <a:pt x="2398" y="92"/>
                        <a:pt x="3978" y="60"/>
                        <a:pt x="5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53"/>
                <p:cNvSpPr/>
                <p:nvPr/>
              </p:nvSpPr>
              <p:spPr>
                <a:xfrm>
                  <a:off x="4446850" y="1816850"/>
                  <a:ext cx="64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2" extrusionOk="0">
                      <a:moveTo>
                        <a:pt x="1" y="1"/>
                      </a:moveTo>
                      <a:cubicBezTo>
                        <a:pt x="86" y="6"/>
                        <a:pt x="171" y="6"/>
                        <a:pt x="257" y="11"/>
                      </a:cubicBezTo>
                      <a:cubicBezTo>
                        <a:pt x="171" y="6"/>
                        <a:pt x="86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53"/>
                <p:cNvSpPr/>
                <p:nvPr/>
              </p:nvSpPr>
              <p:spPr>
                <a:xfrm>
                  <a:off x="4716575" y="1804450"/>
                  <a:ext cx="204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235" extrusionOk="0">
                      <a:moveTo>
                        <a:pt x="0" y="235"/>
                      </a:moveTo>
                      <a:cubicBezTo>
                        <a:pt x="523" y="166"/>
                        <a:pt x="817" y="86"/>
                        <a:pt x="817" y="0"/>
                      </a:cubicBezTo>
                      <a:lnTo>
                        <a:pt x="817" y="0"/>
                      </a:lnTo>
                      <a:cubicBezTo>
                        <a:pt x="817" y="86"/>
                        <a:pt x="523" y="166"/>
                        <a:pt x="0" y="235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53"/>
                <p:cNvSpPr/>
                <p:nvPr/>
              </p:nvSpPr>
              <p:spPr>
                <a:xfrm>
                  <a:off x="4735250" y="1802575"/>
                  <a:ext cx="110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8" extrusionOk="0">
                      <a:moveTo>
                        <a:pt x="1" y="0"/>
                      </a:moveTo>
                      <a:cubicBezTo>
                        <a:pt x="22" y="11"/>
                        <a:pt x="33" y="22"/>
                        <a:pt x="43" y="27"/>
                      </a:cubicBezTo>
                      <a:cubicBezTo>
                        <a:pt x="33" y="22"/>
                        <a:pt x="22" y="11"/>
                        <a:pt x="1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53"/>
                <p:cNvSpPr/>
                <p:nvPr/>
              </p:nvSpPr>
              <p:spPr>
                <a:xfrm>
                  <a:off x="4729925" y="1800825"/>
                  <a:ext cx="12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2" extrusionOk="0">
                      <a:moveTo>
                        <a:pt x="0" y="1"/>
                      </a:moveTo>
                      <a:cubicBezTo>
                        <a:pt x="16" y="6"/>
                        <a:pt x="32" y="6"/>
                        <a:pt x="48" y="12"/>
                      </a:cubicBezTo>
                      <a:cubicBezTo>
                        <a:pt x="32" y="6"/>
                        <a:pt x="16" y="6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53"/>
                <p:cNvSpPr/>
                <p:nvPr/>
              </p:nvSpPr>
              <p:spPr>
                <a:xfrm>
                  <a:off x="4736850" y="1803900"/>
                  <a:ext cx="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3" extrusionOk="0">
                      <a:moveTo>
                        <a:pt x="6" y="22"/>
                      </a:moveTo>
                      <a:lnTo>
                        <a:pt x="6" y="22"/>
                      </a:lnTo>
                      <a:cubicBezTo>
                        <a:pt x="6" y="11"/>
                        <a:pt x="6" y="6"/>
                        <a:pt x="1" y="1"/>
                      </a:cubicBezTo>
                      <a:cubicBezTo>
                        <a:pt x="6" y="6"/>
                        <a:pt x="6" y="11"/>
                        <a:pt x="6" y="22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53"/>
                <p:cNvSpPr/>
                <p:nvPr/>
              </p:nvSpPr>
              <p:spPr>
                <a:xfrm>
                  <a:off x="4711500" y="1797775"/>
                  <a:ext cx="5100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27" extrusionOk="0">
                      <a:moveTo>
                        <a:pt x="0" y="0"/>
                      </a:moveTo>
                      <a:cubicBezTo>
                        <a:pt x="70" y="11"/>
                        <a:pt x="139" y="16"/>
                        <a:pt x="203" y="27"/>
                      </a:cubicBezTo>
                      <a:cubicBezTo>
                        <a:pt x="139" y="16"/>
                        <a:pt x="70" y="11"/>
                        <a:pt x="0" y="0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53"/>
                <p:cNvSpPr/>
                <p:nvPr/>
              </p:nvSpPr>
              <p:spPr>
                <a:xfrm>
                  <a:off x="4716575" y="1798425"/>
                  <a:ext cx="4825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8" extrusionOk="0">
                      <a:moveTo>
                        <a:pt x="0" y="1"/>
                      </a:moveTo>
                      <a:cubicBezTo>
                        <a:pt x="70" y="12"/>
                        <a:pt x="134" y="17"/>
                        <a:pt x="192" y="28"/>
                      </a:cubicBezTo>
                      <a:cubicBezTo>
                        <a:pt x="134" y="17"/>
                        <a:pt x="70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00BE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53"/>
                <p:cNvSpPr/>
                <p:nvPr/>
              </p:nvSpPr>
              <p:spPr>
                <a:xfrm>
                  <a:off x="4460200" y="1791225"/>
                  <a:ext cx="119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2" extrusionOk="0">
                      <a:moveTo>
                        <a:pt x="0" y="11"/>
                      </a:moveTo>
                      <a:cubicBezTo>
                        <a:pt x="155" y="6"/>
                        <a:pt x="315" y="6"/>
                        <a:pt x="475" y="1"/>
                      </a:cubicBezTo>
                      <a:cubicBezTo>
                        <a:pt x="315" y="6"/>
                        <a:pt x="155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53"/>
                <p:cNvSpPr/>
                <p:nvPr/>
              </p:nvSpPr>
              <p:spPr>
                <a:xfrm>
                  <a:off x="4447250" y="1791625"/>
                  <a:ext cx="57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2" extrusionOk="0">
                      <a:moveTo>
                        <a:pt x="1" y="11"/>
                      </a:moveTo>
                      <a:cubicBezTo>
                        <a:pt x="75" y="6"/>
                        <a:pt x="150" y="6"/>
                        <a:pt x="230" y="1"/>
                      </a:cubicBezTo>
                      <a:cubicBezTo>
                        <a:pt x="150" y="6"/>
                        <a:pt x="75" y="6"/>
                        <a:pt x="1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53"/>
                <p:cNvSpPr/>
                <p:nvPr/>
              </p:nvSpPr>
              <p:spPr>
                <a:xfrm>
                  <a:off x="4431625" y="1792300"/>
                  <a:ext cx="27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" extrusionOk="0">
                      <a:moveTo>
                        <a:pt x="1" y="0"/>
                      </a:moveTo>
                      <a:cubicBezTo>
                        <a:pt x="38" y="0"/>
                        <a:pt x="70" y="0"/>
                        <a:pt x="108" y="0"/>
                      </a:cubicBezTo>
                      <a:cubicBezTo>
                        <a:pt x="70" y="0"/>
                        <a:pt x="3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53"/>
                <p:cNvSpPr/>
                <p:nvPr/>
              </p:nvSpPr>
              <p:spPr>
                <a:xfrm>
                  <a:off x="4349825" y="1794025"/>
                  <a:ext cx="45925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51" extrusionOk="0">
                      <a:moveTo>
                        <a:pt x="1837" y="1"/>
                      </a:moveTo>
                      <a:lnTo>
                        <a:pt x="1837" y="1"/>
                      </a:lnTo>
                      <a:cubicBezTo>
                        <a:pt x="1100" y="43"/>
                        <a:pt x="476" y="91"/>
                        <a:pt x="1" y="150"/>
                      </a:cubicBezTo>
                      <a:cubicBezTo>
                        <a:pt x="476" y="91"/>
                        <a:pt x="1100" y="43"/>
                        <a:pt x="18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53"/>
                <p:cNvSpPr/>
                <p:nvPr/>
              </p:nvSpPr>
              <p:spPr>
                <a:xfrm>
                  <a:off x="4324725" y="18035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1" y="6"/>
                      </a:moveTo>
                      <a:cubicBezTo>
                        <a:pt x="1" y="6"/>
                        <a:pt x="6" y="1"/>
                        <a:pt x="6" y="1"/>
                      </a:cubicBezTo>
                      <a:cubicBezTo>
                        <a:pt x="6" y="1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53"/>
                <p:cNvSpPr/>
                <p:nvPr/>
              </p:nvSpPr>
              <p:spPr>
                <a:xfrm>
                  <a:off x="4331950" y="1800575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0" y="6"/>
                      </a:moveTo>
                      <a:cubicBezTo>
                        <a:pt x="6" y="6"/>
                        <a:pt x="16" y="0"/>
                        <a:pt x="27" y="0"/>
                      </a:cubicBezTo>
                      <a:cubicBezTo>
                        <a:pt x="16" y="0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53"/>
                <p:cNvSpPr/>
                <p:nvPr/>
              </p:nvSpPr>
              <p:spPr>
                <a:xfrm>
                  <a:off x="4335150" y="1799900"/>
                  <a:ext cx="8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6" extrusionOk="0">
                      <a:moveTo>
                        <a:pt x="0" y="6"/>
                      </a:moveTo>
                      <a:cubicBezTo>
                        <a:pt x="11" y="6"/>
                        <a:pt x="22" y="1"/>
                        <a:pt x="32" y="1"/>
                      </a:cubicBezTo>
                      <a:cubicBezTo>
                        <a:pt x="22" y="1"/>
                        <a:pt x="11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53"/>
                <p:cNvSpPr/>
                <p:nvPr/>
              </p:nvSpPr>
              <p:spPr>
                <a:xfrm>
                  <a:off x="4346500" y="1797900"/>
                  <a:ext cx="29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2" extrusionOk="0">
                      <a:moveTo>
                        <a:pt x="0" y="11"/>
                      </a:moveTo>
                      <a:cubicBezTo>
                        <a:pt x="37" y="6"/>
                        <a:pt x="75" y="6"/>
                        <a:pt x="118" y="1"/>
                      </a:cubicBezTo>
                      <a:cubicBezTo>
                        <a:pt x="75" y="6"/>
                        <a:pt x="37" y="6"/>
                        <a:pt x="0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53"/>
                <p:cNvSpPr/>
                <p:nvPr/>
              </p:nvSpPr>
              <p:spPr>
                <a:xfrm>
                  <a:off x="4342625" y="1798575"/>
                  <a:ext cx="175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1" extrusionOk="0">
                      <a:moveTo>
                        <a:pt x="70" y="0"/>
                      </a:moveTo>
                      <a:cubicBezTo>
                        <a:pt x="43" y="0"/>
                        <a:pt x="22" y="6"/>
                        <a:pt x="0" y="11"/>
                      </a:cubicBezTo>
                      <a:cubicBezTo>
                        <a:pt x="22" y="6"/>
                        <a:pt x="48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53"/>
                <p:cNvSpPr/>
                <p:nvPr/>
              </p:nvSpPr>
              <p:spPr>
                <a:xfrm>
                  <a:off x="4338625" y="1799225"/>
                  <a:ext cx="12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" extrusionOk="0">
                      <a:moveTo>
                        <a:pt x="0" y="6"/>
                      </a:moveTo>
                      <a:cubicBezTo>
                        <a:pt x="16" y="6"/>
                        <a:pt x="32" y="1"/>
                        <a:pt x="48" y="1"/>
                      </a:cubicBezTo>
                      <a:cubicBezTo>
                        <a:pt x="32" y="1"/>
                        <a:pt x="1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53"/>
                <p:cNvSpPr/>
                <p:nvPr/>
              </p:nvSpPr>
              <p:spPr>
                <a:xfrm>
                  <a:off x="4325675" y="18027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0" y="6"/>
                      </a:moveTo>
                      <a:cubicBezTo>
                        <a:pt x="6" y="6"/>
                        <a:pt x="11" y="6"/>
                        <a:pt x="11" y="1"/>
                      </a:cubicBezTo>
                      <a:cubicBezTo>
                        <a:pt x="11" y="6"/>
                        <a:pt x="6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53"/>
                <p:cNvSpPr/>
                <p:nvPr/>
              </p:nvSpPr>
              <p:spPr>
                <a:xfrm>
                  <a:off x="4327150" y="1802050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0" y="5"/>
                      </a:moveTo>
                      <a:cubicBezTo>
                        <a:pt x="5" y="5"/>
                        <a:pt x="11" y="0"/>
                        <a:pt x="21" y="0"/>
                      </a:cubicBezTo>
                      <a:cubicBezTo>
                        <a:pt x="11" y="0"/>
                        <a:pt x="5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53"/>
                <p:cNvSpPr/>
                <p:nvPr/>
              </p:nvSpPr>
              <p:spPr>
                <a:xfrm>
                  <a:off x="4329275" y="1801225"/>
                  <a:ext cx="5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2" extrusionOk="0">
                      <a:moveTo>
                        <a:pt x="0" y="12"/>
                      </a:moveTo>
                      <a:cubicBezTo>
                        <a:pt x="6" y="6"/>
                        <a:pt x="16" y="6"/>
                        <a:pt x="22" y="1"/>
                      </a:cubicBezTo>
                      <a:cubicBezTo>
                        <a:pt x="16" y="6"/>
                        <a:pt x="6" y="6"/>
                        <a:pt x="0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53"/>
                <p:cNvSpPr/>
                <p:nvPr/>
              </p:nvSpPr>
              <p:spPr>
                <a:xfrm>
                  <a:off x="4325675" y="1805900"/>
                  <a:ext cx="2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7" extrusionOk="0">
                      <a:moveTo>
                        <a:pt x="11" y="6"/>
                      </a:moveTo>
                      <a:cubicBezTo>
                        <a:pt x="11" y="6"/>
                        <a:pt x="6" y="1"/>
                        <a:pt x="0" y="1"/>
                      </a:cubicBezTo>
                      <a:cubicBezTo>
                        <a:pt x="6" y="1"/>
                        <a:pt x="11" y="6"/>
                        <a:pt x="1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53"/>
                <p:cNvSpPr/>
                <p:nvPr/>
              </p:nvSpPr>
              <p:spPr>
                <a:xfrm>
                  <a:off x="4349700" y="1810975"/>
                  <a:ext cx="46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151" extrusionOk="0">
                      <a:moveTo>
                        <a:pt x="1842" y="150"/>
                      </a:moveTo>
                      <a:lnTo>
                        <a:pt x="1842" y="150"/>
                      </a:lnTo>
                      <a:cubicBezTo>
                        <a:pt x="1100" y="107"/>
                        <a:pt x="475" y="59"/>
                        <a:pt x="0" y="1"/>
                      </a:cubicBezTo>
                      <a:cubicBezTo>
                        <a:pt x="475" y="59"/>
                        <a:pt x="1100" y="107"/>
                        <a:pt x="1842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53"/>
                <p:cNvSpPr/>
                <p:nvPr/>
              </p:nvSpPr>
              <p:spPr>
                <a:xfrm>
                  <a:off x="4342500" y="1810050"/>
                  <a:ext cx="18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1" extrusionOk="0">
                      <a:moveTo>
                        <a:pt x="0" y="0"/>
                      </a:moveTo>
                      <a:cubicBezTo>
                        <a:pt x="27" y="0"/>
                        <a:pt x="48" y="6"/>
                        <a:pt x="75" y="11"/>
                      </a:cubicBezTo>
                      <a:cubicBezTo>
                        <a:pt x="53" y="6"/>
                        <a:pt x="2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53"/>
                <p:cNvSpPr/>
                <p:nvPr/>
              </p:nvSpPr>
              <p:spPr>
                <a:xfrm>
                  <a:off x="4327150" y="18065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6" y="6"/>
                      </a:moveTo>
                      <a:cubicBezTo>
                        <a:pt x="11" y="6"/>
                        <a:pt x="5" y="6"/>
                        <a:pt x="0" y="1"/>
                      </a:cubicBezTo>
                      <a:cubicBezTo>
                        <a:pt x="5" y="6"/>
                        <a:pt x="11" y="6"/>
                        <a:pt x="1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53"/>
                <p:cNvSpPr/>
                <p:nvPr/>
              </p:nvSpPr>
              <p:spPr>
                <a:xfrm>
                  <a:off x="4329275" y="1807375"/>
                  <a:ext cx="5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" extrusionOk="0">
                      <a:moveTo>
                        <a:pt x="22" y="6"/>
                      </a:moveTo>
                      <a:cubicBezTo>
                        <a:pt x="16" y="1"/>
                        <a:pt x="6" y="1"/>
                        <a:pt x="0" y="1"/>
                      </a:cubicBezTo>
                      <a:cubicBezTo>
                        <a:pt x="6" y="1"/>
                        <a:pt x="16" y="1"/>
                        <a:pt x="2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53"/>
                <p:cNvSpPr/>
                <p:nvPr/>
              </p:nvSpPr>
              <p:spPr>
                <a:xfrm>
                  <a:off x="4324725" y="1805100"/>
                  <a:ext cx="17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6" y="6"/>
                      </a:moveTo>
                      <a:cubicBezTo>
                        <a:pt x="6" y="6"/>
                        <a:pt x="1" y="6"/>
                        <a:pt x="1" y="1"/>
                      </a:cubicBezTo>
                      <a:cubicBezTo>
                        <a:pt x="1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53"/>
                <p:cNvSpPr/>
                <p:nvPr/>
              </p:nvSpPr>
              <p:spPr>
                <a:xfrm>
                  <a:off x="4338625" y="1809375"/>
                  <a:ext cx="135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12" extrusionOk="0">
                      <a:moveTo>
                        <a:pt x="54" y="11"/>
                      </a:moveTo>
                      <a:cubicBezTo>
                        <a:pt x="32" y="6"/>
                        <a:pt x="16" y="6"/>
                        <a:pt x="0" y="1"/>
                      </a:cubicBezTo>
                      <a:cubicBezTo>
                        <a:pt x="16" y="6"/>
                        <a:pt x="32" y="6"/>
                        <a:pt x="54" y="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53"/>
                <p:cNvSpPr/>
                <p:nvPr/>
              </p:nvSpPr>
              <p:spPr>
                <a:xfrm>
                  <a:off x="4331950" y="1808050"/>
                  <a:ext cx="67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6" extrusionOk="0">
                      <a:moveTo>
                        <a:pt x="27" y="6"/>
                      </a:moveTo>
                      <a:cubicBezTo>
                        <a:pt x="16" y="6"/>
                        <a:pt x="6" y="0"/>
                        <a:pt x="0" y="0"/>
                      </a:cubicBezTo>
                      <a:cubicBezTo>
                        <a:pt x="6" y="0"/>
                        <a:pt x="16" y="6"/>
                        <a:pt x="2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53"/>
                <p:cNvSpPr/>
                <p:nvPr/>
              </p:nvSpPr>
              <p:spPr>
                <a:xfrm>
                  <a:off x="4335150" y="1808700"/>
                  <a:ext cx="825" cy="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7" extrusionOk="0">
                      <a:moveTo>
                        <a:pt x="32" y="6"/>
                      </a:moveTo>
                      <a:cubicBezTo>
                        <a:pt x="22" y="6"/>
                        <a:pt x="11" y="6"/>
                        <a:pt x="0" y="1"/>
                      </a:cubicBezTo>
                      <a:cubicBezTo>
                        <a:pt x="11" y="6"/>
                        <a:pt x="22" y="6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53"/>
                <p:cNvSpPr/>
                <p:nvPr/>
              </p:nvSpPr>
              <p:spPr>
                <a:xfrm>
                  <a:off x="4346350" y="1810575"/>
                  <a:ext cx="31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7" extrusionOk="0">
                      <a:moveTo>
                        <a:pt x="124" y="17"/>
                      </a:moveTo>
                      <a:cubicBezTo>
                        <a:pt x="81" y="11"/>
                        <a:pt x="43" y="6"/>
                        <a:pt x="1" y="1"/>
                      </a:cubicBezTo>
                      <a:cubicBezTo>
                        <a:pt x="43" y="6"/>
                        <a:pt x="81" y="11"/>
                        <a:pt x="124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53"/>
                <p:cNvSpPr/>
                <p:nvPr/>
              </p:nvSpPr>
              <p:spPr>
                <a:xfrm>
                  <a:off x="4324475" y="1804450"/>
                  <a:ext cx="805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" h="12674" extrusionOk="0">
                      <a:moveTo>
                        <a:pt x="0" y="0"/>
                      </a:moveTo>
                      <a:lnTo>
                        <a:pt x="0" y="12118"/>
                      </a:lnTo>
                      <a:cubicBezTo>
                        <a:pt x="0" y="12422"/>
                        <a:pt x="251" y="12673"/>
                        <a:pt x="555" y="12673"/>
                      </a:cubicBezTo>
                      <a:lnTo>
                        <a:pt x="3219" y="12673"/>
                      </a:lnTo>
                      <a:cubicBezTo>
                        <a:pt x="2776" y="11814"/>
                        <a:pt x="2851" y="10805"/>
                        <a:pt x="2851" y="10805"/>
                      </a:cubicBezTo>
                      <a:lnTo>
                        <a:pt x="2851" y="7906"/>
                      </a:lnTo>
                      <a:cubicBezTo>
                        <a:pt x="2840" y="7922"/>
                        <a:pt x="2830" y="7933"/>
                        <a:pt x="2819" y="7944"/>
                      </a:cubicBezTo>
                      <a:cubicBezTo>
                        <a:pt x="2814" y="7949"/>
                        <a:pt x="2808" y="7954"/>
                        <a:pt x="2808" y="7960"/>
                      </a:cubicBezTo>
                      <a:cubicBezTo>
                        <a:pt x="2782" y="7981"/>
                        <a:pt x="2749" y="8002"/>
                        <a:pt x="2717" y="8018"/>
                      </a:cubicBezTo>
                      <a:cubicBezTo>
                        <a:pt x="2707" y="8024"/>
                        <a:pt x="2701" y="8024"/>
                        <a:pt x="2691" y="8029"/>
                      </a:cubicBezTo>
                      <a:cubicBezTo>
                        <a:pt x="2653" y="8040"/>
                        <a:pt x="2616" y="8050"/>
                        <a:pt x="2573" y="8050"/>
                      </a:cubicBezTo>
                      <a:cubicBezTo>
                        <a:pt x="2392" y="8050"/>
                        <a:pt x="2242" y="7906"/>
                        <a:pt x="2242" y="7719"/>
                      </a:cubicBezTo>
                      <a:cubicBezTo>
                        <a:pt x="2242" y="7538"/>
                        <a:pt x="2392" y="7388"/>
                        <a:pt x="2573" y="7388"/>
                      </a:cubicBezTo>
                      <a:cubicBezTo>
                        <a:pt x="2616" y="7388"/>
                        <a:pt x="2653" y="7399"/>
                        <a:pt x="2691" y="7410"/>
                      </a:cubicBezTo>
                      <a:cubicBezTo>
                        <a:pt x="2701" y="7415"/>
                        <a:pt x="2707" y="7415"/>
                        <a:pt x="2717" y="7420"/>
                      </a:cubicBezTo>
                      <a:cubicBezTo>
                        <a:pt x="2749" y="7436"/>
                        <a:pt x="2782" y="7458"/>
                        <a:pt x="2808" y="7479"/>
                      </a:cubicBezTo>
                      <a:cubicBezTo>
                        <a:pt x="2808" y="7484"/>
                        <a:pt x="2814" y="7490"/>
                        <a:pt x="2819" y="7495"/>
                      </a:cubicBezTo>
                      <a:cubicBezTo>
                        <a:pt x="2830" y="7506"/>
                        <a:pt x="2840" y="7516"/>
                        <a:pt x="2851" y="7532"/>
                      </a:cubicBezTo>
                      <a:lnTo>
                        <a:pt x="2851" y="3838"/>
                      </a:lnTo>
                      <a:cubicBezTo>
                        <a:pt x="2824" y="3838"/>
                        <a:pt x="2792" y="3828"/>
                        <a:pt x="2766" y="3822"/>
                      </a:cubicBezTo>
                      <a:cubicBezTo>
                        <a:pt x="2760" y="3817"/>
                        <a:pt x="2749" y="3817"/>
                        <a:pt x="2744" y="3817"/>
                      </a:cubicBezTo>
                      <a:cubicBezTo>
                        <a:pt x="2701" y="3801"/>
                        <a:pt x="2664" y="3780"/>
                        <a:pt x="2632" y="3753"/>
                      </a:cubicBezTo>
                      <a:cubicBezTo>
                        <a:pt x="2600" y="3721"/>
                        <a:pt x="2573" y="3684"/>
                        <a:pt x="2552" y="3646"/>
                      </a:cubicBezTo>
                      <a:cubicBezTo>
                        <a:pt x="2536" y="3609"/>
                        <a:pt x="2525" y="3566"/>
                        <a:pt x="2520" y="3523"/>
                      </a:cubicBezTo>
                      <a:cubicBezTo>
                        <a:pt x="2515" y="3438"/>
                        <a:pt x="2541" y="3353"/>
                        <a:pt x="2605" y="3283"/>
                      </a:cubicBezTo>
                      <a:cubicBezTo>
                        <a:pt x="2637" y="3246"/>
                        <a:pt x="2675" y="3219"/>
                        <a:pt x="2717" y="3203"/>
                      </a:cubicBezTo>
                      <a:cubicBezTo>
                        <a:pt x="2733" y="3198"/>
                        <a:pt x="2749" y="3198"/>
                        <a:pt x="2766" y="3192"/>
                      </a:cubicBezTo>
                      <a:cubicBezTo>
                        <a:pt x="2792" y="3182"/>
                        <a:pt x="2814" y="3176"/>
                        <a:pt x="2840" y="3176"/>
                      </a:cubicBezTo>
                      <a:cubicBezTo>
                        <a:pt x="2846" y="3176"/>
                        <a:pt x="2846" y="3171"/>
                        <a:pt x="2851" y="3171"/>
                      </a:cubicBezTo>
                      <a:lnTo>
                        <a:pt x="2851" y="411"/>
                      </a:lnTo>
                      <a:cubicBezTo>
                        <a:pt x="2109" y="368"/>
                        <a:pt x="1484" y="320"/>
                        <a:pt x="1009" y="262"/>
                      </a:cubicBezTo>
                      <a:lnTo>
                        <a:pt x="999" y="262"/>
                      </a:lnTo>
                      <a:cubicBezTo>
                        <a:pt x="956" y="256"/>
                        <a:pt x="918" y="251"/>
                        <a:pt x="876" y="246"/>
                      </a:cubicBezTo>
                      <a:cubicBezTo>
                        <a:pt x="849" y="240"/>
                        <a:pt x="822" y="235"/>
                        <a:pt x="796" y="235"/>
                      </a:cubicBezTo>
                      <a:cubicBezTo>
                        <a:pt x="774" y="230"/>
                        <a:pt x="748" y="224"/>
                        <a:pt x="721" y="224"/>
                      </a:cubicBezTo>
                      <a:cubicBezTo>
                        <a:pt x="689" y="219"/>
                        <a:pt x="652" y="214"/>
                        <a:pt x="620" y="208"/>
                      </a:cubicBezTo>
                      <a:cubicBezTo>
                        <a:pt x="598" y="203"/>
                        <a:pt x="582" y="203"/>
                        <a:pt x="566" y="198"/>
                      </a:cubicBezTo>
                      <a:cubicBezTo>
                        <a:pt x="529" y="192"/>
                        <a:pt x="491" y="187"/>
                        <a:pt x="459" y="176"/>
                      </a:cubicBezTo>
                      <a:cubicBezTo>
                        <a:pt x="449" y="176"/>
                        <a:pt x="438" y="176"/>
                        <a:pt x="427" y="171"/>
                      </a:cubicBezTo>
                      <a:cubicBezTo>
                        <a:pt x="390" y="166"/>
                        <a:pt x="358" y="155"/>
                        <a:pt x="326" y="150"/>
                      </a:cubicBezTo>
                      <a:cubicBezTo>
                        <a:pt x="315" y="150"/>
                        <a:pt x="305" y="144"/>
                        <a:pt x="299" y="144"/>
                      </a:cubicBezTo>
                      <a:cubicBezTo>
                        <a:pt x="267" y="139"/>
                        <a:pt x="240" y="128"/>
                        <a:pt x="214" y="123"/>
                      </a:cubicBezTo>
                      <a:cubicBezTo>
                        <a:pt x="208" y="118"/>
                        <a:pt x="198" y="118"/>
                        <a:pt x="192" y="118"/>
                      </a:cubicBezTo>
                      <a:cubicBezTo>
                        <a:pt x="166" y="107"/>
                        <a:pt x="144" y="102"/>
                        <a:pt x="123" y="91"/>
                      </a:cubicBezTo>
                      <a:cubicBezTo>
                        <a:pt x="118" y="91"/>
                        <a:pt x="112" y="91"/>
                        <a:pt x="107" y="86"/>
                      </a:cubicBezTo>
                      <a:cubicBezTo>
                        <a:pt x="91" y="80"/>
                        <a:pt x="75" y="70"/>
                        <a:pt x="59" y="64"/>
                      </a:cubicBezTo>
                      <a:cubicBezTo>
                        <a:pt x="59" y="64"/>
                        <a:pt x="54" y="59"/>
                        <a:pt x="48" y="59"/>
                      </a:cubicBezTo>
                      <a:cubicBezTo>
                        <a:pt x="38" y="48"/>
                        <a:pt x="27" y="43"/>
                        <a:pt x="16" y="32"/>
                      </a:cubicBezTo>
                      <a:cubicBezTo>
                        <a:pt x="16" y="32"/>
                        <a:pt x="11" y="32"/>
                        <a:pt x="11" y="27"/>
                      </a:cubicBezTo>
                      <a:cubicBezTo>
                        <a:pt x="0" y="16"/>
                        <a:pt x="0" y="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53"/>
                <p:cNvSpPr/>
                <p:nvPr/>
              </p:nvSpPr>
              <p:spPr>
                <a:xfrm>
                  <a:off x="4324475" y="1794025"/>
                  <a:ext cx="71275" cy="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829" extrusionOk="0">
                      <a:moveTo>
                        <a:pt x="2851" y="1"/>
                      </a:moveTo>
                      <a:cubicBezTo>
                        <a:pt x="2114" y="43"/>
                        <a:pt x="1490" y="91"/>
                        <a:pt x="1015" y="150"/>
                      </a:cubicBezTo>
                      <a:cubicBezTo>
                        <a:pt x="1009" y="150"/>
                        <a:pt x="1004" y="150"/>
                        <a:pt x="999" y="156"/>
                      </a:cubicBezTo>
                      <a:cubicBezTo>
                        <a:pt x="956" y="161"/>
                        <a:pt x="918" y="161"/>
                        <a:pt x="881" y="166"/>
                      </a:cubicBezTo>
                      <a:cubicBezTo>
                        <a:pt x="854" y="172"/>
                        <a:pt x="822" y="177"/>
                        <a:pt x="796" y="182"/>
                      </a:cubicBezTo>
                      <a:cubicBezTo>
                        <a:pt x="769" y="182"/>
                        <a:pt x="748" y="188"/>
                        <a:pt x="726" y="193"/>
                      </a:cubicBezTo>
                      <a:cubicBezTo>
                        <a:pt x="689" y="198"/>
                        <a:pt x="652" y="204"/>
                        <a:pt x="614" y="209"/>
                      </a:cubicBezTo>
                      <a:cubicBezTo>
                        <a:pt x="598" y="209"/>
                        <a:pt x="582" y="214"/>
                        <a:pt x="566" y="214"/>
                      </a:cubicBezTo>
                      <a:cubicBezTo>
                        <a:pt x="529" y="220"/>
                        <a:pt x="491" y="230"/>
                        <a:pt x="459" y="236"/>
                      </a:cubicBezTo>
                      <a:cubicBezTo>
                        <a:pt x="449" y="236"/>
                        <a:pt x="438" y="241"/>
                        <a:pt x="427" y="241"/>
                      </a:cubicBezTo>
                      <a:cubicBezTo>
                        <a:pt x="390" y="246"/>
                        <a:pt x="358" y="257"/>
                        <a:pt x="326" y="262"/>
                      </a:cubicBezTo>
                      <a:cubicBezTo>
                        <a:pt x="315" y="262"/>
                        <a:pt x="305" y="268"/>
                        <a:pt x="299" y="268"/>
                      </a:cubicBezTo>
                      <a:cubicBezTo>
                        <a:pt x="267" y="278"/>
                        <a:pt x="240" y="284"/>
                        <a:pt x="214" y="289"/>
                      </a:cubicBezTo>
                      <a:cubicBezTo>
                        <a:pt x="208" y="294"/>
                        <a:pt x="198" y="294"/>
                        <a:pt x="192" y="300"/>
                      </a:cubicBezTo>
                      <a:cubicBezTo>
                        <a:pt x="166" y="305"/>
                        <a:pt x="144" y="310"/>
                        <a:pt x="128" y="321"/>
                      </a:cubicBezTo>
                      <a:cubicBezTo>
                        <a:pt x="118" y="321"/>
                        <a:pt x="112" y="326"/>
                        <a:pt x="107" y="326"/>
                      </a:cubicBezTo>
                      <a:cubicBezTo>
                        <a:pt x="91" y="332"/>
                        <a:pt x="75" y="342"/>
                        <a:pt x="59" y="348"/>
                      </a:cubicBezTo>
                      <a:cubicBezTo>
                        <a:pt x="59" y="353"/>
                        <a:pt x="54" y="353"/>
                        <a:pt x="48" y="353"/>
                      </a:cubicBezTo>
                      <a:cubicBezTo>
                        <a:pt x="38" y="364"/>
                        <a:pt x="27" y="369"/>
                        <a:pt x="16" y="380"/>
                      </a:cubicBezTo>
                      <a:cubicBezTo>
                        <a:pt x="16" y="380"/>
                        <a:pt x="11" y="385"/>
                        <a:pt x="11" y="385"/>
                      </a:cubicBezTo>
                      <a:cubicBezTo>
                        <a:pt x="0" y="396"/>
                        <a:pt x="0" y="406"/>
                        <a:pt x="0" y="417"/>
                      </a:cubicBezTo>
                      <a:cubicBezTo>
                        <a:pt x="0" y="422"/>
                        <a:pt x="0" y="433"/>
                        <a:pt x="11" y="444"/>
                      </a:cubicBezTo>
                      <a:cubicBezTo>
                        <a:pt x="11" y="449"/>
                        <a:pt x="16" y="449"/>
                        <a:pt x="16" y="449"/>
                      </a:cubicBezTo>
                      <a:cubicBezTo>
                        <a:pt x="27" y="460"/>
                        <a:pt x="32" y="465"/>
                        <a:pt x="48" y="476"/>
                      </a:cubicBezTo>
                      <a:cubicBezTo>
                        <a:pt x="54" y="476"/>
                        <a:pt x="59" y="481"/>
                        <a:pt x="59" y="481"/>
                      </a:cubicBezTo>
                      <a:cubicBezTo>
                        <a:pt x="75" y="487"/>
                        <a:pt x="91" y="497"/>
                        <a:pt x="107" y="503"/>
                      </a:cubicBezTo>
                      <a:cubicBezTo>
                        <a:pt x="112" y="508"/>
                        <a:pt x="118" y="508"/>
                        <a:pt x="123" y="508"/>
                      </a:cubicBezTo>
                      <a:cubicBezTo>
                        <a:pt x="144" y="519"/>
                        <a:pt x="166" y="524"/>
                        <a:pt x="192" y="535"/>
                      </a:cubicBezTo>
                      <a:cubicBezTo>
                        <a:pt x="198" y="535"/>
                        <a:pt x="208" y="535"/>
                        <a:pt x="214" y="540"/>
                      </a:cubicBezTo>
                      <a:cubicBezTo>
                        <a:pt x="240" y="545"/>
                        <a:pt x="267" y="556"/>
                        <a:pt x="299" y="561"/>
                      </a:cubicBezTo>
                      <a:cubicBezTo>
                        <a:pt x="305" y="561"/>
                        <a:pt x="315" y="567"/>
                        <a:pt x="326" y="567"/>
                      </a:cubicBezTo>
                      <a:cubicBezTo>
                        <a:pt x="358" y="572"/>
                        <a:pt x="390" y="583"/>
                        <a:pt x="427" y="588"/>
                      </a:cubicBezTo>
                      <a:cubicBezTo>
                        <a:pt x="438" y="593"/>
                        <a:pt x="449" y="593"/>
                        <a:pt x="459" y="593"/>
                      </a:cubicBezTo>
                      <a:cubicBezTo>
                        <a:pt x="491" y="604"/>
                        <a:pt x="529" y="609"/>
                        <a:pt x="566" y="615"/>
                      </a:cubicBezTo>
                      <a:cubicBezTo>
                        <a:pt x="582" y="620"/>
                        <a:pt x="598" y="620"/>
                        <a:pt x="620" y="625"/>
                      </a:cubicBezTo>
                      <a:cubicBezTo>
                        <a:pt x="652" y="631"/>
                        <a:pt x="689" y="636"/>
                        <a:pt x="721" y="641"/>
                      </a:cubicBezTo>
                      <a:cubicBezTo>
                        <a:pt x="748" y="641"/>
                        <a:pt x="769" y="647"/>
                        <a:pt x="796" y="652"/>
                      </a:cubicBezTo>
                      <a:cubicBezTo>
                        <a:pt x="822" y="652"/>
                        <a:pt x="849" y="657"/>
                        <a:pt x="876" y="663"/>
                      </a:cubicBezTo>
                      <a:cubicBezTo>
                        <a:pt x="918" y="668"/>
                        <a:pt x="956" y="673"/>
                        <a:pt x="999" y="679"/>
                      </a:cubicBezTo>
                      <a:lnTo>
                        <a:pt x="1009" y="679"/>
                      </a:lnTo>
                      <a:cubicBezTo>
                        <a:pt x="1484" y="737"/>
                        <a:pt x="2109" y="785"/>
                        <a:pt x="2851" y="828"/>
                      </a:cubicBezTo>
                      <a:lnTo>
                        <a:pt x="2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53"/>
                <p:cNvSpPr/>
                <p:nvPr/>
              </p:nvSpPr>
              <p:spPr>
                <a:xfrm>
                  <a:off x="4329800" y="1807500"/>
                  <a:ext cx="21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3" extrusionOk="0">
                      <a:moveTo>
                        <a:pt x="86" y="22"/>
                      </a:moveTo>
                      <a:cubicBezTo>
                        <a:pt x="54" y="17"/>
                        <a:pt x="27" y="6"/>
                        <a:pt x="1" y="1"/>
                      </a:cubicBezTo>
                      <a:cubicBezTo>
                        <a:pt x="27" y="6"/>
                        <a:pt x="54" y="17"/>
                        <a:pt x="86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53"/>
                <p:cNvSpPr/>
                <p:nvPr/>
              </p:nvSpPr>
              <p:spPr>
                <a:xfrm>
                  <a:off x="4327550" y="1806700"/>
                  <a:ext cx="1750" cy="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28" extrusionOk="0">
                      <a:moveTo>
                        <a:pt x="69" y="28"/>
                      </a:moveTo>
                      <a:cubicBezTo>
                        <a:pt x="43" y="17"/>
                        <a:pt x="21" y="12"/>
                        <a:pt x="0" y="1"/>
                      </a:cubicBezTo>
                      <a:cubicBezTo>
                        <a:pt x="21" y="12"/>
                        <a:pt x="43" y="17"/>
                        <a:pt x="69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53"/>
                <p:cNvSpPr/>
                <p:nvPr/>
              </p:nvSpPr>
              <p:spPr>
                <a:xfrm>
                  <a:off x="4332600" y="1808175"/>
                  <a:ext cx="25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2" extrusionOk="0">
                      <a:moveTo>
                        <a:pt x="102" y="22"/>
                      </a:moveTo>
                      <a:cubicBezTo>
                        <a:pt x="65" y="17"/>
                        <a:pt x="33" y="6"/>
                        <a:pt x="1" y="1"/>
                      </a:cubicBezTo>
                      <a:cubicBezTo>
                        <a:pt x="33" y="6"/>
                        <a:pt x="65" y="17"/>
                        <a:pt x="102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53"/>
                <p:cNvSpPr/>
                <p:nvPr/>
              </p:nvSpPr>
              <p:spPr>
                <a:xfrm>
                  <a:off x="4335950" y="1808850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107" y="22"/>
                      </a:moveTo>
                      <a:cubicBezTo>
                        <a:pt x="70" y="16"/>
                        <a:pt x="32" y="11"/>
                        <a:pt x="0" y="0"/>
                      </a:cubicBezTo>
                      <a:cubicBezTo>
                        <a:pt x="32" y="11"/>
                        <a:pt x="70" y="16"/>
                        <a:pt x="107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53"/>
                <p:cNvSpPr/>
                <p:nvPr/>
              </p:nvSpPr>
              <p:spPr>
                <a:xfrm>
                  <a:off x="4344350" y="1810300"/>
                  <a:ext cx="202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2" extrusionOk="0">
                      <a:moveTo>
                        <a:pt x="81" y="12"/>
                      </a:moveTo>
                      <a:cubicBezTo>
                        <a:pt x="54" y="6"/>
                        <a:pt x="27" y="1"/>
                        <a:pt x="1" y="1"/>
                      </a:cubicBezTo>
                      <a:cubicBezTo>
                        <a:pt x="27" y="1"/>
                        <a:pt x="54" y="6"/>
                        <a:pt x="81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53"/>
                <p:cNvSpPr/>
                <p:nvPr/>
              </p:nvSpPr>
              <p:spPr>
                <a:xfrm>
                  <a:off x="4324475" y="1804450"/>
                  <a:ext cx="2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27" extrusionOk="0">
                      <a:moveTo>
                        <a:pt x="11" y="27"/>
                      </a:moveTo>
                      <a:cubicBezTo>
                        <a:pt x="0" y="16"/>
                        <a:pt x="0" y="5"/>
                        <a:pt x="0" y="0"/>
                      </a:cubicBezTo>
                      <a:lnTo>
                        <a:pt x="0" y="0"/>
                      </a:lnTo>
                      <a:cubicBezTo>
                        <a:pt x="0" y="5"/>
                        <a:pt x="0" y="16"/>
                        <a:pt x="11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53"/>
                <p:cNvSpPr/>
                <p:nvPr/>
              </p:nvSpPr>
              <p:spPr>
                <a:xfrm>
                  <a:off x="4324875" y="18052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11"/>
                        <a:pt x="16" y="16"/>
                        <a:pt x="32" y="27"/>
                      </a:cubicBezTo>
                      <a:cubicBezTo>
                        <a:pt x="22" y="16"/>
                        <a:pt x="11" y="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53"/>
                <p:cNvSpPr/>
                <p:nvPr/>
              </p:nvSpPr>
              <p:spPr>
                <a:xfrm>
                  <a:off x="4325925" y="1806050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49" y="22"/>
                      </a:moveTo>
                      <a:cubicBezTo>
                        <a:pt x="33" y="16"/>
                        <a:pt x="17" y="6"/>
                        <a:pt x="1" y="0"/>
                      </a:cubicBezTo>
                      <a:cubicBezTo>
                        <a:pt x="17" y="6"/>
                        <a:pt x="33" y="16"/>
                        <a:pt x="49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53"/>
                <p:cNvSpPr/>
                <p:nvPr/>
              </p:nvSpPr>
              <p:spPr>
                <a:xfrm>
                  <a:off x="4339950" y="1809650"/>
                  <a:ext cx="25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102" y="16"/>
                      </a:moveTo>
                      <a:cubicBezTo>
                        <a:pt x="70" y="11"/>
                        <a:pt x="33" y="6"/>
                        <a:pt x="1" y="0"/>
                      </a:cubicBezTo>
                      <a:cubicBezTo>
                        <a:pt x="33" y="6"/>
                        <a:pt x="70" y="11"/>
                        <a:pt x="102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53"/>
                <p:cNvSpPr/>
                <p:nvPr/>
              </p:nvSpPr>
              <p:spPr>
                <a:xfrm>
                  <a:off x="4349425" y="1810975"/>
                  <a:ext cx="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" extrusionOk="0">
                      <a:moveTo>
                        <a:pt x="11" y="1"/>
                      </a:moveTo>
                      <a:cubicBezTo>
                        <a:pt x="6" y="1"/>
                        <a:pt x="6" y="1"/>
                        <a:pt x="1" y="1"/>
                      </a:cubicBezTo>
                      <a:cubicBezTo>
                        <a:pt x="6" y="1"/>
                        <a:pt x="6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53"/>
                <p:cNvSpPr/>
                <p:nvPr/>
              </p:nvSpPr>
              <p:spPr>
                <a:xfrm>
                  <a:off x="4324475" y="1803650"/>
                  <a:ext cx="27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3" extrusionOk="0">
                      <a:moveTo>
                        <a:pt x="11" y="0"/>
                      </a:moveTo>
                      <a:cubicBezTo>
                        <a:pt x="0" y="11"/>
                        <a:pt x="0" y="21"/>
                        <a:pt x="0" y="32"/>
                      </a:cubicBezTo>
                      <a:lnTo>
                        <a:pt x="0" y="32"/>
                      </a:lnTo>
                      <a:lnTo>
                        <a:pt x="0" y="32"/>
                      </a:lnTo>
                      <a:cubicBezTo>
                        <a:pt x="0" y="21"/>
                        <a:pt x="0" y="11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53"/>
                <p:cNvSpPr/>
                <p:nvPr/>
              </p:nvSpPr>
              <p:spPr>
                <a:xfrm>
                  <a:off x="4327675" y="1801500"/>
                  <a:ext cx="162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3" extrusionOk="0">
                      <a:moveTo>
                        <a:pt x="0" y="22"/>
                      </a:moveTo>
                      <a:cubicBezTo>
                        <a:pt x="16" y="11"/>
                        <a:pt x="38" y="6"/>
                        <a:pt x="64" y="1"/>
                      </a:cubicBezTo>
                      <a:cubicBezTo>
                        <a:pt x="38" y="6"/>
                        <a:pt x="16" y="11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53"/>
                <p:cNvSpPr/>
                <p:nvPr/>
              </p:nvSpPr>
              <p:spPr>
                <a:xfrm>
                  <a:off x="4344350" y="1798175"/>
                  <a:ext cx="217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extrusionOk="0">
                      <a:moveTo>
                        <a:pt x="1" y="16"/>
                      </a:moveTo>
                      <a:cubicBezTo>
                        <a:pt x="27" y="11"/>
                        <a:pt x="59" y="6"/>
                        <a:pt x="86" y="0"/>
                      </a:cubicBezTo>
                      <a:cubicBezTo>
                        <a:pt x="59" y="6"/>
                        <a:pt x="27" y="11"/>
                        <a:pt x="1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53"/>
                <p:cNvSpPr/>
                <p:nvPr/>
              </p:nvSpPr>
              <p:spPr>
                <a:xfrm>
                  <a:off x="4339825" y="1798825"/>
                  <a:ext cx="28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7" extrusionOk="0">
                      <a:moveTo>
                        <a:pt x="0" y="17"/>
                      </a:moveTo>
                      <a:cubicBezTo>
                        <a:pt x="38" y="12"/>
                        <a:pt x="75" y="6"/>
                        <a:pt x="112" y="1"/>
                      </a:cubicBezTo>
                      <a:cubicBezTo>
                        <a:pt x="75" y="6"/>
                        <a:pt x="38" y="12"/>
                        <a:pt x="0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53"/>
                <p:cNvSpPr/>
                <p:nvPr/>
              </p:nvSpPr>
              <p:spPr>
                <a:xfrm>
                  <a:off x="4349425" y="1797775"/>
                  <a:ext cx="425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1" y="6"/>
                      </a:moveTo>
                      <a:cubicBezTo>
                        <a:pt x="6" y="0"/>
                        <a:pt x="11" y="0"/>
                        <a:pt x="17" y="0"/>
                      </a:cubicBezTo>
                      <a:cubicBezTo>
                        <a:pt x="11" y="0"/>
                        <a:pt x="6" y="0"/>
                        <a:pt x="1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53"/>
                <p:cNvSpPr/>
                <p:nvPr/>
              </p:nvSpPr>
              <p:spPr>
                <a:xfrm>
                  <a:off x="4324875" y="1802850"/>
                  <a:ext cx="82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7" extrusionOk="0">
                      <a:moveTo>
                        <a:pt x="0" y="27"/>
                      </a:moveTo>
                      <a:cubicBezTo>
                        <a:pt x="11" y="16"/>
                        <a:pt x="22" y="11"/>
                        <a:pt x="32" y="0"/>
                      </a:cubicBezTo>
                      <a:cubicBezTo>
                        <a:pt x="22" y="11"/>
                        <a:pt x="11" y="16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53"/>
                <p:cNvSpPr/>
                <p:nvPr/>
              </p:nvSpPr>
              <p:spPr>
                <a:xfrm>
                  <a:off x="4335950" y="1799375"/>
                  <a:ext cx="27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2" extrusionOk="0">
                      <a:moveTo>
                        <a:pt x="0" y="22"/>
                      </a:moveTo>
                      <a:cubicBezTo>
                        <a:pt x="32" y="16"/>
                        <a:pt x="70" y="6"/>
                        <a:pt x="107" y="0"/>
                      </a:cubicBezTo>
                      <a:cubicBezTo>
                        <a:pt x="70" y="6"/>
                        <a:pt x="32" y="16"/>
                        <a:pt x="0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53"/>
                <p:cNvSpPr/>
                <p:nvPr/>
              </p:nvSpPr>
              <p:spPr>
                <a:xfrm>
                  <a:off x="4325925" y="1802175"/>
                  <a:ext cx="125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2" extrusionOk="0">
                      <a:moveTo>
                        <a:pt x="1" y="22"/>
                      </a:moveTo>
                      <a:cubicBezTo>
                        <a:pt x="17" y="16"/>
                        <a:pt x="33" y="6"/>
                        <a:pt x="49" y="0"/>
                      </a:cubicBezTo>
                      <a:cubicBezTo>
                        <a:pt x="33" y="6"/>
                        <a:pt x="17" y="16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53"/>
                <p:cNvSpPr/>
                <p:nvPr/>
              </p:nvSpPr>
              <p:spPr>
                <a:xfrm>
                  <a:off x="4329800" y="1800700"/>
                  <a:ext cx="2175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22" extrusionOk="0">
                      <a:moveTo>
                        <a:pt x="1" y="22"/>
                      </a:moveTo>
                      <a:cubicBezTo>
                        <a:pt x="27" y="17"/>
                        <a:pt x="54" y="11"/>
                        <a:pt x="86" y="1"/>
                      </a:cubicBezTo>
                      <a:cubicBezTo>
                        <a:pt x="54" y="11"/>
                        <a:pt x="27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53"/>
                <p:cNvSpPr/>
                <p:nvPr/>
              </p:nvSpPr>
              <p:spPr>
                <a:xfrm>
                  <a:off x="4332600" y="1800025"/>
                  <a:ext cx="2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23" extrusionOk="0">
                      <a:moveTo>
                        <a:pt x="1" y="22"/>
                      </a:moveTo>
                      <a:cubicBezTo>
                        <a:pt x="33" y="17"/>
                        <a:pt x="65" y="6"/>
                        <a:pt x="102" y="1"/>
                      </a:cubicBezTo>
                      <a:cubicBezTo>
                        <a:pt x="65" y="6"/>
                        <a:pt x="33" y="17"/>
                        <a:pt x="1" y="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05" name="Google Shape;4005;p53"/>
              <p:cNvSpPr/>
              <p:nvPr/>
            </p:nvSpPr>
            <p:spPr>
              <a:xfrm>
                <a:off x="4212625" y="1491875"/>
                <a:ext cx="553875" cy="658900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356" fill="none" extrusionOk="0">
                    <a:moveTo>
                      <a:pt x="1" y="1"/>
                    </a:moveTo>
                    <a:lnTo>
                      <a:pt x="22155" y="1"/>
                    </a:lnTo>
                    <a:lnTo>
                      <a:pt x="22155" y="24621"/>
                    </a:lnTo>
                    <a:cubicBezTo>
                      <a:pt x="22155" y="25577"/>
                      <a:pt x="21375" y="26356"/>
                      <a:pt x="20420" y="26356"/>
                    </a:cubicBezTo>
                    <a:lnTo>
                      <a:pt x="5029" y="26356"/>
                    </a:lnTo>
                    <a:cubicBezTo>
                      <a:pt x="4069" y="26356"/>
                      <a:pt x="3294" y="25577"/>
                      <a:pt x="3294" y="24621"/>
                    </a:cubicBezTo>
                    <a:lnTo>
                      <a:pt x="3294" y="4117"/>
                    </a:lnTo>
                    <a:close/>
                  </a:path>
                </a:pathLst>
              </a:custGeom>
              <a:noFill/>
              <a:ln w="8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53"/>
              <p:cNvSpPr/>
              <p:nvPr/>
            </p:nvSpPr>
            <p:spPr>
              <a:xfrm>
                <a:off x="4324475" y="1804450"/>
                <a:ext cx="41255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2674" fill="none" extrusionOk="0">
                    <a:moveTo>
                      <a:pt x="16501" y="0"/>
                    </a:moveTo>
                    <a:lnTo>
                      <a:pt x="16501" y="12118"/>
                    </a:lnTo>
                    <a:cubicBezTo>
                      <a:pt x="16501" y="12422"/>
                      <a:pt x="16250" y="12673"/>
                      <a:pt x="15946" y="12673"/>
                    </a:cubicBezTo>
                    <a:lnTo>
                      <a:pt x="555" y="12673"/>
                    </a:lnTo>
                    <a:cubicBezTo>
                      <a:pt x="251" y="12673"/>
                      <a:pt x="0" y="12422"/>
                      <a:pt x="0" y="12118"/>
                    </a:cubicBezTo>
                    <a:lnTo>
                      <a:pt x="0" y="0"/>
                    </a:lnTo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53"/>
              <p:cNvSpPr/>
              <p:nvPr/>
            </p:nvSpPr>
            <p:spPr>
              <a:xfrm>
                <a:off x="4324475" y="1790700"/>
                <a:ext cx="4125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6502" h="1095" fill="none" extrusionOk="0">
                    <a:moveTo>
                      <a:pt x="16501" y="550"/>
                    </a:moveTo>
                    <a:cubicBezTo>
                      <a:pt x="16501" y="849"/>
                      <a:pt x="12780" y="1095"/>
                      <a:pt x="8253" y="1095"/>
                    </a:cubicBezTo>
                    <a:cubicBezTo>
                      <a:pt x="3732" y="1095"/>
                      <a:pt x="0" y="849"/>
                      <a:pt x="0" y="550"/>
                    </a:cubicBezTo>
                    <a:cubicBezTo>
                      <a:pt x="0" y="246"/>
                      <a:pt x="3732" y="0"/>
                      <a:pt x="8253" y="0"/>
                    </a:cubicBezTo>
                    <a:cubicBezTo>
                      <a:pt x="12780" y="0"/>
                      <a:pt x="16501" y="246"/>
                      <a:pt x="16501" y="55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53"/>
              <p:cNvSpPr/>
              <p:nvPr/>
            </p:nvSpPr>
            <p:spPr>
              <a:xfrm>
                <a:off x="4380525" y="1989150"/>
                <a:ext cx="167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3" fill="none" extrusionOk="0">
                    <a:moveTo>
                      <a:pt x="668" y="331"/>
                    </a:moveTo>
                    <a:cubicBezTo>
                      <a:pt x="668" y="518"/>
                      <a:pt x="518" y="662"/>
                      <a:pt x="331" y="662"/>
                    </a:cubicBezTo>
                    <a:cubicBezTo>
                      <a:pt x="150" y="662"/>
                      <a:pt x="0" y="518"/>
                      <a:pt x="0" y="331"/>
                    </a:cubicBezTo>
                    <a:cubicBezTo>
                      <a:pt x="0" y="150"/>
                      <a:pt x="150" y="0"/>
                      <a:pt x="331" y="0"/>
                    </a:cubicBezTo>
                    <a:cubicBezTo>
                      <a:pt x="518" y="0"/>
                      <a:pt x="668" y="150"/>
                      <a:pt x="668" y="331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53"/>
              <p:cNvSpPr/>
              <p:nvPr/>
            </p:nvSpPr>
            <p:spPr>
              <a:xfrm>
                <a:off x="4429225" y="1960450"/>
                <a:ext cx="105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23" fill="none" extrusionOk="0">
                    <a:moveTo>
                      <a:pt x="423" y="214"/>
                    </a:moveTo>
                    <a:cubicBezTo>
                      <a:pt x="423" y="326"/>
                      <a:pt x="326" y="422"/>
                      <a:pt x="209" y="422"/>
                    </a:cubicBezTo>
                    <a:cubicBezTo>
                      <a:pt x="92" y="422"/>
                      <a:pt x="1" y="326"/>
                      <a:pt x="1" y="214"/>
                    </a:cubicBezTo>
                    <a:cubicBezTo>
                      <a:pt x="1" y="97"/>
                      <a:pt x="92" y="1"/>
                      <a:pt x="209" y="1"/>
                    </a:cubicBezTo>
                    <a:cubicBezTo>
                      <a:pt x="326" y="1"/>
                      <a:pt x="423" y="97"/>
                      <a:pt x="423" y="214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53"/>
              <p:cNvSpPr/>
              <p:nvPr/>
            </p:nvSpPr>
            <p:spPr>
              <a:xfrm>
                <a:off x="4444325" y="2025450"/>
                <a:ext cx="2525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fill="none" extrusionOk="0">
                    <a:moveTo>
                      <a:pt x="1009" y="502"/>
                    </a:moveTo>
                    <a:cubicBezTo>
                      <a:pt x="1009" y="785"/>
                      <a:pt x="785" y="1009"/>
                      <a:pt x="502" y="1009"/>
                    </a:cubicBezTo>
                    <a:cubicBezTo>
                      <a:pt x="224" y="1009"/>
                      <a:pt x="0" y="785"/>
                      <a:pt x="0" y="502"/>
                    </a:cubicBezTo>
                    <a:cubicBezTo>
                      <a:pt x="0" y="225"/>
                      <a:pt x="224" y="0"/>
                      <a:pt x="502" y="0"/>
                    </a:cubicBezTo>
                    <a:cubicBezTo>
                      <a:pt x="785" y="0"/>
                      <a:pt x="1009" y="225"/>
                      <a:pt x="1009" y="502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53"/>
              <p:cNvSpPr/>
              <p:nvPr/>
            </p:nvSpPr>
            <p:spPr>
              <a:xfrm>
                <a:off x="4386525" y="1882775"/>
                <a:ext cx="1845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743" fill="none" extrusionOk="0">
                    <a:moveTo>
                      <a:pt x="620" y="593"/>
                    </a:moveTo>
                    <a:cubicBezTo>
                      <a:pt x="497" y="732"/>
                      <a:pt x="284" y="743"/>
                      <a:pt x="150" y="620"/>
                    </a:cubicBezTo>
                    <a:cubicBezTo>
                      <a:pt x="11" y="497"/>
                      <a:pt x="1" y="289"/>
                      <a:pt x="123" y="150"/>
                    </a:cubicBezTo>
                    <a:cubicBezTo>
                      <a:pt x="246" y="11"/>
                      <a:pt x="454" y="1"/>
                      <a:pt x="588" y="123"/>
                    </a:cubicBezTo>
                    <a:cubicBezTo>
                      <a:pt x="727" y="246"/>
                      <a:pt x="737" y="454"/>
                      <a:pt x="620" y="59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53"/>
              <p:cNvSpPr/>
              <p:nvPr/>
            </p:nvSpPr>
            <p:spPr>
              <a:xfrm>
                <a:off x="4500375" y="1877850"/>
                <a:ext cx="1175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76" fill="none" extrusionOk="0">
                    <a:moveTo>
                      <a:pt x="395" y="379"/>
                    </a:moveTo>
                    <a:cubicBezTo>
                      <a:pt x="320" y="465"/>
                      <a:pt x="182" y="475"/>
                      <a:pt x="96" y="395"/>
                    </a:cubicBezTo>
                    <a:cubicBezTo>
                      <a:pt x="11" y="320"/>
                      <a:pt x="0" y="182"/>
                      <a:pt x="80" y="96"/>
                    </a:cubicBezTo>
                    <a:cubicBezTo>
                      <a:pt x="155" y="11"/>
                      <a:pt x="288" y="0"/>
                      <a:pt x="379" y="80"/>
                    </a:cubicBezTo>
                    <a:cubicBezTo>
                      <a:pt x="465" y="160"/>
                      <a:pt x="470" y="294"/>
                      <a:pt x="395" y="37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53"/>
              <p:cNvSpPr/>
              <p:nvPr/>
            </p:nvSpPr>
            <p:spPr>
              <a:xfrm>
                <a:off x="4523325" y="1990625"/>
                <a:ext cx="147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93" fill="none" extrusionOk="0">
                    <a:moveTo>
                      <a:pt x="491" y="470"/>
                    </a:moveTo>
                    <a:cubicBezTo>
                      <a:pt x="395" y="577"/>
                      <a:pt x="230" y="593"/>
                      <a:pt x="118" y="491"/>
                    </a:cubicBezTo>
                    <a:cubicBezTo>
                      <a:pt x="11" y="395"/>
                      <a:pt x="0" y="230"/>
                      <a:pt x="102" y="123"/>
                    </a:cubicBezTo>
                    <a:cubicBezTo>
                      <a:pt x="193" y="16"/>
                      <a:pt x="363" y="0"/>
                      <a:pt x="470" y="101"/>
                    </a:cubicBezTo>
                    <a:cubicBezTo>
                      <a:pt x="582" y="198"/>
                      <a:pt x="588" y="363"/>
                      <a:pt x="491" y="470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53"/>
              <p:cNvSpPr/>
              <p:nvPr/>
            </p:nvSpPr>
            <p:spPr>
              <a:xfrm>
                <a:off x="4638775" y="1953250"/>
                <a:ext cx="2765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106" fill="none" extrusionOk="0">
                    <a:moveTo>
                      <a:pt x="192" y="908"/>
                    </a:moveTo>
                    <a:cubicBezTo>
                      <a:pt x="0" y="710"/>
                      <a:pt x="0" y="395"/>
                      <a:pt x="192" y="198"/>
                    </a:cubicBezTo>
                    <a:cubicBezTo>
                      <a:pt x="395" y="0"/>
                      <a:pt x="715" y="0"/>
                      <a:pt x="908" y="198"/>
                    </a:cubicBezTo>
                    <a:cubicBezTo>
                      <a:pt x="1105" y="395"/>
                      <a:pt x="1105" y="710"/>
                      <a:pt x="908" y="908"/>
                    </a:cubicBezTo>
                    <a:cubicBezTo>
                      <a:pt x="715" y="1105"/>
                      <a:pt x="395" y="1105"/>
                      <a:pt x="192" y="908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53"/>
              <p:cNvSpPr/>
              <p:nvPr/>
            </p:nvSpPr>
            <p:spPr>
              <a:xfrm>
                <a:off x="4674000" y="2031325"/>
                <a:ext cx="136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0" fill="none" extrusionOk="0">
                    <a:moveTo>
                      <a:pt x="11" y="283"/>
                    </a:moveTo>
                    <a:cubicBezTo>
                      <a:pt x="0" y="139"/>
                      <a:pt x="112" y="16"/>
                      <a:pt x="257" y="6"/>
                    </a:cubicBezTo>
                    <a:cubicBezTo>
                      <a:pt x="401" y="0"/>
                      <a:pt x="529" y="107"/>
                      <a:pt x="534" y="256"/>
                    </a:cubicBezTo>
                    <a:cubicBezTo>
                      <a:pt x="545" y="401"/>
                      <a:pt x="433" y="523"/>
                      <a:pt x="289" y="529"/>
                    </a:cubicBezTo>
                    <a:cubicBezTo>
                      <a:pt x="144" y="539"/>
                      <a:pt x="16" y="427"/>
                      <a:pt x="11" y="283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53"/>
              <p:cNvSpPr/>
              <p:nvPr/>
            </p:nvSpPr>
            <p:spPr>
              <a:xfrm>
                <a:off x="4599125" y="1921075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1" y="289"/>
                    </a:moveTo>
                    <a:cubicBezTo>
                      <a:pt x="1" y="145"/>
                      <a:pt x="113" y="22"/>
                      <a:pt x="257" y="11"/>
                    </a:cubicBezTo>
                    <a:cubicBezTo>
                      <a:pt x="406" y="1"/>
                      <a:pt x="529" y="113"/>
                      <a:pt x="540" y="257"/>
                    </a:cubicBezTo>
                    <a:cubicBezTo>
                      <a:pt x="545" y="406"/>
                      <a:pt x="433" y="529"/>
                      <a:pt x="289" y="535"/>
                    </a:cubicBezTo>
                    <a:cubicBezTo>
                      <a:pt x="145" y="545"/>
                      <a:pt x="22" y="433"/>
                      <a:pt x="11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53"/>
              <p:cNvSpPr/>
              <p:nvPr/>
            </p:nvSpPr>
            <p:spPr>
              <a:xfrm>
                <a:off x="4676275" y="188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fill="none" extrusionOk="0">
                    <a:moveTo>
                      <a:pt x="5" y="289"/>
                    </a:moveTo>
                    <a:cubicBezTo>
                      <a:pt x="0" y="145"/>
                      <a:pt x="112" y="17"/>
                      <a:pt x="256" y="11"/>
                    </a:cubicBezTo>
                    <a:cubicBezTo>
                      <a:pt x="400" y="0"/>
                      <a:pt x="523" y="113"/>
                      <a:pt x="534" y="257"/>
                    </a:cubicBezTo>
                    <a:cubicBezTo>
                      <a:pt x="545" y="401"/>
                      <a:pt x="432" y="529"/>
                      <a:pt x="288" y="534"/>
                    </a:cubicBezTo>
                    <a:cubicBezTo>
                      <a:pt x="139" y="545"/>
                      <a:pt x="16" y="433"/>
                      <a:pt x="5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53"/>
              <p:cNvSpPr/>
              <p:nvPr/>
            </p:nvSpPr>
            <p:spPr>
              <a:xfrm>
                <a:off x="4562950" y="2067750"/>
                <a:ext cx="13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fill="none" extrusionOk="0">
                    <a:moveTo>
                      <a:pt x="12" y="289"/>
                    </a:moveTo>
                    <a:cubicBezTo>
                      <a:pt x="1" y="139"/>
                      <a:pt x="113" y="17"/>
                      <a:pt x="262" y="11"/>
                    </a:cubicBezTo>
                    <a:cubicBezTo>
                      <a:pt x="407" y="1"/>
                      <a:pt x="529" y="113"/>
                      <a:pt x="540" y="257"/>
                    </a:cubicBezTo>
                    <a:cubicBezTo>
                      <a:pt x="545" y="401"/>
                      <a:pt x="433" y="524"/>
                      <a:pt x="289" y="534"/>
                    </a:cubicBezTo>
                    <a:cubicBezTo>
                      <a:pt x="145" y="545"/>
                      <a:pt x="22" y="433"/>
                      <a:pt x="12" y="289"/>
                    </a:cubicBezTo>
                    <a:close/>
                  </a:path>
                </a:pathLst>
              </a:custGeom>
              <a:noFill/>
              <a:ln w="41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9" name="Google Shape;4019;p53"/>
          <p:cNvGrpSpPr/>
          <p:nvPr/>
        </p:nvGrpSpPr>
        <p:grpSpPr>
          <a:xfrm rot="-402669">
            <a:off x="2985009" y="647248"/>
            <a:ext cx="1863285" cy="325794"/>
            <a:chOff x="2626253" y="4164236"/>
            <a:chExt cx="2438421" cy="426357"/>
          </a:xfrm>
        </p:grpSpPr>
        <p:grpSp>
          <p:nvGrpSpPr>
            <p:cNvPr id="4020" name="Google Shape;4020;p53"/>
            <p:cNvGrpSpPr/>
            <p:nvPr/>
          </p:nvGrpSpPr>
          <p:grpSpPr>
            <a:xfrm>
              <a:off x="2626303" y="4164236"/>
              <a:ext cx="2438371" cy="426357"/>
              <a:chOff x="1977475" y="3921075"/>
              <a:chExt cx="1365575" cy="238775"/>
            </a:xfrm>
          </p:grpSpPr>
          <p:grpSp>
            <p:nvGrpSpPr>
              <p:cNvPr id="4021" name="Google Shape;4021;p53"/>
              <p:cNvGrpSpPr/>
              <p:nvPr/>
            </p:nvGrpSpPr>
            <p:grpSpPr>
              <a:xfrm>
                <a:off x="1977475" y="3963025"/>
                <a:ext cx="1365575" cy="193850"/>
                <a:chOff x="1977475" y="3963025"/>
                <a:chExt cx="1365575" cy="193850"/>
              </a:xfrm>
            </p:grpSpPr>
            <p:sp>
              <p:nvSpPr>
                <p:cNvPr id="4022" name="Google Shape;4022;p53"/>
                <p:cNvSpPr/>
                <p:nvPr/>
              </p:nvSpPr>
              <p:spPr>
                <a:xfrm>
                  <a:off x="2587775" y="4079100"/>
                  <a:ext cx="145500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0" h="1591" extrusionOk="0">
                      <a:moveTo>
                        <a:pt x="2910" y="0"/>
                      </a:moveTo>
                      <a:lnTo>
                        <a:pt x="2526" y="48"/>
                      </a:lnTo>
                      <a:lnTo>
                        <a:pt x="1725" y="150"/>
                      </a:lnTo>
                      <a:lnTo>
                        <a:pt x="988" y="246"/>
                      </a:lnTo>
                      <a:lnTo>
                        <a:pt x="1" y="369"/>
                      </a:lnTo>
                      <a:cubicBezTo>
                        <a:pt x="1" y="369"/>
                        <a:pt x="129" y="1127"/>
                        <a:pt x="994" y="1591"/>
                      </a:cubicBezTo>
                      <a:cubicBezTo>
                        <a:pt x="1074" y="1553"/>
                        <a:pt x="1899" y="1196"/>
                        <a:pt x="2979" y="1196"/>
                      </a:cubicBezTo>
                      <a:cubicBezTo>
                        <a:pt x="3548" y="1196"/>
                        <a:pt x="4188" y="1295"/>
                        <a:pt x="4826" y="1591"/>
                      </a:cubicBezTo>
                      <a:cubicBezTo>
                        <a:pt x="5691" y="1127"/>
                        <a:pt x="5819" y="369"/>
                        <a:pt x="5819" y="369"/>
                      </a:cubicBezTo>
                      <a:lnTo>
                        <a:pt x="4826" y="240"/>
                      </a:lnTo>
                      <a:lnTo>
                        <a:pt x="4090" y="150"/>
                      </a:lnTo>
                      <a:lnTo>
                        <a:pt x="3294" y="48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53"/>
                <p:cNvSpPr/>
                <p:nvPr/>
              </p:nvSpPr>
              <p:spPr>
                <a:xfrm>
                  <a:off x="2612600" y="4108975"/>
                  <a:ext cx="95850" cy="1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" h="752" extrusionOk="0">
                      <a:moveTo>
                        <a:pt x="1986" y="1"/>
                      </a:moveTo>
                      <a:cubicBezTo>
                        <a:pt x="906" y="1"/>
                        <a:pt x="81" y="358"/>
                        <a:pt x="1" y="396"/>
                      </a:cubicBezTo>
                      <a:cubicBezTo>
                        <a:pt x="381" y="603"/>
                        <a:pt x="902" y="752"/>
                        <a:pt x="1615" y="752"/>
                      </a:cubicBezTo>
                      <a:cubicBezTo>
                        <a:pt x="1712" y="752"/>
                        <a:pt x="1813" y="749"/>
                        <a:pt x="1917" y="743"/>
                      </a:cubicBezTo>
                      <a:cubicBezTo>
                        <a:pt x="2013" y="748"/>
                        <a:pt x="2109" y="748"/>
                        <a:pt x="2200" y="748"/>
                      </a:cubicBezTo>
                      <a:cubicBezTo>
                        <a:pt x="2921" y="748"/>
                        <a:pt x="3449" y="604"/>
                        <a:pt x="3833" y="396"/>
                      </a:cubicBezTo>
                      <a:cubicBezTo>
                        <a:pt x="3195" y="100"/>
                        <a:pt x="2555" y="1"/>
                        <a:pt x="19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24" name="Google Shape;4024;p53"/>
                <p:cNvGrpSpPr/>
                <p:nvPr/>
              </p:nvGrpSpPr>
              <p:grpSpPr>
                <a:xfrm>
                  <a:off x="1977475" y="4066125"/>
                  <a:ext cx="1365575" cy="90750"/>
                  <a:chOff x="1977475" y="4066125"/>
                  <a:chExt cx="1365575" cy="90750"/>
                </a:xfrm>
              </p:grpSpPr>
              <p:sp>
                <p:nvSpPr>
                  <p:cNvPr id="4025" name="Google Shape;4025;p53"/>
                  <p:cNvSpPr/>
                  <p:nvPr/>
                </p:nvSpPr>
                <p:spPr>
                  <a:xfrm>
                    <a:off x="2774875" y="4067075"/>
                    <a:ext cx="568175" cy="5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7" h="2372" extrusionOk="0">
                        <a:moveTo>
                          <a:pt x="38" y="1"/>
                        </a:moveTo>
                        <a:lnTo>
                          <a:pt x="1" y="769"/>
                        </a:lnTo>
                        <a:cubicBezTo>
                          <a:pt x="273" y="769"/>
                          <a:pt x="588" y="855"/>
                          <a:pt x="876" y="1095"/>
                        </a:cubicBezTo>
                        <a:cubicBezTo>
                          <a:pt x="1037" y="1229"/>
                          <a:pt x="1229" y="1314"/>
                          <a:pt x="1432" y="1325"/>
                        </a:cubicBezTo>
                        <a:lnTo>
                          <a:pt x="22070" y="2371"/>
                        </a:lnTo>
                        <a:cubicBezTo>
                          <a:pt x="22080" y="2371"/>
                          <a:pt x="22089" y="2372"/>
                          <a:pt x="22099" y="2372"/>
                        </a:cubicBezTo>
                        <a:cubicBezTo>
                          <a:pt x="22433" y="2372"/>
                          <a:pt x="22711" y="2110"/>
                          <a:pt x="22726" y="1773"/>
                        </a:cubicBezTo>
                        <a:lnTo>
                          <a:pt x="22726" y="1741"/>
                        </a:lnTo>
                        <a:cubicBezTo>
                          <a:pt x="22726" y="1410"/>
                          <a:pt x="22465" y="1138"/>
                          <a:pt x="22134" y="1116"/>
                        </a:cubicBezTo>
                        <a:lnTo>
                          <a:pt x="21162" y="1068"/>
                        </a:lnTo>
                        <a:lnTo>
                          <a:pt x="3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6" name="Google Shape;4026;p53"/>
                  <p:cNvSpPr/>
                  <p:nvPr/>
                </p:nvSpPr>
                <p:spPr>
                  <a:xfrm>
                    <a:off x="2545200" y="4066125"/>
                    <a:ext cx="230650" cy="9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6" h="3630" extrusionOk="0">
                        <a:moveTo>
                          <a:pt x="8445" y="0"/>
                        </a:moveTo>
                        <a:cubicBezTo>
                          <a:pt x="7959" y="0"/>
                          <a:pt x="7543" y="386"/>
                          <a:pt x="7522" y="888"/>
                        </a:cubicBezTo>
                        <a:cubicBezTo>
                          <a:pt x="7522" y="888"/>
                          <a:pt x="7394" y="1646"/>
                          <a:pt x="6529" y="2110"/>
                        </a:cubicBezTo>
                        <a:cubicBezTo>
                          <a:pt x="6145" y="2318"/>
                          <a:pt x="5617" y="2462"/>
                          <a:pt x="4896" y="2462"/>
                        </a:cubicBezTo>
                        <a:cubicBezTo>
                          <a:pt x="4805" y="2462"/>
                          <a:pt x="4709" y="2462"/>
                          <a:pt x="4613" y="2457"/>
                        </a:cubicBezTo>
                        <a:cubicBezTo>
                          <a:pt x="4509" y="2463"/>
                          <a:pt x="4408" y="2466"/>
                          <a:pt x="4311" y="2466"/>
                        </a:cubicBezTo>
                        <a:cubicBezTo>
                          <a:pt x="3598" y="2466"/>
                          <a:pt x="3077" y="2317"/>
                          <a:pt x="2697" y="2110"/>
                        </a:cubicBezTo>
                        <a:cubicBezTo>
                          <a:pt x="1832" y="1646"/>
                          <a:pt x="1704" y="888"/>
                          <a:pt x="1704" y="888"/>
                        </a:cubicBezTo>
                        <a:cubicBezTo>
                          <a:pt x="1677" y="386"/>
                          <a:pt x="1266" y="1"/>
                          <a:pt x="775" y="1"/>
                        </a:cubicBezTo>
                        <a:lnTo>
                          <a:pt x="727" y="1"/>
                        </a:lnTo>
                        <a:lnTo>
                          <a:pt x="1" y="39"/>
                        </a:lnTo>
                        <a:lnTo>
                          <a:pt x="38" y="807"/>
                        </a:lnTo>
                        <a:cubicBezTo>
                          <a:pt x="428" y="807"/>
                          <a:pt x="721" y="994"/>
                          <a:pt x="663" y="1202"/>
                        </a:cubicBezTo>
                        <a:cubicBezTo>
                          <a:pt x="599" y="1448"/>
                          <a:pt x="588" y="1704"/>
                          <a:pt x="732" y="1912"/>
                        </a:cubicBezTo>
                        <a:cubicBezTo>
                          <a:pt x="1128" y="2481"/>
                          <a:pt x="2080" y="3630"/>
                          <a:pt x="4268" y="3630"/>
                        </a:cubicBezTo>
                        <a:cubicBezTo>
                          <a:pt x="4380" y="3630"/>
                          <a:pt x="4495" y="3627"/>
                          <a:pt x="4613" y="3621"/>
                        </a:cubicBezTo>
                        <a:cubicBezTo>
                          <a:pt x="4731" y="3627"/>
                          <a:pt x="4846" y="3630"/>
                          <a:pt x="4957" y="3630"/>
                        </a:cubicBezTo>
                        <a:cubicBezTo>
                          <a:pt x="7141" y="3630"/>
                          <a:pt x="8098" y="2481"/>
                          <a:pt x="8489" y="1912"/>
                        </a:cubicBezTo>
                        <a:cubicBezTo>
                          <a:pt x="8633" y="1704"/>
                          <a:pt x="8622" y="1448"/>
                          <a:pt x="8558" y="1202"/>
                        </a:cubicBezTo>
                        <a:cubicBezTo>
                          <a:pt x="8499" y="994"/>
                          <a:pt x="8793" y="807"/>
                          <a:pt x="9188" y="807"/>
                        </a:cubicBezTo>
                        <a:lnTo>
                          <a:pt x="9225" y="39"/>
                        </a:lnTo>
                        <a:lnTo>
                          <a:pt x="8494" y="1"/>
                        </a:lnTo>
                        <a:cubicBezTo>
                          <a:pt x="8478" y="1"/>
                          <a:pt x="8462" y="0"/>
                          <a:pt x="84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7" name="Google Shape;4027;p53"/>
                  <p:cNvSpPr/>
                  <p:nvPr/>
                </p:nvSpPr>
                <p:spPr>
                  <a:xfrm>
                    <a:off x="1977475" y="4067075"/>
                    <a:ext cx="568700" cy="5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8" h="2371" extrusionOk="0">
                        <a:moveTo>
                          <a:pt x="22710" y="1"/>
                        </a:moveTo>
                        <a:lnTo>
                          <a:pt x="1581" y="1068"/>
                        </a:lnTo>
                        <a:lnTo>
                          <a:pt x="614" y="1116"/>
                        </a:lnTo>
                        <a:cubicBezTo>
                          <a:pt x="267" y="1138"/>
                          <a:pt x="0" y="1431"/>
                          <a:pt x="22" y="1773"/>
                        </a:cubicBezTo>
                        <a:cubicBezTo>
                          <a:pt x="38" y="2109"/>
                          <a:pt x="315" y="2371"/>
                          <a:pt x="652" y="2371"/>
                        </a:cubicBezTo>
                        <a:lnTo>
                          <a:pt x="678" y="2371"/>
                        </a:lnTo>
                        <a:lnTo>
                          <a:pt x="21311" y="1325"/>
                        </a:lnTo>
                        <a:cubicBezTo>
                          <a:pt x="21519" y="1314"/>
                          <a:pt x="21706" y="1229"/>
                          <a:pt x="21866" y="1095"/>
                        </a:cubicBezTo>
                        <a:cubicBezTo>
                          <a:pt x="22154" y="855"/>
                          <a:pt x="22475" y="769"/>
                          <a:pt x="22747" y="769"/>
                        </a:cubicBezTo>
                        <a:lnTo>
                          <a:pt x="2271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28" name="Google Shape;4028;p53"/>
                <p:cNvGrpSpPr/>
                <p:nvPr/>
              </p:nvGrpSpPr>
              <p:grpSpPr>
                <a:xfrm>
                  <a:off x="1998025" y="3963025"/>
                  <a:ext cx="1324875" cy="130775"/>
                  <a:chOff x="1998025" y="3963025"/>
                  <a:chExt cx="1324875" cy="130775"/>
                </a:xfrm>
              </p:grpSpPr>
              <p:sp>
                <p:nvSpPr>
                  <p:cNvPr id="4029" name="Google Shape;4029;p53"/>
                  <p:cNvSpPr/>
                  <p:nvPr/>
                </p:nvSpPr>
                <p:spPr>
                  <a:xfrm>
                    <a:off x="2690000" y="4011725"/>
                    <a:ext cx="620875" cy="7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35" h="2936" extrusionOk="0">
                        <a:moveTo>
                          <a:pt x="6509" y="0"/>
                        </a:moveTo>
                        <a:cubicBezTo>
                          <a:pt x="1304" y="0"/>
                          <a:pt x="41" y="2840"/>
                          <a:pt x="1" y="2845"/>
                        </a:cubicBezTo>
                        <a:lnTo>
                          <a:pt x="737" y="2935"/>
                        </a:lnTo>
                        <a:cubicBezTo>
                          <a:pt x="1626" y="1511"/>
                          <a:pt x="3305" y="1105"/>
                          <a:pt x="5443" y="1105"/>
                        </a:cubicBezTo>
                        <a:cubicBezTo>
                          <a:pt x="6375" y="1105"/>
                          <a:pt x="7394" y="1182"/>
                          <a:pt x="8473" y="1286"/>
                        </a:cubicBezTo>
                        <a:cubicBezTo>
                          <a:pt x="11788" y="1606"/>
                          <a:pt x="24648" y="2935"/>
                          <a:pt x="24648" y="2935"/>
                        </a:cubicBezTo>
                        <a:lnTo>
                          <a:pt x="24835" y="2177"/>
                        </a:lnTo>
                        <a:cubicBezTo>
                          <a:pt x="24835" y="2177"/>
                          <a:pt x="12770" y="362"/>
                          <a:pt x="7480" y="31"/>
                        </a:cubicBezTo>
                        <a:cubicBezTo>
                          <a:pt x="7142" y="10"/>
                          <a:pt x="6818" y="0"/>
                          <a:pt x="650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0" name="Google Shape;4030;p53"/>
                  <p:cNvSpPr/>
                  <p:nvPr/>
                </p:nvSpPr>
                <p:spPr>
                  <a:xfrm>
                    <a:off x="2708425" y="4039350"/>
                    <a:ext cx="597775" cy="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11" h="2178" extrusionOk="0">
                        <a:moveTo>
                          <a:pt x="4706" y="0"/>
                        </a:moveTo>
                        <a:cubicBezTo>
                          <a:pt x="2568" y="0"/>
                          <a:pt x="889" y="406"/>
                          <a:pt x="0" y="1830"/>
                        </a:cubicBezTo>
                        <a:lnTo>
                          <a:pt x="993" y="1959"/>
                        </a:lnTo>
                        <a:cubicBezTo>
                          <a:pt x="1014" y="1457"/>
                          <a:pt x="1430" y="1071"/>
                          <a:pt x="1916" y="1071"/>
                        </a:cubicBezTo>
                        <a:cubicBezTo>
                          <a:pt x="1933" y="1071"/>
                          <a:pt x="1949" y="1072"/>
                          <a:pt x="1965" y="1072"/>
                        </a:cubicBezTo>
                        <a:lnTo>
                          <a:pt x="2696" y="1110"/>
                        </a:lnTo>
                        <a:lnTo>
                          <a:pt x="23820" y="2177"/>
                        </a:lnTo>
                        <a:lnTo>
                          <a:pt x="23911" y="1830"/>
                        </a:lnTo>
                        <a:cubicBezTo>
                          <a:pt x="23911" y="1830"/>
                          <a:pt x="11051" y="501"/>
                          <a:pt x="7736" y="181"/>
                        </a:cubicBezTo>
                        <a:cubicBezTo>
                          <a:pt x="6657" y="77"/>
                          <a:pt x="5638" y="0"/>
                          <a:pt x="470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1" name="Google Shape;4031;p53"/>
                  <p:cNvSpPr/>
                  <p:nvPr/>
                </p:nvSpPr>
                <p:spPr>
                  <a:xfrm>
                    <a:off x="2660500" y="3963025"/>
                    <a:ext cx="662400" cy="11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96" h="4692" extrusionOk="0">
                        <a:moveTo>
                          <a:pt x="8735" y="1"/>
                        </a:moveTo>
                        <a:cubicBezTo>
                          <a:pt x="150" y="1"/>
                          <a:pt x="1" y="4643"/>
                          <a:pt x="1" y="4643"/>
                        </a:cubicBezTo>
                        <a:lnTo>
                          <a:pt x="385" y="4691"/>
                        </a:lnTo>
                        <a:cubicBezTo>
                          <a:pt x="2430" y="1793"/>
                          <a:pt x="4816" y="1012"/>
                          <a:pt x="8063" y="1012"/>
                        </a:cubicBezTo>
                        <a:cubicBezTo>
                          <a:pt x="9445" y="1012"/>
                          <a:pt x="10983" y="1153"/>
                          <a:pt x="12717" y="1333"/>
                        </a:cubicBezTo>
                        <a:cubicBezTo>
                          <a:pt x="19603" y="2054"/>
                          <a:pt x="26244" y="3213"/>
                          <a:pt x="26244" y="3213"/>
                        </a:cubicBezTo>
                        <a:lnTo>
                          <a:pt x="26495" y="2193"/>
                        </a:lnTo>
                        <a:cubicBezTo>
                          <a:pt x="26495" y="2193"/>
                          <a:pt x="21029" y="1558"/>
                          <a:pt x="13774" y="431"/>
                        </a:cubicBezTo>
                        <a:cubicBezTo>
                          <a:pt x="11834" y="130"/>
                          <a:pt x="10167" y="1"/>
                          <a:pt x="873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2" name="Google Shape;4032;p53"/>
                  <p:cNvSpPr/>
                  <p:nvPr/>
                </p:nvSpPr>
                <p:spPr>
                  <a:xfrm>
                    <a:off x="2670125" y="3988300"/>
                    <a:ext cx="646500" cy="9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60" h="3782" extrusionOk="0">
                        <a:moveTo>
                          <a:pt x="7678" y="1"/>
                        </a:moveTo>
                        <a:cubicBezTo>
                          <a:pt x="4431" y="1"/>
                          <a:pt x="2045" y="782"/>
                          <a:pt x="0" y="3680"/>
                        </a:cubicBezTo>
                        <a:lnTo>
                          <a:pt x="796" y="3782"/>
                        </a:lnTo>
                        <a:cubicBezTo>
                          <a:pt x="836" y="3777"/>
                          <a:pt x="2099" y="937"/>
                          <a:pt x="7304" y="937"/>
                        </a:cubicBezTo>
                        <a:cubicBezTo>
                          <a:pt x="7613" y="937"/>
                          <a:pt x="7937" y="947"/>
                          <a:pt x="8275" y="968"/>
                        </a:cubicBezTo>
                        <a:cubicBezTo>
                          <a:pt x="13565" y="1299"/>
                          <a:pt x="25630" y="3114"/>
                          <a:pt x="25630" y="3114"/>
                        </a:cubicBezTo>
                        <a:lnTo>
                          <a:pt x="25859" y="2202"/>
                        </a:lnTo>
                        <a:cubicBezTo>
                          <a:pt x="25859" y="2202"/>
                          <a:pt x="19218" y="1043"/>
                          <a:pt x="12332" y="322"/>
                        </a:cubicBezTo>
                        <a:cubicBezTo>
                          <a:pt x="10598" y="142"/>
                          <a:pt x="9060" y="1"/>
                          <a:pt x="767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3" name="Google Shape;4033;p53"/>
                  <p:cNvSpPr/>
                  <p:nvPr/>
                </p:nvSpPr>
                <p:spPr>
                  <a:xfrm>
                    <a:off x="2010025" y="4011725"/>
                    <a:ext cx="620875" cy="7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35" h="2941" extrusionOk="0">
                        <a:moveTo>
                          <a:pt x="18328" y="0"/>
                        </a:moveTo>
                        <a:cubicBezTo>
                          <a:pt x="18018" y="0"/>
                          <a:pt x="17694" y="10"/>
                          <a:pt x="17356" y="31"/>
                        </a:cubicBezTo>
                        <a:cubicBezTo>
                          <a:pt x="12071" y="362"/>
                          <a:pt x="1" y="2177"/>
                          <a:pt x="1" y="2177"/>
                        </a:cubicBezTo>
                        <a:lnTo>
                          <a:pt x="188" y="2935"/>
                        </a:lnTo>
                        <a:cubicBezTo>
                          <a:pt x="188" y="2935"/>
                          <a:pt x="13048" y="1606"/>
                          <a:pt x="16363" y="1286"/>
                        </a:cubicBezTo>
                        <a:cubicBezTo>
                          <a:pt x="17444" y="1182"/>
                          <a:pt x="18464" y="1105"/>
                          <a:pt x="19396" y="1105"/>
                        </a:cubicBezTo>
                        <a:cubicBezTo>
                          <a:pt x="21536" y="1105"/>
                          <a:pt x="23213" y="1511"/>
                          <a:pt x="24098" y="2935"/>
                        </a:cubicBezTo>
                        <a:lnTo>
                          <a:pt x="24098" y="2941"/>
                        </a:lnTo>
                        <a:lnTo>
                          <a:pt x="24835" y="2845"/>
                        </a:lnTo>
                        <a:cubicBezTo>
                          <a:pt x="24795" y="2840"/>
                          <a:pt x="23537" y="0"/>
                          <a:pt x="1832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4" name="Google Shape;4034;p53"/>
                  <p:cNvSpPr/>
                  <p:nvPr/>
                </p:nvSpPr>
                <p:spPr>
                  <a:xfrm>
                    <a:off x="2004300" y="3988300"/>
                    <a:ext cx="646625" cy="9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65" h="3782" extrusionOk="0">
                        <a:moveTo>
                          <a:pt x="18182" y="1"/>
                        </a:moveTo>
                        <a:cubicBezTo>
                          <a:pt x="16800" y="1"/>
                          <a:pt x="15262" y="142"/>
                          <a:pt x="13528" y="322"/>
                        </a:cubicBezTo>
                        <a:cubicBezTo>
                          <a:pt x="6641" y="1043"/>
                          <a:pt x="0" y="2202"/>
                          <a:pt x="0" y="2202"/>
                        </a:cubicBezTo>
                        <a:lnTo>
                          <a:pt x="230" y="3114"/>
                        </a:lnTo>
                        <a:cubicBezTo>
                          <a:pt x="230" y="3114"/>
                          <a:pt x="12300" y="1299"/>
                          <a:pt x="17585" y="968"/>
                        </a:cubicBezTo>
                        <a:cubicBezTo>
                          <a:pt x="17923" y="947"/>
                          <a:pt x="18247" y="937"/>
                          <a:pt x="18557" y="937"/>
                        </a:cubicBezTo>
                        <a:cubicBezTo>
                          <a:pt x="23766" y="937"/>
                          <a:pt x="25024" y="3777"/>
                          <a:pt x="25064" y="3782"/>
                        </a:cubicBezTo>
                        <a:lnTo>
                          <a:pt x="25865" y="3680"/>
                        </a:lnTo>
                        <a:cubicBezTo>
                          <a:pt x="23816" y="782"/>
                          <a:pt x="21429" y="1"/>
                          <a:pt x="1818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5" name="Google Shape;4035;p53"/>
                  <p:cNvSpPr/>
                  <p:nvPr/>
                </p:nvSpPr>
                <p:spPr>
                  <a:xfrm>
                    <a:off x="2014700" y="4039350"/>
                    <a:ext cx="597800" cy="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12" h="2178" extrusionOk="0">
                        <a:moveTo>
                          <a:pt x="19209" y="0"/>
                        </a:moveTo>
                        <a:cubicBezTo>
                          <a:pt x="18277" y="0"/>
                          <a:pt x="17257" y="77"/>
                          <a:pt x="16176" y="181"/>
                        </a:cubicBezTo>
                        <a:cubicBezTo>
                          <a:pt x="12861" y="501"/>
                          <a:pt x="1" y="1830"/>
                          <a:pt x="1" y="1830"/>
                        </a:cubicBezTo>
                        <a:lnTo>
                          <a:pt x="92" y="2177"/>
                        </a:lnTo>
                        <a:lnTo>
                          <a:pt x="21221" y="1110"/>
                        </a:lnTo>
                        <a:lnTo>
                          <a:pt x="21947" y="1072"/>
                        </a:lnTo>
                        <a:lnTo>
                          <a:pt x="21995" y="1072"/>
                        </a:lnTo>
                        <a:cubicBezTo>
                          <a:pt x="22486" y="1072"/>
                          <a:pt x="22897" y="1457"/>
                          <a:pt x="22924" y="1959"/>
                        </a:cubicBezTo>
                        <a:lnTo>
                          <a:pt x="23911" y="1836"/>
                        </a:lnTo>
                        <a:lnTo>
                          <a:pt x="23911" y="1830"/>
                        </a:lnTo>
                        <a:cubicBezTo>
                          <a:pt x="23026" y="406"/>
                          <a:pt x="21349" y="0"/>
                          <a:pt x="1920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6" name="Google Shape;4036;p53"/>
                  <p:cNvSpPr/>
                  <p:nvPr/>
                </p:nvSpPr>
                <p:spPr>
                  <a:xfrm>
                    <a:off x="1998025" y="3963025"/>
                    <a:ext cx="662500" cy="11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00" h="4692" extrusionOk="0">
                        <a:moveTo>
                          <a:pt x="17766" y="1"/>
                        </a:moveTo>
                        <a:cubicBezTo>
                          <a:pt x="16334" y="1"/>
                          <a:pt x="14667" y="130"/>
                          <a:pt x="12727" y="431"/>
                        </a:cubicBezTo>
                        <a:cubicBezTo>
                          <a:pt x="5467" y="1558"/>
                          <a:pt x="1" y="2193"/>
                          <a:pt x="1" y="2193"/>
                        </a:cubicBezTo>
                        <a:lnTo>
                          <a:pt x="251" y="3213"/>
                        </a:lnTo>
                        <a:cubicBezTo>
                          <a:pt x="251" y="3213"/>
                          <a:pt x="6892" y="2054"/>
                          <a:pt x="13779" y="1333"/>
                        </a:cubicBezTo>
                        <a:cubicBezTo>
                          <a:pt x="15513" y="1153"/>
                          <a:pt x="17051" y="1012"/>
                          <a:pt x="18433" y="1012"/>
                        </a:cubicBezTo>
                        <a:cubicBezTo>
                          <a:pt x="21680" y="1012"/>
                          <a:pt x="24067" y="1793"/>
                          <a:pt x="26116" y="4691"/>
                        </a:cubicBezTo>
                        <a:lnTo>
                          <a:pt x="26500" y="4643"/>
                        </a:lnTo>
                        <a:cubicBezTo>
                          <a:pt x="26500" y="4643"/>
                          <a:pt x="26351" y="1"/>
                          <a:pt x="1776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037" name="Google Shape;4037;p53"/>
              <p:cNvSpPr/>
              <p:nvPr/>
            </p:nvSpPr>
            <p:spPr>
              <a:xfrm>
                <a:off x="1977475" y="4065475"/>
                <a:ext cx="13655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54623" h="3775" fill="none" extrusionOk="0">
                    <a:moveTo>
                      <a:pt x="22747" y="833"/>
                    </a:moveTo>
                    <a:cubicBezTo>
                      <a:pt x="23137" y="833"/>
                      <a:pt x="23430" y="1020"/>
                      <a:pt x="23372" y="1228"/>
                    </a:cubicBezTo>
                    <a:cubicBezTo>
                      <a:pt x="23308" y="1474"/>
                      <a:pt x="23297" y="1730"/>
                      <a:pt x="23441" y="1938"/>
                    </a:cubicBezTo>
                    <a:cubicBezTo>
                      <a:pt x="23857" y="2536"/>
                      <a:pt x="24888" y="3775"/>
                      <a:pt x="27322" y="3647"/>
                    </a:cubicBezTo>
                    <a:cubicBezTo>
                      <a:pt x="29751" y="3775"/>
                      <a:pt x="30787" y="2536"/>
                      <a:pt x="31198" y="1938"/>
                    </a:cubicBezTo>
                    <a:cubicBezTo>
                      <a:pt x="31342" y="1730"/>
                      <a:pt x="31331" y="1474"/>
                      <a:pt x="31267" y="1228"/>
                    </a:cubicBezTo>
                    <a:cubicBezTo>
                      <a:pt x="31208" y="1020"/>
                      <a:pt x="31502" y="833"/>
                      <a:pt x="31897" y="833"/>
                    </a:cubicBezTo>
                    <a:cubicBezTo>
                      <a:pt x="32169" y="833"/>
                      <a:pt x="32484" y="919"/>
                      <a:pt x="32772" y="1159"/>
                    </a:cubicBezTo>
                    <a:cubicBezTo>
                      <a:pt x="32933" y="1293"/>
                      <a:pt x="33125" y="1378"/>
                      <a:pt x="33328" y="1389"/>
                    </a:cubicBezTo>
                    <a:lnTo>
                      <a:pt x="53966" y="2435"/>
                    </a:lnTo>
                    <a:cubicBezTo>
                      <a:pt x="54313" y="2451"/>
                      <a:pt x="54606" y="2184"/>
                      <a:pt x="54622" y="1837"/>
                    </a:cubicBezTo>
                    <a:lnTo>
                      <a:pt x="54622" y="1805"/>
                    </a:lnTo>
                    <a:cubicBezTo>
                      <a:pt x="54622" y="1474"/>
                      <a:pt x="54361" y="1202"/>
                      <a:pt x="54030" y="1180"/>
                    </a:cubicBezTo>
                    <a:lnTo>
                      <a:pt x="53058" y="1132"/>
                    </a:lnTo>
                    <a:lnTo>
                      <a:pt x="31934" y="65"/>
                    </a:lnTo>
                    <a:lnTo>
                      <a:pt x="31203" y="27"/>
                    </a:lnTo>
                    <a:cubicBezTo>
                      <a:pt x="30696" y="1"/>
                      <a:pt x="30253" y="396"/>
                      <a:pt x="30231" y="914"/>
                    </a:cubicBezTo>
                    <a:cubicBezTo>
                      <a:pt x="30231" y="914"/>
                      <a:pt x="30103" y="1672"/>
                      <a:pt x="29238" y="2136"/>
                    </a:cubicBezTo>
                    <a:cubicBezTo>
                      <a:pt x="28854" y="2344"/>
                      <a:pt x="28326" y="2488"/>
                      <a:pt x="27605" y="2488"/>
                    </a:cubicBezTo>
                    <a:cubicBezTo>
                      <a:pt x="27514" y="2488"/>
                      <a:pt x="27418" y="2488"/>
                      <a:pt x="27322" y="2483"/>
                    </a:cubicBezTo>
                    <a:cubicBezTo>
                      <a:pt x="26452" y="2531"/>
                      <a:pt x="25838" y="2371"/>
                      <a:pt x="25406" y="2136"/>
                    </a:cubicBezTo>
                    <a:cubicBezTo>
                      <a:pt x="24541" y="1672"/>
                      <a:pt x="24413" y="914"/>
                      <a:pt x="24413" y="914"/>
                    </a:cubicBezTo>
                    <a:cubicBezTo>
                      <a:pt x="24386" y="412"/>
                      <a:pt x="23975" y="27"/>
                      <a:pt x="23484" y="27"/>
                    </a:cubicBezTo>
                    <a:lnTo>
                      <a:pt x="23436" y="27"/>
                    </a:lnTo>
                    <a:lnTo>
                      <a:pt x="22710" y="65"/>
                    </a:lnTo>
                    <a:lnTo>
                      <a:pt x="1581" y="1132"/>
                    </a:lnTo>
                    <a:lnTo>
                      <a:pt x="614" y="1180"/>
                    </a:lnTo>
                    <a:cubicBezTo>
                      <a:pt x="267" y="1202"/>
                      <a:pt x="0" y="1495"/>
                      <a:pt x="22" y="1837"/>
                    </a:cubicBezTo>
                    <a:cubicBezTo>
                      <a:pt x="38" y="2173"/>
                      <a:pt x="315" y="2435"/>
                      <a:pt x="652" y="2435"/>
                    </a:cubicBezTo>
                    <a:lnTo>
                      <a:pt x="678" y="2435"/>
                    </a:lnTo>
                    <a:lnTo>
                      <a:pt x="21311" y="1389"/>
                    </a:lnTo>
                    <a:cubicBezTo>
                      <a:pt x="21519" y="1378"/>
                      <a:pt x="21706" y="1293"/>
                      <a:pt x="21866" y="1159"/>
                    </a:cubicBezTo>
                    <a:cubicBezTo>
                      <a:pt x="22154" y="919"/>
                      <a:pt x="22475" y="833"/>
                      <a:pt x="22747" y="833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53"/>
              <p:cNvSpPr/>
              <p:nvPr/>
            </p:nvSpPr>
            <p:spPr>
              <a:xfrm>
                <a:off x="1998025" y="3921075"/>
                <a:ext cx="662500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26500" h="6909" fill="none" extrusionOk="0">
                    <a:moveTo>
                      <a:pt x="23591" y="6690"/>
                    </a:moveTo>
                    <a:lnTo>
                      <a:pt x="24578" y="6567"/>
                    </a:lnTo>
                    <a:lnTo>
                      <a:pt x="25315" y="6471"/>
                    </a:lnTo>
                    <a:lnTo>
                      <a:pt x="26116" y="6369"/>
                    </a:lnTo>
                    <a:lnTo>
                      <a:pt x="26500" y="6321"/>
                    </a:lnTo>
                    <a:cubicBezTo>
                      <a:pt x="26500" y="6321"/>
                      <a:pt x="26297" y="1"/>
                      <a:pt x="12727" y="2109"/>
                    </a:cubicBezTo>
                    <a:cubicBezTo>
                      <a:pt x="5467" y="3236"/>
                      <a:pt x="1" y="3871"/>
                      <a:pt x="1" y="3871"/>
                    </a:cubicBezTo>
                    <a:lnTo>
                      <a:pt x="251" y="4891"/>
                    </a:lnTo>
                    <a:lnTo>
                      <a:pt x="481" y="5803"/>
                    </a:lnTo>
                    <a:lnTo>
                      <a:pt x="668" y="6561"/>
                    </a:lnTo>
                    <a:lnTo>
                      <a:pt x="759" y="6908"/>
                    </a:lnTo>
                    <a:lnTo>
                      <a:pt x="759" y="6908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53"/>
              <p:cNvSpPr/>
              <p:nvPr/>
            </p:nvSpPr>
            <p:spPr>
              <a:xfrm>
                <a:off x="2660500" y="3921075"/>
                <a:ext cx="662400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26496" h="6909" fill="none" extrusionOk="0">
                    <a:moveTo>
                      <a:pt x="2910" y="6690"/>
                    </a:moveTo>
                    <a:lnTo>
                      <a:pt x="1917" y="6561"/>
                    </a:lnTo>
                    <a:lnTo>
                      <a:pt x="1181" y="6471"/>
                    </a:lnTo>
                    <a:lnTo>
                      <a:pt x="385" y="6369"/>
                    </a:lnTo>
                    <a:lnTo>
                      <a:pt x="1" y="6321"/>
                    </a:lnTo>
                    <a:cubicBezTo>
                      <a:pt x="1" y="6321"/>
                      <a:pt x="204" y="1"/>
                      <a:pt x="13774" y="2109"/>
                    </a:cubicBezTo>
                    <a:cubicBezTo>
                      <a:pt x="21029" y="3236"/>
                      <a:pt x="26495" y="3871"/>
                      <a:pt x="26495" y="3871"/>
                    </a:cubicBezTo>
                    <a:lnTo>
                      <a:pt x="26244" y="4891"/>
                    </a:lnTo>
                    <a:lnTo>
                      <a:pt x="26015" y="5803"/>
                    </a:lnTo>
                    <a:lnTo>
                      <a:pt x="25828" y="6561"/>
                    </a:lnTo>
                    <a:lnTo>
                      <a:pt x="25737" y="6908"/>
                    </a:lnTo>
                    <a:lnTo>
                      <a:pt x="25737" y="6908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53"/>
              <p:cNvSpPr/>
              <p:nvPr/>
            </p:nvSpPr>
            <p:spPr>
              <a:xfrm>
                <a:off x="2612475" y="4097375"/>
                <a:ext cx="959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860" fill="none" extrusionOk="0">
                    <a:moveTo>
                      <a:pt x="0" y="860"/>
                    </a:moveTo>
                    <a:cubicBezTo>
                      <a:pt x="0" y="860"/>
                      <a:pt x="6" y="860"/>
                      <a:pt x="6" y="860"/>
                    </a:cubicBezTo>
                    <a:cubicBezTo>
                      <a:pt x="128" y="801"/>
                      <a:pt x="1986" y="1"/>
                      <a:pt x="3838" y="860"/>
                    </a:cubicBezTo>
                    <a:lnTo>
                      <a:pt x="3838" y="860"/>
                    </a:ln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53"/>
              <p:cNvSpPr/>
              <p:nvPr/>
            </p:nvSpPr>
            <p:spPr>
              <a:xfrm>
                <a:off x="2004300" y="3977000"/>
                <a:ext cx="64662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25865" h="4133" fill="none" extrusionOk="0">
                    <a:moveTo>
                      <a:pt x="0" y="2654"/>
                    </a:moveTo>
                    <a:cubicBezTo>
                      <a:pt x="0" y="2654"/>
                      <a:pt x="6641" y="1495"/>
                      <a:pt x="13528" y="774"/>
                    </a:cubicBezTo>
                    <a:cubicBezTo>
                      <a:pt x="19336" y="171"/>
                      <a:pt x="22945" y="0"/>
                      <a:pt x="25865" y="4132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53"/>
              <p:cNvSpPr/>
              <p:nvPr/>
            </p:nvSpPr>
            <p:spPr>
              <a:xfrm>
                <a:off x="2010025" y="4003025"/>
                <a:ext cx="62087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3193" fill="none" extrusionOk="0">
                    <a:moveTo>
                      <a:pt x="1" y="2525"/>
                    </a:moveTo>
                    <a:cubicBezTo>
                      <a:pt x="1" y="2525"/>
                      <a:pt x="12071" y="710"/>
                      <a:pt x="17356" y="379"/>
                    </a:cubicBezTo>
                    <a:cubicBezTo>
                      <a:pt x="23383" y="0"/>
                      <a:pt x="24792" y="3187"/>
                      <a:pt x="24835" y="3193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53"/>
              <p:cNvSpPr/>
              <p:nvPr/>
            </p:nvSpPr>
            <p:spPr>
              <a:xfrm>
                <a:off x="2014700" y="4033975"/>
                <a:ext cx="59780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2046" fill="none" extrusionOk="0">
                    <a:moveTo>
                      <a:pt x="1" y="2045"/>
                    </a:moveTo>
                    <a:cubicBezTo>
                      <a:pt x="1" y="2045"/>
                      <a:pt x="12861" y="716"/>
                      <a:pt x="16176" y="396"/>
                    </a:cubicBezTo>
                    <a:cubicBezTo>
                      <a:pt x="19737" y="54"/>
                      <a:pt x="22641" y="1"/>
                      <a:pt x="23911" y="2045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53"/>
              <p:cNvSpPr/>
              <p:nvPr/>
            </p:nvSpPr>
            <p:spPr>
              <a:xfrm>
                <a:off x="2670125" y="3977000"/>
                <a:ext cx="6465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25860" h="4133" fill="none" extrusionOk="0">
                    <a:moveTo>
                      <a:pt x="25859" y="2654"/>
                    </a:moveTo>
                    <a:cubicBezTo>
                      <a:pt x="25859" y="2654"/>
                      <a:pt x="19218" y="1495"/>
                      <a:pt x="12332" y="774"/>
                    </a:cubicBezTo>
                    <a:cubicBezTo>
                      <a:pt x="6524" y="171"/>
                      <a:pt x="2915" y="0"/>
                      <a:pt x="0" y="4132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53"/>
              <p:cNvSpPr/>
              <p:nvPr/>
            </p:nvSpPr>
            <p:spPr>
              <a:xfrm>
                <a:off x="2690000" y="4003025"/>
                <a:ext cx="62087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3193" fill="none" extrusionOk="0">
                    <a:moveTo>
                      <a:pt x="24835" y="2525"/>
                    </a:moveTo>
                    <a:cubicBezTo>
                      <a:pt x="24835" y="2525"/>
                      <a:pt x="12770" y="710"/>
                      <a:pt x="7480" y="379"/>
                    </a:cubicBezTo>
                    <a:cubicBezTo>
                      <a:pt x="1458" y="0"/>
                      <a:pt x="43" y="3187"/>
                      <a:pt x="1" y="3193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53"/>
              <p:cNvSpPr/>
              <p:nvPr/>
            </p:nvSpPr>
            <p:spPr>
              <a:xfrm>
                <a:off x="2708425" y="4033975"/>
                <a:ext cx="5977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3911" h="2046" fill="none" extrusionOk="0">
                    <a:moveTo>
                      <a:pt x="23911" y="2045"/>
                    </a:moveTo>
                    <a:cubicBezTo>
                      <a:pt x="23911" y="2045"/>
                      <a:pt x="11051" y="716"/>
                      <a:pt x="7736" y="396"/>
                    </a:cubicBezTo>
                    <a:cubicBezTo>
                      <a:pt x="4180" y="54"/>
                      <a:pt x="1276" y="1"/>
                      <a:pt x="0" y="2045"/>
                    </a:cubicBezTo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7" name="Google Shape;4047;p53"/>
            <p:cNvGrpSpPr/>
            <p:nvPr/>
          </p:nvGrpSpPr>
          <p:grpSpPr>
            <a:xfrm>
              <a:off x="2626253" y="4164236"/>
              <a:ext cx="2438371" cy="426357"/>
              <a:chOff x="1977475" y="3921075"/>
              <a:chExt cx="1365575" cy="238775"/>
            </a:xfrm>
          </p:grpSpPr>
          <p:grpSp>
            <p:nvGrpSpPr>
              <p:cNvPr id="4048" name="Google Shape;4048;p53"/>
              <p:cNvGrpSpPr/>
              <p:nvPr/>
            </p:nvGrpSpPr>
            <p:grpSpPr>
              <a:xfrm>
                <a:off x="1977475" y="3963025"/>
                <a:ext cx="1365575" cy="193850"/>
                <a:chOff x="1977475" y="3963025"/>
                <a:chExt cx="1365575" cy="193850"/>
              </a:xfrm>
            </p:grpSpPr>
            <p:sp>
              <p:nvSpPr>
                <p:cNvPr id="4049" name="Google Shape;4049;p53"/>
                <p:cNvSpPr/>
                <p:nvPr/>
              </p:nvSpPr>
              <p:spPr>
                <a:xfrm>
                  <a:off x="2587775" y="4079100"/>
                  <a:ext cx="145500" cy="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0" h="1591" extrusionOk="0">
                      <a:moveTo>
                        <a:pt x="2910" y="0"/>
                      </a:moveTo>
                      <a:lnTo>
                        <a:pt x="2526" y="48"/>
                      </a:lnTo>
                      <a:lnTo>
                        <a:pt x="1725" y="150"/>
                      </a:lnTo>
                      <a:lnTo>
                        <a:pt x="988" y="246"/>
                      </a:lnTo>
                      <a:lnTo>
                        <a:pt x="1" y="369"/>
                      </a:lnTo>
                      <a:cubicBezTo>
                        <a:pt x="1" y="369"/>
                        <a:pt x="129" y="1127"/>
                        <a:pt x="994" y="1591"/>
                      </a:cubicBezTo>
                      <a:cubicBezTo>
                        <a:pt x="1074" y="1553"/>
                        <a:pt x="1899" y="1196"/>
                        <a:pt x="2979" y="1196"/>
                      </a:cubicBezTo>
                      <a:cubicBezTo>
                        <a:pt x="3548" y="1196"/>
                        <a:pt x="4188" y="1295"/>
                        <a:pt x="4826" y="1591"/>
                      </a:cubicBezTo>
                      <a:cubicBezTo>
                        <a:pt x="5691" y="1127"/>
                        <a:pt x="5819" y="369"/>
                        <a:pt x="5819" y="369"/>
                      </a:cubicBezTo>
                      <a:lnTo>
                        <a:pt x="4826" y="240"/>
                      </a:lnTo>
                      <a:lnTo>
                        <a:pt x="4090" y="150"/>
                      </a:lnTo>
                      <a:lnTo>
                        <a:pt x="3294" y="48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53"/>
                <p:cNvSpPr/>
                <p:nvPr/>
              </p:nvSpPr>
              <p:spPr>
                <a:xfrm>
                  <a:off x="2612600" y="4108975"/>
                  <a:ext cx="95850" cy="1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" h="752" extrusionOk="0">
                      <a:moveTo>
                        <a:pt x="1986" y="1"/>
                      </a:moveTo>
                      <a:cubicBezTo>
                        <a:pt x="906" y="1"/>
                        <a:pt x="81" y="358"/>
                        <a:pt x="1" y="396"/>
                      </a:cubicBezTo>
                      <a:cubicBezTo>
                        <a:pt x="381" y="603"/>
                        <a:pt x="902" y="752"/>
                        <a:pt x="1615" y="752"/>
                      </a:cubicBezTo>
                      <a:cubicBezTo>
                        <a:pt x="1712" y="752"/>
                        <a:pt x="1813" y="749"/>
                        <a:pt x="1917" y="743"/>
                      </a:cubicBezTo>
                      <a:cubicBezTo>
                        <a:pt x="2013" y="748"/>
                        <a:pt x="2109" y="748"/>
                        <a:pt x="2200" y="748"/>
                      </a:cubicBezTo>
                      <a:cubicBezTo>
                        <a:pt x="2921" y="748"/>
                        <a:pt x="3449" y="604"/>
                        <a:pt x="3833" y="396"/>
                      </a:cubicBezTo>
                      <a:cubicBezTo>
                        <a:pt x="3195" y="100"/>
                        <a:pt x="2555" y="1"/>
                        <a:pt x="19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51" name="Google Shape;4051;p53"/>
                <p:cNvGrpSpPr/>
                <p:nvPr/>
              </p:nvGrpSpPr>
              <p:grpSpPr>
                <a:xfrm>
                  <a:off x="1977475" y="4066125"/>
                  <a:ext cx="1365575" cy="90750"/>
                  <a:chOff x="1977475" y="4066125"/>
                  <a:chExt cx="1365575" cy="90750"/>
                </a:xfrm>
              </p:grpSpPr>
              <p:sp>
                <p:nvSpPr>
                  <p:cNvPr id="4052" name="Google Shape;4052;p53"/>
                  <p:cNvSpPr/>
                  <p:nvPr/>
                </p:nvSpPr>
                <p:spPr>
                  <a:xfrm>
                    <a:off x="2774875" y="4067075"/>
                    <a:ext cx="568175" cy="5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7" h="2372" extrusionOk="0">
                        <a:moveTo>
                          <a:pt x="38" y="1"/>
                        </a:moveTo>
                        <a:lnTo>
                          <a:pt x="1" y="769"/>
                        </a:lnTo>
                        <a:cubicBezTo>
                          <a:pt x="273" y="769"/>
                          <a:pt x="588" y="855"/>
                          <a:pt x="876" y="1095"/>
                        </a:cubicBezTo>
                        <a:cubicBezTo>
                          <a:pt x="1037" y="1229"/>
                          <a:pt x="1229" y="1314"/>
                          <a:pt x="1432" y="1325"/>
                        </a:cubicBezTo>
                        <a:lnTo>
                          <a:pt x="22070" y="2371"/>
                        </a:lnTo>
                        <a:cubicBezTo>
                          <a:pt x="22080" y="2371"/>
                          <a:pt x="22089" y="2372"/>
                          <a:pt x="22099" y="2372"/>
                        </a:cubicBezTo>
                        <a:cubicBezTo>
                          <a:pt x="22433" y="2372"/>
                          <a:pt x="22711" y="2110"/>
                          <a:pt x="22726" y="1773"/>
                        </a:cubicBezTo>
                        <a:lnTo>
                          <a:pt x="22726" y="1741"/>
                        </a:lnTo>
                        <a:cubicBezTo>
                          <a:pt x="22726" y="1410"/>
                          <a:pt x="22465" y="1138"/>
                          <a:pt x="22134" y="1116"/>
                        </a:cubicBezTo>
                        <a:lnTo>
                          <a:pt x="21162" y="1068"/>
                        </a:lnTo>
                        <a:lnTo>
                          <a:pt x="3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3" name="Google Shape;4053;p53"/>
                  <p:cNvSpPr/>
                  <p:nvPr/>
                </p:nvSpPr>
                <p:spPr>
                  <a:xfrm>
                    <a:off x="2545200" y="4066125"/>
                    <a:ext cx="230650" cy="9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6" h="3630" extrusionOk="0">
                        <a:moveTo>
                          <a:pt x="8445" y="0"/>
                        </a:moveTo>
                        <a:cubicBezTo>
                          <a:pt x="7959" y="0"/>
                          <a:pt x="7543" y="386"/>
                          <a:pt x="7522" y="888"/>
                        </a:cubicBezTo>
                        <a:cubicBezTo>
                          <a:pt x="7522" y="888"/>
                          <a:pt x="7394" y="1646"/>
                          <a:pt x="6529" y="2110"/>
                        </a:cubicBezTo>
                        <a:cubicBezTo>
                          <a:pt x="6145" y="2318"/>
                          <a:pt x="5617" y="2462"/>
                          <a:pt x="4896" y="2462"/>
                        </a:cubicBezTo>
                        <a:cubicBezTo>
                          <a:pt x="4805" y="2462"/>
                          <a:pt x="4709" y="2462"/>
                          <a:pt x="4613" y="2457"/>
                        </a:cubicBezTo>
                        <a:cubicBezTo>
                          <a:pt x="4509" y="2463"/>
                          <a:pt x="4408" y="2466"/>
                          <a:pt x="4311" y="2466"/>
                        </a:cubicBezTo>
                        <a:cubicBezTo>
                          <a:pt x="3598" y="2466"/>
                          <a:pt x="3077" y="2317"/>
                          <a:pt x="2697" y="2110"/>
                        </a:cubicBezTo>
                        <a:cubicBezTo>
                          <a:pt x="1832" y="1646"/>
                          <a:pt x="1704" y="888"/>
                          <a:pt x="1704" y="888"/>
                        </a:cubicBezTo>
                        <a:cubicBezTo>
                          <a:pt x="1677" y="386"/>
                          <a:pt x="1266" y="1"/>
                          <a:pt x="775" y="1"/>
                        </a:cubicBezTo>
                        <a:lnTo>
                          <a:pt x="727" y="1"/>
                        </a:lnTo>
                        <a:lnTo>
                          <a:pt x="1" y="39"/>
                        </a:lnTo>
                        <a:lnTo>
                          <a:pt x="38" y="807"/>
                        </a:lnTo>
                        <a:cubicBezTo>
                          <a:pt x="428" y="807"/>
                          <a:pt x="721" y="994"/>
                          <a:pt x="663" y="1202"/>
                        </a:cubicBezTo>
                        <a:cubicBezTo>
                          <a:pt x="599" y="1448"/>
                          <a:pt x="588" y="1704"/>
                          <a:pt x="732" y="1912"/>
                        </a:cubicBezTo>
                        <a:cubicBezTo>
                          <a:pt x="1128" y="2481"/>
                          <a:pt x="2080" y="3630"/>
                          <a:pt x="4268" y="3630"/>
                        </a:cubicBezTo>
                        <a:cubicBezTo>
                          <a:pt x="4380" y="3630"/>
                          <a:pt x="4495" y="3627"/>
                          <a:pt x="4613" y="3621"/>
                        </a:cubicBezTo>
                        <a:cubicBezTo>
                          <a:pt x="4731" y="3627"/>
                          <a:pt x="4846" y="3630"/>
                          <a:pt x="4957" y="3630"/>
                        </a:cubicBezTo>
                        <a:cubicBezTo>
                          <a:pt x="7141" y="3630"/>
                          <a:pt x="8098" y="2481"/>
                          <a:pt x="8489" y="1912"/>
                        </a:cubicBezTo>
                        <a:cubicBezTo>
                          <a:pt x="8633" y="1704"/>
                          <a:pt x="8622" y="1448"/>
                          <a:pt x="8558" y="1202"/>
                        </a:cubicBezTo>
                        <a:cubicBezTo>
                          <a:pt x="8499" y="994"/>
                          <a:pt x="8793" y="807"/>
                          <a:pt x="9188" y="807"/>
                        </a:cubicBezTo>
                        <a:lnTo>
                          <a:pt x="9225" y="39"/>
                        </a:lnTo>
                        <a:lnTo>
                          <a:pt x="8494" y="1"/>
                        </a:lnTo>
                        <a:cubicBezTo>
                          <a:pt x="8478" y="1"/>
                          <a:pt x="8462" y="0"/>
                          <a:pt x="844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4" name="Google Shape;4054;p53"/>
                  <p:cNvSpPr/>
                  <p:nvPr/>
                </p:nvSpPr>
                <p:spPr>
                  <a:xfrm>
                    <a:off x="1977475" y="4067075"/>
                    <a:ext cx="568700" cy="5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8" h="2371" extrusionOk="0">
                        <a:moveTo>
                          <a:pt x="22710" y="1"/>
                        </a:moveTo>
                        <a:lnTo>
                          <a:pt x="1581" y="1068"/>
                        </a:lnTo>
                        <a:lnTo>
                          <a:pt x="614" y="1116"/>
                        </a:lnTo>
                        <a:cubicBezTo>
                          <a:pt x="267" y="1138"/>
                          <a:pt x="0" y="1431"/>
                          <a:pt x="22" y="1773"/>
                        </a:cubicBezTo>
                        <a:cubicBezTo>
                          <a:pt x="38" y="2109"/>
                          <a:pt x="315" y="2371"/>
                          <a:pt x="652" y="2371"/>
                        </a:cubicBezTo>
                        <a:lnTo>
                          <a:pt x="678" y="2371"/>
                        </a:lnTo>
                        <a:lnTo>
                          <a:pt x="21311" y="1325"/>
                        </a:lnTo>
                        <a:cubicBezTo>
                          <a:pt x="21519" y="1314"/>
                          <a:pt x="21706" y="1229"/>
                          <a:pt x="21866" y="1095"/>
                        </a:cubicBezTo>
                        <a:cubicBezTo>
                          <a:pt x="22154" y="855"/>
                          <a:pt x="22475" y="769"/>
                          <a:pt x="22747" y="769"/>
                        </a:cubicBezTo>
                        <a:lnTo>
                          <a:pt x="2271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55" name="Google Shape;4055;p53"/>
                <p:cNvGrpSpPr/>
                <p:nvPr/>
              </p:nvGrpSpPr>
              <p:grpSpPr>
                <a:xfrm>
                  <a:off x="1998025" y="3963025"/>
                  <a:ext cx="1324875" cy="130775"/>
                  <a:chOff x="1998025" y="3963025"/>
                  <a:chExt cx="1324875" cy="130775"/>
                </a:xfrm>
              </p:grpSpPr>
              <p:sp>
                <p:nvSpPr>
                  <p:cNvPr id="4056" name="Google Shape;4056;p53"/>
                  <p:cNvSpPr/>
                  <p:nvPr/>
                </p:nvSpPr>
                <p:spPr>
                  <a:xfrm>
                    <a:off x="2690000" y="4011725"/>
                    <a:ext cx="620875" cy="7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35" h="2936" extrusionOk="0">
                        <a:moveTo>
                          <a:pt x="6509" y="0"/>
                        </a:moveTo>
                        <a:cubicBezTo>
                          <a:pt x="1304" y="0"/>
                          <a:pt x="41" y="2840"/>
                          <a:pt x="1" y="2845"/>
                        </a:cubicBezTo>
                        <a:lnTo>
                          <a:pt x="737" y="2935"/>
                        </a:lnTo>
                        <a:cubicBezTo>
                          <a:pt x="1626" y="1511"/>
                          <a:pt x="3305" y="1105"/>
                          <a:pt x="5443" y="1105"/>
                        </a:cubicBezTo>
                        <a:cubicBezTo>
                          <a:pt x="6375" y="1105"/>
                          <a:pt x="7394" y="1182"/>
                          <a:pt x="8473" y="1286"/>
                        </a:cubicBezTo>
                        <a:cubicBezTo>
                          <a:pt x="11788" y="1606"/>
                          <a:pt x="24648" y="2935"/>
                          <a:pt x="24648" y="2935"/>
                        </a:cubicBezTo>
                        <a:lnTo>
                          <a:pt x="24835" y="2177"/>
                        </a:lnTo>
                        <a:cubicBezTo>
                          <a:pt x="24835" y="2177"/>
                          <a:pt x="12770" y="362"/>
                          <a:pt x="7480" y="31"/>
                        </a:cubicBezTo>
                        <a:cubicBezTo>
                          <a:pt x="7142" y="10"/>
                          <a:pt x="6818" y="0"/>
                          <a:pt x="650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7" name="Google Shape;4057;p53"/>
                  <p:cNvSpPr/>
                  <p:nvPr/>
                </p:nvSpPr>
                <p:spPr>
                  <a:xfrm>
                    <a:off x="2708425" y="4039350"/>
                    <a:ext cx="597775" cy="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11" h="2178" extrusionOk="0">
                        <a:moveTo>
                          <a:pt x="4706" y="0"/>
                        </a:moveTo>
                        <a:cubicBezTo>
                          <a:pt x="2568" y="0"/>
                          <a:pt x="889" y="406"/>
                          <a:pt x="0" y="1830"/>
                        </a:cubicBezTo>
                        <a:lnTo>
                          <a:pt x="993" y="1959"/>
                        </a:lnTo>
                        <a:cubicBezTo>
                          <a:pt x="1014" y="1457"/>
                          <a:pt x="1430" y="1071"/>
                          <a:pt x="1916" y="1071"/>
                        </a:cubicBezTo>
                        <a:cubicBezTo>
                          <a:pt x="1933" y="1071"/>
                          <a:pt x="1949" y="1072"/>
                          <a:pt x="1965" y="1072"/>
                        </a:cubicBezTo>
                        <a:lnTo>
                          <a:pt x="2696" y="1110"/>
                        </a:lnTo>
                        <a:lnTo>
                          <a:pt x="23820" y="2177"/>
                        </a:lnTo>
                        <a:lnTo>
                          <a:pt x="23911" y="1830"/>
                        </a:lnTo>
                        <a:cubicBezTo>
                          <a:pt x="23911" y="1830"/>
                          <a:pt x="11051" y="501"/>
                          <a:pt x="7736" y="181"/>
                        </a:cubicBezTo>
                        <a:cubicBezTo>
                          <a:pt x="6657" y="77"/>
                          <a:pt x="5638" y="0"/>
                          <a:pt x="470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8" name="Google Shape;4058;p53"/>
                  <p:cNvSpPr/>
                  <p:nvPr/>
                </p:nvSpPr>
                <p:spPr>
                  <a:xfrm>
                    <a:off x="2660500" y="3963025"/>
                    <a:ext cx="662400" cy="11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96" h="4692" extrusionOk="0">
                        <a:moveTo>
                          <a:pt x="8735" y="1"/>
                        </a:moveTo>
                        <a:cubicBezTo>
                          <a:pt x="150" y="1"/>
                          <a:pt x="1" y="4643"/>
                          <a:pt x="1" y="4643"/>
                        </a:cubicBezTo>
                        <a:lnTo>
                          <a:pt x="385" y="4691"/>
                        </a:lnTo>
                        <a:cubicBezTo>
                          <a:pt x="2430" y="1793"/>
                          <a:pt x="4816" y="1012"/>
                          <a:pt x="8063" y="1012"/>
                        </a:cubicBezTo>
                        <a:cubicBezTo>
                          <a:pt x="9445" y="1012"/>
                          <a:pt x="10983" y="1153"/>
                          <a:pt x="12717" y="1333"/>
                        </a:cubicBezTo>
                        <a:cubicBezTo>
                          <a:pt x="19603" y="2054"/>
                          <a:pt x="26244" y="3213"/>
                          <a:pt x="26244" y="3213"/>
                        </a:cubicBezTo>
                        <a:lnTo>
                          <a:pt x="26495" y="2193"/>
                        </a:lnTo>
                        <a:cubicBezTo>
                          <a:pt x="26495" y="2193"/>
                          <a:pt x="21029" y="1558"/>
                          <a:pt x="13774" y="431"/>
                        </a:cubicBezTo>
                        <a:cubicBezTo>
                          <a:pt x="11834" y="130"/>
                          <a:pt x="10167" y="1"/>
                          <a:pt x="873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9" name="Google Shape;4059;p53"/>
                  <p:cNvSpPr/>
                  <p:nvPr/>
                </p:nvSpPr>
                <p:spPr>
                  <a:xfrm>
                    <a:off x="2670125" y="3988300"/>
                    <a:ext cx="646500" cy="9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60" h="3782" extrusionOk="0">
                        <a:moveTo>
                          <a:pt x="7678" y="1"/>
                        </a:moveTo>
                        <a:cubicBezTo>
                          <a:pt x="4431" y="1"/>
                          <a:pt x="2045" y="782"/>
                          <a:pt x="0" y="3680"/>
                        </a:cubicBezTo>
                        <a:lnTo>
                          <a:pt x="796" y="3782"/>
                        </a:lnTo>
                        <a:cubicBezTo>
                          <a:pt x="836" y="3777"/>
                          <a:pt x="2099" y="937"/>
                          <a:pt x="7304" y="937"/>
                        </a:cubicBezTo>
                        <a:cubicBezTo>
                          <a:pt x="7613" y="937"/>
                          <a:pt x="7937" y="947"/>
                          <a:pt x="8275" y="968"/>
                        </a:cubicBezTo>
                        <a:cubicBezTo>
                          <a:pt x="13565" y="1299"/>
                          <a:pt x="25630" y="3114"/>
                          <a:pt x="25630" y="3114"/>
                        </a:cubicBezTo>
                        <a:lnTo>
                          <a:pt x="25859" y="2202"/>
                        </a:lnTo>
                        <a:cubicBezTo>
                          <a:pt x="25859" y="2202"/>
                          <a:pt x="19218" y="1043"/>
                          <a:pt x="12332" y="322"/>
                        </a:cubicBezTo>
                        <a:cubicBezTo>
                          <a:pt x="10598" y="142"/>
                          <a:pt x="9060" y="1"/>
                          <a:pt x="767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0" name="Google Shape;4060;p53"/>
                  <p:cNvSpPr/>
                  <p:nvPr/>
                </p:nvSpPr>
                <p:spPr>
                  <a:xfrm>
                    <a:off x="2010025" y="4011725"/>
                    <a:ext cx="620875" cy="7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35" h="2941" extrusionOk="0">
                        <a:moveTo>
                          <a:pt x="18328" y="0"/>
                        </a:moveTo>
                        <a:cubicBezTo>
                          <a:pt x="18018" y="0"/>
                          <a:pt x="17694" y="10"/>
                          <a:pt x="17356" y="31"/>
                        </a:cubicBezTo>
                        <a:cubicBezTo>
                          <a:pt x="12071" y="362"/>
                          <a:pt x="1" y="2177"/>
                          <a:pt x="1" y="2177"/>
                        </a:cubicBezTo>
                        <a:lnTo>
                          <a:pt x="188" y="2935"/>
                        </a:lnTo>
                        <a:cubicBezTo>
                          <a:pt x="188" y="2935"/>
                          <a:pt x="13048" y="1606"/>
                          <a:pt x="16363" y="1286"/>
                        </a:cubicBezTo>
                        <a:cubicBezTo>
                          <a:pt x="17444" y="1182"/>
                          <a:pt x="18464" y="1105"/>
                          <a:pt x="19396" y="1105"/>
                        </a:cubicBezTo>
                        <a:cubicBezTo>
                          <a:pt x="21536" y="1105"/>
                          <a:pt x="23213" y="1511"/>
                          <a:pt x="24098" y="2935"/>
                        </a:cubicBezTo>
                        <a:lnTo>
                          <a:pt x="24098" y="2941"/>
                        </a:lnTo>
                        <a:lnTo>
                          <a:pt x="24835" y="2845"/>
                        </a:lnTo>
                        <a:cubicBezTo>
                          <a:pt x="24795" y="2840"/>
                          <a:pt x="23537" y="0"/>
                          <a:pt x="1832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1" name="Google Shape;4061;p53"/>
                  <p:cNvSpPr/>
                  <p:nvPr/>
                </p:nvSpPr>
                <p:spPr>
                  <a:xfrm>
                    <a:off x="2004300" y="3988300"/>
                    <a:ext cx="646625" cy="9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65" h="3782" extrusionOk="0">
                        <a:moveTo>
                          <a:pt x="18182" y="1"/>
                        </a:moveTo>
                        <a:cubicBezTo>
                          <a:pt x="16800" y="1"/>
                          <a:pt x="15262" y="142"/>
                          <a:pt x="13528" y="322"/>
                        </a:cubicBezTo>
                        <a:cubicBezTo>
                          <a:pt x="6641" y="1043"/>
                          <a:pt x="0" y="2202"/>
                          <a:pt x="0" y="2202"/>
                        </a:cubicBezTo>
                        <a:lnTo>
                          <a:pt x="230" y="3114"/>
                        </a:lnTo>
                        <a:cubicBezTo>
                          <a:pt x="230" y="3114"/>
                          <a:pt x="12300" y="1299"/>
                          <a:pt x="17585" y="968"/>
                        </a:cubicBezTo>
                        <a:cubicBezTo>
                          <a:pt x="17923" y="947"/>
                          <a:pt x="18247" y="937"/>
                          <a:pt x="18557" y="937"/>
                        </a:cubicBezTo>
                        <a:cubicBezTo>
                          <a:pt x="23766" y="937"/>
                          <a:pt x="25024" y="3777"/>
                          <a:pt x="25064" y="3782"/>
                        </a:cubicBezTo>
                        <a:lnTo>
                          <a:pt x="25865" y="3680"/>
                        </a:lnTo>
                        <a:cubicBezTo>
                          <a:pt x="23816" y="782"/>
                          <a:pt x="21429" y="1"/>
                          <a:pt x="1818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2" name="Google Shape;4062;p53"/>
                  <p:cNvSpPr/>
                  <p:nvPr/>
                </p:nvSpPr>
                <p:spPr>
                  <a:xfrm>
                    <a:off x="2014700" y="4039350"/>
                    <a:ext cx="597800" cy="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12" h="2178" extrusionOk="0">
                        <a:moveTo>
                          <a:pt x="19209" y="0"/>
                        </a:moveTo>
                        <a:cubicBezTo>
                          <a:pt x="18277" y="0"/>
                          <a:pt x="17257" y="77"/>
                          <a:pt x="16176" y="181"/>
                        </a:cubicBezTo>
                        <a:cubicBezTo>
                          <a:pt x="12861" y="501"/>
                          <a:pt x="1" y="1830"/>
                          <a:pt x="1" y="1830"/>
                        </a:cubicBezTo>
                        <a:lnTo>
                          <a:pt x="92" y="2177"/>
                        </a:lnTo>
                        <a:lnTo>
                          <a:pt x="21221" y="1110"/>
                        </a:lnTo>
                        <a:lnTo>
                          <a:pt x="21947" y="1072"/>
                        </a:lnTo>
                        <a:lnTo>
                          <a:pt x="21995" y="1072"/>
                        </a:lnTo>
                        <a:cubicBezTo>
                          <a:pt x="22486" y="1072"/>
                          <a:pt x="22897" y="1457"/>
                          <a:pt x="22924" y="1959"/>
                        </a:cubicBezTo>
                        <a:lnTo>
                          <a:pt x="23911" y="1836"/>
                        </a:lnTo>
                        <a:lnTo>
                          <a:pt x="23911" y="1830"/>
                        </a:lnTo>
                        <a:cubicBezTo>
                          <a:pt x="23026" y="406"/>
                          <a:pt x="21349" y="0"/>
                          <a:pt x="1920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3" name="Google Shape;4063;p53"/>
                  <p:cNvSpPr/>
                  <p:nvPr/>
                </p:nvSpPr>
                <p:spPr>
                  <a:xfrm>
                    <a:off x="1998025" y="3963025"/>
                    <a:ext cx="662500" cy="11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00" h="4692" extrusionOk="0">
                        <a:moveTo>
                          <a:pt x="17766" y="1"/>
                        </a:moveTo>
                        <a:cubicBezTo>
                          <a:pt x="16334" y="1"/>
                          <a:pt x="14667" y="130"/>
                          <a:pt x="12727" y="431"/>
                        </a:cubicBezTo>
                        <a:cubicBezTo>
                          <a:pt x="5467" y="1558"/>
                          <a:pt x="1" y="2193"/>
                          <a:pt x="1" y="2193"/>
                        </a:cubicBezTo>
                        <a:lnTo>
                          <a:pt x="251" y="3213"/>
                        </a:lnTo>
                        <a:cubicBezTo>
                          <a:pt x="251" y="3213"/>
                          <a:pt x="6892" y="2054"/>
                          <a:pt x="13779" y="1333"/>
                        </a:cubicBezTo>
                        <a:cubicBezTo>
                          <a:pt x="15513" y="1153"/>
                          <a:pt x="17051" y="1012"/>
                          <a:pt x="18433" y="1012"/>
                        </a:cubicBezTo>
                        <a:cubicBezTo>
                          <a:pt x="21680" y="1012"/>
                          <a:pt x="24067" y="1793"/>
                          <a:pt x="26116" y="4691"/>
                        </a:cubicBezTo>
                        <a:lnTo>
                          <a:pt x="26500" y="4643"/>
                        </a:lnTo>
                        <a:cubicBezTo>
                          <a:pt x="26500" y="4643"/>
                          <a:pt x="26351" y="1"/>
                          <a:pt x="1776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064" name="Google Shape;4064;p53"/>
              <p:cNvSpPr/>
              <p:nvPr/>
            </p:nvSpPr>
            <p:spPr>
              <a:xfrm>
                <a:off x="1977475" y="4065475"/>
                <a:ext cx="13655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54623" h="3775" fill="none" extrusionOk="0">
                    <a:moveTo>
                      <a:pt x="22747" y="833"/>
                    </a:moveTo>
                    <a:cubicBezTo>
                      <a:pt x="23137" y="833"/>
                      <a:pt x="23430" y="1020"/>
                      <a:pt x="23372" y="1228"/>
                    </a:cubicBezTo>
                    <a:cubicBezTo>
                      <a:pt x="23308" y="1474"/>
                      <a:pt x="23297" y="1730"/>
                      <a:pt x="23441" y="1938"/>
                    </a:cubicBezTo>
                    <a:cubicBezTo>
                      <a:pt x="23857" y="2536"/>
                      <a:pt x="24888" y="3775"/>
                      <a:pt x="27322" y="3647"/>
                    </a:cubicBezTo>
                    <a:cubicBezTo>
                      <a:pt x="29751" y="3775"/>
                      <a:pt x="30787" y="2536"/>
                      <a:pt x="31198" y="1938"/>
                    </a:cubicBezTo>
                    <a:cubicBezTo>
                      <a:pt x="31342" y="1730"/>
                      <a:pt x="31331" y="1474"/>
                      <a:pt x="31267" y="1228"/>
                    </a:cubicBezTo>
                    <a:cubicBezTo>
                      <a:pt x="31208" y="1020"/>
                      <a:pt x="31502" y="833"/>
                      <a:pt x="31897" y="833"/>
                    </a:cubicBezTo>
                    <a:cubicBezTo>
                      <a:pt x="32169" y="833"/>
                      <a:pt x="32484" y="919"/>
                      <a:pt x="32772" y="1159"/>
                    </a:cubicBezTo>
                    <a:cubicBezTo>
                      <a:pt x="32933" y="1293"/>
                      <a:pt x="33125" y="1378"/>
                      <a:pt x="33328" y="1389"/>
                    </a:cubicBezTo>
                    <a:lnTo>
                      <a:pt x="53966" y="2435"/>
                    </a:lnTo>
                    <a:cubicBezTo>
                      <a:pt x="54313" y="2451"/>
                      <a:pt x="54606" y="2184"/>
                      <a:pt x="54622" y="1837"/>
                    </a:cubicBezTo>
                    <a:lnTo>
                      <a:pt x="54622" y="1805"/>
                    </a:lnTo>
                    <a:cubicBezTo>
                      <a:pt x="54622" y="1474"/>
                      <a:pt x="54361" y="1202"/>
                      <a:pt x="54030" y="1180"/>
                    </a:cubicBezTo>
                    <a:lnTo>
                      <a:pt x="53058" y="1132"/>
                    </a:lnTo>
                    <a:lnTo>
                      <a:pt x="31934" y="65"/>
                    </a:lnTo>
                    <a:lnTo>
                      <a:pt x="31203" y="27"/>
                    </a:lnTo>
                    <a:cubicBezTo>
                      <a:pt x="30696" y="1"/>
                      <a:pt x="30253" y="396"/>
                      <a:pt x="30231" y="914"/>
                    </a:cubicBezTo>
                    <a:cubicBezTo>
                      <a:pt x="30231" y="914"/>
                      <a:pt x="30103" y="1672"/>
                      <a:pt x="29238" y="2136"/>
                    </a:cubicBezTo>
                    <a:cubicBezTo>
                      <a:pt x="28854" y="2344"/>
                      <a:pt x="28326" y="2488"/>
                      <a:pt x="27605" y="2488"/>
                    </a:cubicBezTo>
                    <a:cubicBezTo>
                      <a:pt x="27514" y="2488"/>
                      <a:pt x="27418" y="2488"/>
                      <a:pt x="27322" y="2483"/>
                    </a:cubicBezTo>
                    <a:cubicBezTo>
                      <a:pt x="26452" y="2531"/>
                      <a:pt x="25838" y="2371"/>
                      <a:pt x="25406" y="2136"/>
                    </a:cubicBezTo>
                    <a:cubicBezTo>
                      <a:pt x="24541" y="1672"/>
                      <a:pt x="24413" y="914"/>
                      <a:pt x="24413" y="914"/>
                    </a:cubicBezTo>
                    <a:cubicBezTo>
                      <a:pt x="24386" y="412"/>
                      <a:pt x="23975" y="27"/>
                      <a:pt x="23484" y="27"/>
                    </a:cubicBezTo>
                    <a:lnTo>
                      <a:pt x="23436" y="27"/>
                    </a:lnTo>
                    <a:lnTo>
                      <a:pt x="22710" y="65"/>
                    </a:lnTo>
                    <a:lnTo>
                      <a:pt x="1581" y="1132"/>
                    </a:lnTo>
                    <a:lnTo>
                      <a:pt x="614" y="1180"/>
                    </a:lnTo>
                    <a:cubicBezTo>
                      <a:pt x="267" y="1202"/>
                      <a:pt x="0" y="1495"/>
                      <a:pt x="22" y="1837"/>
                    </a:cubicBezTo>
                    <a:cubicBezTo>
                      <a:pt x="38" y="2173"/>
                      <a:pt x="315" y="2435"/>
                      <a:pt x="652" y="2435"/>
                    </a:cubicBezTo>
                    <a:lnTo>
                      <a:pt x="678" y="2435"/>
                    </a:lnTo>
                    <a:lnTo>
                      <a:pt x="21311" y="1389"/>
                    </a:lnTo>
                    <a:cubicBezTo>
                      <a:pt x="21519" y="1378"/>
                      <a:pt x="21706" y="1293"/>
                      <a:pt x="21866" y="1159"/>
                    </a:cubicBezTo>
                    <a:cubicBezTo>
                      <a:pt x="22154" y="919"/>
                      <a:pt x="22475" y="833"/>
                      <a:pt x="22747" y="833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53"/>
              <p:cNvSpPr/>
              <p:nvPr/>
            </p:nvSpPr>
            <p:spPr>
              <a:xfrm>
                <a:off x="1998025" y="3921075"/>
                <a:ext cx="662500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26500" h="6909" fill="none" extrusionOk="0">
                    <a:moveTo>
                      <a:pt x="23591" y="6690"/>
                    </a:moveTo>
                    <a:lnTo>
                      <a:pt x="24578" y="6567"/>
                    </a:lnTo>
                    <a:lnTo>
                      <a:pt x="25315" y="6471"/>
                    </a:lnTo>
                    <a:lnTo>
                      <a:pt x="26116" y="6369"/>
                    </a:lnTo>
                    <a:lnTo>
                      <a:pt x="26500" y="6321"/>
                    </a:lnTo>
                    <a:cubicBezTo>
                      <a:pt x="26500" y="6321"/>
                      <a:pt x="26297" y="1"/>
                      <a:pt x="12727" y="2109"/>
                    </a:cubicBezTo>
                    <a:cubicBezTo>
                      <a:pt x="5467" y="3236"/>
                      <a:pt x="1" y="3871"/>
                      <a:pt x="1" y="3871"/>
                    </a:cubicBezTo>
                    <a:lnTo>
                      <a:pt x="251" y="4891"/>
                    </a:lnTo>
                    <a:lnTo>
                      <a:pt x="481" y="5803"/>
                    </a:lnTo>
                    <a:lnTo>
                      <a:pt x="668" y="6561"/>
                    </a:lnTo>
                    <a:lnTo>
                      <a:pt x="759" y="6908"/>
                    </a:lnTo>
                    <a:lnTo>
                      <a:pt x="759" y="6908"/>
                    </a:ln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53"/>
              <p:cNvSpPr/>
              <p:nvPr/>
            </p:nvSpPr>
            <p:spPr>
              <a:xfrm>
                <a:off x="2660500" y="3921075"/>
                <a:ext cx="662400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26496" h="6909" fill="none" extrusionOk="0">
                    <a:moveTo>
                      <a:pt x="2910" y="6690"/>
                    </a:moveTo>
                    <a:lnTo>
                      <a:pt x="1917" y="6561"/>
                    </a:lnTo>
                    <a:lnTo>
                      <a:pt x="1181" y="6471"/>
                    </a:lnTo>
                    <a:lnTo>
                      <a:pt x="385" y="6369"/>
                    </a:lnTo>
                    <a:lnTo>
                      <a:pt x="1" y="6321"/>
                    </a:lnTo>
                    <a:cubicBezTo>
                      <a:pt x="1" y="6321"/>
                      <a:pt x="204" y="1"/>
                      <a:pt x="13774" y="2109"/>
                    </a:cubicBezTo>
                    <a:cubicBezTo>
                      <a:pt x="21029" y="3236"/>
                      <a:pt x="26495" y="3871"/>
                      <a:pt x="26495" y="3871"/>
                    </a:cubicBezTo>
                    <a:lnTo>
                      <a:pt x="26244" y="4891"/>
                    </a:lnTo>
                    <a:lnTo>
                      <a:pt x="26015" y="5803"/>
                    </a:lnTo>
                    <a:lnTo>
                      <a:pt x="25828" y="6561"/>
                    </a:lnTo>
                    <a:lnTo>
                      <a:pt x="25737" y="6908"/>
                    </a:lnTo>
                    <a:lnTo>
                      <a:pt x="25737" y="6908"/>
                    </a:ln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53"/>
              <p:cNvSpPr/>
              <p:nvPr/>
            </p:nvSpPr>
            <p:spPr>
              <a:xfrm>
                <a:off x="2612475" y="4097375"/>
                <a:ext cx="959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860" fill="none" extrusionOk="0">
                    <a:moveTo>
                      <a:pt x="0" y="860"/>
                    </a:moveTo>
                    <a:cubicBezTo>
                      <a:pt x="0" y="860"/>
                      <a:pt x="6" y="860"/>
                      <a:pt x="6" y="860"/>
                    </a:cubicBezTo>
                    <a:cubicBezTo>
                      <a:pt x="128" y="801"/>
                      <a:pt x="1986" y="1"/>
                      <a:pt x="3838" y="860"/>
                    </a:cubicBezTo>
                    <a:lnTo>
                      <a:pt x="3838" y="860"/>
                    </a:lnTo>
                  </a:path>
                </a:pathLst>
              </a:custGeom>
              <a:noFill/>
              <a:ln w="8150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53"/>
              <p:cNvSpPr/>
              <p:nvPr/>
            </p:nvSpPr>
            <p:spPr>
              <a:xfrm>
                <a:off x="2004300" y="3977000"/>
                <a:ext cx="64662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25865" h="4133" fill="none" extrusionOk="0">
                    <a:moveTo>
                      <a:pt x="0" y="2654"/>
                    </a:moveTo>
                    <a:cubicBezTo>
                      <a:pt x="0" y="2654"/>
                      <a:pt x="6641" y="1495"/>
                      <a:pt x="13528" y="774"/>
                    </a:cubicBezTo>
                    <a:cubicBezTo>
                      <a:pt x="19336" y="171"/>
                      <a:pt x="22945" y="0"/>
                      <a:pt x="25865" y="4132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53"/>
              <p:cNvSpPr/>
              <p:nvPr/>
            </p:nvSpPr>
            <p:spPr>
              <a:xfrm>
                <a:off x="2010025" y="4003025"/>
                <a:ext cx="62087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3193" fill="none" extrusionOk="0">
                    <a:moveTo>
                      <a:pt x="1" y="2525"/>
                    </a:moveTo>
                    <a:cubicBezTo>
                      <a:pt x="1" y="2525"/>
                      <a:pt x="12071" y="710"/>
                      <a:pt x="17356" y="379"/>
                    </a:cubicBezTo>
                    <a:cubicBezTo>
                      <a:pt x="23383" y="0"/>
                      <a:pt x="24792" y="3187"/>
                      <a:pt x="24835" y="3193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53"/>
              <p:cNvSpPr/>
              <p:nvPr/>
            </p:nvSpPr>
            <p:spPr>
              <a:xfrm>
                <a:off x="2014700" y="4033975"/>
                <a:ext cx="59780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3912" h="2046" fill="none" extrusionOk="0">
                    <a:moveTo>
                      <a:pt x="1" y="2045"/>
                    </a:moveTo>
                    <a:cubicBezTo>
                      <a:pt x="1" y="2045"/>
                      <a:pt x="12861" y="716"/>
                      <a:pt x="16176" y="396"/>
                    </a:cubicBezTo>
                    <a:cubicBezTo>
                      <a:pt x="19737" y="54"/>
                      <a:pt x="22641" y="1"/>
                      <a:pt x="23911" y="2045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53"/>
              <p:cNvSpPr/>
              <p:nvPr/>
            </p:nvSpPr>
            <p:spPr>
              <a:xfrm>
                <a:off x="2670125" y="3977000"/>
                <a:ext cx="6465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25860" h="4133" fill="none" extrusionOk="0">
                    <a:moveTo>
                      <a:pt x="25859" y="2654"/>
                    </a:moveTo>
                    <a:cubicBezTo>
                      <a:pt x="25859" y="2654"/>
                      <a:pt x="19218" y="1495"/>
                      <a:pt x="12332" y="774"/>
                    </a:cubicBezTo>
                    <a:cubicBezTo>
                      <a:pt x="6524" y="171"/>
                      <a:pt x="2915" y="0"/>
                      <a:pt x="0" y="4132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53"/>
              <p:cNvSpPr/>
              <p:nvPr/>
            </p:nvSpPr>
            <p:spPr>
              <a:xfrm>
                <a:off x="2690000" y="4003025"/>
                <a:ext cx="62087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24835" h="3193" fill="none" extrusionOk="0">
                    <a:moveTo>
                      <a:pt x="24835" y="2525"/>
                    </a:moveTo>
                    <a:cubicBezTo>
                      <a:pt x="24835" y="2525"/>
                      <a:pt x="12770" y="710"/>
                      <a:pt x="7480" y="379"/>
                    </a:cubicBezTo>
                    <a:cubicBezTo>
                      <a:pt x="1458" y="0"/>
                      <a:pt x="43" y="3187"/>
                      <a:pt x="1" y="3193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53"/>
              <p:cNvSpPr/>
              <p:nvPr/>
            </p:nvSpPr>
            <p:spPr>
              <a:xfrm>
                <a:off x="2708425" y="4033975"/>
                <a:ext cx="5977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3911" h="2046" fill="none" extrusionOk="0">
                    <a:moveTo>
                      <a:pt x="23911" y="2045"/>
                    </a:moveTo>
                    <a:cubicBezTo>
                      <a:pt x="23911" y="2045"/>
                      <a:pt x="11051" y="716"/>
                      <a:pt x="7736" y="396"/>
                    </a:cubicBezTo>
                    <a:cubicBezTo>
                      <a:pt x="4180" y="54"/>
                      <a:pt x="1276" y="1"/>
                      <a:pt x="0" y="2045"/>
                    </a:cubicBezTo>
                  </a:path>
                </a:pathLst>
              </a:custGeom>
              <a:noFill/>
              <a:ln w="4125" cap="flat" cmpd="sng">
                <a:solidFill>
                  <a:schemeClr val="dk1"/>
                </a:solidFill>
                <a:prstDash val="solid"/>
                <a:miter lim="53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4" name="Google Shape;4074;p53"/>
          <p:cNvGrpSpPr/>
          <p:nvPr/>
        </p:nvGrpSpPr>
        <p:grpSpPr>
          <a:xfrm rot="-792561" flipH="1">
            <a:off x="7503484" y="1675709"/>
            <a:ext cx="905693" cy="809895"/>
            <a:chOff x="-1178433" y="-1042889"/>
            <a:chExt cx="905731" cy="809930"/>
          </a:xfrm>
        </p:grpSpPr>
        <p:sp>
          <p:nvSpPr>
            <p:cNvPr id="4075" name="Google Shape;4075;p53"/>
            <p:cNvSpPr/>
            <p:nvPr/>
          </p:nvSpPr>
          <p:spPr>
            <a:xfrm rot="-642211" flipH="1">
              <a:off x="-725925" y="-687612"/>
              <a:ext cx="419299" cy="404586"/>
            </a:xfrm>
            <a:custGeom>
              <a:avLst/>
              <a:gdLst/>
              <a:ahLst/>
              <a:cxnLst/>
              <a:rect l="l" t="t" r="r" b="b"/>
              <a:pathLst>
                <a:path w="10801" h="10422" extrusionOk="0">
                  <a:moveTo>
                    <a:pt x="9204" y="1"/>
                  </a:moveTo>
                  <a:lnTo>
                    <a:pt x="3305" y="5900"/>
                  </a:lnTo>
                  <a:cubicBezTo>
                    <a:pt x="2718" y="6487"/>
                    <a:pt x="2216" y="7149"/>
                    <a:pt x="1858" y="7859"/>
                  </a:cubicBezTo>
                  <a:cubicBezTo>
                    <a:pt x="1672" y="8238"/>
                    <a:pt x="1378" y="8665"/>
                    <a:pt x="946" y="8964"/>
                  </a:cubicBezTo>
                  <a:cubicBezTo>
                    <a:pt x="1" y="9615"/>
                    <a:pt x="535" y="10272"/>
                    <a:pt x="535" y="10272"/>
                  </a:cubicBezTo>
                  <a:cubicBezTo>
                    <a:pt x="535" y="10272"/>
                    <a:pt x="717" y="10421"/>
                    <a:pt x="985" y="10421"/>
                  </a:cubicBezTo>
                  <a:cubicBezTo>
                    <a:pt x="1224" y="10421"/>
                    <a:pt x="1530" y="10303"/>
                    <a:pt x="1837" y="9855"/>
                  </a:cubicBezTo>
                  <a:cubicBezTo>
                    <a:pt x="2136" y="9423"/>
                    <a:pt x="2563" y="9135"/>
                    <a:pt x="2942" y="8942"/>
                  </a:cubicBezTo>
                  <a:cubicBezTo>
                    <a:pt x="3652" y="8590"/>
                    <a:pt x="4314" y="8083"/>
                    <a:pt x="4901" y="7496"/>
                  </a:cubicBezTo>
                  <a:lnTo>
                    <a:pt x="6444" y="5958"/>
                  </a:lnTo>
                  <a:lnTo>
                    <a:pt x="7554" y="4848"/>
                  </a:lnTo>
                  <a:lnTo>
                    <a:pt x="8659" y="3738"/>
                  </a:lnTo>
                  <a:lnTo>
                    <a:pt x="9770" y="2627"/>
                  </a:lnTo>
                  <a:lnTo>
                    <a:pt x="10800" y="1597"/>
                  </a:lnTo>
                  <a:cubicBezTo>
                    <a:pt x="10565" y="1399"/>
                    <a:pt x="10288" y="1148"/>
                    <a:pt x="9967" y="833"/>
                  </a:cubicBezTo>
                  <a:cubicBezTo>
                    <a:pt x="9652" y="513"/>
                    <a:pt x="9402" y="236"/>
                    <a:pt x="920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3"/>
            <p:cNvSpPr/>
            <p:nvPr/>
          </p:nvSpPr>
          <p:spPr>
            <a:xfrm rot="-642211" flipH="1">
              <a:off x="-1151223" y="-863592"/>
              <a:ext cx="437778" cy="333894"/>
            </a:xfrm>
            <a:custGeom>
              <a:avLst/>
              <a:gdLst/>
              <a:ahLst/>
              <a:cxnLst/>
              <a:rect l="l" t="t" r="r" b="b"/>
              <a:pathLst>
                <a:path w="11277" h="8601" extrusionOk="0">
                  <a:moveTo>
                    <a:pt x="5870" y="1"/>
                  </a:moveTo>
                  <a:cubicBezTo>
                    <a:pt x="3484" y="1"/>
                    <a:pt x="1369" y="6056"/>
                    <a:pt x="1369" y="6056"/>
                  </a:cubicBezTo>
                  <a:cubicBezTo>
                    <a:pt x="1172" y="6005"/>
                    <a:pt x="1010" y="5983"/>
                    <a:pt x="878" y="5983"/>
                  </a:cubicBezTo>
                  <a:cubicBezTo>
                    <a:pt x="1" y="5983"/>
                    <a:pt x="445" y="6970"/>
                    <a:pt x="483" y="7049"/>
                  </a:cubicBezTo>
                  <a:cubicBezTo>
                    <a:pt x="488" y="7054"/>
                    <a:pt x="488" y="7060"/>
                    <a:pt x="488" y="7060"/>
                  </a:cubicBezTo>
                  <a:cubicBezTo>
                    <a:pt x="552" y="7124"/>
                    <a:pt x="616" y="7193"/>
                    <a:pt x="685" y="7262"/>
                  </a:cubicBezTo>
                  <a:cubicBezTo>
                    <a:pt x="1006" y="7577"/>
                    <a:pt x="1283" y="7828"/>
                    <a:pt x="1518" y="8026"/>
                  </a:cubicBezTo>
                  <a:cubicBezTo>
                    <a:pt x="2033" y="8445"/>
                    <a:pt x="2376" y="8600"/>
                    <a:pt x="2601" y="8600"/>
                  </a:cubicBezTo>
                  <a:cubicBezTo>
                    <a:pt x="3248" y="8600"/>
                    <a:pt x="2922" y="7316"/>
                    <a:pt x="2922" y="7316"/>
                  </a:cubicBezTo>
                  <a:cubicBezTo>
                    <a:pt x="2922" y="7316"/>
                    <a:pt x="11277" y="4759"/>
                    <a:pt x="7236" y="718"/>
                  </a:cubicBezTo>
                  <a:cubicBezTo>
                    <a:pt x="7107" y="590"/>
                    <a:pt x="6985" y="472"/>
                    <a:pt x="6862" y="371"/>
                  </a:cubicBezTo>
                  <a:cubicBezTo>
                    <a:pt x="6856" y="371"/>
                    <a:pt x="6851" y="365"/>
                    <a:pt x="6851" y="365"/>
                  </a:cubicBezTo>
                  <a:cubicBezTo>
                    <a:pt x="6522" y="112"/>
                    <a:pt x="6193" y="1"/>
                    <a:pt x="5870" y="1"/>
                  </a:cubicBez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3"/>
            <p:cNvSpPr/>
            <p:nvPr/>
          </p:nvSpPr>
          <p:spPr>
            <a:xfrm rot="-642211" flipH="1">
              <a:off x="-988283" y="-897946"/>
              <a:ext cx="308584" cy="288979"/>
            </a:xfrm>
            <a:custGeom>
              <a:avLst/>
              <a:gdLst/>
              <a:ahLst/>
              <a:cxnLst/>
              <a:rect l="l" t="t" r="r" b="b"/>
              <a:pathLst>
                <a:path w="7949" h="7444" extrusionOk="0">
                  <a:moveTo>
                    <a:pt x="6143" y="0"/>
                  </a:moveTo>
                  <a:cubicBezTo>
                    <a:pt x="3384" y="0"/>
                    <a:pt x="1729" y="5415"/>
                    <a:pt x="1729" y="5415"/>
                  </a:cubicBezTo>
                  <a:cubicBezTo>
                    <a:pt x="1729" y="5415"/>
                    <a:pt x="1405" y="5333"/>
                    <a:pt x="1083" y="5333"/>
                  </a:cubicBezTo>
                  <a:cubicBezTo>
                    <a:pt x="540" y="5333"/>
                    <a:pt x="1" y="5566"/>
                    <a:pt x="1019" y="6819"/>
                  </a:cubicBezTo>
                  <a:cubicBezTo>
                    <a:pt x="1168" y="7000"/>
                    <a:pt x="1355" y="7208"/>
                    <a:pt x="1580" y="7443"/>
                  </a:cubicBezTo>
                  <a:cubicBezTo>
                    <a:pt x="1542" y="7360"/>
                    <a:pt x="1098" y="6372"/>
                    <a:pt x="1976" y="6372"/>
                  </a:cubicBezTo>
                  <a:cubicBezTo>
                    <a:pt x="2107" y="6372"/>
                    <a:pt x="2269" y="6394"/>
                    <a:pt x="2466" y="6445"/>
                  </a:cubicBezTo>
                  <a:cubicBezTo>
                    <a:pt x="2466" y="6445"/>
                    <a:pt x="4581" y="390"/>
                    <a:pt x="6967" y="390"/>
                  </a:cubicBezTo>
                  <a:cubicBezTo>
                    <a:pt x="7290" y="390"/>
                    <a:pt x="7619" y="501"/>
                    <a:pt x="7948" y="754"/>
                  </a:cubicBezTo>
                  <a:cubicBezTo>
                    <a:pt x="7304" y="222"/>
                    <a:pt x="6701" y="0"/>
                    <a:pt x="6143" y="0"/>
                  </a:cubicBez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3"/>
            <p:cNvSpPr/>
            <p:nvPr/>
          </p:nvSpPr>
          <p:spPr>
            <a:xfrm rot="-642211" flipH="1">
              <a:off x="-1015666" y="-796255"/>
              <a:ext cx="173488" cy="163007"/>
            </a:xfrm>
            <a:custGeom>
              <a:avLst/>
              <a:gdLst/>
              <a:ahLst/>
              <a:cxnLst/>
              <a:rect l="l" t="t" r="r" b="b"/>
              <a:pathLst>
                <a:path w="4469" h="4199" extrusionOk="0">
                  <a:moveTo>
                    <a:pt x="3574" y="0"/>
                  </a:moveTo>
                  <a:cubicBezTo>
                    <a:pt x="3153" y="0"/>
                    <a:pt x="2754" y="587"/>
                    <a:pt x="2254" y="1244"/>
                  </a:cubicBezTo>
                  <a:cubicBezTo>
                    <a:pt x="1624" y="2066"/>
                    <a:pt x="1" y="3688"/>
                    <a:pt x="556" y="4116"/>
                  </a:cubicBezTo>
                  <a:cubicBezTo>
                    <a:pt x="631" y="4173"/>
                    <a:pt x="732" y="4198"/>
                    <a:pt x="852" y="4198"/>
                  </a:cubicBezTo>
                  <a:cubicBezTo>
                    <a:pt x="1634" y="4198"/>
                    <a:pt x="3234" y="3109"/>
                    <a:pt x="3780" y="2397"/>
                  </a:cubicBezTo>
                  <a:cubicBezTo>
                    <a:pt x="4410" y="1569"/>
                    <a:pt x="4469" y="555"/>
                    <a:pt x="3908" y="128"/>
                  </a:cubicBezTo>
                  <a:cubicBezTo>
                    <a:pt x="3794" y="40"/>
                    <a:pt x="3683" y="0"/>
                    <a:pt x="3574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3"/>
            <p:cNvSpPr/>
            <p:nvPr/>
          </p:nvSpPr>
          <p:spPr>
            <a:xfrm rot="-642211" flipH="1">
              <a:off x="-1013113" y="-1011949"/>
              <a:ext cx="346938" cy="411186"/>
            </a:xfrm>
            <a:custGeom>
              <a:avLst/>
              <a:gdLst/>
              <a:ahLst/>
              <a:cxnLst/>
              <a:rect l="l" t="t" r="r" b="b"/>
              <a:pathLst>
                <a:path w="8937" h="10592" fill="none" extrusionOk="0">
                  <a:moveTo>
                    <a:pt x="8937" y="4047"/>
                  </a:moveTo>
                  <a:cubicBezTo>
                    <a:pt x="4890" y="0"/>
                    <a:pt x="2333" y="8355"/>
                    <a:pt x="2333" y="8355"/>
                  </a:cubicBezTo>
                  <a:cubicBezTo>
                    <a:pt x="2333" y="8355"/>
                    <a:pt x="0" y="7762"/>
                    <a:pt x="1623" y="9759"/>
                  </a:cubicBezTo>
                  <a:cubicBezTo>
                    <a:pt x="1821" y="9994"/>
                    <a:pt x="2071" y="10271"/>
                    <a:pt x="2386" y="1059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3"/>
            <p:cNvSpPr/>
            <p:nvPr/>
          </p:nvSpPr>
          <p:spPr>
            <a:xfrm rot="-642211" flipH="1">
              <a:off x="-767948" y="-686074"/>
              <a:ext cx="26553" cy="35870"/>
            </a:xfrm>
            <a:custGeom>
              <a:avLst/>
              <a:gdLst/>
              <a:ahLst/>
              <a:cxnLst/>
              <a:rect l="l" t="t" r="r" b="b"/>
              <a:pathLst>
                <a:path w="684" h="924" fill="none" extrusionOk="0">
                  <a:moveTo>
                    <a:pt x="0" y="0"/>
                  </a:moveTo>
                  <a:cubicBezTo>
                    <a:pt x="0" y="0"/>
                    <a:pt x="224" y="470"/>
                    <a:pt x="684" y="924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3"/>
            <p:cNvSpPr/>
            <p:nvPr/>
          </p:nvSpPr>
          <p:spPr>
            <a:xfrm rot="-642211" flipH="1">
              <a:off x="-665009" y="-693318"/>
              <a:ext cx="357303" cy="398763"/>
            </a:xfrm>
            <a:custGeom>
              <a:avLst/>
              <a:gdLst/>
              <a:ahLst/>
              <a:cxnLst/>
              <a:rect l="l" t="t" r="r" b="b"/>
              <a:pathLst>
                <a:path w="9204" h="10272" fill="none" extrusionOk="0">
                  <a:moveTo>
                    <a:pt x="9204" y="1"/>
                  </a:moveTo>
                  <a:lnTo>
                    <a:pt x="3305" y="5900"/>
                  </a:lnTo>
                  <a:cubicBezTo>
                    <a:pt x="2718" y="6487"/>
                    <a:pt x="2216" y="7149"/>
                    <a:pt x="1858" y="7864"/>
                  </a:cubicBezTo>
                  <a:cubicBezTo>
                    <a:pt x="1672" y="8238"/>
                    <a:pt x="1378" y="8665"/>
                    <a:pt x="946" y="8964"/>
                  </a:cubicBezTo>
                  <a:cubicBezTo>
                    <a:pt x="1" y="9615"/>
                    <a:pt x="535" y="10272"/>
                    <a:pt x="535" y="10272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3"/>
            <p:cNvSpPr/>
            <p:nvPr/>
          </p:nvSpPr>
          <p:spPr>
            <a:xfrm rot="-642211" flipH="1">
              <a:off x="-1144628" y="-833884"/>
              <a:ext cx="411186" cy="346744"/>
            </a:xfrm>
            <a:custGeom>
              <a:avLst/>
              <a:gdLst/>
              <a:ahLst/>
              <a:cxnLst/>
              <a:rect l="l" t="t" r="r" b="b"/>
              <a:pathLst>
                <a:path w="10592" h="8932" fill="none" extrusionOk="0">
                  <a:moveTo>
                    <a:pt x="6551" y="1"/>
                  </a:moveTo>
                  <a:cubicBezTo>
                    <a:pt x="10592" y="4042"/>
                    <a:pt x="2237" y="6599"/>
                    <a:pt x="2237" y="6599"/>
                  </a:cubicBezTo>
                  <a:cubicBezTo>
                    <a:pt x="2237" y="6599"/>
                    <a:pt x="2830" y="8932"/>
                    <a:pt x="833" y="7309"/>
                  </a:cubicBezTo>
                  <a:cubicBezTo>
                    <a:pt x="598" y="7111"/>
                    <a:pt x="321" y="6860"/>
                    <a:pt x="0" y="6545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53"/>
            <p:cNvSpPr/>
            <p:nvPr/>
          </p:nvSpPr>
          <p:spPr>
            <a:xfrm rot="-642211" flipH="1">
              <a:off x="-797273" y="-645012"/>
              <a:ext cx="35676" cy="26359"/>
            </a:xfrm>
            <a:custGeom>
              <a:avLst/>
              <a:gdLst/>
              <a:ahLst/>
              <a:cxnLst/>
              <a:rect l="l" t="t" r="r" b="b"/>
              <a:pathLst>
                <a:path w="919" h="679" fill="none" extrusionOk="0">
                  <a:moveTo>
                    <a:pt x="919" y="679"/>
                  </a:moveTo>
                  <a:cubicBezTo>
                    <a:pt x="919" y="679"/>
                    <a:pt x="449" y="454"/>
                    <a:pt x="1" y="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53"/>
            <p:cNvSpPr/>
            <p:nvPr/>
          </p:nvSpPr>
          <p:spPr>
            <a:xfrm rot="-642211" flipH="1">
              <a:off x="-718607" y="-624398"/>
              <a:ext cx="398569" cy="357536"/>
            </a:xfrm>
            <a:custGeom>
              <a:avLst/>
              <a:gdLst/>
              <a:ahLst/>
              <a:cxnLst/>
              <a:rect l="l" t="t" r="r" b="b"/>
              <a:pathLst>
                <a:path w="10267" h="9210" fill="none" extrusionOk="0">
                  <a:moveTo>
                    <a:pt x="10266" y="1"/>
                  </a:moveTo>
                  <a:lnTo>
                    <a:pt x="9236" y="1031"/>
                  </a:lnTo>
                  <a:lnTo>
                    <a:pt x="8125" y="2142"/>
                  </a:lnTo>
                  <a:lnTo>
                    <a:pt x="7020" y="3252"/>
                  </a:lnTo>
                  <a:lnTo>
                    <a:pt x="5910" y="4362"/>
                  </a:lnTo>
                  <a:lnTo>
                    <a:pt x="4367" y="5900"/>
                  </a:lnTo>
                  <a:cubicBezTo>
                    <a:pt x="3780" y="6487"/>
                    <a:pt x="3118" y="6994"/>
                    <a:pt x="2408" y="7346"/>
                  </a:cubicBezTo>
                  <a:cubicBezTo>
                    <a:pt x="2029" y="7539"/>
                    <a:pt x="1602" y="7827"/>
                    <a:pt x="1303" y="8259"/>
                  </a:cubicBezTo>
                  <a:cubicBezTo>
                    <a:pt x="652" y="9209"/>
                    <a:pt x="1" y="8676"/>
                    <a:pt x="1" y="8676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3"/>
            <p:cNvSpPr/>
            <p:nvPr/>
          </p:nvSpPr>
          <p:spPr>
            <a:xfrm rot="-642211" flipH="1">
              <a:off x="-553222" y="-475911"/>
              <a:ext cx="38820" cy="23253"/>
            </a:xfrm>
            <a:custGeom>
              <a:avLst/>
              <a:gdLst/>
              <a:ahLst/>
              <a:cxnLst/>
              <a:rect l="l" t="t" r="r" b="b"/>
              <a:pathLst>
                <a:path w="1000" h="599" fill="none" extrusionOk="0">
                  <a:moveTo>
                    <a:pt x="999" y="598"/>
                  </a:moveTo>
                  <a:cubicBezTo>
                    <a:pt x="999" y="598"/>
                    <a:pt x="487" y="406"/>
                    <a:pt x="1" y="0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3"/>
            <p:cNvSpPr/>
            <p:nvPr/>
          </p:nvSpPr>
          <p:spPr>
            <a:xfrm rot="-642211" flipH="1">
              <a:off x="-603571" y="-510267"/>
              <a:ext cx="39015" cy="23215"/>
            </a:xfrm>
            <a:custGeom>
              <a:avLst/>
              <a:gdLst/>
              <a:ahLst/>
              <a:cxnLst/>
              <a:rect l="l" t="t" r="r" b="b"/>
              <a:pathLst>
                <a:path w="1005" h="598" fill="none" extrusionOk="0">
                  <a:moveTo>
                    <a:pt x="1004" y="598"/>
                  </a:moveTo>
                  <a:cubicBezTo>
                    <a:pt x="1004" y="598"/>
                    <a:pt x="492" y="406"/>
                    <a:pt x="1" y="0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3"/>
            <p:cNvSpPr/>
            <p:nvPr/>
          </p:nvSpPr>
          <p:spPr>
            <a:xfrm rot="-642211" flipH="1">
              <a:off x="-653726" y="-544658"/>
              <a:ext cx="38782" cy="23253"/>
            </a:xfrm>
            <a:custGeom>
              <a:avLst/>
              <a:gdLst/>
              <a:ahLst/>
              <a:cxnLst/>
              <a:rect l="l" t="t" r="r" b="b"/>
              <a:pathLst>
                <a:path w="999" h="599" fill="none" extrusionOk="0">
                  <a:moveTo>
                    <a:pt x="998" y="599"/>
                  </a:moveTo>
                  <a:cubicBezTo>
                    <a:pt x="998" y="599"/>
                    <a:pt x="486" y="412"/>
                    <a:pt x="0" y="1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3"/>
            <p:cNvSpPr/>
            <p:nvPr/>
          </p:nvSpPr>
          <p:spPr>
            <a:xfrm rot="-642211" flipH="1">
              <a:off x="-704070" y="-578995"/>
              <a:ext cx="38782" cy="23253"/>
            </a:xfrm>
            <a:custGeom>
              <a:avLst/>
              <a:gdLst/>
              <a:ahLst/>
              <a:cxnLst/>
              <a:rect l="l" t="t" r="r" b="b"/>
              <a:pathLst>
                <a:path w="999" h="599" fill="none" extrusionOk="0">
                  <a:moveTo>
                    <a:pt x="999" y="598"/>
                  </a:moveTo>
                  <a:cubicBezTo>
                    <a:pt x="999" y="598"/>
                    <a:pt x="486" y="411"/>
                    <a:pt x="1" y="0"/>
                  </a:cubicBezTo>
                </a:path>
              </a:pathLst>
            </a:custGeom>
            <a:noFill/>
            <a:ln w="1143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3"/>
            <p:cNvSpPr/>
            <p:nvPr/>
          </p:nvSpPr>
          <p:spPr>
            <a:xfrm rot="-642211" flipH="1">
              <a:off x="-725938" y="-689912"/>
              <a:ext cx="419299" cy="404586"/>
            </a:xfrm>
            <a:custGeom>
              <a:avLst/>
              <a:gdLst/>
              <a:ahLst/>
              <a:cxnLst/>
              <a:rect l="l" t="t" r="r" b="b"/>
              <a:pathLst>
                <a:path w="10801" h="10422" extrusionOk="0">
                  <a:moveTo>
                    <a:pt x="9204" y="1"/>
                  </a:moveTo>
                  <a:lnTo>
                    <a:pt x="3305" y="5900"/>
                  </a:lnTo>
                  <a:cubicBezTo>
                    <a:pt x="2718" y="6487"/>
                    <a:pt x="2216" y="7149"/>
                    <a:pt x="1858" y="7859"/>
                  </a:cubicBezTo>
                  <a:cubicBezTo>
                    <a:pt x="1672" y="8238"/>
                    <a:pt x="1378" y="8665"/>
                    <a:pt x="946" y="8964"/>
                  </a:cubicBezTo>
                  <a:cubicBezTo>
                    <a:pt x="1" y="9615"/>
                    <a:pt x="535" y="10272"/>
                    <a:pt x="535" y="10272"/>
                  </a:cubicBezTo>
                  <a:cubicBezTo>
                    <a:pt x="535" y="10272"/>
                    <a:pt x="717" y="10421"/>
                    <a:pt x="985" y="10421"/>
                  </a:cubicBezTo>
                  <a:cubicBezTo>
                    <a:pt x="1224" y="10421"/>
                    <a:pt x="1530" y="10303"/>
                    <a:pt x="1837" y="9855"/>
                  </a:cubicBezTo>
                  <a:cubicBezTo>
                    <a:pt x="2136" y="9423"/>
                    <a:pt x="2563" y="9135"/>
                    <a:pt x="2942" y="8942"/>
                  </a:cubicBezTo>
                  <a:cubicBezTo>
                    <a:pt x="3652" y="8590"/>
                    <a:pt x="4314" y="8083"/>
                    <a:pt x="4901" y="7496"/>
                  </a:cubicBezTo>
                  <a:lnTo>
                    <a:pt x="6444" y="5958"/>
                  </a:lnTo>
                  <a:lnTo>
                    <a:pt x="7554" y="4848"/>
                  </a:lnTo>
                  <a:lnTo>
                    <a:pt x="8659" y="3738"/>
                  </a:lnTo>
                  <a:lnTo>
                    <a:pt x="9770" y="2627"/>
                  </a:lnTo>
                  <a:lnTo>
                    <a:pt x="10800" y="1597"/>
                  </a:lnTo>
                  <a:cubicBezTo>
                    <a:pt x="10565" y="1399"/>
                    <a:pt x="10288" y="1148"/>
                    <a:pt x="9967" y="833"/>
                  </a:cubicBezTo>
                  <a:cubicBezTo>
                    <a:pt x="9652" y="513"/>
                    <a:pt x="9402" y="236"/>
                    <a:pt x="9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3"/>
            <p:cNvSpPr/>
            <p:nvPr/>
          </p:nvSpPr>
          <p:spPr>
            <a:xfrm rot="-642211" flipH="1">
              <a:off x="-1151235" y="-865892"/>
              <a:ext cx="437778" cy="333894"/>
            </a:xfrm>
            <a:custGeom>
              <a:avLst/>
              <a:gdLst/>
              <a:ahLst/>
              <a:cxnLst/>
              <a:rect l="l" t="t" r="r" b="b"/>
              <a:pathLst>
                <a:path w="11277" h="8601" extrusionOk="0">
                  <a:moveTo>
                    <a:pt x="5870" y="1"/>
                  </a:moveTo>
                  <a:cubicBezTo>
                    <a:pt x="3484" y="1"/>
                    <a:pt x="1369" y="6056"/>
                    <a:pt x="1369" y="6056"/>
                  </a:cubicBezTo>
                  <a:cubicBezTo>
                    <a:pt x="1172" y="6005"/>
                    <a:pt x="1010" y="5983"/>
                    <a:pt x="878" y="5983"/>
                  </a:cubicBezTo>
                  <a:cubicBezTo>
                    <a:pt x="1" y="5983"/>
                    <a:pt x="445" y="6970"/>
                    <a:pt x="483" y="7049"/>
                  </a:cubicBezTo>
                  <a:cubicBezTo>
                    <a:pt x="488" y="7054"/>
                    <a:pt x="488" y="7060"/>
                    <a:pt x="488" y="7060"/>
                  </a:cubicBezTo>
                  <a:cubicBezTo>
                    <a:pt x="552" y="7124"/>
                    <a:pt x="616" y="7193"/>
                    <a:pt x="685" y="7262"/>
                  </a:cubicBezTo>
                  <a:cubicBezTo>
                    <a:pt x="1006" y="7577"/>
                    <a:pt x="1283" y="7828"/>
                    <a:pt x="1518" y="8026"/>
                  </a:cubicBezTo>
                  <a:cubicBezTo>
                    <a:pt x="2033" y="8445"/>
                    <a:pt x="2376" y="8600"/>
                    <a:pt x="2601" y="8600"/>
                  </a:cubicBezTo>
                  <a:cubicBezTo>
                    <a:pt x="3248" y="8600"/>
                    <a:pt x="2922" y="7316"/>
                    <a:pt x="2922" y="7316"/>
                  </a:cubicBezTo>
                  <a:cubicBezTo>
                    <a:pt x="2922" y="7316"/>
                    <a:pt x="11277" y="4759"/>
                    <a:pt x="7236" y="718"/>
                  </a:cubicBezTo>
                  <a:cubicBezTo>
                    <a:pt x="7107" y="590"/>
                    <a:pt x="6985" y="472"/>
                    <a:pt x="6862" y="371"/>
                  </a:cubicBezTo>
                  <a:cubicBezTo>
                    <a:pt x="6856" y="371"/>
                    <a:pt x="6851" y="365"/>
                    <a:pt x="6851" y="365"/>
                  </a:cubicBezTo>
                  <a:cubicBezTo>
                    <a:pt x="6522" y="112"/>
                    <a:pt x="6193" y="1"/>
                    <a:pt x="5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3"/>
            <p:cNvSpPr/>
            <p:nvPr/>
          </p:nvSpPr>
          <p:spPr>
            <a:xfrm rot="-642211" flipH="1">
              <a:off x="-988295" y="-900246"/>
              <a:ext cx="308584" cy="288979"/>
            </a:xfrm>
            <a:custGeom>
              <a:avLst/>
              <a:gdLst/>
              <a:ahLst/>
              <a:cxnLst/>
              <a:rect l="l" t="t" r="r" b="b"/>
              <a:pathLst>
                <a:path w="7949" h="7444" extrusionOk="0">
                  <a:moveTo>
                    <a:pt x="6143" y="0"/>
                  </a:moveTo>
                  <a:cubicBezTo>
                    <a:pt x="3384" y="0"/>
                    <a:pt x="1729" y="5415"/>
                    <a:pt x="1729" y="5415"/>
                  </a:cubicBezTo>
                  <a:cubicBezTo>
                    <a:pt x="1729" y="5415"/>
                    <a:pt x="1405" y="5333"/>
                    <a:pt x="1083" y="5333"/>
                  </a:cubicBezTo>
                  <a:cubicBezTo>
                    <a:pt x="540" y="5333"/>
                    <a:pt x="1" y="5566"/>
                    <a:pt x="1019" y="6819"/>
                  </a:cubicBezTo>
                  <a:cubicBezTo>
                    <a:pt x="1168" y="7000"/>
                    <a:pt x="1355" y="7208"/>
                    <a:pt x="1580" y="7443"/>
                  </a:cubicBezTo>
                  <a:cubicBezTo>
                    <a:pt x="1542" y="7360"/>
                    <a:pt x="1098" y="6372"/>
                    <a:pt x="1976" y="6372"/>
                  </a:cubicBezTo>
                  <a:cubicBezTo>
                    <a:pt x="2107" y="6372"/>
                    <a:pt x="2269" y="6394"/>
                    <a:pt x="2466" y="6445"/>
                  </a:cubicBezTo>
                  <a:cubicBezTo>
                    <a:pt x="2466" y="6445"/>
                    <a:pt x="4581" y="390"/>
                    <a:pt x="6967" y="390"/>
                  </a:cubicBezTo>
                  <a:cubicBezTo>
                    <a:pt x="7290" y="390"/>
                    <a:pt x="7619" y="501"/>
                    <a:pt x="7948" y="754"/>
                  </a:cubicBezTo>
                  <a:cubicBezTo>
                    <a:pt x="7304" y="222"/>
                    <a:pt x="6701" y="0"/>
                    <a:pt x="6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3"/>
            <p:cNvSpPr/>
            <p:nvPr/>
          </p:nvSpPr>
          <p:spPr>
            <a:xfrm rot="-642211" flipH="1">
              <a:off x="-1015678" y="-798555"/>
              <a:ext cx="173488" cy="163007"/>
            </a:xfrm>
            <a:custGeom>
              <a:avLst/>
              <a:gdLst/>
              <a:ahLst/>
              <a:cxnLst/>
              <a:rect l="l" t="t" r="r" b="b"/>
              <a:pathLst>
                <a:path w="4469" h="4199" extrusionOk="0">
                  <a:moveTo>
                    <a:pt x="3574" y="0"/>
                  </a:moveTo>
                  <a:cubicBezTo>
                    <a:pt x="3153" y="0"/>
                    <a:pt x="2754" y="587"/>
                    <a:pt x="2254" y="1244"/>
                  </a:cubicBezTo>
                  <a:cubicBezTo>
                    <a:pt x="1624" y="2066"/>
                    <a:pt x="1" y="3688"/>
                    <a:pt x="556" y="4116"/>
                  </a:cubicBezTo>
                  <a:cubicBezTo>
                    <a:pt x="631" y="4173"/>
                    <a:pt x="732" y="4198"/>
                    <a:pt x="852" y="4198"/>
                  </a:cubicBezTo>
                  <a:cubicBezTo>
                    <a:pt x="1634" y="4198"/>
                    <a:pt x="3234" y="3109"/>
                    <a:pt x="3780" y="2397"/>
                  </a:cubicBezTo>
                  <a:cubicBezTo>
                    <a:pt x="4410" y="1569"/>
                    <a:pt x="4469" y="555"/>
                    <a:pt x="3908" y="128"/>
                  </a:cubicBezTo>
                  <a:cubicBezTo>
                    <a:pt x="3794" y="40"/>
                    <a:pt x="3683" y="0"/>
                    <a:pt x="3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3"/>
            <p:cNvSpPr/>
            <p:nvPr/>
          </p:nvSpPr>
          <p:spPr>
            <a:xfrm rot="-642211" flipH="1">
              <a:off x="-1013125" y="-1014249"/>
              <a:ext cx="346938" cy="411186"/>
            </a:xfrm>
            <a:custGeom>
              <a:avLst/>
              <a:gdLst/>
              <a:ahLst/>
              <a:cxnLst/>
              <a:rect l="l" t="t" r="r" b="b"/>
              <a:pathLst>
                <a:path w="8937" h="10592" fill="none" extrusionOk="0">
                  <a:moveTo>
                    <a:pt x="8937" y="4047"/>
                  </a:moveTo>
                  <a:cubicBezTo>
                    <a:pt x="4890" y="0"/>
                    <a:pt x="2333" y="8355"/>
                    <a:pt x="2333" y="8355"/>
                  </a:cubicBezTo>
                  <a:cubicBezTo>
                    <a:pt x="2333" y="8355"/>
                    <a:pt x="0" y="7762"/>
                    <a:pt x="1623" y="9759"/>
                  </a:cubicBezTo>
                  <a:cubicBezTo>
                    <a:pt x="1821" y="9994"/>
                    <a:pt x="2071" y="10271"/>
                    <a:pt x="2386" y="10591"/>
                  </a:cubicBezTo>
                </a:path>
              </a:pathLst>
            </a:custGeom>
            <a:noFill/>
            <a:ln w="6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3"/>
            <p:cNvSpPr/>
            <p:nvPr/>
          </p:nvSpPr>
          <p:spPr>
            <a:xfrm rot="-642211" flipH="1">
              <a:off x="-767961" y="-688374"/>
              <a:ext cx="26553" cy="35870"/>
            </a:xfrm>
            <a:custGeom>
              <a:avLst/>
              <a:gdLst/>
              <a:ahLst/>
              <a:cxnLst/>
              <a:rect l="l" t="t" r="r" b="b"/>
              <a:pathLst>
                <a:path w="684" h="924" fill="none" extrusionOk="0">
                  <a:moveTo>
                    <a:pt x="0" y="0"/>
                  </a:moveTo>
                  <a:cubicBezTo>
                    <a:pt x="0" y="0"/>
                    <a:pt x="224" y="470"/>
                    <a:pt x="684" y="924"/>
                  </a:cubicBezTo>
                </a:path>
              </a:pathLst>
            </a:custGeom>
            <a:noFill/>
            <a:ln w="2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3"/>
            <p:cNvSpPr/>
            <p:nvPr/>
          </p:nvSpPr>
          <p:spPr>
            <a:xfrm rot="-642211" flipH="1">
              <a:off x="-665021" y="-695618"/>
              <a:ext cx="357303" cy="398763"/>
            </a:xfrm>
            <a:custGeom>
              <a:avLst/>
              <a:gdLst/>
              <a:ahLst/>
              <a:cxnLst/>
              <a:rect l="l" t="t" r="r" b="b"/>
              <a:pathLst>
                <a:path w="9204" h="10272" fill="none" extrusionOk="0">
                  <a:moveTo>
                    <a:pt x="9204" y="1"/>
                  </a:moveTo>
                  <a:lnTo>
                    <a:pt x="3305" y="5900"/>
                  </a:lnTo>
                  <a:cubicBezTo>
                    <a:pt x="2718" y="6487"/>
                    <a:pt x="2216" y="7149"/>
                    <a:pt x="1858" y="7864"/>
                  </a:cubicBezTo>
                  <a:cubicBezTo>
                    <a:pt x="1672" y="8238"/>
                    <a:pt x="1378" y="8665"/>
                    <a:pt x="946" y="8964"/>
                  </a:cubicBezTo>
                  <a:cubicBezTo>
                    <a:pt x="1" y="9615"/>
                    <a:pt x="535" y="10272"/>
                    <a:pt x="535" y="10272"/>
                  </a:cubicBezTo>
                </a:path>
              </a:pathLst>
            </a:custGeom>
            <a:noFill/>
            <a:ln w="6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3"/>
            <p:cNvSpPr/>
            <p:nvPr/>
          </p:nvSpPr>
          <p:spPr>
            <a:xfrm rot="-642211" flipH="1">
              <a:off x="-1144641" y="-836184"/>
              <a:ext cx="411186" cy="346744"/>
            </a:xfrm>
            <a:custGeom>
              <a:avLst/>
              <a:gdLst/>
              <a:ahLst/>
              <a:cxnLst/>
              <a:rect l="l" t="t" r="r" b="b"/>
              <a:pathLst>
                <a:path w="10592" h="8932" fill="none" extrusionOk="0">
                  <a:moveTo>
                    <a:pt x="6551" y="1"/>
                  </a:moveTo>
                  <a:cubicBezTo>
                    <a:pt x="10592" y="4042"/>
                    <a:pt x="2237" y="6599"/>
                    <a:pt x="2237" y="6599"/>
                  </a:cubicBezTo>
                  <a:cubicBezTo>
                    <a:pt x="2237" y="6599"/>
                    <a:pt x="2830" y="8932"/>
                    <a:pt x="833" y="7309"/>
                  </a:cubicBezTo>
                  <a:cubicBezTo>
                    <a:pt x="598" y="7111"/>
                    <a:pt x="321" y="6860"/>
                    <a:pt x="0" y="6545"/>
                  </a:cubicBezTo>
                </a:path>
              </a:pathLst>
            </a:custGeom>
            <a:noFill/>
            <a:ln w="6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3"/>
            <p:cNvSpPr/>
            <p:nvPr/>
          </p:nvSpPr>
          <p:spPr>
            <a:xfrm rot="-642211" flipH="1">
              <a:off x="-797286" y="-647312"/>
              <a:ext cx="35676" cy="26359"/>
            </a:xfrm>
            <a:custGeom>
              <a:avLst/>
              <a:gdLst/>
              <a:ahLst/>
              <a:cxnLst/>
              <a:rect l="l" t="t" r="r" b="b"/>
              <a:pathLst>
                <a:path w="919" h="679" fill="none" extrusionOk="0">
                  <a:moveTo>
                    <a:pt x="919" y="679"/>
                  </a:moveTo>
                  <a:cubicBezTo>
                    <a:pt x="919" y="679"/>
                    <a:pt x="449" y="454"/>
                    <a:pt x="1" y="1"/>
                  </a:cubicBezTo>
                </a:path>
              </a:pathLst>
            </a:custGeom>
            <a:noFill/>
            <a:ln w="2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3"/>
            <p:cNvSpPr/>
            <p:nvPr/>
          </p:nvSpPr>
          <p:spPr>
            <a:xfrm rot="-642211" flipH="1">
              <a:off x="-718619" y="-626698"/>
              <a:ext cx="398569" cy="357536"/>
            </a:xfrm>
            <a:custGeom>
              <a:avLst/>
              <a:gdLst/>
              <a:ahLst/>
              <a:cxnLst/>
              <a:rect l="l" t="t" r="r" b="b"/>
              <a:pathLst>
                <a:path w="10267" h="9210" fill="none" extrusionOk="0">
                  <a:moveTo>
                    <a:pt x="10266" y="1"/>
                  </a:moveTo>
                  <a:lnTo>
                    <a:pt x="9236" y="1031"/>
                  </a:lnTo>
                  <a:lnTo>
                    <a:pt x="8125" y="2142"/>
                  </a:lnTo>
                  <a:lnTo>
                    <a:pt x="7020" y="3252"/>
                  </a:lnTo>
                  <a:lnTo>
                    <a:pt x="5910" y="4362"/>
                  </a:lnTo>
                  <a:lnTo>
                    <a:pt x="4367" y="5900"/>
                  </a:lnTo>
                  <a:cubicBezTo>
                    <a:pt x="3780" y="6487"/>
                    <a:pt x="3118" y="6994"/>
                    <a:pt x="2408" y="7346"/>
                  </a:cubicBezTo>
                  <a:cubicBezTo>
                    <a:pt x="2029" y="7539"/>
                    <a:pt x="1602" y="7827"/>
                    <a:pt x="1303" y="8259"/>
                  </a:cubicBezTo>
                  <a:cubicBezTo>
                    <a:pt x="652" y="9209"/>
                    <a:pt x="1" y="8676"/>
                    <a:pt x="1" y="8676"/>
                  </a:cubicBezTo>
                </a:path>
              </a:pathLst>
            </a:custGeom>
            <a:noFill/>
            <a:ln w="6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3"/>
            <p:cNvSpPr/>
            <p:nvPr/>
          </p:nvSpPr>
          <p:spPr>
            <a:xfrm rot="-642211" flipH="1">
              <a:off x="-553234" y="-478211"/>
              <a:ext cx="38820" cy="23253"/>
            </a:xfrm>
            <a:custGeom>
              <a:avLst/>
              <a:gdLst/>
              <a:ahLst/>
              <a:cxnLst/>
              <a:rect l="l" t="t" r="r" b="b"/>
              <a:pathLst>
                <a:path w="1000" h="599" fill="none" extrusionOk="0">
                  <a:moveTo>
                    <a:pt x="999" y="598"/>
                  </a:moveTo>
                  <a:cubicBezTo>
                    <a:pt x="999" y="598"/>
                    <a:pt x="487" y="406"/>
                    <a:pt x="1" y="0"/>
                  </a:cubicBezTo>
                </a:path>
              </a:pathLst>
            </a:custGeom>
            <a:noFill/>
            <a:ln w="2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3"/>
            <p:cNvSpPr/>
            <p:nvPr/>
          </p:nvSpPr>
          <p:spPr>
            <a:xfrm rot="-642211" flipH="1">
              <a:off x="-603584" y="-512567"/>
              <a:ext cx="39015" cy="23215"/>
            </a:xfrm>
            <a:custGeom>
              <a:avLst/>
              <a:gdLst/>
              <a:ahLst/>
              <a:cxnLst/>
              <a:rect l="l" t="t" r="r" b="b"/>
              <a:pathLst>
                <a:path w="1005" h="598" fill="none" extrusionOk="0">
                  <a:moveTo>
                    <a:pt x="1004" y="598"/>
                  </a:moveTo>
                  <a:cubicBezTo>
                    <a:pt x="1004" y="598"/>
                    <a:pt x="492" y="406"/>
                    <a:pt x="1" y="0"/>
                  </a:cubicBezTo>
                </a:path>
              </a:pathLst>
            </a:custGeom>
            <a:noFill/>
            <a:ln w="2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3"/>
            <p:cNvSpPr/>
            <p:nvPr/>
          </p:nvSpPr>
          <p:spPr>
            <a:xfrm rot="-642211" flipH="1">
              <a:off x="-653739" y="-546958"/>
              <a:ext cx="38782" cy="23253"/>
            </a:xfrm>
            <a:custGeom>
              <a:avLst/>
              <a:gdLst/>
              <a:ahLst/>
              <a:cxnLst/>
              <a:rect l="l" t="t" r="r" b="b"/>
              <a:pathLst>
                <a:path w="999" h="599" fill="none" extrusionOk="0">
                  <a:moveTo>
                    <a:pt x="998" y="599"/>
                  </a:moveTo>
                  <a:cubicBezTo>
                    <a:pt x="998" y="599"/>
                    <a:pt x="486" y="412"/>
                    <a:pt x="0" y="1"/>
                  </a:cubicBezTo>
                </a:path>
              </a:pathLst>
            </a:custGeom>
            <a:noFill/>
            <a:ln w="2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3"/>
            <p:cNvSpPr/>
            <p:nvPr/>
          </p:nvSpPr>
          <p:spPr>
            <a:xfrm rot="-642211" flipH="1">
              <a:off x="-704083" y="-581295"/>
              <a:ext cx="38782" cy="23253"/>
            </a:xfrm>
            <a:custGeom>
              <a:avLst/>
              <a:gdLst/>
              <a:ahLst/>
              <a:cxnLst/>
              <a:rect l="l" t="t" r="r" b="b"/>
              <a:pathLst>
                <a:path w="999" h="599" fill="none" extrusionOk="0">
                  <a:moveTo>
                    <a:pt x="999" y="598"/>
                  </a:moveTo>
                  <a:cubicBezTo>
                    <a:pt x="999" y="598"/>
                    <a:pt x="486" y="411"/>
                    <a:pt x="1" y="0"/>
                  </a:cubicBezTo>
                </a:path>
              </a:pathLst>
            </a:custGeom>
            <a:noFill/>
            <a:ln w="2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emistry Subject Lesson for Brazilian Middle School Students by Slidesgo">
  <a:themeElements>
    <a:clrScheme name="Simple Light">
      <a:dk1>
        <a:srgbClr val="3B3939"/>
      </a:dk1>
      <a:lt1>
        <a:srgbClr val="F5EEDD"/>
      </a:lt1>
      <a:dk2>
        <a:srgbClr val="E6DBC0"/>
      </a:dk2>
      <a:lt2>
        <a:srgbClr val="F8F8F8"/>
      </a:lt2>
      <a:accent1>
        <a:srgbClr val="F0B28B"/>
      </a:accent1>
      <a:accent2>
        <a:srgbClr val="F9ADC2"/>
      </a:accent2>
      <a:accent3>
        <a:srgbClr val="ADD4E1"/>
      </a:accent3>
      <a:accent4>
        <a:srgbClr val="DAE1BC"/>
      </a:accent4>
      <a:accent5>
        <a:srgbClr val="FFFFFF"/>
      </a:accent5>
      <a:accent6>
        <a:srgbClr val="FFFFFF"/>
      </a:accent6>
      <a:hlink>
        <a:srgbClr val="3B39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151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Anaheim</vt:lpstr>
      <vt:lpstr>Nunito</vt:lpstr>
      <vt:lpstr>Bebas Neue</vt:lpstr>
      <vt:lpstr>Baloo Thambi 2</vt:lpstr>
      <vt:lpstr>Arial</vt:lpstr>
      <vt:lpstr>Nunito Light</vt:lpstr>
      <vt:lpstr>Baloo Thambi 2 Medium</vt:lpstr>
      <vt:lpstr>Varela Round</vt:lpstr>
      <vt:lpstr>Chemistry Subject Lesson for Brazilian Middle School Students by Slidesgo</vt:lpstr>
      <vt:lpstr>BAB 9 PENYAJIAN DATA</vt:lpstr>
      <vt:lpstr>Pengertian </vt:lpstr>
      <vt:lpstr>Cara mengumpulkan data</vt:lpstr>
      <vt:lpstr>Data dalam bentuk tabel</vt:lpstr>
      <vt:lpstr>Contoh soal...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9 PENYAJIAN DATA</dc:title>
  <cp:lastModifiedBy>USER</cp:lastModifiedBy>
  <cp:revision>7</cp:revision>
  <dcterms:modified xsi:type="dcterms:W3CDTF">2022-12-11T15:04:40Z</dcterms:modified>
</cp:coreProperties>
</file>