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2AE6ED-9ADA-4DC5-81CE-ABADA9368661}">
  <a:tblStyle styleId="{6B2AE6ED-9ADA-4DC5-81CE-ABADA9368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293e891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293e891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550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0293e8918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0293e8918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3250" y="1188090"/>
            <a:ext cx="4897500" cy="26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23250" y="3654410"/>
            <a:ext cx="4897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233850" y="210388"/>
            <a:ext cx="676309" cy="817578"/>
          </a:xfrm>
          <a:custGeom>
            <a:avLst/>
            <a:gdLst/>
            <a:ahLst/>
            <a:cxnLst/>
            <a:rect l="l" t="t" r="r" b="b"/>
            <a:pathLst>
              <a:path w="11662" h="14098" extrusionOk="0">
                <a:moveTo>
                  <a:pt x="1" y="0"/>
                </a:moveTo>
                <a:lnTo>
                  <a:pt x="1" y="14098"/>
                </a:lnTo>
                <a:lnTo>
                  <a:pt x="3348" y="12479"/>
                </a:lnTo>
                <a:lnTo>
                  <a:pt x="5822" y="14098"/>
                </a:lnTo>
                <a:lnTo>
                  <a:pt x="8305" y="12479"/>
                </a:lnTo>
                <a:lnTo>
                  <a:pt x="11661" y="14098"/>
                </a:lnTo>
                <a:lnTo>
                  <a:pt x="11661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875"/>
            <a:ext cx="77040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accent4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986900" y="976463"/>
            <a:ext cx="51702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986900" y="3096888"/>
            <a:ext cx="51702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3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6723667" y="3087419"/>
            <a:ext cx="394343" cy="404930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1"/>
          <p:cNvGrpSpPr/>
          <p:nvPr/>
        </p:nvGrpSpPr>
        <p:grpSpPr>
          <a:xfrm>
            <a:off x="1146421" y="1633871"/>
            <a:ext cx="315440" cy="304214"/>
            <a:chOff x="2082875" y="4326875"/>
            <a:chExt cx="377050" cy="363675"/>
          </a:xfrm>
        </p:grpSpPr>
        <p:sp>
          <p:nvSpPr>
            <p:cNvPr id="215" name="Google Shape;215;p31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1"/>
          <p:cNvGrpSpPr/>
          <p:nvPr/>
        </p:nvGrpSpPr>
        <p:grpSpPr>
          <a:xfrm>
            <a:off x="7118011" y="3724816"/>
            <a:ext cx="513591" cy="695834"/>
            <a:chOff x="4367313" y="3599613"/>
            <a:chExt cx="723775" cy="980600"/>
          </a:xfrm>
        </p:grpSpPr>
        <p:sp>
          <p:nvSpPr>
            <p:cNvPr id="219" name="Google Shape;219;p31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rgbClr val="F05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31"/>
          <p:cNvSpPr/>
          <p:nvPr/>
        </p:nvSpPr>
        <p:spPr>
          <a:xfrm rot="1799942">
            <a:off x="828252" y="655405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939101" y="78706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4233850" y="210388"/>
            <a:ext cx="676309" cy="817578"/>
          </a:xfrm>
          <a:custGeom>
            <a:avLst/>
            <a:gdLst/>
            <a:ahLst/>
            <a:cxnLst/>
            <a:rect l="l" t="t" r="r" b="b"/>
            <a:pathLst>
              <a:path w="11662" h="14098" extrusionOk="0">
                <a:moveTo>
                  <a:pt x="1" y="0"/>
                </a:moveTo>
                <a:lnTo>
                  <a:pt x="1" y="14098"/>
                </a:lnTo>
                <a:lnTo>
                  <a:pt x="3348" y="12479"/>
                </a:lnTo>
                <a:lnTo>
                  <a:pt x="5822" y="14098"/>
                </a:lnTo>
                <a:lnTo>
                  <a:pt x="8305" y="12479"/>
                </a:lnTo>
                <a:lnTo>
                  <a:pt x="11661" y="14098"/>
                </a:lnTo>
                <a:lnTo>
                  <a:pt x="11661" y="0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31"/>
          <p:cNvGrpSpPr/>
          <p:nvPr/>
        </p:nvGrpSpPr>
        <p:grpSpPr>
          <a:xfrm>
            <a:off x="7626696" y="2855571"/>
            <a:ext cx="315440" cy="304214"/>
            <a:chOff x="2082875" y="4326875"/>
            <a:chExt cx="377050" cy="363675"/>
          </a:xfrm>
        </p:grpSpPr>
        <p:sp>
          <p:nvSpPr>
            <p:cNvPr id="225" name="Google Shape;225;p31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1"/>
          <p:cNvSpPr/>
          <p:nvPr/>
        </p:nvSpPr>
        <p:spPr>
          <a:xfrm>
            <a:off x="7942126" y="4046943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31"/>
          <p:cNvGrpSpPr/>
          <p:nvPr/>
        </p:nvGrpSpPr>
        <p:grpSpPr>
          <a:xfrm>
            <a:off x="273233" y="3443679"/>
            <a:ext cx="1601364" cy="1407126"/>
            <a:chOff x="1109450" y="611950"/>
            <a:chExt cx="1750125" cy="1537675"/>
          </a:xfrm>
        </p:grpSpPr>
        <p:sp>
          <p:nvSpPr>
            <p:cNvPr id="230" name="Google Shape;230;p31"/>
            <p:cNvSpPr/>
            <p:nvPr/>
          </p:nvSpPr>
          <p:spPr>
            <a:xfrm>
              <a:off x="1114550" y="616250"/>
              <a:ext cx="1740650" cy="1529175"/>
            </a:xfrm>
            <a:custGeom>
              <a:avLst/>
              <a:gdLst/>
              <a:ahLst/>
              <a:cxnLst/>
              <a:rect l="l" t="t" r="r" b="b"/>
              <a:pathLst>
                <a:path w="69626" h="61167" extrusionOk="0">
                  <a:moveTo>
                    <a:pt x="40136" y="12538"/>
                  </a:moveTo>
                  <a:lnTo>
                    <a:pt x="52565" y="42925"/>
                  </a:lnTo>
                  <a:lnTo>
                    <a:pt x="18069" y="24806"/>
                  </a:lnTo>
                  <a:lnTo>
                    <a:pt x="40136" y="12538"/>
                  </a:lnTo>
                  <a:close/>
                  <a:moveTo>
                    <a:pt x="43957" y="1"/>
                  </a:moveTo>
                  <a:cubicBezTo>
                    <a:pt x="43693" y="1"/>
                    <a:pt x="43424" y="66"/>
                    <a:pt x="43173" y="203"/>
                  </a:cubicBezTo>
                  <a:lnTo>
                    <a:pt x="1132" y="23581"/>
                  </a:lnTo>
                  <a:cubicBezTo>
                    <a:pt x="0" y="24210"/>
                    <a:pt x="17" y="25835"/>
                    <a:pt x="1166" y="26439"/>
                  </a:cubicBezTo>
                  <a:lnTo>
                    <a:pt x="66908" y="60977"/>
                  </a:lnTo>
                  <a:cubicBezTo>
                    <a:pt x="67160" y="61108"/>
                    <a:pt x="67416" y="61167"/>
                    <a:pt x="67663" y="61167"/>
                  </a:cubicBezTo>
                  <a:cubicBezTo>
                    <a:pt x="68735" y="61167"/>
                    <a:pt x="69625" y="60061"/>
                    <a:pt x="69162" y="58927"/>
                  </a:cubicBezTo>
                  <a:lnTo>
                    <a:pt x="45462" y="1003"/>
                  </a:lnTo>
                  <a:cubicBezTo>
                    <a:pt x="45198" y="373"/>
                    <a:pt x="44590" y="1"/>
                    <a:pt x="4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109450" y="611950"/>
              <a:ext cx="1750125" cy="1537675"/>
            </a:xfrm>
            <a:custGeom>
              <a:avLst/>
              <a:gdLst/>
              <a:ahLst/>
              <a:cxnLst/>
              <a:rect l="l" t="t" r="r" b="b"/>
              <a:pathLst>
                <a:path w="70005" h="61507" extrusionOk="0">
                  <a:moveTo>
                    <a:pt x="40255" y="12957"/>
                  </a:moveTo>
                  <a:lnTo>
                    <a:pt x="52437" y="42740"/>
                  </a:lnTo>
                  <a:lnTo>
                    <a:pt x="18622" y="24978"/>
                  </a:lnTo>
                  <a:lnTo>
                    <a:pt x="40255" y="12957"/>
                  </a:lnTo>
                  <a:close/>
                  <a:moveTo>
                    <a:pt x="40335" y="12543"/>
                  </a:moveTo>
                  <a:cubicBezTo>
                    <a:pt x="40308" y="12543"/>
                    <a:pt x="40280" y="12547"/>
                    <a:pt x="40255" y="12557"/>
                  </a:cubicBezTo>
                  <a:lnTo>
                    <a:pt x="18188" y="24833"/>
                  </a:lnTo>
                  <a:cubicBezTo>
                    <a:pt x="18137" y="24858"/>
                    <a:pt x="18103" y="24918"/>
                    <a:pt x="18103" y="24978"/>
                  </a:cubicBezTo>
                  <a:cubicBezTo>
                    <a:pt x="18103" y="25046"/>
                    <a:pt x="18146" y="25097"/>
                    <a:pt x="18197" y="25131"/>
                  </a:cubicBezTo>
                  <a:lnTo>
                    <a:pt x="52684" y="43251"/>
                  </a:lnTo>
                  <a:lnTo>
                    <a:pt x="52769" y="43268"/>
                  </a:lnTo>
                  <a:cubicBezTo>
                    <a:pt x="52812" y="43268"/>
                    <a:pt x="52854" y="43251"/>
                    <a:pt x="52888" y="43225"/>
                  </a:cubicBezTo>
                  <a:cubicBezTo>
                    <a:pt x="52931" y="43174"/>
                    <a:pt x="52948" y="43106"/>
                    <a:pt x="52931" y="43038"/>
                  </a:cubicBezTo>
                  <a:lnTo>
                    <a:pt x="40485" y="12642"/>
                  </a:lnTo>
                  <a:cubicBezTo>
                    <a:pt x="40468" y="12600"/>
                    <a:pt x="40434" y="12566"/>
                    <a:pt x="40391" y="12549"/>
                  </a:cubicBezTo>
                  <a:cubicBezTo>
                    <a:pt x="40374" y="12545"/>
                    <a:pt x="40355" y="12543"/>
                    <a:pt x="40335" y="12543"/>
                  </a:cubicBezTo>
                  <a:close/>
                  <a:moveTo>
                    <a:pt x="44168" y="341"/>
                  </a:moveTo>
                  <a:cubicBezTo>
                    <a:pt x="44330" y="341"/>
                    <a:pt x="44500" y="367"/>
                    <a:pt x="44653" y="418"/>
                  </a:cubicBezTo>
                  <a:cubicBezTo>
                    <a:pt x="45045" y="554"/>
                    <a:pt x="45351" y="852"/>
                    <a:pt x="45504" y="1235"/>
                  </a:cubicBezTo>
                  <a:lnTo>
                    <a:pt x="69213" y="59167"/>
                  </a:lnTo>
                  <a:cubicBezTo>
                    <a:pt x="69451" y="59729"/>
                    <a:pt x="69307" y="60384"/>
                    <a:pt x="68839" y="60783"/>
                  </a:cubicBezTo>
                  <a:cubicBezTo>
                    <a:pt x="68566" y="61036"/>
                    <a:pt x="68216" y="61166"/>
                    <a:pt x="67863" y="61166"/>
                  </a:cubicBezTo>
                  <a:cubicBezTo>
                    <a:pt x="67632" y="61166"/>
                    <a:pt x="67400" y="61110"/>
                    <a:pt x="67188" y="60996"/>
                  </a:cubicBezTo>
                  <a:lnTo>
                    <a:pt x="1438" y="26458"/>
                  </a:lnTo>
                  <a:cubicBezTo>
                    <a:pt x="970" y="26211"/>
                    <a:pt x="672" y="25726"/>
                    <a:pt x="664" y="25190"/>
                  </a:cubicBezTo>
                  <a:cubicBezTo>
                    <a:pt x="655" y="24663"/>
                    <a:pt x="944" y="24169"/>
                    <a:pt x="1412" y="23906"/>
                  </a:cubicBezTo>
                  <a:lnTo>
                    <a:pt x="43462" y="520"/>
                  </a:lnTo>
                  <a:cubicBezTo>
                    <a:pt x="43675" y="401"/>
                    <a:pt x="43922" y="341"/>
                    <a:pt x="44168" y="341"/>
                  </a:cubicBezTo>
                  <a:close/>
                  <a:moveTo>
                    <a:pt x="44186" y="1"/>
                  </a:moveTo>
                  <a:cubicBezTo>
                    <a:pt x="43882" y="1"/>
                    <a:pt x="43580" y="77"/>
                    <a:pt x="43309" y="222"/>
                  </a:cubicBezTo>
                  <a:lnTo>
                    <a:pt x="1251" y="23608"/>
                  </a:lnTo>
                  <a:cubicBezTo>
                    <a:pt x="0" y="24297"/>
                    <a:pt x="17" y="26092"/>
                    <a:pt x="1285" y="26755"/>
                  </a:cubicBezTo>
                  <a:lnTo>
                    <a:pt x="67044" y="61294"/>
                  </a:lnTo>
                  <a:cubicBezTo>
                    <a:pt x="67299" y="61430"/>
                    <a:pt x="67580" y="61507"/>
                    <a:pt x="67869" y="61507"/>
                  </a:cubicBezTo>
                  <a:cubicBezTo>
                    <a:pt x="69137" y="61507"/>
                    <a:pt x="70004" y="60213"/>
                    <a:pt x="69519" y="59039"/>
                  </a:cubicBezTo>
                  <a:lnTo>
                    <a:pt x="45827" y="1107"/>
                  </a:lnTo>
                  <a:cubicBezTo>
                    <a:pt x="45632" y="639"/>
                    <a:pt x="45240" y="265"/>
                    <a:pt x="44764" y="95"/>
                  </a:cubicBezTo>
                  <a:cubicBezTo>
                    <a:pt x="44575" y="32"/>
                    <a:pt x="44380" y="1"/>
                    <a:pt x="4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275550" y="1237775"/>
              <a:ext cx="1442175" cy="799125"/>
            </a:xfrm>
            <a:custGeom>
              <a:avLst/>
              <a:gdLst/>
              <a:ahLst/>
              <a:cxnLst/>
              <a:rect l="l" t="t" r="r" b="b"/>
              <a:pathLst>
                <a:path w="57687" h="31965" extrusionOk="0">
                  <a:moveTo>
                    <a:pt x="1351" y="1"/>
                  </a:moveTo>
                  <a:cubicBezTo>
                    <a:pt x="1294" y="1"/>
                    <a:pt x="1237" y="31"/>
                    <a:pt x="1208" y="89"/>
                  </a:cubicBezTo>
                  <a:lnTo>
                    <a:pt x="51" y="2301"/>
                  </a:lnTo>
                  <a:cubicBezTo>
                    <a:pt x="0" y="2378"/>
                    <a:pt x="34" y="2480"/>
                    <a:pt x="128" y="2522"/>
                  </a:cubicBezTo>
                  <a:lnTo>
                    <a:pt x="56257" y="31939"/>
                  </a:lnTo>
                  <a:lnTo>
                    <a:pt x="56333" y="31965"/>
                  </a:lnTo>
                  <a:cubicBezTo>
                    <a:pt x="56402" y="31965"/>
                    <a:pt x="56453" y="31931"/>
                    <a:pt x="56487" y="31871"/>
                  </a:cubicBezTo>
                  <a:lnTo>
                    <a:pt x="57644" y="29668"/>
                  </a:lnTo>
                  <a:cubicBezTo>
                    <a:pt x="57686" y="29583"/>
                    <a:pt x="57652" y="29481"/>
                    <a:pt x="57567" y="29438"/>
                  </a:cubicBezTo>
                  <a:cubicBezTo>
                    <a:pt x="57542" y="29426"/>
                    <a:pt x="57515" y="29420"/>
                    <a:pt x="57489" y="29420"/>
                  </a:cubicBezTo>
                  <a:cubicBezTo>
                    <a:pt x="57426" y="29420"/>
                    <a:pt x="57367" y="29452"/>
                    <a:pt x="57337" y="29506"/>
                  </a:cubicBezTo>
                  <a:lnTo>
                    <a:pt x="56257" y="31565"/>
                  </a:lnTo>
                  <a:lnTo>
                    <a:pt x="425" y="2301"/>
                  </a:lnTo>
                  <a:lnTo>
                    <a:pt x="1506" y="242"/>
                  </a:lnTo>
                  <a:cubicBezTo>
                    <a:pt x="1548" y="166"/>
                    <a:pt x="1514" y="55"/>
                    <a:pt x="1429" y="21"/>
                  </a:cubicBezTo>
                  <a:cubicBezTo>
                    <a:pt x="1405" y="8"/>
                    <a:pt x="137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2478850" y="1869125"/>
              <a:ext cx="38325" cy="62725"/>
            </a:xfrm>
            <a:custGeom>
              <a:avLst/>
              <a:gdLst/>
              <a:ahLst/>
              <a:cxnLst/>
              <a:rect l="l" t="t" r="r" b="b"/>
              <a:pathLst>
                <a:path w="1533" h="2509" extrusionOk="0">
                  <a:moveTo>
                    <a:pt x="1339" y="0"/>
                  </a:moveTo>
                  <a:cubicBezTo>
                    <a:pt x="1292" y="0"/>
                    <a:pt x="1244" y="20"/>
                    <a:pt x="1209" y="67"/>
                  </a:cubicBezTo>
                  <a:lnTo>
                    <a:pt x="43" y="2270"/>
                  </a:lnTo>
                  <a:cubicBezTo>
                    <a:pt x="1" y="2347"/>
                    <a:pt x="35" y="2449"/>
                    <a:pt x="120" y="2491"/>
                  </a:cubicBezTo>
                  <a:lnTo>
                    <a:pt x="196" y="2508"/>
                  </a:lnTo>
                  <a:cubicBezTo>
                    <a:pt x="256" y="2508"/>
                    <a:pt x="315" y="2474"/>
                    <a:pt x="341" y="2423"/>
                  </a:cubicBezTo>
                  <a:lnTo>
                    <a:pt x="1498" y="211"/>
                  </a:lnTo>
                  <a:cubicBezTo>
                    <a:pt x="1533" y="90"/>
                    <a:pt x="1438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579025" y="1943475"/>
              <a:ext cx="26825" cy="40900"/>
            </a:xfrm>
            <a:custGeom>
              <a:avLst/>
              <a:gdLst/>
              <a:ahLst/>
              <a:cxnLst/>
              <a:rect l="l" t="t" r="r" b="b"/>
              <a:pathLst>
                <a:path w="1073" h="1636" extrusionOk="0">
                  <a:moveTo>
                    <a:pt x="875" y="1"/>
                  </a:moveTo>
                  <a:cubicBezTo>
                    <a:pt x="813" y="1"/>
                    <a:pt x="753" y="34"/>
                    <a:pt x="724" y="87"/>
                  </a:cubicBezTo>
                  <a:lnTo>
                    <a:pt x="35" y="1397"/>
                  </a:lnTo>
                  <a:cubicBezTo>
                    <a:pt x="1" y="1482"/>
                    <a:pt x="26" y="1585"/>
                    <a:pt x="111" y="1636"/>
                  </a:cubicBezTo>
                  <a:lnTo>
                    <a:pt x="188" y="1636"/>
                  </a:lnTo>
                  <a:cubicBezTo>
                    <a:pt x="247" y="1636"/>
                    <a:pt x="307" y="1610"/>
                    <a:pt x="332" y="1559"/>
                  </a:cubicBezTo>
                  <a:lnTo>
                    <a:pt x="1030" y="249"/>
                  </a:lnTo>
                  <a:cubicBezTo>
                    <a:pt x="1072" y="164"/>
                    <a:pt x="1038" y="62"/>
                    <a:pt x="953" y="19"/>
                  </a:cubicBezTo>
                  <a:cubicBezTo>
                    <a:pt x="928" y="7"/>
                    <a:pt x="901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378900" y="1838375"/>
              <a:ext cx="26600" cy="41150"/>
            </a:xfrm>
            <a:custGeom>
              <a:avLst/>
              <a:gdLst/>
              <a:ahLst/>
              <a:cxnLst/>
              <a:rect l="l" t="t" r="r" b="b"/>
              <a:pathLst>
                <a:path w="1064" h="1646" extrusionOk="0">
                  <a:moveTo>
                    <a:pt x="876" y="0"/>
                  </a:moveTo>
                  <a:cubicBezTo>
                    <a:pt x="816" y="0"/>
                    <a:pt x="758" y="29"/>
                    <a:pt x="724" y="80"/>
                  </a:cubicBezTo>
                  <a:lnTo>
                    <a:pt x="43" y="1399"/>
                  </a:lnTo>
                  <a:cubicBezTo>
                    <a:pt x="0" y="1484"/>
                    <a:pt x="34" y="1578"/>
                    <a:pt x="111" y="1629"/>
                  </a:cubicBezTo>
                  <a:lnTo>
                    <a:pt x="196" y="1646"/>
                  </a:lnTo>
                  <a:cubicBezTo>
                    <a:pt x="256" y="1646"/>
                    <a:pt x="315" y="1603"/>
                    <a:pt x="341" y="1552"/>
                  </a:cubicBezTo>
                  <a:lnTo>
                    <a:pt x="1021" y="242"/>
                  </a:lnTo>
                  <a:cubicBezTo>
                    <a:pt x="1064" y="165"/>
                    <a:pt x="1038" y="63"/>
                    <a:pt x="962" y="21"/>
                  </a:cubicBezTo>
                  <a:cubicBezTo>
                    <a:pt x="934" y="7"/>
                    <a:pt x="904" y="0"/>
                    <a:pt x="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2178775" y="1733325"/>
              <a:ext cx="27600" cy="41225"/>
            </a:xfrm>
            <a:custGeom>
              <a:avLst/>
              <a:gdLst/>
              <a:ahLst/>
              <a:cxnLst/>
              <a:rect l="l" t="t" r="r" b="b"/>
              <a:pathLst>
                <a:path w="1104" h="1649" extrusionOk="0">
                  <a:moveTo>
                    <a:pt x="872" y="1"/>
                  </a:moveTo>
                  <a:cubicBezTo>
                    <a:pt x="814" y="1"/>
                    <a:pt x="757" y="29"/>
                    <a:pt x="723" y="97"/>
                  </a:cubicBezTo>
                  <a:lnTo>
                    <a:pt x="43" y="1407"/>
                  </a:lnTo>
                  <a:cubicBezTo>
                    <a:pt x="0" y="1484"/>
                    <a:pt x="34" y="1586"/>
                    <a:pt x="119" y="1628"/>
                  </a:cubicBezTo>
                  <a:cubicBezTo>
                    <a:pt x="132" y="1641"/>
                    <a:pt x="149" y="1649"/>
                    <a:pt x="170" y="1649"/>
                  </a:cubicBezTo>
                  <a:cubicBezTo>
                    <a:pt x="178" y="1649"/>
                    <a:pt x="187" y="1647"/>
                    <a:pt x="196" y="1645"/>
                  </a:cubicBezTo>
                  <a:cubicBezTo>
                    <a:pt x="256" y="1645"/>
                    <a:pt x="307" y="1611"/>
                    <a:pt x="341" y="1560"/>
                  </a:cubicBezTo>
                  <a:lnTo>
                    <a:pt x="1030" y="259"/>
                  </a:lnTo>
                  <a:cubicBezTo>
                    <a:pt x="1104" y="116"/>
                    <a:pt x="987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1978650" y="1628675"/>
              <a:ext cx="26825" cy="41150"/>
            </a:xfrm>
            <a:custGeom>
              <a:avLst/>
              <a:gdLst/>
              <a:ahLst/>
              <a:cxnLst/>
              <a:rect l="l" t="t" r="r" b="b"/>
              <a:pathLst>
                <a:path w="1073" h="1646" extrusionOk="0">
                  <a:moveTo>
                    <a:pt x="873" y="0"/>
                  </a:moveTo>
                  <a:cubicBezTo>
                    <a:pt x="816" y="0"/>
                    <a:pt x="761" y="29"/>
                    <a:pt x="732" y="80"/>
                  </a:cubicBezTo>
                  <a:lnTo>
                    <a:pt x="43" y="1399"/>
                  </a:lnTo>
                  <a:cubicBezTo>
                    <a:pt x="0" y="1484"/>
                    <a:pt x="34" y="1578"/>
                    <a:pt x="119" y="1620"/>
                  </a:cubicBezTo>
                  <a:lnTo>
                    <a:pt x="187" y="1646"/>
                  </a:lnTo>
                  <a:cubicBezTo>
                    <a:pt x="255" y="1646"/>
                    <a:pt x="315" y="1603"/>
                    <a:pt x="341" y="1552"/>
                  </a:cubicBezTo>
                  <a:lnTo>
                    <a:pt x="1030" y="242"/>
                  </a:lnTo>
                  <a:cubicBezTo>
                    <a:pt x="1072" y="157"/>
                    <a:pt x="1038" y="55"/>
                    <a:pt x="953" y="21"/>
                  </a:cubicBezTo>
                  <a:cubicBezTo>
                    <a:pt x="928" y="7"/>
                    <a:pt x="900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1778300" y="1523525"/>
              <a:ext cx="27050" cy="41250"/>
            </a:xfrm>
            <a:custGeom>
              <a:avLst/>
              <a:gdLst/>
              <a:ahLst/>
              <a:cxnLst/>
              <a:rect l="l" t="t" r="r" b="b"/>
              <a:pathLst>
                <a:path w="1082" h="1650" extrusionOk="0">
                  <a:moveTo>
                    <a:pt x="878" y="0"/>
                  </a:moveTo>
                  <a:cubicBezTo>
                    <a:pt x="818" y="0"/>
                    <a:pt x="764" y="35"/>
                    <a:pt x="741" y="93"/>
                  </a:cubicBezTo>
                  <a:lnTo>
                    <a:pt x="43" y="1403"/>
                  </a:lnTo>
                  <a:cubicBezTo>
                    <a:pt x="1" y="1488"/>
                    <a:pt x="35" y="1590"/>
                    <a:pt x="120" y="1632"/>
                  </a:cubicBezTo>
                  <a:cubicBezTo>
                    <a:pt x="145" y="1641"/>
                    <a:pt x="171" y="1649"/>
                    <a:pt x="196" y="1649"/>
                  </a:cubicBezTo>
                  <a:cubicBezTo>
                    <a:pt x="256" y="1649"/>
                    <a:pt x="315" y="1615"/>
                    <a:pt x="349" y="1564"/>
                  </a:cubicBezTo>
                  <a:lnTo>
                    <a:pt x="1039" y="254"/>
                  </a:lnTo>
                  <a:cubicBezTo>
                    <a:pt x="1081" y="169"/>
                    <a:pt x="1047" y="67"/>
                    <a:pt x="962" y="24"/>
                  </a:cubicBezTo>
                  <a:cubicBezTo>
                    <a:pt x="935" y="8"/>
                    <a:pt x="906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578175" y="1418800"/>
              <a:ext cx="27025" cy="41325"/>
            </a:xfrm>
            <a:custGeom>
              <a:avLst/>
              <a:gdLst/>
              <a:ahLst/>
              <a:cxnLst/>
              <a:rect l="l" t="t" r="r" b="b"/>
              <a:pathLst>
                <a:path w="1081" h="1653" extrusionOk="0">
                  <a:moveTo>
                    <a:pt x="885" y="1"/>
                  </a:moveTo>
                  <a:cubicBezTo>
                    <a:pt x="826" y="1"/>
                    <a:pt x="771" y="34"/>
                    <a:pt x="741" y="88"/>
                  </a:cubicBezTo>
                  <a:lnTo>
                    <a:pt x="43" y="1398"/>
                  </a:lnTo>
                  <a:cubicBezTo>
                    <a:pt x="1" y="1474"/>
                    <a:pt x="35" y="1585"/>
                    <a:pt x="120" y="1627"/>
                  </a:cubicBezTo>
                  <a:lnTo>
                    <a:pt x="196" y="1653"/>
                  </a:lnTo>
                  <a:cubicBezTo>
                    <a:pt x="264" y="1653"/>
                    <a:pt x="324" y="1610"/>
                    <a:pt x="358" y="1551"/>
                  </a:cubicBezTo>
                  <a:lnTo>
                    <a:pt x="1038" y="249"/>
                  </a:lnTo>
                  <a:cubicBezTo>
                    <a:pt x="1081" y="164"/>
                    <a:pt x="1047" y="62"/>
                    <a:pt x="962" y="20"/>
                  </a:cubicBezTo>
                  <a:cubicBezTo>
                    <a:pt x="937" y="7"/>
                    <a:pt x="911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378275" y="1313825"/>
              <a:ext cx="26600" cy="41250"/>
            </a:xfrm>
            <a:custGeom>
              <a:avLst/>
              <a:gdLst/>
              <a:ahLst/>
              <a:cxnLst/>
              <a:rect l="l" t="t" r="r" b="b"/>
              <a:pathLst>
                <a:path w="1064" h="1650" extrusionOk="0">
                  <a:moveTo>
                    <a:pt x="875" y="1"/>
                  </a:moveTo>
                  <a:cubicBezTo>
                    <a:pt x="812" y="1"/>
                    <a:pt x="752" y="35"/>
                    <a:pt x="723" y="93"/>
                  </a:cubicBezTo>
                  <a:lnTo>
                    <a:pt x="43" y="1403"/>
                  </a:lnTo>
                  <a:cubicBezTo>
                    <a:pt x="0" y="1479"/>
                    <a:pt x="34" y="1581"/>
                    <a:pt x="111" y="1624"/>
                  </a:cubicBezTo>
                  <a:cubicBezTo>
                    <a:pt x="136" y="1641"/>
                    <a:pt x="162" y="1649"/>
                    <a:pt x="196" y="1649"/>
                  </a:cubicBezTo>
                  <a:cubicBezTo>
                    <a:pt x="255" y="1649"/>
                    <a:pt x="306" y="1615"/>
                    <a:pt x="340" y="1564"/>
                  </a:cubicBezTo>
                  <a:lnTo>
                    <a:pt x="1021" y="246"/>
                  </a:lnTo>
                  <a:cubicBezTo>
                    <a:pt x="1063" y="161"/>
                    <a:pt x="1038" y="67"/>
                    <a:pt x="961" y="25"/>
                  </a:cubicBezTo>
                  <a:cubicBezTo>
                    <a:pt x="934" y="8"/>
                    <a:pt x="904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278725" y="1763475"/>
              <a:ext cx="38725" cy="63725"/>
            </a:xfrm>
            <a:custGeom>
              <a:avLst/>
              <a:gdLst/>
              <a:ahLst/>
              <a:cxnLst/>
              <a:rect l="l" t="t" r="r" b="b"/>
              <a:pathLst>
                <a:path w="1549" h="2549" extrusionOk="0">
                  <a:moveTo>
                    <a:pt x="1361" y="1"/>
                  </a:moveTo>
                  <a:cubicBezTo>
                    <a:pt x="1295" y="1"/>
                    <a:pt x="1231" y="34"/>
                    <a:pt x="1200" y="90"/>
                  </a:cubicBezTo>
                  <a:lnTo>
                    <a:pt x="43" y="2294"/>
                  </a:lnTo>
                  <a:cubicBezTo>
                    <a:pt x="1" y="2379"/>
                    <a:pt x="35" y="2481"/>
                    <a:pt x="120" y="2523"/>
                  </a:cubicBezTo>
                  <a:lnTo>
                    <a:pt x="196" y="2549"/>
                  </a:lnTo>
                  <a:cubicBezTo>
                    <a:pt x="256" y="2540"/>
                    <a:pt x="315" y="2506"/>
                    <a:pt x="341" y="2455"/>
                  </a:cubicBezTo>
                  <a:lnTo>
                    <a:pt x="1498" y="252"/>
                  </a:lnTo>
                  <a:cubicBezTo>
                    <a:pt x="1549" y="167"/>
                    <a:pt x="1515" y="56"/>
                    <a:pt x="1430" y="14"/>
                  </a:cubicBezTo>
                  <a:cubicBezTo>
                    <a:pt x="1407" y="5"/>
                    <a:pt x="1384" y="1"/>
                    <a:pt x="1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078400" y="1658650"/>
              <a:ext cx="38725" cy="63500"/>
            </a:xfrm>
            <a:custGeom>
              <a:avLst/>
              <a:gdLst/>
              <a:ahLst/>
              <a:cxnLst/>
              <a:rect l="l" t="t" r="r" b="b"/>
              <a:pathLst>
                <a:path w="1549" h="2540" extrusionOk="0">
                  <a:moveTo>
                    <a:pt x="1360" y="1"/>
                  </a:moveTo>
                  <a:cubicBezTo>
                    <a:pt x="1300" y="1"/>
                    <a:pt x="1242" y="29"/>
                    <a:pt x="1208" y="81"/>
                  </a:cubicBezTo>
                  <a:lnTo>
                    <a:pt x="51" y="2293"/>
                  </a:lnTo>
                  <a:cubicBezTo>
                    <a:pt x="0" y="2378"/>
                    <a:pt x="34" y="2480"/>
                    <a:pt x="128" y="2522"/>
                  </a:cubicBezTo>
                  <a:lnTo>
                    <a:pt x="196" y="2539"/>
                  </a:lnTo>
                  <a:cubicBezTo>
                    <a:pt x="264" y="2539"/>
                    <a:pt x="323" y="2505"/>
                    <a:pt x="357" y="2454"/>
                  </a:cubicBezTo>
                  <a:lnTo>
                    <a:pt x="1506" y="243"/>
                  </a:lnTo>
                  <a:cubicBezTo>
                    <a:pt x="1548" y="166"/>
                    <a:pt x="1523" y="64"/>
                    <a:pt x="1446" y="21"/>
                  </a:cubicBezTo>
                  <a:cubicBezTo>
                    <a:pt x="1419" y="8"/>
                    <a:pt x="1389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878675" y="1553650"/>
              <a:ext cx="38325" cy="63875"/>
            </a:xfrm>
            <a:custGeom>
              <a:avLst/>
              <a:gdLst/>
              <a:ahLst/>
              <a:cxnLst/>
              <a:rect l="l" t="t" r="r" b="b"/>
              <a:pathLst>
                <a:path w="1533" h="2555" extrusionOk="0">
                  <a:moveTo>
                    <a:pt x="1345" y="1"/>
                  </a:moveTo>
                  <a:cubicBezTo>
                    <a:pt x="1282" y="1"/>
                    <a:pt x="1222" y="35"/>
                    <a:pt x="1192" y="96"/>
                  </a:cubicBezTo>
                  <a:lnTo>
                    <a:pt x="44" y="2299"/>
                  </a:lnTo>
                  <a:cubicBezTo>
                    <a:pt x="1" y="2375"/>
                    <a:pt x="26" y="2477"/>
                    <a:pt x="103" y="2529"/>
                  </a:cubicBezTo>
                  <a:lnTo>
                    <a:pt x="188" y="2554"/>
                  </a:lnTo>
                  <a:cubicBezTo>
                    <a:pt x="256" y="2546"/>
                    <a:pt x="307" y="2511"/>
                    <a:pt x="341" y="2452"/>
                  </a:cubicBezTo>
                  <a:lnTo>
                    <a:pt x="1490" y="257"/>
                  </a:lnTo>
                  <a:cubicBezTo>
                    <a:pt x="1532" y="172"/>
                    <a:pt x="1498" y="70"/>
                    <a:pt x="1422" y="19"/>
                  </a:cubicBezTo>
                  <a:cubicBezTo>
                    <a:pt x="1397" y="7"/>
                    <a:pt x="1371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1678350" y="1448900"/>
              <a:ext cx="38725" cy="63550"/>
            </a:xfrm>
            <a:custGeom>
              <a:avLst/>
              <a:gdLst/>
              <a:ahLst/>
              <a:cxnLst/>
              <a:rect l="l" t="t" r="r" b="b"/>
              <a:pathLst>
                <a:path w="1549" h="2542" extrusionOk="0">
                  <a:moveTo>
                    <a:pt x="1358" y="0"/>
                  </a:moveTo>
                  <a:cubicBezTo>
                    <a:pt x="1298" y="0"/>
                    <a:pt x="1238" y="29"/>
                    <a:pt x="1208" y="83"/>
                  </a:cubicBezTo>
                  <a:lnTo>
                    <a:pt x="43" y="2295"/>
                  </a:lnTo>
                  <a:cubicBezTo>
                    <a:pt x="0" y="2380"/>
                    <a:pt x="34" y="2482"/>
                    <a:pt x="119" y="2516"/>
                  </a:cubicBezTo>
                  <a:lnTo>
                    <a:pt x="196" y="2542"/>
                  </a:lnTo>
                  <a:cubicBezTo>
                    <a:pt x="264" y="2542"/>
                    <a:pt x="315" y="2499"/>
                    <a:pt x="349" y="2448"/>
                  </a:cubicBezTo>
                  <a:lnTo>
                    <a:pt x="1506" y="245"/>
                  </a:lnTo>
                  <a:cubicBezTo>
                    <a:pt x="1549" y="160"/>
                    <a:pt x="1515" y="58"/>
                    <a:pt x="1430" y="15"/>
                  </a:cubicBezTo>
                  <a:cubicBezTo>
                    <a:pt x="1407" y="5"/>
                    <a:pt x="1383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478225" y="1344175"/>
              <a:ext cx="38725" cy="63225"/>
            </a:xfrm>
            <a:custGeom>
              <a:avLst/>
              <a:gdLst/>
              <a:ahLst/>
              <a:cxnLst/>
              <a:rect l="l" t="t" r="r" b="b"/>
              <a:pathLst>
                <a:path w="1549" h="2529" extrusionOk="0">
                  <a:moveTo>
                    <a:pt x="1353" y="0"/>
                  </a:moveTo>
                  <a:cubicBezTo>
                    <a:pt x="1291" y="0"/>
                    <a:pt x="1232" y="35"/>
                    <a:pt x="1208" y="95"/>
                  </a:cubicBezTo>
                  <a:lnTo>
                    <a:pt x="43" y="2298"/>
                  </a:lnTo>
                  <a:cubicBezTo>
                    <a:pt x="0" y="2375"/>
                    <a:pt x="34" y="2486"/>
                    <a:pt x="119" y="2528"/>
                  </a:cubicBezTo>
                  <a:lnTo>
                    <a:pt x="196" y="2528"/>
                  </a:lnTo>
                  <a:cubicBezTo>
                    <a:pt x="256" y="2528"/>
                    <a:pt x="307" y="2503"/>
                    <a:pt x="341" y="2452"/>
                  </a:cubicBezTo>
                  <a:lnTo>
                    <a:pt x="1506" y="257"/>
                  </a:lnTo>
                  <a:cubicBezTo>
                    <a:pt x="1549" y="172"/>
                    <a:pt x="1515" y="61"/>
                    <a:pt x="1429" y="19"/>
                  </a:cubicBezTo>
                  <a:cubicBezTo>
                    <a:pt x="1405" y="6"/>
                    <a:pt x="1378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>
            <a:off x="7648550" y="292700"/>
            <a:ext cx="1222200" cy="1259250"/>
            <a:chOff x="6166500" y="3413100"/>
            <a:chExt cx="1222200" cy="1259250"/>
          </a:xfrm>
        </p:grpSpPr>
        <p:sp>
          <p:nvSpPr>
            <p:cNvPr id="247" name="Google Shape;247;p31"/>
            <p:cNvSpPr/>
            <p:nvPr/>
          </p:nvSpPr>
          <p:spPr>
            <a:xfrm>
              <a:off x="6681525" y="3904925"/>
              <a:ext cx="325400" cy="351775"/>
            </a:xfrm>
            <a:custGeom>
              <a:avLst/>
              <a:gdLst/>
              <a:ahLst/>
              <a:cxnLst/>
              <a:rect l="l" t="t" r="r" b="b"/>
              <a:pathLst>
                <a:path w="13016" h="14071" extrusionOk="0">
                  <a:moveTo>
                    <a:pt x="2201" y="0"/>
                  </a:moveTo>
                  <a:lnTo>
                    <a:pt x="0" y="1974"/>
                  </a:lnTo>
                  <a:lnTo>
                    <a:pt x="10815" y="14071"/>
                  </a:lnTo>
                  <a:lnTo>
                    <a:pt x="13016" y="12097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675600" y="3901375"/>
              <a:ext cx="339750" cy="365325"/>
            </a:xfrm>
            <a:custGeom>
              <a:avLst/>
              <a:gdLst/>
              <a:ahLst/>
              <a:cxnLst/>
              <a:rect l="l" t="t" r="r" b="b"/>
              <a:pathLst>
                <a:path w="13590" h="14613" extrusionOk="0">
                  <a:moveTo>
                    <a:pt x="2456" y="652"/>
                  </a:moveTo>
                  <a:lnTo>
                    <a:pt x="12907" y="12348"/>
                  </a:lnTo>
                  <a:lnTo>
                    <a:pt x="11097" y="13967"/>
                  </a:lnTo>
                  <a:lnTo>
                    <a:pt x="656" y="2261"/>
                  </a:lnTo>
                  <a:lnTo>
                    <a:pt x="2456" y="652"/>
                  </a:lnTo>
                  <a:close/>
                  <a:moveTo>
                    <a:pt x="2475" y="1"/>
                  </a:moveTo>
                  <a:cubicBezTo>
                    <a:pt x="2413" y="1"/>
                    <a:pt x="2352" y="24"/>
                    <a:pt x="2302" y="69"/>
                  </a:cubicBezTo>
                  <a:lnTo>
                    <a:pt x="92" y="2034"/>
                  </a:lnTo>
                  <a:cubicBezTo>
                    <a:pt x="37" y="2080"/>
                    <a:pt x="1" y="2143"/>
                    <a:pt x="1" y="2216"/>
                  </a:cubicBezTo>
                  <a:cubicBezTo>
                    <a:pt x="1" y="2289"/>
                    <a:pt x="28" y="2361"/>
                    <a:pt x="73" y="2416"/>
                  </a:cubicBezTo>
                  <a:lnTo>
                    <a:pt x="10888" y="14522"/>
                  </a:lnTo>
                  <a:cubicBezTo>
                    <a:pt x="10933" y="14567"/>
                    <a:pt x="10997" y="14604"/>
                    <a:pt x="11070" y="14613"/>
                  </a:cubicBezTo>
                  <a:lnTo>
                    <a:pt x="11088" y="14613"/>
                  </a:lnTo>
                  <a:cubicBezTo>
                    <a:pt x="11152" y="14613"/>
                    <a:pt x="11215" y="14586"/>
                    <a:pt x="11261" y="14540"/>
                  </a:cubicBezTo>
                  <a:lnTo>
                    <a:pt x="13462" y="12566"/>
                  </a:lnTo>
                  <a:cubicBezTo>
                    <a:pt x="13580" y="12466"/>
                    <a:pt x="13589" y="12294"/>
                    <a:pt x="13489" y="12194"/>
                  </a:cubicBezTo>
                  <a:lnTo>
                    <a:pt x="2675" y="97"/>
                  </a:lnTo>
                  <a:cubicBezTo>
                    <a:pt x="2621" y="33"/>
                    <a:pt x="2548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216750" y="3458675"/>
              <a:ext cx="748800" cy="682175"/>
            </a:xfrm>
            <a:custGeom>
              <a:avLst/>
              <a:gdLst/>
              <a:ahLst/>
              <a:cxnLst/>
              <a:rect l="l" t="t" r="r" b="b"/>
              <a:pathLst>
                <a:path w="29952" h="27287" extrusionOk="0">
                  <a:moveTo>
                    <a:pt x="14976" y="1"/>
                  </a:moveTo>
                  <a:cubicBezTo>
                    <a:pt x="11485" y="1"/>
                    <a:pt x="7995" y="1333"/>
                    <a:pt x="5330" y="3998"/>
                  </a:cubicBezTo>
                  <a:cubicBezTo>
                    <a:pt x="0" y="9328"/>
                    <a:pt x="0" y="17959"/>
                    <a:pt x="5330" y="23289"/>
                  </a:cubicBezTo>
                  <a:cubicBezTo>
                    <a:pt x="7995" y="25954"/>
                    <a:pt x="11485" y="27287"/>
                    <a:pt x="14976" y="27287"/>
                  </a:cubicBezTo>
                  <a:cubicBezTo>
                    <a:pt x="18466" y="27287"/>
                    <a:pt x="21956" y="25954"/>
                    <a:pt x="24621" y="23289"/>
                  </a:cubicBezTo>
                  <a:cubicBezTo>
                    <a:pt x="29951" y="17959"/>
                    <a:pt x="29951" y="9328"/>
                    <a:pt x="24621" y="3998"/>
                  </a:cubicBezTo>
                  <a:cubicBezTo>
                    <a:pt x="21956" y="1333"/>
                    <a:pt x="18466" y="1"/>
                    <a:pt x="14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166500" y="3418450"/>
              <a:ext cx="849075" cy="762250"/>
            </a:xfrm>
            <a:custGeom>
              <a:avLst/>
              <a:gdLst/>
              <a:ahLst/>
              <a:cxnLst/>
              <a:rect l="l" t="t" r="r" b="b"/>
              <a:pathLst>
                <a:path w="33963" h="30490" extrusionOk="0">
                  <a:moveTo>
                    <a:pt x="16978" y="3225"/>
                  </a:moveTo>
                  <a:cubicBezTo>
                    <a:pt x="20281" y="3225"/>
                    <a:pt x="23571" y="4579"/>
                    <a:pt x="25949" y="7235"/>
                  </a:cubicBezTo>
                  <a:cubicBezTo>
                    <a:pt x="29196" y="10864"/>
                    <a:pt x="29933" y="16085"/>
                    <a:pt x="27823" y="20469"/>
                  </a:cubicBezTo>
                  <a:cubicBezTo>
                    <a:pt x="25811" y="24648"/>
                    <a:pt x="21584" y="27282"/>
                    <a:pt x="16985" y="27282"/>
                  </a:cubicBezTo>
                  <a:cubicBezTo>
                    <a:pt x="16760" y="27282"/>
                    <a:pt x="16535" y="27276"/>
                    <a:pt x="16308" y="27263"/>
                  </a:cubicBezTo>
                  <a:cubicBezTo>
                    <a:pt x="11451" y="26990"/>
                    <a:pt x="7231" y="23816"/>
                    <a:pt x="5630" y="19223"/>
                  </a:cubicBezTo>
                  <a:cubicBezTo>
                    <a:pt x="4020" y="14630"/>
                    <a:pt x="5348" y="9518"/>
                    <a:pt x="8977" y="6280"/>
                  </a:cubicBezTo>
                  <a:cubicBezTo>
                    <a:pt x="11269" y="4233"/>
                    <a:pt x="14128" y="3225"/>
                    <a:pt x="16978" y="3225"/>
                  </a:cubicBezTo>
                  <a:close/>
                  <a:moveTo>
                    <a:pt x="16974" y="0"/>
                  </a:moveTo>
                  <a:cubicBezTo>
                    <a:pt x="13357" y="0"/>
                    <a:pt x="9727" y="1276"/>
                    <a:pt x="6822" y="3870"/>
                  </a:cubicBezTo>
                  <a:cubicBezTo>
                    <a:pt x="555" y="9473"/>
                    <a:pt x="0" y="19141"/>
                    <a:pt x="5612" y="25398"/>
                  </a:cubicBezTo>
                  <a:cubicBezTo>
                    <a:pt x="8625" y="28773"/>
                    <a:pt x="12796" y="30490"/>
                    <a:pt x="16987" y="30490"/>
                  </a:cubicBezTo>
                  <a:cubicBezTo>
                    <a:pt x="20601" y="30490"/>
                    <a:pt x="24230" y="29212"/>
                    <a:pt x="27141" y="26617"/>
                  </a:cubicBezTo>
                  <a:cubicBezTo>
                    <a:pt x="33426" y="21005"/>
                    <a:pt x="33962" y="11364"/>
                    <a:pt x="28360" y="5089"/>
                  </a:cubicBezTo>
                  <a:cubicBezTo>
                    <a:pt x="25350" y="1718"/>
                    <a:pt x="21171" y="0"/>
                    <a:pt x="16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358175" y="3630225"/>
              <a:ext cx="93775" cy="204225"/>
            </a:xfrm>
            <a:custGeom>
              <a:avLst/>
              <a:gdLst/>
              <a:ahLst/>
              <a:cxnLst/>
              <a:rect l="l" t="t" r="r" b="b"/>
              <a:pathLst>
                <a:path w="3751" h="8169" extrusionOk="0">
                  <a:moveTo>
                    <a:pt x="3453" y="0"/>
                  </a:moveTo>
                  <a:cubicBezTo>
                    <a:pt x="3409" y="0"/>
                    <a:pt x="3363" y="17"/>
                    <a:pt x="3320" y="56"/>
                  </a:cubicBezTo>
                  <a:cubicBezTo>
                    <a:pt x="1092" y="2057"/>
                    <a:pt x="1" y="5031"/>
                    <a:pt x="401" y="7996"/>
                  </a:cubicBezTo>
                  <a:cubicBezTo>
                    <a:pt x="419" y="8096"/>
                    <a:pt x="501" y="8169"/>
                    <a:pt x="601" y="8169"/>
                  </a:cubicBezTo>
                  <a:lnTo>
                    <a:pt x="628" y="8169"/>
                  </a:lnTo>
                  <a:cubicBezTo>
                    <a:pt x="737" y="8150"/>
                    <a:pt x="819" y="8050"/>
                    <a:pt x="810" y="7941"/>
                  </a:cubicBezTo>
                  <a:cubicBezTo>
                    <a:pt x="410" y="5104"/>
                    <a:pt x="1456" y="2266"/>
                    <a:pt x="3593" y="365"/>
                  </a:cubicBezTo>
                  <a:cubicBezTo>
                    <a:pt x="3750" y="222"/>
                    <a:pt x="3616" y="0"/>
                    <a:pt x="3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184900" y="3413100"/>
              <a:ext cx="836125" cy="772650"/>
            </a:xfrm>
            <a:custGeom>
              <a:avLst/>
              <a:gdLst/>
              <a:ahLst/>
              <a:cxnLst/>
              <a:rect l="l" t="t" r="r" b="b"/>
              <a:pathLst>
                <a:path w="33445" h="30906" extrusionOk="0">
                  <a:moveTo>
                    <a:pt x="16242" y="3638"/>
                  </a:moveTo>
                  <a:cubicBezTo>
                    <a:pt x="19494" y="3638"/>
                    <a:pt x="22732" y="4971"/>
                    <a:pt x="25068" y="7585"/>
                  </a:cubicBezTo>
                  <a:cubicBezTo>
                    <a:pt x="29406" y="12452"/>
                    <a:pt x="28979" y="19919"/>
                    <a:pt x="24122" y="24275"/>
                  </a:cubicBezTo>
                  <a:cubicBezTo>
                    <a:pt x="21837" y="26414"/>
                    <a:pt x="18934" y="27471"/>
                    <a:pt x="16040" y="27471"/>
                  </a:cubicBezTo>
                  <a:cubicBezTo>
                    <a:pt x="12792" y="27471"/>
                    <a:pt x="9555" y="26141"/>
                    <a:pt x="7214" y="23521"/>
                  </a:cubicBezTo>
                  <a:cubicBezTo>
                    <a:pt x="2793" y="18573"/>
                    <a:pt x="3312" y="10942"/>
                    <a:pt x="8378" y="6640"/>
                  </a:cubicBezTo>
                  <a:cubicBezTo>
                    <a:pt x="10630" y="4628"/>
                    <a:pt x="13441" y="3638"/>
                    <a:pt x="16242" y="3638"/>
                  </a:cubicBezTo>
                  <a:close/>
                  <a:moveTo>
                    <a:pt x="16246" y="3239"/>
                  </a:moveTo>
                  <a:cubicBezTo>
                    <a:pt x="13276" y="3239"/>
                    <a:pt x="10366" y="4321"/>
                    <a:pt x="8105" y="6349"/>
                  </a:cubicBezTo>
                  <a:cubicBezTo>
                    <a:pt x="3075" y="10833"/>
                    <a:pt x="2629" y="18573"/>
                    <a:pt x="7123" y="23602"/>
                  </a:cubicBezTo>
                  <a:cubicBezTo>
                    <a:pt x="9442" y="26204"/>
                    <a:pt x="12771" y="27686"/>
                    <a:pt x="16254" y="27686"/>
                  </a:cubicBezTo>
                  <a:cubicBezTo>
                    <a:pt x="20274" y="27677"/>
                    <a:pt x="24031" y="25703"/>
                    <a:pt x="26314" y="22384"/>
                  </a:cubicBezTo>
                  <a:cubicBezTo>
                    <a:pt x="28588" y="19073"/>
                    <a:pt x="29097" y="14853"/>
                    <a:pt x="27660" y="11096"/>
                  </a:cubicBezTo>
                  <a:cubicBezTo>
                    <a:pt x="26223" y="7349"/>
                    <a:pt x="23039" y="4539"/>
                    <a:pt x="19128" y="3584"/>
                  </a:cubicBezTo>
                  <a:cubicBezTo>
                    <a:pt x="18175" y="3352"/>
                    <a:pt x="17207" y="3239"/>
                    <a:pt x="16246" y="3239"/>
                  </a:cubicBezTo>
                  <a:close/>
                  <a:moveTo>
                    <a:pt x="16218" y="418"/>
                  </a:moveTo>
                  <a:cubicBezTo>
                    <a:pt x="16518" y="418"/>
                    <a:pt x="16800" y="418"/>
                    <a:pt x="17091" y="446"/>
                  </a:cubicBezTo>
                  <a:cubicBezTo>
                    <a:pt x="21084" y="655"/>
                    <a:pt x="24822" y="2456"/>
                    <a:pt x="27478" y="5439"/>
                  </a:cubicBezTo>
                  <a:cubicBezTo>
                    <a:pt x="32999" y="11624"/>
                    <a:pt x="32453" y="21156"/>
                    <a:pt x="26268" y="26686"/>
                  </a:cubicBezTo>
                  <a:cubicBezTo>
                    <a:pt x="23403" y="29244"/>
                    <a:pt x="19817" y="30503"/>
                    <a:pt x="16244" y="30503"/>
                  </a:cubicBezTo>
                  <a:cubicBezTo>
                    <a:pt x="12105" y="30503"/>
                    <a:pt x="7984" y="28813"/>
                    <a:pt x="5022" y="25494"/>
                  </a:cubicBezTo>
                  <a:cubicBezTo>
                    <a:pt x="1083" y="21065"/>
                    <a:pt x="101" y="14744"/>
                    <a:pt x="2511" y="9332"/>
                  </a:cubicBezTo>
                  <a:cubicBezTo>
                    <a:pt x="4931" y="3920"/>
                    <a:pt x="10297" y="437"/>
                    <a:pt x="16218" y="418"/>
                  </a:cubicBezTo>
                  <a:close/>
                  <a:moveTo>
                    <a:pt x="16239" y="0"/>
                  </a:moveTo>
                  <a:cubicBezTo>
                    <a:pt x="15453" y="0"/>
                    <a:pt x="14662" y="60"/>
                    <a:pt x="13871" y="182"/>
                  </a:cubicBezTo>
                  <a:cubicBezTo>
                    <a:pt x="8696" y="982"/>
                    <a:pt x="4285" y="4357"/>
                    <a:pt x="2138" y="9141"/>
                  </a:cubicBezTo>
                  <a:cubicBezTo>
                    <a:pt x="1" y="13925"/>
                    <a:pt x="428" y="19464"/>
                    <a:pt x="3284" y="23857"/>
                  </a:cubicBezTo>
                  <a:cubicBezTo>
                    <a:pt x="6131" y="28250"/>
                    <a:pt x="11015" y="30906"/>
                    <a:pt x="16254" y="30906"/>
                  </a:cubicBezTo>
                  <a:cubicBezTo>
                    <a:pt x="16267" y="30906"/>
                    <a:pt x="16279" y="30906"/>
                    <a:pt x="16291" y="30906"/>
                  </a:cubicBezTo>
                  <a:cubicBezTo>
                    <a:pt x="20071" y="30906"/>
                    <a:pt x="23722" y="29506"/>
                    <a:pt x="26541" y="26977"/>
                  </a:cubicBezTo>
                  <a:cubicBezTo>
                    <a:pt x="32899" y="21301"/>
                    <a:pt x="33445" y="11515"/>
                    <a:pt x="27769" y="5166"/>
                  </a:cubicBezTo>
                  <a:cubicBezTo>
                    <a:pt x="24817" y="1851"/>
                    <a:pt x="20609" y="0"/>
                    <a:pt x="1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6847725" y="4099775"/>
              <a:ext cx="535525" cy="567675"/>
            </a:xfrm>
            <a:custGeom>
              <a:avLst/>
              <a:gdLst/>
              <a:ahLst/>
              <a:cxnLst/>
              <a:rect l="l" t="t" r="r" b="b"/>
              <a:pathLst>
                <a:path w="21421" h="22707" extrusionOk="0">
                  <a:moveTo>
                    <a:pt x="4612" y="1"/>
                  </a:moveTo>
                  <a:lnTo>
                    <a:pt x="1" y="4121"/>
                  </a:lnTo>
                  <a:lnTo>
                    <a:pt x="15672" y="21675"/>
                  </a:lnTo>
                  <a:cubicBezTo>
                    <a:pt x="16283" y="22359"/>
                    <a:pt x="17129" y="22707"/>
                    <a:pt x="17978" y="22707"/>
                  </a:cubicBezTo>
                  <a:cubicBezTo>
                    <a:pt x="18712" y="22707"/>
                    <a:pt x="19448" y="22447"/>
                    <a:pt x="20038" y="21921"/>
                  </a:cubicBezTo>
                  <a:cubicBezTo>
                    <a:pt x="21311" y="20775"/>
                    <a:pt x="21421" y="18819"/>
                    <a:pt x="20284" y="17546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6842050" y="4094725"/>
              <a:ext cx="546650" cy="577625"/>
            </a:xfrm>
            <a:custGeom>
              <a:avLst/>
              <a:gdLst/>
              <a:ahLst/>
              <a:cxnLst/>
              <a:rect l="l" t="t" r="r" b="b"/>
              <a:pathLst>
                <a:path w="21866" h="23105" extrusionOk="0">
                  <a:moveTo>
                    <a:pt x="4821" y="485"/>
                  </a:moveTo>
                  <a:lnTo>
                    <a:pt x="20356" y="17884"/>
                  </a:lnTo>
                  <a:cubicBezTo>
                    <a:pt x="21420" y="19076"/>
                    <a:pt x="21320" y="20904"/>
                    <a:pt x="20129" y="21968"/>
                  </a:cubicBezTo>
                  <a:cubicBezTo>
                    <a:pt x="19577" y="22460"/>
                    <a:pt x="18890" y="22702"/>
                    <a:pt x="18206" y="22702"/>
                  </a:cubicBezTo>
                  <a:cubicBezTo>
                    <a:pt x="17411" y="22702"/>
                    <a:pt x="16621" y="22376"/>
                    <a:pt x="16054" y="21741"/>
                  </a:cubicBezTo>
                  <a:lnTo>
                    <a:pt x="510" y="4341"/>
                  </a:lnTo>
                  <a:lnTo>
                    <a:pt x="4821" y="485"/>
                  </a:lnTo>
                  <a:close/>
                  <a:moveTo>
                    <a:pt x="4821" y="1"/>
                  </a:moveTo>
                  <a:cubicBezTo>
                    <a:pt x="4776" y="1"/>
                    <a:pt x="4733" y="19"/>
                    <a:pt x="4703" y="57"/>
                  </a:cubicBezTo>
                  <a:lnTo>
                    <a:pt x="82" y="4168"/>
                  </a:lnTo>
                  <a:cubicBezTo>
                    <a:pt x="10" y="4250"/>
                    <a:pt x="1" y="4369"/>
                    <a:pt x="73" y="4460"/>
                  </a:cubicBezTo>
                  <a:lnTo>
                    <a:pt x="15745" y="22014"/>
                  </a:lnTo>
                  <a:cubicBezTo>
                    <a:pt x="16372" y="22705"/>
                    <a:pt x="17273" y="23105"/>
                    <a:pt x="18210" y="23105"/>
                  </a:cubicBezTo>
                  <a:cubicBezTo>
                    <a:pt x="19019" y="23096"/>
                    <a:pt x="19801" y="22805"/>
                    <a:pt x="20402" y="22268"/>
                  </a:cubicBezTo>
                  <a:cubicBezTo>
                    <a:pt x="21748" y="21059"/>
                    <a:pt x="21866" y="18976"/>
                    <a:pt x="20665" y="17620"/>
                  </a:cubicBezTo>
                  <a:lnTo>
                    <a:pt x="4985" y="66"/>
                  </a:lnTo>
                  <a:cubicBezTo>
                    <a:pt x="4948" y="30"/>
                    <a:pt x="4903" y="12"/>
                    <a:pt x="4848" y="3"/>
                  </a:cubicBezTo>
                  <a:cubicBezTo>
                    <a:pt x="4839" y="1"/>
                    <a:pt x="4830" y="1"/>
                    <a:pt x="4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974400" y="4239625"/>
              <a:ext cx="158275" cy="151225"/>
            </a:xfrm>
            <a:custGeom>
              <a:avLst/>
              <a:gdLst/>
              <a:ahLst/>
              <a:cxnLst/>
              <a:rect l="l" t="t" r="r" b="b"/>
              <a:pathLst>
                <a:path w="6331" h="6049" extrusionOk="0">
                  <a:moveTo>
                    <a:pt x="4611" y="1"/>
                  </a:moveTo>
                  <a:lnTo>
                    <a:pt x="0" y="4121"/>
                  </a:lnTo>
                  <a:lnTo>
                    <a:pt x="1719" y="6049"/>
                  </a:lnTo>
                  <a:lnTo>
                    <a:pt x="6330" y="1920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970075" y="4237800"/>
              <a:ext cx="168975" cy="161300"/>
            </a:xfrm>
            <a:custGeom>
              <a:avLst/>
              <a:gdLst/>
              <a:ahLst/>
              <a:cxnLst/>
              <a:rect l="l" t="t" r="r" b="b"/>
              <a:pathLst>
                <a:path w="6759" h="6452" extrusionOk="0">
                  <a:moveTo>
                    <a:pt x="4812" y="492"/>
                  </a:moveTo>
                  <a:lnTo>
                    <a:pt x="6267" y="2120"/>
                  </a:lnTo>
                  <a:lnTo>
                    <a:pt x="1956" y="5967"/>
                  </a:lnTo>
                  <a:lnTo>
                    <a:pt x="501" y="4348"/>
                  </a:lnTo>
                  <a:lnTo>
                    <a:pt x="4812" y="492"/>
                  </a:lnTo>
                  <a:close/>
                  <a:moveTo>
                    <a:pt x="4848" y="1"/>
                  </a:moveTo>
                  <a:cubicBezTo>
                    <a:pt x="4794" y="1"/>
                    <a:pt x="4730" y="19"/>
                    <a:pt x="4703" y="64"/>
                  </a:cubicBezTo>
                  <a:lnTo>
                    <a:pt x="82" y="4176"/>
                  </a:lnTo>
                  <a:cubicBezTo>
                    <a:pt x="0" y="4257"/>
                    <a:pt x="0" y="4376"/>
                    <a:pt x="73" y="4458"/>
                  </a:cubicBezTo>
                  <a:lnTo>
                    <a:pt x="1792" y="6386"/>
                  </a:lnTo>
                  <a:cubicBezTo>
                    <a:pt x="1819" y="6431"/>
                    <a:pt x="1874" y="6449"/>
                    <a:pt x="1928" y="6449"/>
                  </a:cubicBezTo>
                  <a:lnTo>
                    <a:pt x="1938" y="6449"/>
                  </a:lnTo>
                  <a:cubicBezTo>
                    <a:pt x="1945" y="6451"/>
                    <a:pt x="1953" y="6452"/>
                    <a:pt x="1962" y="6452"/>
                  </a:cubicBezTo>
                  <a:cubicBezTo>
                    <a:pt x="2001" y="6452"/>
                    <a:pt x="2044" y="6434"/>
                    <a:pt x="2074" y="6404"/>
                  </a:cubicBezTo>
                  <a:lnTo>
                    <a:pt x="6685" y="2275"/>
                  </a:lnTo>
                  <a:cubicBezTo>
                    <a:pt x="6722" y="2238"/>
                    <a:pt x="6749" y="2193"/>
                    <a:pt x="6758" y="2138"/>
                  </a:cubicBezTo>
                  <a:cubicBezTo>
                    <a:pt x="6758" y="2093"/>
                    <a:pt x="6731" y="2038"/>
                    <a:pt x="6704" y="1993"/>
                  </a:cubicBezTo>
                  <a:lnTo>
                    <a:pt x="4985" y="74"/>
                  </a:lnTo>
                  <a:cubicBezTo>
                    <a:pt x="4948" y="37"/>
                    <a:pt x="4894" y="1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7063975" y="4343225"/>
              <a:ext cx="126450" cy="113125"/>
            </a:xfrm>
            <a:custGeom>
              <a:avLst/>
              <a:gdLst/>
              <a:ahLst/>
              <a:cxnLst/>
              <a:rect l="l" t="t" r="r" b="b"/>
              <a:pathLst>
                <a:path w="5058" h="4525" extrusionOk="0">
                  <a:moveTo>
                    <a:pt x="4834" y="0"/>
                  </a:moveTo>
                  <a:cubicBezTo>
                    <a:pt x="4787" y="0"/>
                    <a:pt x="4740" y="16"/>
                    <a:pt x="4703" y="50"/>
                  </a:cubicBezTo>
                  <a:lnTo>
                    <a:pt x="92" y="4179"/>
                  </a:lnTo>
                  <a:cubicBezTo>
                    <a:pt x="1" y="4252"/>
                    <a:pt x="1" y="4379"/>
                    <a:pt x="73" y="4461"/>
                  </a:cubicBezTo>
                  <a:cubicBezTo>
                    <a:pt x="119" y="4497"/>
                    <a:pt x="173" y="4524"/>
                    <a:pt x="228" y="4524"/>
                  </a:cubicBezTo>
                  <a:cubicBezTo>
                    <a:pt x="274" y="4524"/>
                    <a:pt x="319" y="4506"/>
                    <a:pt x="364" y="4479"/>
                  </a:cubicBezTo>
                  <a:lnTo>
                    <a:pt x="4967" y="359"/>
                  </a:lnTo>
                  <a:cubicBezTo>
                    <a:pt x="5049" y="286"/>
                    <a:pt x="5058" y="150"/>
                    <a:pt x="4985" y="68"/>
                  </a:cubicBezTo>
                  <a:cubicBezTo>
                    <a:pt x="4945" y="23"/>
                    <a:pt x="4890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099675" y="4383475"/>
              <a:ext cx="126675" cy="113125"/>
            </a:xfrm>
            <a:custGeom>
              <a:avLst/>
              <a:gdLst/>
              <a:ahLst/>
              <a:cxnLst/>
              <a:rect l="l" t="t" r="r" b="b"/>
              <a:pathLst>
                <a:path w="5067" h="4525" extrusionOk="0">
                  <a:moveTo>
                    <a:pt x="4843" y="0"/>
                  </a:moveTo>
                  <a:cubicBezTo>
                    <a:pt x="4796" y="0"/>
                    <a:pt x="4749" y="16"/>
                    <a:pt x="4712" y="49"/>
                  </a:cubicBezTo>
                  <a:lnTo>
                    <a:pt x="92" y="4170"/>
                  </a:lnTo>
                  <a:cubicBezTo>
                    <a:pt x="10" y="4242"/>
                    <a:pt x="1" y="4379"/>
                    <a:pt x="82" y="4461"/>
                  </a:cubicBezTo>
                  <a:cubicBezTo>
                    <a:pt x="119" y="4497"/>
                    <a:pt x="173" y="4524"/>
                    <a:pt x="228" y="4524"/>
                  </a:cubicBezTo>
                  <a:cubicBezTo>
                    <a:pt x="283" y="4524"/>
                    <a:pt x="328" y="4497"/>
                    <a:pt x="364" y="4470"/>
                  </a:cubicBezTo>
                  <a:lnTo>
                    <a:pt x="4985" y="350"/>
                  </a:lnTo>
                  <a:cubicBezTo>
                    <a:pt x="5067" y="277"/>
                    <a:pt x="5067" y="149"/>
                    <a:pt x="4994" y="68"/>
                  </a:cubicBezTo>
                  <a:cubicBezTo>
                    <a:pt x="4954" y="23"/>
                    <a:pt x="4899" y="0"/>
                    <a:pt x="4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7135600" y="4423325"/>
              <a:ext cx="128525" cy="113300"/>
            </a:xfrm>
            <a:custGeom>
              <a:avLst/>
              <a:gdLst/>
              <a:ahLst/>
              <a:cxnLst/>
              <a:rect l="l" t="t" r="r" b="b"/>
              <a:pathLst>
                <a:path w="5141" h="4532" extrusionOk="0">
                  <a:moveTo>
                    <a:pt x="4841" y="1"/>
                  </a:moveTo>
                  <a:cubicBezTo>
                    <a:pt x="4795" y="1"/>
                    <a:pt x="4748" y="17"/>
                    <a:pt x="4703" y="56"/>
                  </a:cubicBezTo>
                  <a:lnTo>
                    <a:pt x="92" y="4185"/>
                  </a:lnTo>
                  <a:cubicBezTo>
                    <a:pt x="1" y="4258"/>
                    <a:pt x="1" y="4386"/>
                    <a:pt x="73" y="4467"/>
                  </a:cubicBezTo>
                  <a:cubicBezTo>
                    <a:pt x="110" y="4513"/>
                    <a:pt x="164" y="4531"/>
                    <a:pt x="228" y="4531"/>
                  </a:cubicBezTo>
                  <a:cubicBezTo>
                    <a:pt x="274" y="4531"/>
                    <a:pt x="328" y="4513"/>
                    <a:pt x="365" y="4476"/>
                  </a:cubicBezTo>
                  <a:lnTo>
                    <a:pt x="4976" y="365"/>
                  </a:lnTo>
                  <a:cubicBezTo>
                    <a:pt x="5140" y="222"/>
                    <a:pt x="5007" y="1"/>
                    <a:pt x="4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chemeClr val="accent6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501150" y="425250"/>
            <a:ext cx="8141700" cy="4293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4233850" y="210388"/>
            <a:ext cx="676309" cy="817578"/>
          </a:xfrm>
          <a:custGeom>
            <a:avLst/>
            <a:gdLst/>
            <a:ahLst/>
            <a:cxnLst/>
            <a:rect l="l" t="t" r="r" b="b"/>
            <a:pathLst>
              <a:path w="11662" h="14098" extrusionOk="0">
                <a:moveTo>
                  <a:pt x="1" y="0"/>
                </a:moveTo>
                <a:lnTo>
                  <a:pt x="1" y="14098"/>
                </a:lnTo>
                <a:lnTo>
                  <a:pt x="3348" y="12479"/>
                </a:lnTo>
                <a:lnTo>
                  <a:pt x="5822" y="14098"/>
                </a:lnTo>
                <a:lnTo>
                  <a:pt x="8305" y="12479"/>
                </a:lnTo>
                <a:lnTo>
                  <a:pt x="11661" y="14098"/>
                </a:lnTo>
                <a:lnTo>
                  <a:pt x="1166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/>
          <p:nvPr/>
        </p:nvSpPr>
        <p:spPr>
          <a:xfrm rot="3600004">
            <a:off x="7601285" y="2944801"/>
            <a:ext cx="394297" cy="404883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2"/>
          <p:cNvGrpSpPr/>
          <p:nvPr/>
        </p:nvGrpSpPr>
        <p:grpSpPr>
          <a:xfrm>
            <a:off x="1766696" y="3942833"/>
            <a:ext cx="315440" cy="304214"/>
            <a:chOff x="2082875" y="4326875"/>
            <a:chExt cx="377050" cy="363675"/>
          </a:xfrm>
        </p:grpSpPr>
        <p:sp>
          <p:nvSpPr>
            <p:cNvPr id="265" name="Google Shape;265;p32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32"/>
          <p:cNvSpPr/>
          <p:nvPr/>
        </p:nvSpPr>
        <p:spPr>
          <a:xfrm rot="1799942">
            <a:off x="828252" y="3780155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1019201" y="3178281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32"/>
          <p:cNvGrpSpPr/>
          <p:nvPr/>
        </p:nvGrpSpPr>
        <p:grpSpPr>
          <a:xfrm rot="10800000">
            <a:off x="7179786" y="3747016"/>
            <a:ext cx="513591" cy="695834"/>
            <a:chOff x="4367313" y="3599613"/>
            <a:chExt cx="723775" cy="980600"/>
          </a:xfrm>
        </p:grpSpPr>
        <p:sp>
          <p:nvSpPr>
            <p:cNvPr id="271" name="Google Shape;271;p32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32"/>
          <p:cNvGrpSpPr/>
          <p:nvPr/>
        </p:nvGrpSpPr>
        <p:grpSpPr>
          <a:xfrm>
            <a:off x="6777658" y="3466446"/>
            <a:ext cx="315440" cy="304214"/>
            <a:chOff x="2082875" y="4326875"/>
            <a:chExt cx="377050" cy="363675"/>
          </a:xfrm>
        </p:grpSpPr>
        <p:sp>
          <p:nvSpPr>
            <p:cNvPr id="274" name="Google Shape;274;p32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2"/>
          <p:cNvSpPr/>
          <p:nvPr/>
        </p:nvSpPr>
        <p:spPr>
          <a:xfrm>
            <a:off x="7928126" y="388121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 rot="6937286">
            <a:off x="1611078" y="3096295"/>
            <a:ext cx="394302" cy="404888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tim"/>
              <a:buNone/>
              <a:defRPr sz="3600" b="1">
                <a:solidFill>
                  <a:schemeClr val="lt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●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○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■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●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○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■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●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○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loo 2 Medium"/>
              <a:buChar char="■"/>
              <a:defRPr>
                <a:solidFill>
                  <a:schemeClr val="lt1"/>
                </a:solidFill>
                <a:latin typeface="Baloo 2 Medium"/>
                <a:ea typeface="Baloo 2 Medium"/>
                <a:cs typeface="Baloo 2 Medium"/>
                <a:sym typeface="Baloo 2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ctrTitle"/>
          </p:nvPr>
        </p:nvSpPr>
        <p:spPr>
          <a:xfrm>
            <a:off x="2123250" y="1188090"/>
            <a:ext cx="4897500" cy="26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BAB 1 </a:t>
            </a:r>
            <a:br>
              <a:rPr lang="en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POLA BILANGAN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92" name="Google Shape;292;p36"/>
          <p:cNvGrpSpPr/>
          <p:nvPr/>
        </p:nvGrpSpPr>
        <p:grpSpPr>
          <a:xfrm>
            <a:off x="7334958" y="2871571"/>
            <a:ext cx="315440" cy="304214"/>
            <a:chOff x="2082875" y="4326875"/>
            <a:chExt cx="377050" cy="363675"/>
          </a:xfrm>
        </p:grpSpPr>
        <p:sp>
          <p:nvSpPr>
            <p:cNvPr id="293" name="Google Shape;293;p36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6"/>
          <p:cNvSpPr/>
          <p:nvPr/>
        </p:nvSpPr>
        <p:spPr>
          <a:xfrm>
            <a:off x="1544767" y="3003669"/>
            <a:ext cx="394343" cy="404930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854426" y="2265193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6"/>
          <p:cNvSpPr/>
          <p:nvPr/>
        </p:nvSpPr>
        <p:spPr>
          <a:xfrm rot="1799942">
            <a:off x="7689457" y="3562278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6"/>
          <p:cNvGrpSpPr/>
          <p:nvPr/>
        </p:nvGrpSpPr>
        <p:grpSpPr>
          <a:xfrm>
            <a:off x="7650388" y="1942125"/>
            <a:ext cx="1222200" cy="1259250"/>
            <a:chOff x="6166500" y="3413100"/>
            <a:chExt cx="1222200" cy="1259250"/>
          </a:xfrm>
        </p:grpSpPr>
        <p:sp>
          <p:nvSpPr>
            <p:cNvPr id="300" name="Google Shape;300;p36"/>
            <p:cNvSpPr/>
            <p:nvPr/>
          </p:nvSpPr>
          <p:spPr>
            <a:xfrm>
              <a:off x="6681525" y="3904925"/>
              <a:ext cx="325400" cy="351775"/>
            </a:xfrm>
            <a:custGeom>
              <a:avLst/>
              <a:gdLst/>
              <a:ahLst/>
              <a:cxnLst/>
              <a:rect l="l" t="t" r="r" b="b"/>
              <a:pathLst>
                <a:path w="13016" h="14071" extrusionOk="0">
                  <a:moveTo>
                    <a:pt x="2201" y="0"/>
                  </a:moveTo>
                  <a:lnTo>
                    <a:pt x="0" y="1974"/>
                  </a:lnTo>
                  <a:lnTo>
                    <a:pt x="10815" y="14071"/>
                  </a:lnTo>
                  <a:lnTo>
                    <a:pt x="13016" y="12097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6675600" y="3901375"/>
              <a:ext cx="339750" cy="365325"/>
            </a:xfrm>
            <a:custGeom>
              <a:avLst/>
              <a:gdLst/>
              <a:ahLst/>
              <a:cxnLst/>
              <a:rect l="l" t="t" r="r" b="b"/>
              <a:pathLst>
                <a:path w="13590" h="14613" extrusionOk="0">
                  <a:moveTo>
                    <a:pt x="2456" y="652"/>
                  </a:moveTo>
                  <a:lnTo>
                    <a:pt x="12907" y="12348"/>
                  </a:lnTo>
                  <a:lnTo>
                    <a:pt x="11097" y="13967"/>
                  </a:lnTo>
                  <a:lnTo>
                    <a:pt x="656" y="2261"/>
                  </a:lnTo>
                  <a:lnTo>
                    <a:pt x="2456" y="652"/>
                  </a:lnTo>
                  <a:close/>
                  <a:moveTo>
                    <a:pt x="2475" y="1"/>
                  </a:moveTo>
                  <a:cubicBezTo>
                    <a:pt x="2413" y="1"/>
                    <a:pt x="2352" y="24"/>
                    <a:pt x="2302" y="69"/>
                  </a:cubicBezTo>
                  <a:lnTo>
                    <a:pt x="92" y="2034"/>
                  </a:lnTo>
                  <a:cubicBezTo>
                    <a:pt x="37" y="2080"/>
                    <a:pt x="1" y="2143"/>
                    <a:pt x="1" y="2216"/>
                  </a:cubicBezTo>
                  <a:cubicBezTo>
                    <a:pt x="1" y="2289"/>
                    <a:pt x="28" y="2361"/>
                    <a:pt x="73" y="2416"/>
                  </a:cubicBezTo>
                  <a:lnTo>
                    <a:pt x="10888" y="14522"/>
                  </a:lnTo>
                  <a:cubicBezTo>
                    <a:pt x="10933" y="14567"/>
                    <a:pt x="10997" y="14604"/>
                    <a:pt x="11070" y="14613"/>
                  </a:cubicBezTo>
                  <a:lnTo>
                    <a:pt x="11088" y="14613"/>
                  </a:lnTo>
                  <a:cubicBezTo>
                    <a:pt x="11152" y="14613"/>
                    <a:pt x="11215" y="14586"/>
                    <a:pt x="11261" y="14540"/>
                  </a:cubicBezTo>
                  <a:lnTo>
                    <a:pt x="13462" y="12566"/>
                  </a:lnTo>
                  <a:cubicBezTo>
                    <a:pt x="13580" y="12466"/>
                    <a:pt x="13589" y="12294"/>
                    <a:pt x="13489" y="12194"/>
                  </a:cubicBezTo>
                  <a:lnTo>
                    <a:pt x="2675" y="97"/>
                  </a:lnTo>
                  <a:cubicBezTo>
                    <a:pt x="2621" y="33"/>
                    <a:pt x="2548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6216750" y="3458675"/>
              <a:ext cx="748800" cy="682175"/>
            </a:xfrm>
            <a:custGeom>
              <a:avLst/>
              <a:gdLst/>
              <a:ahLst/>
              <a:cxnLst/>
              <a:rect l="l" t="t" r="r" b="b"/>
              <a:pathLst>
                <a:path w="29952" h="27287" extrusionOk="0">
                  <a:moveTo>
                    <a:pt x="14976" y="1"/>
                  </a:moveTo>
                  <a:cubicBezTo>
                    <a:pt x="11485" y="1"/>
                    <a:pt x="7995" y="1333"/>
                    <a:pt x="5330" y="3998"/>
                  </a:cubicBezTo>
                  <a:cubicBezTo>
                    <a:pt x="0" y="9328"/>
                    <a:pt x="0" y="17959"/>
                    <a:pt x="5330" y="23289"/>
                  </a:cubicBezTo>
                  <a:cubicBezTo>
                    <a:pt x="7995" y="25954"/>
                    <a:pt x="11485" y="27287"/>
                    <a:pt x="14976" y="27287"/>
                  </a:cubicBezTo>
                  <a:cubicBezTo>
                    <a:pt x="18466" y="27287"/>
                    <a:pt x="21956" y="25954"/>
                    <a:pt x="24621" y="23289"/>
                  </a:cubicBezTo>
                  <a:cubicBezTo>
                    <a:pt x="29951" y="17959"/>
                    <a:pt x="29951" y="9328"/>
                    <a:pt x="24621" y="3998"/>
                  </a:cubicBezTo>
                  <a:cubicBezTo>
                    <a:pt x="21956" y="1333"/>
                    <a:pt x="18466" y="1"/>
                    <a:pt x="14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166500" y="3418450"/>
              <a:ext cx="849075" cy="762250"/>
            </a:xfrm>
            <a:custGeom>
              <a:avLst/>
              <a:gdLst/>
              <a:ahLst/>
              <a:cxnLst/>
              <a:rect l="l" t="t" r="r" b="b"/>
              <a:pathLst>
                <a:path w="33963" h="30490" extrusionOk="0">
                  <a:moveTo>
                    <a:pt x="16978" y="3225"/>
                  </a:moveTo>
                  <a:cubicBezTo>
                    <a:pt x="20281" y="3225"/>
                    <a:pt x="23571" y="4579"/>
                    <a:pt x="25949" y="7235"/>
                  </a:cubicBezTo>
                  <a:cubicBezTo>
                    <a:pt x="29196" y="10864"/>
                    <a:pt x="29933" y="16085"/>
                    <a:pt x="27823" y="20469"/>
                  </a:cubicBezTo>
                  <a:cubicBezTo>
                    <a:pt x="25811" y="24648"/>
                    <a:pt x="21584" y="27282"/>
                    <a:pt x="16985" y="27282"/>
                  </a:cubicBezTo>
                  <a:cubicBezTo>
                    <a:pt x="16760" y="27282"/>
                    <a:pt x="16535" y="27276"/>
                    <a:pt x="16308" y="27263"/>
                  </a:cubicBezTo>
                  <a:cubicBezTo>
                    <a:pt x="11451" y="26990"/>
                    <a:pt x="7231" y="23816"/>
                    <a:pt x="5630" y="19223"/>
                  </a:cubicBezTo>
                  <a:cubicBezTo>
                    <a:pt x="4020" y="14630"/>
                    <a:pt x="5348" y="9518"/>
                    <a:pt x="8977" y="6280"/>
                  </a:cubicBezTo>
                  <a:cubicBezTo>
                    <a:pt x="11269" y="4233"/>
                    <a:pt x="14128" y="3225"/>
                    <a:pt x="16978" y="3225"/>
                  </a:cubicBezTo>
                  <a:close/>
                  <a:moveTo>
                    <a:pt x="16974" y="0"/>
                  </a:moveTo>
                  <a:cubicBezTo>
                    <a:pt x="13357" y="0"/>
                    <a:pt x="9727" y="1276"/>
                    <a:pt x="6822" y="3870"/>
                  </a:cubicBezTo>
                  <a:cubicBezTo>
                    <a:pt x="555" y="9473"/>
                    <a:pt x="0" y="19141"/>
                    <a:pt x="5612" y="25398"/>
                  </a:cubicBezTo>
                  <a:cubicBezTo>
                    <a:pt x="8625" y="28773"/>
                    <a:pt x="12796" y="30490"/>
                    <a:pt x="16987" y="30490"/>
                  </a:cubicBezTo>
                  <a:cubicBezTo>
                    <a:pt x="20601" y="30490"/>
                    <a:pt x="24230" y="29212"/>
                    <a:pt x="27141" y="26617"/>
                  </a:cubicBezTo>
                  <a:cubicBezTo>
                    <a:pt x="33426" y="21005"/>
                    <a:pt x="33962" y="11364"/>
                    <a:pt x="28360" y="5089"/>
                  </a:cubicBezTo>
                  <a:cubicBezTo>
                    <a:pt x="25350" y="1718"/>
                    <a:pt x="21171" y="0"/>
                    <a:pt x="16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358175" y="3630225"/>
              <a:ext cx="93775" cy="204225"/>
            </a:xfrm>
            <a:custGeom>
              <a:avLst/>
              <a:gdLst/>
              <a:ahLst/>
              <a:cxnLst/>
              <a:rect l="l" t="t" r="r" b="b"/>
              <a:pathLst>
                <a:path w="3751" h="8169" extrusionOk="0">
                  <a:moveTo>
                    <a:pt x="3453" y="0"/>
                  </a:moveTo>
                  <a:cubicBezTo>
                    <a:pt x="3409" y="0"/>
                    <a:pt x="3363" y="17"/>
                    <a:pt x="3320" y="56"/>
                  </a:cubicBezTo>
                  <a:cubicBezTo>
                    <a:pt x="1092" y="2057"/>
                    <a:pt x="1" y="5031"/>
                    <a:pt x="401" y="7996"/>
                  </a:cubicBezTo>
                  <a:cubicBezTo>
                    <a:pt x="419" y="8096"/>
                    <a:pt x="501" y="8169"/>
                    <a:pt x="601" y="8169"/>
                  </a:cubicBezTo>
                  <a:lnTo>
                    <a:pt x="628" y="8169"/>
                  </a:lnTo>
                  <a:cubicBezTo>
                    <a:pt x="737" y="8150"/>
                    <a:pt x="819" y="8050"/>
                    <a:pt x="810" y="7941"/>
                  </a:cubicBezTo>
                  <a:cubicBezTo>
                    <a:pt x="410" y="5104"/>
                    <a:pt x="1456" y="2266"/>
                    <a:pt x="3593" y="365"/>
                  </a:cubicBezTo>
                  <a:cubicBezTo>
                    <a:pt x="3750" y="222"/>
                    <a:pt x="3616" y="0"/>
                    <a:pt x="3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6184900" y="3413100"/>
              <a:ext cx="836125" cy="772650"/>
            </a:xfrm>
            <a:custGeom>
              <a:avLst/>
              <a:gdLst/>
              <a:ahLst/>
              <a:cxnLst/>
              <a:rect l="l" t="t" r="r" b="b"/>
              <a:pathLst>
                <a:path w="33445" h="30906" extrusionOk="0">
                  <a:moveTo>
                    <a:pt x="16242" y="3638"/>
                  </a:moveTo>
                  <a:cubicBezTo>
                    <a:pt x="19494" y="3638"/>
                    <a:pt x="22732" y="4971"/>
                    <a:pt x="25068" y="7585"/>
                  </a:cubicBezTo>
                  <a:cubicBezTo>
                    <a:pt x="29406" y="12452"/>
                    <a:pt x="28979" y="19919"/>
                    <a:pt x="24122" y="24275"/>
                  </a:cubicBezTo>
                  <a:cubicBezTo>
                    <a:pt x="21837" y="26414"/>
                    <a:pt x="18934" y="27471"/>
                    <a:pt x="16040" y="27471"/>
                  </a:cubicBezTo>
                  <a:cubicBezTo>
                    <a:pt x="12792" y="27471"/>
                    <a:pt x="9555" y="26141"/>
                    <a:pt x="7214" y="23521"/>
                  </a:cubicBezTo>
                  <a:cubicBezTo>
                    <a:pt x="2793" y="18573"/>
                    <a:pt x="3312" y="10942"/>
                    <a:pt x="8378" y="6640"/>
                  </a:cubicBezTo>
                  <a:cubicBezTo>
                    <a:pt x="10630" y="4628"/>
                    <a:pt x="13441" y="3638"/>
                    <a:pt x="16242" y="3638"/>
                  </a:cubicBezTo>
                  <a:close/>
                  <a:moveTo>
                    <a:pt x="16246" y="3239"/>
                  </a:moveTo>
                  <a:cubicBezTo>
                    <a:pt x="13276" y="3239"/>
                    <a:pt x="10366" y="4321"/>
                    <a:pt x="8105" y="6349"/>
                  </a:cubicBezTo>
                  <a:cubicBezTo>
                    <a:pt x="3075" y="10833"/>
                    <a:pt x="2629" y="18573"/>
                    <a:pt x="7123" y="23602"/>
                  </a:cubicBezTo>
                  <a:cubicBezTo>
                    <a:pt x="9442" y="26204"/>
                    <a:pt x="12771" y="27686"/>
                    <a:pt x="16254" y="27686"/>
                  </a:cubicBezTo>
                  <a:cubicBezTo>
                    <a:pt x="20274" y="27677"/>
                    <a:pt x="24031" y="25703"/>
                    <a:pt x="26314" y="22384"/>
                  </a:cubicBezTo>
                  <a:cubicBezTo>
                    <a:pt x="28588" y="19073"/>
                    <a:pt x="29097" y="14853"/>
                    <a:pt x="27660" y="11096"/>
                  </a:cubicBezTo>
                  <a:cubicBezTo>
                    <a:pt x="26223" y="7349"/>
                    <a:pt x="23039" y="4539"/>
                    <a:pt x="19128" y="3584"/>
                  </a:cubicBezTo>
                  <a:cubicBezTo>
                    <a:pt x="18175" y="3352"/>
                    <a:pt x="17207" y="3239"/>
                    <a:pt x="16246" y="3239"/>
                  </a:cubicBezTo>
                  <a:close/>
                  <a:moveTo>
                    <a:pt x="16218" y="418"/>
                  </a:moveTo>
                  <a:cubicBezTo>
                    <a:pt x="16518" y="418"/>
                    <a:pt x="16800" y="418"/>
                    <a:pt x="17091" y="446"/>
                  </a:cubicBezTo>
                  <a:cubicBezTo>
                    <a:pt x="21084" y="655"/>
                    <a:pt x="24822" y="2456"/>
                    <a:pt x="27478" y="5439"/>
                  </a:cubicBezTo>
                  <a:cubicBezTo>
                    <a:pt x="32999" y="11624"/>
                    <a:pt x="32453" y="21156"/>
                    <a:pt x="26268" y="26686"/>
                  </a:cubicBezTo>
                  <a:cubicBezTo>
                    <a:pt x="23403" y="29244"/>
                    <a:pt x="19817" y="30503"/>
                    <a:pt x="16244" y="30503"/>
                  </a:cubicBezTo>
                  <a:cubicBezTo>
                    <a:pt x="12105" y="30503"/>
                    <a:pt x="7984" y="28813"/>
                    <a:pt x="5022" y="25494"/>
                  </a:cubicBezTo>
                  <a:cubicBezTo>
                    <a:pt x="1083" y="21065"/>
                    <a:pt x="101" y="14744"/>
                    <a:pt x="2511" y="9332"/>
                  </a:cubicBezTo>
                  <a:cubicBezTo>
                    <a:pt x="4931" y="3920"/>
                    <a:pt x="10297" y="437"/>
                    <a:pt x="16218" y="418"/>
                  </a:cubicBezTo>
                  <a:close/>
                  <a:moveTo>
                    <a:pt x="16239" y="0"/>
                  </a:moveTo>
                  <a:cubicBezTo>
                    <a:pt x="15453" y="0"/>
                    <a:pt x="14662" y="60"/>
                    <a:pt x="13871" y="182"/>
                  </a:cubicBezTo>
                  <a:cubicBezTo>
                    <a:pt x="8696" y="982"/>
                    <a:pt x="4285" y="4357"/>
                    <a:pt x="2138" y="9141"/>
                  </a:cubicBezTo>
                  <a:cubicBezTo>
                    <a:pt x="1" y="13925"/>
                    <a:pt x="428" y="19464"/>
                    <a:pt x="3284" y="23857"/>
                  </a:cubicBezTo>
                  <a:cubicBezTo>
                    <a:pt x="6131" y="28250"/>
                    <a:pt x="11015" y="30906"/>
                    <a:pt x="16254" y="30906"/>
                  </a:cubicBezTo>
                  <a:cubicBezTo>
                    <a:pt x="16267" y="30906"/>
                    <a:pt x="16279" y="30906"/>
                    <a:pt x="16291" y="30906"/>
                  </a:cubicBezTo>
                  <a:cubicBezTo>
                    <a:pt x="20071" y="30906"/>
                    <a:pt x="23722" y="29506"/>
                    <a:pt x="26541" y="26977"/>
                  </a:cubicBezTo>
                  <a:cubicBezTo>
                    <a:pt x="32899" y="21301"/>
                    <a:pt x="33445" y="11515"/>
                    <a:pt x="27769" y="5166"/>
                  </a:cubicBezTo>
                  <a:cubicBezTo>
                    <a:pt x="24817" y="1851"/>
                    <a:pt x="20609" y="0"/>
                    <a:pt x="1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847725" y="4099775"/>
              <a:ext cx="535525" cy="567675"/>
            </a:xfrm>
            <a:custGeom>
              <a:avLst/>
              <a:gdLst/>
              <a:ahLst/>
              <a:cxnLst/>
              <a:rect l="l" t="t" r="r" b="b"/>
              <a:pathLst>
                <a:path w="21421" h="22707" extrusionOk="0">
                  <a:moveTo>
                    <a:pt x="4612" y="1"/>
                  </a:moveTo>
                  <a:lnTo>
                    <a:pt x="1" y="4121"/>
                  </a:lnTo>
                  <a:lnTo>
                    <a:pt x="15672" y="21675"/>
                  </a:lnTo>
                  <a:cubicBezTo>
                    <a:pt x="16283" y="22359"/>
                    <a:pt x="17129" y="22707"/>
                    <a:pt x="17978" y="22707"/>
                  </a:cubicBezTo>
                  <a:cubicBezTo>
                    <a:pt x="18712" y="22707"/>
                    <a:pt x="19448" y="22447"/>
                    <a:pt x="20038" y="21921"/>
                  </a:cubicBezTo>
                  <a:cubicBezTo>
                    <a:pt x="21311" y="20775"/>
                    <a:pt x="21421" y="18819"/>
                    <a:pt x="20284" y="17546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6842050" y="4094725"/>
              <a:ext cx="546650" cy="577625"/>
            </a:xfrm>
            <a:custGeom>
              <a:avLst/>
              <a:gdLst/>
              <a:ahLst/>
              <a:cxnLst/>
              <a:rect l="l" t="t" r="r" b="b"/>
              <a:pathLst>
                <a:path w="21866" h="23105" extrusionOk="0">
                  <a:moveTo>
                    <a:pt x="4821" y="485"/>
                  </a:moveTo>
                  <a:lnTo>
                    <a:pt x="20356" y="17884"/>
                  </a:lnTo>
                  <a:cubicBezTo>
                    <a:pt x="21420" y="19076"/>
                    <a:pt x="21320" y="20904"/>
                    <a:pt x="20129" y="21968"/>
                  </a:cubicBezTo>
                  <a:cubicBezTo>
                    <a:pt x="19577" y="22460"/>
                    <a:pt x="18890" y="22702"/>
                    <a:pt x="18206" y="22702"/>
                  </a:cubicBezTo>
                  <a:cubicBezTo>
                    <a:pt x="17411" y="22702"/>
                    <a:pt x="16621" y="22376"/>
                    <a:pt x="16054" y="21741"/>
                  </a:cubicBezTo>
                  <a:lnTo>
                    <a:pt x="510" y="4341"/>
                  </a:lnTo>
                  <a:lnTo>
                    <a:pt x="4821" y="485"/>
                  </a:lnTo>
                  <a:close/>
                  <a:moveTo>
                    <a:pt x="4821" y="1"/>
                  </a:moveTo>
                  <a:cubicBezTo>
                    <a:pt x="4776" y="1"/>
                    <a:pt x="4733" y="19"/>
                    <a:pt x="4703" y="57"/>
                  </a:cubicBezTo>
                  <a:lnTo>
                    <a:pt x="82" y="4168"/>
                  </a:lnTo>
                  <a:cubicBezTo>
                    <a:pt x="10" y="4250"/>
                    <a:pt x="1" y="4369"/>
                    <a:pt x="73" y="4460"/>
                  </a:cubicBezTo>
                  <a:lnTo>
                    <a:pt x="15745" y="22014"/>
                  </a:lnTo>
                  <a:cubicBezTo>
                    <a:pt x="16372" y="22705"/>
                    <a:pt x="17273" y="23105"/>
                    <a:pt x="18210" y="23105"/>
                  </a:cubicBezTo>
                  <a:cubicBezTo>
                    <a:pt x="19019" y="23096"/>
                    <a:pt x="19801" y="22805"/>
                    <a:pt x="20402" y="22268"/>
                  </a:cubicBezTo>
                  <a:cubicBezTo>
                    <a:pt x="21748" y="21059"/>
                    <a:pt x="21866" y="18976"/>
                    <a:pt x="20665" y="17620"/>
                  </a:cubicBezTo>
                  <a:lnTo>
                    <a:pt x="4985" y="66"/>
                  </a:lnTo>
                  <a:cubicBezTo>
                    <a:pt x="4948" y="30"/>
                    <a:pt x="4903" y="12"/>
                    <a:pt x="4848" y="3"/>
                  </a:cubicBezTo>
                  <a:cubicBezTo>
                    <a:pt x="4839" y="1"/>
                    <a:pt x="4830" y="1"/>
                    <a:pt x="4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974400" y="4239625"/>
              <a:ext cx="158275" cy="151225"/>
            </a:xfrm>
            <a:custGeom>
              <a:avLst/>
              <a:gdLst/>
              <a:ahLst/>
              <a:cxnLst/>
              <a:rect l="l" t="t" r="r" b="b"/>
              <a:pathLst>
                <a:path w="6331" h="6049" extrusionOk="0">
                  <a:moveTo>
                    <a:pt x="4611" y="1"/>
                  </a:moveTo>
                  <a:lnTo>
                    <a:pt x="0" y="4121"/>
                  </a:lnTo>
                  <a:lnTo>
                    <a:pt x="1719" y="6049"/>
                  </a:lnTo>
                  <a:lnTo>
                    <a:pt x="6330" y="1920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6970075" y="4237800"/>
              <a:ext cx="168975" cy="161300"/>
            </a:xfrm>
            <a:custGeom>
              <a:avLst/>
              <a:gdLst/>
              <a:ahLst/>
              <a:cxnLst/>
              <a:rect l="l" t="t" r="r" b="b"/>
              <a:pathLst>
                <a:path w="6759" h="6452" extrusionOk="0">
                  <a:moveTo>
                    <a:pt x="4812" y="492"/>
                  </a:moveTo>
                  <a:lnTo>
                    <a:pt x="6267" y="2120"/>
                  </a:lnTo>
                  <a:lnTo>
                    <a:pt x="1956" y="5967"/>
                  </a:lnTo>
                  <a:lnTo>
                    <a:pt x="501" y="4348"/>
                  </a:lnTo>
                  <a:lnTo>
                    <a:pt x="4812" y="492"/>
                  </a:lnTo>
                  <a:close/>
                  <a:moveTo>
                    <a:pt x="4848" y="1"/>
                  </a:moveTo>
                  <a:cubicBezTo>
                    <a:pt x="4794" y="1"/>
                    <a:pt x="4730" y="19"/>
                    <a:pt x="4703" y="64"/>
                  </a:cubicBezTo>
                  <a:lnTo>
                    <a:pt x="82" y="4176"/>
                  </a:lnTo>
                  <a:cubicBezTo>
                    <a:pt x="0" y="4257"/>
                    <a:pt x="0" y="4376"/>
                    <a:pt x="73" y="4458"/>
                  </a:cubicBezTo>
                  <a:lnTo>
                    <a:pt x="1792" y="6386"/>
                  </a:lnTo>
                  <a:cubicBezTo>
                    <a:pt x="1819" y="6431"/>
                    <a:pt x="1874" y="6449"/>
                    <a:pt x="1928" y="6449"/>
                  </a:cubicBezTo>
                  <a:lnTo>
                    <a:pt x="1938" y="6449"/>
                  </a:lnTo>
                  <a:cubicBezTo>
                    <a:pt x="1945" y="6451"/>
                    <a:pt x="1953" y="6452"/>
                    <a:pt x="1962" y="6452"/>
                  </a:cubicBezTo>
                  <a:cubicBezTo>
                    <a:pt x="2001" y="6452"/>
                    <a:pt x="2044" y="6434"/>
                    <a:pt x="2074" y="6404"/>
                  </a:cubicBezTo>
                  <a:lnTo>
                    <a:pt x="6685" y="2275"/>
                  </a:lnTo>
                  <a:cubicBezTo>
                    <a:pt x="6722" y="2238"/>
                    <a:pt x="6749" y="2193"/>
                    <a:pt x="6758" y="2138"/>
                  </a:cubicBezTo>
                  <a:cubicBezTo>
                    <a:pt x="6758" y="2093"/>
                    <a:pt x="6731" y="2038"/>
                    <a:pt x="6704" y="1993"/>
                  </a:cubicBezTo>
                  <a:lnTo>
                    <a:pt x="4985" y="74"/>
                  </a:lnTo>
                  <a:cubicBezTo>
                    <a:pt x="4948" y="37"/>
                    <a:pt x="4894" y="1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7063975" y="4343225"/>
              <a:ext cx="126450" cy="113125"/>
            </a:xfrm>
            <a:custGeom>
              <a:avLst/>
              <a:gdLst/>
              <a:ahLst/>
              <a:cxnLst/>
              <a:rect l="l" t="t" r="r" b="b"/>
              <a:pathLst>
                <a:path w="5058" h="4525" extrusionOk="0">
                  <a:moveTo>
                    <a:pt x="4834" y="0"/>
                  </a:moveTo>
                  <a:cubicBezTo>
                    <a:pt x="4787" y="0"/>
                    <a:pt x="4740" y="16"/>
                    <a:pt x="4703" y="50"/>
                  </a:cubicBezTo>
                  <a:lnTo>
                    <a:pt x="92" y="4179"/>
                  </a:lnTo>
                  <a:cubicBezTo>
                    <a:pt x="1" y="4252"/>
                    <a:pt x="1" y="4379"/>
                    <a:pt x="73" y="4461"/>
                  </a:cubicBezTo>
                  <a:cubicBezTo>
                    <a:pt x="119" y="4497"/>
                    <a:pt x="173" y="4524"/>
                    <a:pt x="228" y="4524"/>
                  </a:cubicBezTo>
                  <a:cubicBezTo>
                    <a:pt x="274" y="4524"/>
                    <a:pt x="319" y="4506"/>
                    <a:pt x="364" y="4479"/>
                  </a:cubicBezTo>
                  <a:lnTo>
                    <a:pt x="4967" y="359"/>
                  </a:lnTo>
                  <a:cubicBezTo>
                    <a:pt x="5049" y="286"/>
                    <a:pt x="5058" y="150"/>
                    <a:pt x="4985" y="68"/>
                  </a:cubicBezTo>
                  <a:cubicBezTo>
                    <a:pt x="4945" y="23"/>
                    <a:pt x="4890" y="0"/>
                    <a:pt x="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7099675" y="4383475"/>
              <a:ext cx="126675" cy="113125"/>
            </a:xfrm>
            <a:custGeom>
              <a:avLst/>
              <a:gdLst/>
              <a:ahLst/>
              <a:cxnLst/>
              <a:rect l="l" t="t" r="r" b="b"/>
              <a:pathLst>
                <a:path w="5067" h="4525" extrusionOk="0">
                  <a:moveTo>
                    <a:pt x="4843" y="0"/>
                  </a:moveTo>
                  <a:cubicBezTo>
                    <a:pt x="4796" y="0"/>
                    <a:pt x="4749" y="16"/>
                    <a:pt x="4712" y="49"/>
                  </a:cubicBezTo>
                  <a:lnTo>
                    <a:pt x="92" y="4170"/>
                  </a:lnTo>
                  <a:cubicBezTo>
                    <a:pt x="10" y="4242"/>
                    <a:pt x="1" y="4379"/>
                    <a:pt x="82" y="4461"/>
                  </a:cubicBezTo>
                  <a:cubicBezTo>
                    <a:pt x="119" y="4497"/>
                    <a:pt x="173" y="4524"/>
                    <a:pt x="228" y="4524"/>
                  </a:cubicBezTo>
                  <a:cubicBezTo>
                    <a:pt x="283" y="4524"/>
                    <a:pt x="328" y="4497"/>
                    <a:pt x="364" y="4470"/>
                  </a:cubicBezTo>
                  <a:lnTo>
                    <a:pt x="4985" y="350"/>
                  </a:lnTo>
                  <a:cubicBezTo>
                    <a:pt x="5067" y="277"/>
                    <a:pt x="5067" y="149"/>
                    <a:pt x="4994" y="68"/>
                  </a:cubicBezTo>
                  <a:cubicBezTo>
                    <a:pt x="4954" y="23"/>
                    <a:pt x="4899" y="0"/>
                    <a:pt x="4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7135600" y="4423325"/>
              <a:ext cx="128525" cy="113300"/>
            </a:xfrm>
            <a:custGeom>
              <a:avLst/>
              <a:gdLst/>
              <a:ahLst/>
              <a:cxnLst/>
              <a:rect l="l" t="t" r="r" b="b"/>
              <a:pathLst>
                <a:path w="5141" h="4532" extrusionOk="0">
                  <a:moveTo>
                    <a:pt x="4841" y="1"/>
                  </a:moveTo>
                  <a:cubicBezTo>
                    <a:pt x="4795" y="1"/>
                    <a:pt x="4748" y="17"/>
                    <a:pt x="4703" y="56"/>
                  </a:cubicBezTo>
                  <a:lnTo>
                    <a:pt x="92" y="4185"/>
                  </a:lnTo>
                  <a:cubicBezTo>
                    <a:pt x="1" y="4258"/>
                    <a:pt x="1" y="4386"/>
                    <a:pt x="73" y="4467"/>
                  </a:cubicBezTo>
                  <a:cubicBezTo>
                    <a:pt x="110" y="4513"/>
                    <a:pt x="164" y="4531"/>
                    <a:pt x="228" y="4531"/>
                  </a:cubicBezTo>
                  <a:cubicBezTo>
                    <a:pt x="274" y="4531"/>
                    <a:pt x="328" y="4513"/>
                    <a:pt x="365" y="4476"/>
                  </a:cubicBezTo>
                  <a:lnTo>
                    <a:pt x="4976" y="365"/>
                  </a:lnTo>
                  <a:cubicBezTo>
                    <a:pt x="5140" y="222"/>
                    <a:pt x="5007" y="1"/>
                    <a:pt x="4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6"/>
          <p:cNvSpPr/>
          <p:nvPr/>
        </p:nvSpPr>
        <p:spPr>
          <a:xfrm>
            <a:off x="7998039" y="1249731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36"/>
          <p:cNvGrpSpPr/>
          <p:nvPr/>
        </p:nvGrpSpPr>
        <p:grpSpPr>
          <a:xfrm>
            <a:off x="1456346" y="1870871"/>
            <a:ext cx="315440" cy="304214"/>
            <a:chOff x="2082875" y="4326875"/>
            <a:chExt cx="377050" cy="363675"/>
          </a:xfrm>
        </p:grpSpPr>
        <p:sp>
          <p:nvSpPr>
            <p:cNvPr id="315" name="Google Shape;315;p36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6"/>
          <p:cNvGrpSpPr/>
          <p:nvPr/>
        </p:nvGrpSpPr>
        <p:grpSpPr>
          <a:xfrm>
            <a:off x="6877786" y="3760241"/>
            <a:ext cx="513591" cy="695834"/>
            <a:chOff x="4367313" y="3599613"/>
            <a:chExt cx="723775" cy="980600"/>
          </a:xfrm>
        </p:grpSpPr>
        <p:sp>
          <p:nvSpPr>
            <p:cNvPr id="319" name="Google Shape;319;p36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rgbClr val="F05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6"/>
          <p:cNvSpPr/>
          <p:nvPr/>
        </p:nvSpPr>
        <p:spPr>
          <a:xfrm>
            <a:off x="5991726" y="422861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6"/>
          <p:cNvSpPr/>
          <p:nvPr/>
        </p:nvSpPr>
        <p:spPr>
          <a:xfrm rot="1799942">
            <a:off x="1430302" y="821605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6"/>
          <p:cNvGrpSpPr/>
          <p:nvPr/>
        </p:nvGrpSpPr>
        <p:grpSpPr>
          <a:xfrm>
            <a:off x="916650" y="747761"/>
            <a:ext cx="676305" cy="777232"/>
            <a:chOff x="1835925" y="1450075"/>
            <a:chExt cx="753375" cy="865900"/>
          </a:xfrm>
        </p:grpSpPr>
        <p:sp>
          <p:nvSpPr>
            <p:cNvPr id="324" name="Google Shape;324;p36"/>
            <p:cNvSpPr/>
            <p:nvPr/>
          </p:nvSpPr>
          <p:spPr>
            <a:xfrm>
              <a:off x="2170425" y="1455075"/>
              <a:ext cx="212850" cy="249475"/>
            </a:xfrm>
            <a:custGeom>
              <a:avLst/>
              <a:gdLst/>
              <a:ahLst/>
              <a:cxnLst/>
              <a:rect l="l" t="t" r="r" b="b"/>
              <a:pathLst>
                <a:path w="8514" h="9979" extrusionOk="0">
                  <a:moveTo>
                    <a:pt x="7377" y="1"/>
                  </a:moveTo>
                  <a:cubicBezTo>
                    <a:pt x="7377" y="1"/>
                    <a:pt x="3430" y="638"/>
                    <a:pt x="1711" y="3403"/>
                  </a:cubicBezTo>
                  <a:cubicBezTo>
                    <a:pt x="1" y="6159"/>
                    <a:pt x="1138" y="9979"/>
                    <a:pt x="1138" y="9979"/>
                  </a:cubicBezTo>
                  <a:cubicBezTo>
                    <a:pt x="1138" y="9979"/>
                    <a:pt x="5058" y="9342"/>
                    <a:pt x="6786" y="6586"/>
                  </a:cubicBezTo>
                  <a:cubicBezTo>
                    <a:pt x="8514" y="3821"/>
                    <a:pt x="7377" y="1"/>
                    <a:pt x="7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2165200" y="1450225"/>
              <a:ext cx="223100" cy="259325"/>
            </a:xfrm>
            <a:custGeom>
              <a:avLst/>
              <a:gdLst/>
              <a:ahLst/>
              <a:cxnLst/>
              <a:rect l="l" t="t" r="r" b="b"/>
              <a:pathLst>
                <a:path w="8924" h="10373" extrusionOk="0">
                  <a:moveTo>
                    <a:pt x="7441" y="431"/>
                  </a:moveTo>
                  <a:lnTo>
                    <a:pt x="7441" y="431"/>
                  </a:lnTo>
                  <a:cubicBezTo>
                    <a:pt x="7632" y="1205"/>
                    <a:pt x="8268" y="4342"/>
                    <a:pt x="6822" y="6662"/>
                  </a:cubicBezTo>
                  <a:cubicBezTo>
                    <a:pt x="5376" y="8981"/>
                    <a:pt x="2265" y="9781"/>
                    <a:pt x="1492" y="9936"/>
                  </a:cubicBezTo>
                  <a:cubicBezTo>
                    <a:pt x="1301" y="9163"/>
                    <a:pt x="637" y="6025"/>
                    <a:pt x="2092" y="3706"/>
                  </a:cubicBezTo>
                  <a:cubicBezTo>
                    <a:pt x="3548" y="1386"/>
                    <a:pt x="6649" y="604"/>
                    <a:pt x="7441" y="431"/>
                  </a:cubicBezTo>
                  <a:close/>
                  <a:moveTo>
                    <a:pt x="7588" y="1"/>
                  </a:moveTo>
                  <a:cubicBezTo>
                    <a:pt x="7575" y="1"/>
                    <a:pt x="7562" y="2"/>
                    <a:pt x="7550" y="4"/>
                  </a:cubicBezTo>
                  <a:cubicBezTo>
                    <a:pt x="7386" y="22"/>
                    <a:pt x="3502" y="695"/>
                    <a:pt x="1747" y="3487"/>
                  </a:cubicBezTo>
                  <a:cubicBezTo>
                    <a:pt x="0" y="6289"/>
                    <a:pt x="1101" y="10073"/>
                    <a:pt x="1146" y="10236"/>
                  </a:cubicBezTo>
                  <a:cubicBezTo>
                    <a:pt x="1174" y="10318"/>
                    <a:pt x="1256" y="10373"/>
                    <a:pt x="1347" y="10373"/>
                  </a:cubicBezTo>
                  <a:lnTo>
                    <a:pt x="1374" y="10373"/>
                  </a:lnTo>
                  <a:cubicBezTo>
                    <a:pt x="1538" y="10345"/>
                    <a:pt x="5421" y="9672"/>
                    <a:pt x="7177" y="6880"/>
                  </a:cubicBezTo>
                  <a:cubicBezTo>
                    <a:pt x="8923" y="4079"/>
                    <a:pt x="7823" y="295"/>
                    <a:pt x="7777" y="140"/>
                  </a:cubicBezTo>
                  <a:cubicBezTo>
                    <a:pt x="7745" y="53"/>
                    <a:pt x="7672" y="1"/>
                    <a:pt x="7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2192950" y="1450075"/>
              <a:ext cx="167600" cy="259475"/>
            </a:xfrm>
            <a:custGeom>
              <a:avLst/>
              <a:gdLst/>
              <a:ahLst/>
              <a:cxnLst/>
              <a:rect l="l" t="t" r="r" b="b"/>
              <a:pathLst>
                <a:path w="6704" h="10379" extrusionOk="0">
                  <a:moveTo>
                    <a:pt x="6475" y="1"/>
                  </a:moveTo>
                  <a:cubicBezTo>
                    <a:pt x="6407" y="1"/>
                    <a:pt x="6339" y="35"/>
                    <a:pt x="6303" y="101"/>
                  </a:cubicBezTo>
                  <a:lnTo>
                    <a:pt x="64" y="10069"/>
                  </a:lnTo>
                  <a:cubicBezTo>
                    <a:pt x="0" y="10160"/>
                    <a:pt x="27" y="10297"/>
                    <a:pt x="127" y="10351"/>
                  </a:cubicBezTo>
                  <a:cubicBezTo>
                    <a:pt x="164" y="10370"/>
                    <a:pt x="200" y="10379"/>
                    <a:pt x="237" y="10379"/>
                  </a:cubicBezTo>
                  <a:cubicBezTo>
                    <a:pt x="300" y="10379"/>
                    <a:pt x="364" y="10342"/>
                    <a:pt x="400" y="10288"/>
                  </a:cubicBezTo>
                  <a:lnTo>
                    <a:pt x="6649" y="310"/>
                  </a:lnTo>
                  <a:cubicBezTo>
                    <a:pt x="6703" y="219"/>
                    <a:pt x="6676" y="83"/>
                    <a:pt x="6576" y="28"/>
                  </a:cubicBezTo>
                  <a:cubicBezTo>
                    <a:pt x="6545" y="10"/>
                    <a:pt x="6510" y="1"/>
                    <a:pt x="6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2041950" y="1538025"/>
              <a:ext cx="191500" cy="237625"/>
            </a:xfrm>
            <a:custGeom>
              <a:avLst/>
              <a:gdLst/>
              <a:ahLst/>
              <a:cxnLst/>
              <a:rect l="l" t="t" r="r" b="b"/>
              <a:pathLst>
                <a:path w="7660" h="9505" extrusionOk="0">
                  <a:moveTo>
                    <a:pt x="909" y="1"/>
                  </a:moveTo>
                  <a:cubicBezTo>
                    <a:pt x="566" y="1"/>
                    <a:pt x="247" y="221"/>
                    <a:pt x="137" y="567"/>
                  </a:cubicBezTo>
                  <a:cubicBezTo>
                    <a:pt x="1" y="994"/>
                    <a:pt x="237" y="1449"/>
                    <a:pt x="665" y="1576"/>
                  </a:cubicBezTo>
                  <a:cubicBezTo>
                    <a:pt x="5140" y="3004"/>
                    <a:pt x="5986" y="8743"/>
                    <a:pt x="6004" y="8798"/>
                  </a:cubicBezTo>
                  <a:cubicBezTo>
                    <a:pt x="6054" y="9209"/>
                    <a:pt x="6407" y="9505"/>
                    <a:pt x="6811" y="9505"/>
                  </a:cubicBezTo>
                  <a:cubicBezTo>
                    <a:pt x="6845" y="9505"/>
                    <a:pt x="6879" y="9503"/>
                    <a:pt x="6913" y="9498"/>
                  </a:cubicBezTo>
                  <a:lnTo>
                    <a:pt x="6968" y="9498"/>
                  </a:lnTo>
                  <a:cubicBezTo>
                    <a:pt x="7386" y="9407"/>
                    <a:pt x="7659" y="9007"/>
                    <a:pt x="7605" y="8589"/>
                  </a:cubicBezTo>
                  <a:cubicBezTo>
                    <a:pt x="7559" y="8298"/>
                    <a:pt x="6604" y="1776"/>
                    <a:pt x="1156" y="39"/>
                  </a:cubicBezTo>
                  <a:cubicBezTo>
                    <a:pt x="1074" y="13"/>
                    <a:pt x="991" y="1"/>
                    <a:pt x="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2038775" y="1533250"/>
              <a:ext cx="199900" cy="247475"/>
            </a:xfrm>
            <a:custGeom>
              <a:avLst/>
              <a:gdLst/>
              <a:ahLst/>
              <a:cxnLst/>
              <a:rect l="l" t="t" r="r" b="b"/>
              <a:pathLst>
                <a:path w="7996" h="9899" extrusionOk="0">
                  <a:moveTo>
                    <a:pt x="1056" y="405"/>
                  </a:moveTo>
                  <a:cubicBezTo>
                    <a:pt x="1114" y="405"/>
                    <a:pt x="1172" y="414"/>
                    <a:pt x="1228" y="430"/>
                  </a:cubicBezTo>
                  <a:cubicBezTo>
                    <a:pt x="6558" y="2131"/>
                    <a:pt x="7495" y="8534"/>
                    <a:pt x="7522" y="8807"/>
                  </a:cubicBezTo>
                  <a:cubicBezTo>
                    <a:pt x="7568" y="9116"/>
                    <a:pt x="7368" y="9416"/>
                    <a:pt x="7058" y="9480"/>
                  </a:cubicBezTo>
                  <a:lnTo>
                    <a:pt x="7095" y="9680"/>
                  </a:lnTo>
                  <a:lnTo>
                    <a:pt x="7013" y="9489"/>
                  </a:lnTo>
                  <a:cubicBezTo>
                    <a:pt x="6985" y="9493"/>
                    <a:pt x="6957" y="9495"/>
                    <a:pt x="6929" y="9495"/>
                  </a:cubicBezTo>
                  <a:cubicBezTo>
                    <a:pt x="6635" y="9495"/>
                    <a:pt x="6372" y="9279"/>
                    <a:pt x="6331" y="8980"/>
                  </a:cubicBezTo>
                  <a:cubicBezTo>
                    <a:pt x="6322" y="8907"/>
                    <a:pt x="5467" y="3059"/>
                    <a:pt x="864" y="1585"/>
                  </a:cubicBezTo>
                  <a:cubicBezTo>
                    <a:pt x="710" y="1540"/>
                    <a:pt x="583" y="1431"/>
                    <a:pt x="510" y="1285"/>
                  </a:cubicBezTo>
                  <a:cubicBezTo>
                    <a:pt x="437" y="1140"/>
                    <a:pt x="419" y="976"/>
                    <a:pt x="464" y="830"/>
                  </a:cubicBezTo>
                  <a:cubicBezTo>
                    <a:pt x="510" y="676"/>
                    <a:pt x="628" y="548"/>
                    <a:pt x="774" y="476"/>
                  </a:cubicBezTo>
                  <a:cubicBezTo>
                    <a:pt x="860" y="430"/>
                    <a:pt x="957" y="405"/>
                    <a:pt x="1056" y="405"/>
                  </a:cubicBezTo>
                  <a:close/>
                  <a:moveTo>
                    <a:pt x="1026" y="0"/>
                  </a:moveTo>
                  <a:cubicBezTo>
                    <a:pt x="872" y="0"/>
                    <a:pt x="717" y="38"/>
                    <a:pt x="573" y="112"/>
                  </a:cubicBezTo>
                  <a:cubicBezTo>
                    <a:pt x="337" y="239"/>
                    <a:pt x="164" y="448"/>
                    <a:pt x="73" y="703"/>
                  </a:cubicBezTo>
                  <a:cubicBezTo>
                    <a:pt x="0" y="958"/>
                    <a:pt x="19" y="1240"/>
                    <a:pt x="146" y="1476"/>
                  </a:cubicBezTo>
                  <a:cubicBezTo>
                    <a:pt x="264" y="1713"/>
                    <a:pt x="482" y="1886"/>
                    <a:pt x="737" y="1967"/>
                  </a:cubicBezTo>
                  <a:cubicBezTo>
                    <a:pt x="5085" y="3350"/>
                    <a:pt x="5922" y="8971"/>
                    <a:pt x="5922" y="9025"/>
                  </a:cubicBezTo>
                  <a:cubicBezTo>
                    <a:pt x="5994" y="9526"/>
                    <a:pt x="6422" y="9899"/>
                    <a:pt x="6922" y="9899"/>
                  </a:cubicBezTo>
                  <a:lnTo>
                    <a:pt x="6922" y="9880"/>
                  </a:lnTo>
                  <a:lnTo>
                    <a:pt x="7140" y="9880"/>
                  </a:lnTo>
                  <a:cubicBezTo>
                    <a:pt x="7650" y="9762"/>
                    <a:pt x="7995" y="9271"/>
                    <a:pt x="7923" y="8752"/>
                  </a:cubicBezTo>
                  <a:cubicBezTo>
                    <a:pt x="7886" y="8471"/>
                    <a:pt x="6922" y="1831"/>
                    <a:pt x="1347" y="57"/>
                  </a:cubicBezTo>
                  <a:cubicBezTo>
                    <a:pt x="1244" y="19"/>
                    <a:pt x="1136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1835925" y="1652675"/>
              <a:ext cx="752075" cy="658400"/>
            </a:xfrm>
            <a:custGeom>
              <a:avLst/>
              <a:gdLst/>
              <a:ahLst/>
              <a:cxnLst/>
              <a:rect l="l" t="t" r="r" b="b"/>
              <a:pathLst>
                <a:path w="30083" h="26336" extrusionOk="0">
                  <a:moveTo>
                    <a:pt x="20417" y="0"/>
                  </a:moveTo>
                  <a:cubicBezTo>
                    <a:pt x="17146" y="0"/>
                    <a:pt x="14272" y="1965"/>
                    <a:pt x="14272" y="1965"/>
                  </a:cubicBezTo>
                  <a:cubicBezTo>
                    <a:pt x="14272" y="1965"/>
                    <a:pt x="13148" y="1735"/>
                    <a:pt x="11605" y="1735"/>
                  </a:cubicBezTo>
                  <a:cubicBezTo>
                    <a:pt x="7376" y="1735"/>
                    <a:pt x="1" y="3469"/>
                    <a:pt x="4040" y="16445"/>
                  </a:cubicBezTo>
                  <a:cubicBezTo>
                    <a:pt x="5517" y="21168"/>
                    <a:pt x="10316" y="26335"/>
                    <a:pt x="14770" y="26335"/>
                  </a:cubicBezTo>
                  <a:cubicBezTo>
                    <a:pt x="16294" y="26335"/>
                    <a:pt x="17778" y="25730"/>
                    <a:pt x="19074" y="24294"/>
                  </a:cubicBezTo>
                  <a:cubicBezTo>
                    <a:pt x="19871" y="24810"/>
                    <a:pt x="20668" y="25042"/>
                    <a:pt x="21445" y="25042"/>
                  </a:cubicBezTo>
                  <a:cubicBezTo>
                    <a:pt x="26115" y="25042"/>
                    <a:pt x="30083" y="16666"/>
                    <a:pt x="29170" y="11052"/>
                  </a:cubicBezTo>
                  <a:cubicBezTo>
                    <a:pt x="27726" y="2167"/>
                    <a:pt x="23852" y="0"/>
                    <a:pt x="20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1887550" y="1647475"/>
              <a:ext cx="701750" cy="668500"/>
            </a:xfrm>
            <a:custGeom>
              <a:avLst/>
              <a:gdLst/>
              <a:ahLst/>
              <a:cxnLst/>
              <a:rect l="l" t="t" r="r" b="b"/>
              <a:pathLst>
                <a:path w="28070" h="26740" extrusionOk="0">
                  <a:moveTo>
                    <a:pt x="18363" y="410"/>
                  </a:moveTo>
                  <a:cubicBezTo>
                    <a:pt x="19255" y="410"/>
                    <a:pt x="20174" y="560"/>
                    <a:pt x="21066" y="946"/>
                  </a:cubicBezTo>
                  <a:cubicBezTo>
                    <a:pt x="24031" y="2219"/>
                    <a:pt x="26005" y="5693"/>
                    <a:pt x="26914" y="11287"/>
                  </a:cubicBezTo>
                  <a:cubicBezTo>
                    <a:pt x="27642" y="15771"/>
                    <a:pt x="25159" y="22065"/>
                    <a:pt x="21830" y="24248"/>
                  </a:cubicBezTo>
                  <a:cubicBezTo>
                    <a:pt x="21015" y="24777"/>
                    <a:pt x="20189" y="25043"/>
                    <a:pt x="19374" y="25043"/>
                  </a:cubicBezTo>
                  <a:cubicBezTo>
                    <a:pt x="18605" y="25043"/>
                    <a:pt x="17847" y="24806"/>
                    <a:pt x="17119" y="24330"/>
                  </a:cubicBezTo>
                  <a:cubicBezTo>
                    <a:pt x="17088" y="24313"/>
                    <a:pt x="17053" y="24304"/>
                    <a:pt x="17018" y="24304"/>
                  </a:cubicBezTo>
                  <a:cubicBezTo>
                    <a:pt x="16961" y="24304"/>
                    <a:pt x="16903" y="24326"/>
                    <a:pt x="16864" y="24366"/>
                  </a:cubicBezTo>
                  <a:cubicBezTo>
                    <a:pt x="15673" y="25685"/>
                    <a:pt x="14287" y="26345"/>
                    <a:pt x="12722" y="26345"/>
                  </a:cubicBezTo>
                  <a:cubicBezTo>
                    <a:pt x="12291" y="26345"/>
                    <a:pt x="11846" y="26294"/>
                    <a:pt x="11388" y="26194"/>
                  </a:cubicBezTo>
                  <a:cubicBezTo>
                    <a:pt x="7259" y="25285"/>
                    <a:pt x="3384" y="20501"/>
                    <a:pt x="2175" y="16590"/>
                  </a:cubicBezTo>
                  <a:cubicBezTo>
                    <a:pt x="428" y="11005"/>
                    <a:pt x="638" y="6958"/>
                    <a:pt x="2793" y="4575"/>
                  </a:cubicBezTo>
                  <a:cubicBezTo>
                    <a:pt x="4612" y="2565"/>
                    <a:pt x="7477" y="2146"/>
                    <a:pt x="9560" y="2146"/>
                  </a:cubicBezTo>
                  <a:cubicBezTo>
                    <a:pt x="10433" y="2146"/>
                    <a:pt x="11307" y="2219"/>
                    <a:pt x="12162" y="2364"/>
                  </a:cubicBezTo>
                  <a:cubicBezTo>
                    <a:pt x="12174" y="2367"/>
                    <a:pt x="12188" y="2368"/>
                    <a:pt x="12201" y="2368"/>
                  </a:cubicBezTo>
                  <a:cubicBezTo>
                    <a:pt x="12245" y="2368"/>
                    <a:pt x="12291" y="2356"/>
                    <a:pt x="12325" y="2328"/>
                  </a:cubicBezTo>
                  <a:cubicBezTo>
                    <a:pt x="12361" y="2314"/>
                    <a:pt x="15189" y="410"/>
                    <a:pt x="18363" y="410"/>
                  </a:cubicBezTo>
                  <a:close/>
                  <a:moveTo>
                    <a:pt x="18337" y="1"/>
                  </a:moveTo>
                  <a:cubicBezTo>
                    <a:pt x="15307" y="1"/>
                    <a:pt x="12647" y="1643"/>
                    <a:pt x="12162" y="1955"/>
                  </a:cubicBezTo>
                  <a:cubicBezTo>
                    <a:pt x="11860" y="1900"/>
                    <a:pt x="10837" y="1729"/>
                    <a:pt x="9514" y="1729"/>
                  </a:cubicBezTo>
                  <a:cubicBezTo>
                    <a:pt x="7363" y="1729"/>
                    <a:pt x="4422" y="2179"/>
                    <a:pt x="2502" y="4302"/>
                  </a:cubicBezTo>
                  <a:cubicBezTo>
                    <a:pt x="237" y="6803"/>
                    <a:pt x="1" y="10969"/>
                    <a:pt x="1784" y="16717"/>
                  </a:cubicBezTo>
                  <a:cubicBezTo>
                    <a:pt x="3039" y="20728"/>
                    <a:pt x="7023" y="25649"/>
                    <a:pt x="11297" y="26585"/>
                  </a:cubicBezTo>
                  <a:cubicBezTo>
                    <a:pt x="11761" y="26685"/>
                    <a:pt x="12225" y="26740"/>
                    <a:pt x="12698" y="26740"/>
                  </a:cubicBezTo>
                  <a:cubicBezTo>
                    <a:pt x="14326" y="26740"/>
                    <a:pt x="15818" y="26067"/>
                    <a:pt x="17046" y="24757"/>
                  </a:cubicBezTo>
                  <a:cubicBezTo>
                    <a:pt x="17804" y="25220"/>
                    <a:pt x="18587" y="25449"/>
                    <a:pt x="19378" y="25449"/>
                  </a:cubicBezTo>
                  <a:cubicBezTo>
                    <a:pt x="20266" y="25449"/>
                    <a:pt x="21163" y="25161"/>
                    <a:pt x="22048" y="24593"/>
                  </a:cubicBezTo>
                  <a:cubicBezTo>
                    <a:pt x="25559" y="22283"/>
                    <a:pt x="28069" y="15916"/>
                    <a:pt x="27305" y="11223"/>
                  </a:cubicBezTo>
                  <a:cubicBezTo>
                    <a:pt x="26378" y="5484"/>
                    <a:pt x="24331" y="1901"/>
                    <a:pt x="21230" y="573"/>
                  </a:cubicBezTo>
                  <a:cubicBezTo>
                    <a:pt x="20266" y="161"/>
                    <a:pt x="19283" y="1"/>
                    <a:pt x="18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2303000" y="1701300"/>
              <a:ext cx="117125" cy="30300"/>
            </a:xfrm>
            <a:custGeom>
              <a:avLst/>
              <a:gdLst/>
              <a:ahLst/>
              <a:cxnLst/>
              <a:rect l="l" t="t" r="r" b="b"/>
              <a:pathLst>
                <a:path w="4685" h="1212" extrusionOk="0">
                  <a:moveTo>
                    <a:pt x="1721" y="1"/>
                  </a:moveTo>
                  <a:cubicBezTo>
                    <a:pt x="1232" y="1"/>
                    <a:pt x="719" y="59"/>
                    <a:pt x="182" y="175"/>
                  </a:cubicBezTo>
                  <a:cubicBezTo>
                    <a:pt x="73" y="193"/>
                    <a:pt x="0" y="302"/>
                    <a:pt x="28" y="421"/>
                  </a:cubicBezTo>
                  <a:cubicBezTo>
                    <a:pt x="44" y="517"/>
                    <a:pt x="131" y="578"/>
                    <a:pt x="227" y="578"/>
                  </a:cubicBezTo>
                  <a:cubicBezTo>
                    <a:pt x="239" y="578"/>
                    <a:pt x="252" y="577"/>
                    <a:pt x="264" y="575"/>
                  </a:cubicBezTo>
                  <a:cubicBezTo>
                    <a:pt x="777" y="463"/>
                    <a:pt x="1265" y="407"/>
                    <a:pt x="1726" y="407"/>
                  </a:cubicBezTo>
                  <a:cubicBezTo>
                    <a:pt x="2720" y="407"/>
                    <a:pt x="3593" y="666"/>
                    <a:pt x="4339" y="1176"/>
                  </a:cubicBezTo>
                  <a:lnTo>
                    <a:pt x="4448" y="1212"/>
                  </a:lnTo>
                  <a:cubicBezTo>
                    <a:pt x="4521" y="1212"/>
                    <a:pt x="4584" y="1176"/>
                    <a:pt x="4621" y="1121"/>
                  </a:cubicBezTo>
                  <a:cubicBezTo>
                    <a:pt x="4684" y="1030"/>
                    <a:pt x="4666" y="894"/>
                    <a:pt x="4566" y="839"/>
                  </a:cubicBezTo>
                  <a:cubicBezTo>
                    <a:pt x="3753" y="282"/>
                    <a:pt x="2797" y="1"/>
                    <a:pt x="1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/>
          <p:nvPr/>
        </p:nvSpPr>
        <p:spPr>
          <a:xfrm rot="-9900025">
            <a:off x="7074035" y="1421835"/>
            <a:ext cx="394318" cy="404904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6"/>
          <p:cNvGrpSpPr/>
          <p:nvPr/>
        </p:nvGrpSpPr>
        <p:grpSpPr>
          <a:xfrm>
            <a:off x="5926721" y="827858"/>
            <a:ext cx="315440" cy="304214"/>
            <a:chOff x="2082875" y="4326875"/>
            <a:chExt cx="377050" cy="363675"/>
          </a:xfrm>
        </p:grpSpPr>
        <p:sp>
          <p:nvSpPr>
            <p:cNvPr id="334" name="Google Shape;334;p36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6"/>
          <p:cNvGrpSpPr/>
          <p:nvPr/>
        </p:nvGrpSpPr>
        <p:grpSpPr>
          <a:xfrm>
            <a:off x="2400733" y="3013308"/>
            <a:ext cx="315440" cy="304214"/>
            <a:chOff x="2082875" y="4326875"/>
            <a:chExt cx="377050" cy="363675"/>
          </a:xfrm>
        </p:grpSpPr>
        <p:sp>
          <p:nvSpPr>
            <p:cNvPr id="338" name="Google Shape;338;p36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36"/>
          <p:cNvSpPr/>
          <p:nvPr/>
        </p:nvSpPr>
        <p:spPr>
          <a:xfrm>
            <a:off x="2027651" y="4071181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"/>
          <p:cNvSpPr/>
          <p:nvPr/>
        </p:nvSpPr>
        <p:spPr>
          <a:xfrm rot="-9900025">
            <a:off x="2922460" y="4224123"/>
            <a:ext cx="394318" cy="404904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2833801" y="77491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325233" y="2821558"/>
            <a:ext cx="1345919" cy="1575461"/>
            <a:chOff x="379633" y="2689458"/>
            <a:chExt cx="1345919" cy="1575461"/>
          </a:xfrm>
        </p:grpSpPr>
        <p:sp>
          <p:nvSpPr>
            <p:cNvPr id="345" name="Google Shape;345;p36"/>
            <p:cNvSpPr/>
            <p:nvPr/>
          </p:nvSpPr>
          <p:spPr>
            <a:xfrm>
              <a:off x="958550" y="3046900"/>
              <a:ext cx="331200" cy="542100"/>
            </a:xfrm>
            <a:prstGeom prst="roundRect">
              <a:avLst>
                <a:gd name="adj" fmla="val 265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56618" y="3043695"/>
              <a:ext cx="198356" cy="545533"/>
            </a:xfrm>
            <a:custGeom>
              <a:avLst/>
              <a:gdLst/>
              <a:ahLst/>
              <a:cxnLst/>
              <a:rect l="l" t="t" r="r" b="b"/>
              <a:pathLst>
                <a:path w="8205" h="22566" extrusionOk="0">
                  <a:moveTo>
                    <a:pt x="3766" y="0"/>
                  </a:moveTo>
                  <a:cubicBezTo>
                    <a:pt x="1683" y="0"/>
                    <a:pt x="0" y="1683"/>
                    <a:pt x="0" y="3766"/>
                  </a:cubicBezTo>
                  <a:lnTo>
                    <a:pt x="0" y="18800"/>
                  </a:lnTo>
                  <a:cubicBezTo>
                    <a:pt x="0" y="20892"/>
                    <a:pt x="1683" y="22566"/>
                    <a:pt x="3766" y="22566"/>
                  </a:cubicBezTo>
                  <a:lnTo>
                    <a:pt x="4439" y="22566"/>
                  </a:lnTo>
                  <a:cubicBezTo>
                    <a:pt x="6521" y="22566"/>
                    <a:pt x="8204" y="20892"/>
                    <a:pt x="8204" y="18800"/>
                  </a:cubicBezTo>
                  <a:lnTo>
                    <a:pt x="8204" y="3766"/>
                  </a:lnTo>
                  <a:cubicBezTo>
                    <a:pt x="8204" y="1683"/>
                    <a:pt x="6521" y="0"/>
                    <a:pt x="4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915100" y="3341525"/>
              <a:ext cx="162600" cy="161100"/>
            </a:xfrm>
            <a:prstGeom prst="roundRect">
              <a:avLst>
                <a:gd name="adj" fmla="val 265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914384" y="3341192"/>
              <a:ext cx="164052" cy="85990"/>
            </a:xfrm>
            <a:custGeom>
              <a:avLst/>
              <a:gdLst/>
              <a:ahLst/>
              <a:cxnLst/>
              <a:rect l="l" t="t" r="r" b="b"/>
              <a:pathLst>
                <a:path w="6786" h="3557" extrusionOk="0">
                  <a:moveTo>
                    <a:pt x="1620" y="0"/>
                  </a:moveTo>
                  <a:cubicBezTo>
                    <a:pt x="719" y="0"/>
                    <a:pt x="1" y="719"/>
                    <a:pt x="1" y="1610"/>
                  </a:cubicBezTo>
                  <a:lnTo>
                    <a:pt x="1" y="1947"/>
                  </a:lnTo>
                  <a:cubicBezTo>
                    <a:pt x="1" y="2838"/>
                    <a:pt x="719" y="3557"/>
                    <a:pt x="1620" y="3557"/>
                  </a:cubicBezTo>
                  <a:lnTo>
                    <a:pt x="5176" y="3557"/>
                  </a:lnTo>
                  <a:cubicBezTo>
                    <a:pt x="6067" y="3557"/>
                    <a:pt x="6786" y="2838"/>
                    <a:pt x="6786" y="1947"/>
                  </a:cubicBezTo>
                  <a:lnTo>
                    <a:pt x="6786" y="1610"/>
                  </a:lnTo>
                  <a:cubicBezTo>
                    <a:pt x="6786" y="719"/>
                    <a:pt x="6067" y="0"/>
                    <a:pt x="5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6"/>
            <p:cNvGrpSpPr/>
            <p:nvPr/>
          </p:nvGrpSpPr>
          <p:grpSpPr>
            <a:xfrm>
              <a:off x="379633" y="2689458"/>
              <a:ext cx="1345919" cy="1575461"/>
              <a:chOff x="5400425" y="1058525"/>
              <a:chExt cx="1391850" cy="1629225"/>
            </a:xfrm>
          </p:grpSpPr>
          <p:sp>
            <p:nvSpPr>
              <p:cNvPr id="350" name="Google Shape;350;p36"/>
              <p:cNvSpPr/>
              <p:nvPr/>
            </p:nvSpPr>
            <p:spPr>
              <a:xfrm>
                <a:off x="6034150" y="1521950"/>
                <a:ext cx="168075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6722" y="3174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>
                <a:off x="6034150" y="1521950"/>
                <a:ext cx="13465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538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5385" y="3174"/>
                    </a:lnTo>
                    <a:lnTo>
                      <a:pt x="5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6"/>
              <p:cNvSpPr/>
              <p:nvPr/>
            </p:nvSpPr>
            <p:spPr>
              <a:xfrm>
                <a:off x="5992325" y="1896900"/>
                <a:ext cx="295625" cy="971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3884" extrusionOk="0">
                    <a:moveTo>
                      <a:pt x="191" y="0"/>
                    </a:moveTo>
                    <a:cubicBezTo>
                      <a:pt x="82" y="18"/>
                      <a:pt x="0" y="118"/>
                      <a:pt x="0" y="228"/>
                    </a:cubicBezTo>
                    <a:cubicBezTo>
                      <a:pt x="173" y="2292"/>
                      <a:pt x="1892" y="3875"/>
                      <a:pt x="3957" y="3884"/>
                    </a:cubicBezTo>
                    <a:lnTo>
                      <a:pt x="11624" y="3884"/>
                    </a:lnTo>
                    <a:cubicBezTo>
                      <a:pt x="11733" y="3884"/>
                      <a:pt x="11824" y="3802"/>
                      <a:pt x="11824" y="3684"/>
                    </a:cubicBezTo>
                    <a:cubicBezTo>
                      <a:pt x="11824" y="3575"/>
                      <a:pt x="11733" y="3484"/>
                      <a:pt x="11624" y="3484"/>
                    </a:cubicBezTo>
                    <a:lnTo>
                      <a:pt x="3957" y="3484"/>
                    </a:lnTo>
                    <a:cubicBezTo>
                      <a:pt x="2101" y="3475"/>
                      <a:pt x="564" y="2047"/>
                      <a:pt x="409" y="200"/>
                    </a:cubicBezTo>
                    <a:cubicBezTo>
                      <a:pt x="409" y="82"/>
                      <a:pt x="309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6"/>
              <p:cNvSpPr/>
              <p:nvPr/>
            </p:nvSpPr>
            <p:spPr>
              <a:xfrm>
                <a:off x="5992075" y="1419850"/>
                <a:ext cx="297675" cy="31767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2707" extrusionOk="0">
                    <a:moveTo>
                      <a:pt x="3967" y="0"/>
                    </a:moveTo>
                    <a:cubicBezTo>
                      <a:pt x="1784" y="0"/>
                      <a:pt x="10" y="1774"/>
                      <a:pt x="1" y="3966"/>
                    </a:cubicBezTo>
                    <a:lnTo>
                      <a:pt x="1" y="12506"/>
                    </a:lnTo>
                    <a:cubicBezTo>
                      <a:pt x="1" y="12615"/>
                      <a:pt x="92" y="12706"/>
                      <a:pt x="210" y="12706"/>
                    </a:cubicBezTo>
                    <a:cubicBezTo>
                      <a:pt x="319" y="12706"/>
                      <a:pt x="410" y="12615"/>
                      <a:pt x="410" y="12506"/>
                    </a:cubicBezTo>
                    <a:lnTo>
                      <a:pt x="410" y="3966"/>
                    </a:lnTo>
                    <a:cubicBezTo>
                      <a:pt x="410" y="2001"/>
                      <a:pt x="2002" y="409"/>
                      <a:pt x="3967" y="409"/>
                    </a:cubicBezTo>
                    <a:lnTo>
                      <a:pt x="11634" y="409"/>
                    </a:lnTo>
                    <a:cubicBezTo>
                      <a:pt x="11907" y="409"/>
                      <a:pt x="11907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6"/>
              <p:cNvSpPr/>
              <p:nvPr/>
            </p:nvSpPr>
            <p:spPr>
              <a:xfrm>
                <a:off x="6084400" y="1419850"/>
                <a:ext cx="122825" cy="574150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22966" extrusionOk="0">
                    <a:moveTo>
                      <a:pt x="274" y="0"/>
                    </a:moveTo>
                    <a:cubicBezTo>
                      <a:pt x="1" y="0"/>
                      <a:pt x="1" y="409"/>
                      <a:pt x="274" y="409"/>
                    </a:cubicBezTo>
                    <a:lnTo>
                      <a:pt x="947" y="409"/>
                    </a:lnTo>
                    <a:cubicBezTo>
                      <a:pt x="2911" y="409"/>
                      <a:pt x="4512" y="2001"/>
                      <a:pt x="4521" y="3966"/>
                    </a:cubicBezTo>
                    <a:lnTo>
                      <a:pt x="4521" y="19009"/>
                    </a:lnTo>
                    <a:cubicBezTo>
                      <a:pt x="4512" y="20974"/>
                      <a:pt x="2911" y="22566"/>
                      <a:pt x="947" y="22566"/>
                    </a:cubicBezTo>
                    <a:lnTo>
                      <a:pt x="274" y="22566"/>
                    </a:lnTo>
                    <a:cubicBezTo>
                      <a:pt x="164" y="22566"/>
                      <a:pt x="73" y="22657"/>
                      <a:pt x="73" y="22775"/>
                    </a:cubicBezTo>
                    <a:cubicBezTo>
                      <a:pt x="73" y="22884"/>
                      <a:pt x="164" y="22966"/>
                      <a:pt x="274" y="22966"/>
                    </a:cubicBezTo>
                    <a:lnTo>
                      <a:pt x="947" y="22966"/>
                    </a:lnTo>
                    <a:cubicBezTo>
                      <a:pt x="3139" y="22966"/>
                      <a:pt x="4912" y="21192"/>
                      <a:pt x="4912" y="19009"/>
                    </a:cubicBezTo>
                    <a:lnTo>
                      <a:pt x="4912" y="3966"/>
                    </a:lnTo>
                    <a:cubicBezTo>
                      <a:pt x="4912" y="1774"/>
                      <a:pt x="3139" y="0"/>
                      <a:pt x="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6"/>
              <p:cNvSpPr/>
              <p:nvPr/>
            </p:nvSpPr>
            <p:spPr>
              <a:xfrm>
                <a:off x="5990500" y="1596300"/>
                <a:ext cx="2185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10" extrusionOk="0">
                    <a:moveTo>
                      <a:pt x="273" y="0"/>
                    </a:moveTo>
                    <a:cubicBezTo>
                      <a:pt x="0" y="0"/>
                      <a:pt x="0" y="409"/>
                      <a:pt x="273" y="409"/>
                    </a:cubicBezTo>
                    <a:lnTo>
                      <a:pt x="8468" y="409"/>
                    </a:lnTo>
                    <a:cubicBezTo>
                      <a:pt x="8741" y="409"/>
                      <a:pt x="8741" y="0"/>
                      <a:pt x="84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>
                <a:off x="5948650" y="1727275"/>
                <a:ext cx="179675" cy="180100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4" extrusionOk="0">
                    <a:moveTo>
                      <a:pt x="5376" y="409"/>
                    </a:moveTo>
                    <a:cubicBezTo>
                      <a:pt x="6158" y="409"/>
                      <a:pt x="6786" y="1046"/>
                      <a:pt x="6786" y="1819"/>
                    </a:cubicBezTo>
                    <a:lnTo>
                      <a:pt x="6786" y="5385"/>
                    </a:lnTo>
                    <a:cubicBezTo>
                      <a:pt x="6786" y="6158"/>
                      <a:pt x="6158" y="6794"/>
                      <a:pt x="5376" y="6803"/>
                    </a:cubicBezTo>
                    <a:lnTo>
                      <a:pt x="1811" y="6803"/>
                    </a:lnTo>
                    <a:cubicBezTo>
                      <a:pt x="1029" y="6794"/>
                      <a:pt x="392" y="6158"/>
                      <a:pt x="401" y="5385"/>
                    </a:cubicBezTo>
                    <a:lnTo>
                      <a:pt x="401" y="1819"/>
                    </a:lnTo>
                    <a:cubicBezTo>
                      <a:pt x="401" y="1046"/>
                      <a:pt x="1029" y="409"/>
                      <a:pt x="1811" y="409"/>
                    </a:cubicBezTo>
                    <a:close/>
                    <a:moveTo>
                      <a:pt x="1811" y="0"/>
                    </a:moveTo>
                    <a:cubicBezTo>
                      <a:pt x="810" y="9"/>
                      <a:pt x="1" y="819"/>
                      <a:pt x="1" y="1819"/>
                    </a:cubicBezTo>
                    <a:lnTo>
                      <a:pt x="1" y="5385"/>
                    </a:lnTo>
                    <a:cubicBezTo>
                      <a:pt x="1" y="6376"/>
                      <a:pt x="810" y="7195"/>
                      <a:pt x="1811" y="7204"/>
                    </a:cubicBezTo>
                    <a:lnTo>
                      <a:pt x="5376" y="7204"/>
                    </a:lnTo>
                    <a:cubicBezTo>
                      <a:pt x="6377" y="7195"/>
                      <a:pt x="7186" y="6376"/>
                      <a:pt x="7186" y="5385"/>
                    </a:cubicBezTo>
                    <a:lnTo>
                      <a:pt x="7186" y="1819"/>
                    </a:lnTo>
                    <a:cubicBezTo>
                      <a:pt x="7186" y="819"/>
                      <a:pt x="6377" y="9"/>
                      <a:pt x="5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6"/>
              <p:cNvSpPr/>
              <p:nvPr/>
            </p:nvSpPr>
            <p:spPr>
              <a:xfrm>
                <a:off x="5948650" y="1727275"/>
                <a:ext cx="179675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3975" extrusionOk="0">
                    <a:moveTo>
                      <a:pt x="5376" y="409"/>
                    </a:moveTo>
                    <a:cubicBezTo>
                      <a:pt x="6158" y="409"/>
                      <a:pt x="6786" y="1046"/>
                      <a:pt x="6786" y="1819"/>
                    </a:cubicBezTo>
                    <a:lnTo>
                      <a:pt x="6786" y="2165"/>
                    </a:lnTo>
                    <a:cubicBezTo>
                      <a:pt x="6777" y="2938"/>
                      <a:pt x="6149" y="3565"/>
                      <a:pt x="5376" y="3575"/>
                    </a:cubicBezTo>
                    <a:lnTo>
                      <a:pt x="1811" y="3575"/>
                    </a:lnTo>
                    <a:cubicBezTo>
                      <a:pt x="1029" y="3565"/>
                      <a:pt x="401" y="2938"/>
                      <a:pt x="401" y="2165"/>
                    </a:cubicBezTo>
                    <a:lnTo>
                      <a:pt x="401" y="1819"/>
                    </a:lnTo>
                    <a:cubicBezTo>
                      <a:pt x="401" y="1046"/>
                      <a:pt x="1029" y="409"/>
                      <a:pt x="1811" y="409"/>
                    </a:cubicBezTo>
                    <a:close/>
                    <a:moveTo>
                      <a:pt x="1811" y="0"/>
                    </a:moveTo>
                    <a:cubicBezTo>
                      <a:pt x="810" y="9"/>
                      <a:pt x="1" y="819"/>
                      <a:pt x="1" y="1819"/>
                    </a:cubicBezTo>
                    <a:lnTo>
                      <a:pt x="1" y="2165"/>
                    </a:lnTo>
                    <a:cubicBezTo>
                      <a:pt x="1" y="3165"/>
                      <a:pt x="810" y="3975"/>
                      <a:pt x="1811" y="3975"/>
                    </a:cubicBezTo>
                    <a:lnTo>
                      <a:pt x="5376" y="3975"/>
                    </a:lnTo>
                    <a:cubicBezTo>
                      <a:pt x="6377" y="3975"/>
                      <a:pt x="7186" y="3165"/>
                      <a:pt x="7186" y="2165"/>
                    </a:cubicBezTo>
                    <a:lnTo>
                      <a:pt x="7186" y="1819"/>
                    </a:lnTo>
                    <a:cubicBezTo>
                      <a:pt x="7186" y="819"/>
                      <a:pt x="6377" y="9"/>
                      <a:pt x="5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6029150" y="1516700"/>
                <a:ext cx="178075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3594" extrusionOk="0">
                    <a:moveTo>
                      <a:pt x="6731" y="410"/>
                    </a:moveTo>
                    <a:lnTo>
                      <a:pt x="6731" y="3184"/>
                    </a:lnTo>
                    <a:lnTo>
                      <a:pt x="410" y="3184"/>
                    </a:lnTo>
                    <a:lnTo>
                      <a:pt x="410" y="410"/>
                    </a:lnTo>
                    <a:close/>
                    <a:moveTo>
                      <a:pt x="201" y="1"/>
                    </a:moveTo>
                    <a:cubicBezTo>
                      <a:pt x="91" y="1"/>
                      <a:pt x="1" y="92"/>
                      <a:pt x="1" y="210"/>
                    </a:cubicBezTo>
                    <a:lnTo>
                      <a:pt x="1" y="3393"/>
                    </a:lnTo>
                    <a:cubicBezTo>
                      <a:pt x="1" y="3503"/>
                      <a:pt x="91" y="3593"/>
                      <a:pt x="201" y="3593"/>
                    </a:cubicBezTo>
                    <a:lnTo>
                      <a:pt x="6922" y="3593"/>
                    </a:lnTo>
                    <a:cubicBezTo>
                      <a:pt x="7031" y="3593"/>
                      <a:pt x="7122" y="3503"/>
                      <a:pt x="7122" y="3393"/>
                    </a:cubicBezTo>
                    <a:lnTo>
                      <a:pt x="7122" y="210"/>
                    </a:lnTo>
                    <a:cubicBezTo>
                      <a:pt x="7122" y="92"/>
                      <a:pt x="7031" y="1"/>
                      <a:pt x="6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6028925" y="1516700"/>
                <a:ext cx="145100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594" extrusionOk="0">
                    <a:moveTo>
                      <a:pt x="5394" y="410"/>
                    </a:moveTo>
                    <a:lnTo>
                      <a:pt x="5394" y="3184"/>
                    </a:lnTo>
                    <a:lnTo>
                      <a:pt x="419" y="3184"/>
                    </a:lnTo>
                    <a:lnTo>
                      <a:pt x="419" y="410"/>
                    </a:lnTo>
                    <a:close/>
                    <a:moveTo>
                      <a:pt x="210" y="1"/>
                    </a:moveTo>
                    <a:cubicBezTo>
                      <a:pt x="100" y="1"/>
                      <a:pt x="10" y="92"/>
                      <a:pt x="10" y="210"/>
                    </a:cubicBezTo>
                    <a:lnTo>
                      <a:pt x="10" y="3393"/>
                    </a:lnTo>
                    <a:cubicBezTo>
                      <a:pt x="0" y="3503"/>
                      <a:pt x="100" y="3593"/>
                      <a:pt x="210" y="3593"/>
                    </a:cubicBezTo>
                    <a:lnTo>
                      <a:pt x="5603" y="3593"/>
                    </a:lnTo>
                    <a:cubicBezTo>
                      <a:pt x="5712" y="3593"/>
                      <a:pt x="5803" y="3503"/>
                      <a:pt x="5803" y="3393"/>
                    </a:cubicBezTo>
                    <a:lnTo>
                      <a:pt x="5803" y="210"/>
                    </a:lnTo>
                    <a:cubicBezTo>
                      <a:pt x="5803" y="92"/>
                      <a:pt x="5712" y="1"/>
                      <a:pt x="5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6074400" y="1516825"/>
                <a:ext cx="10250" cy="8972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589" extrusionOk="0">
                    <a:moveTo>
                      <a:pt x="205" y="0"/>
                    </a:moveTo>
                    <a:cubicBezTo>
                      <a:pt x="103" y="0"/>
                      <a:pt x="0" y="69"/>
                      <a:pt x="0" y="205"/>
                    </a:cubicBezTo>
                    <a:lnTo>
                      <a:pt x="0" y="3388"/>
                    </a:lnTo>
                    <a:cubicBezTo>
                      <a:pt x="0" y="3498"/>
                      <a:pt x="101" y="3588"/>
                      <a:pt x="210" y="3588"/>
                    </a:cubicBezTo>
                    <a:cubicBezTo>
                      <a:pt x="319" y="3588"/>
                      <a:pt x="410" y="3498"/>
                      <a:pt x="410" y="3388"/>
                    </a:cubicBezTo>
                    <a:lnTo>
                      <a:pt x="410" y="205"/>
                    </a:lnTo>
                    <a:cubicBezTo>
                      <a:pt x="410" y="69"/>
                      <a:pt x="307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6121700" y="1516700"/>
                <a:ext cx="10025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594" extrusionOk="0">
                    <a:moveTo>
                      <a:pt x="191" y="1"/>
                    </a:moveTo>
                    <a:cubicBezTo>
                      <a:pt x="82" y="10"/>
                      <a:pt x="0" y="101"/>
                      <a:pt x="0" y="210"/>
                    </a:cubicBezTo>
                    <a:lnTo>
                      <a:pt x="0" y="3393"/>
                    </a:lnTo>
                    <a:cubicBezTo>
                      <a:pt x="0" y="3493"/>
                      <a:pt x="82" y="3584"/>
                      <a:pt x="191" y="3593"/>
                    </a:cubicBezTo>
                    <a:cubicBezTo>
                      <a:pt x="310" y="3593"/>
                      <a:pt x="401" y="3503"/>
                      <a:pt x="401" y="3393"/>
                    </a:cubicBezTo>
                    <a:lnTo>
                      <a:pt x="401" y="210"/>
                    </a:lnTo>
                    <a:cubicBezTo>
                      <a:pt x="401" y="92"/>
                      <a:pt x="310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6299750" y="1063750"/>
                <a:ext cx="470475" cy="1619000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64760" extrusionOk="0">
                    <a:moveTo>
                      <a:pt x="0" y="1"/>
                    </a:moveTo>
                    <a:lnTo>
                      <a:pt x="0" y="53773"/>
                    </a:lnTo>
                    <a:lnTo>
                      <a:pt x="1610" y="53773"/>
                    </a:lnTo>
                    <a:cubicBezTo>
                      <a:pt x="1610" y="53773"/>
                      <a:pt x="4166" y="64760"/>
                      <a:pt x="9414" y="64760"/>
                    </a:cubicBezTo>
                    <a:cubicBezTo>
                      <a:pt x="15062" y="64760"/>
                      <a:pt x="17209" y="53773"/>
                      <a:pt x="17209" y="53773"/>
                    </a:cubicBezTo>
                    <a:lnTo>
                      <a:pt x="18818" y="53773"/>
                    </a:lnTo>
                    <a:lnTo>
                      <a:pt x="188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6294725" y="1058525"/>
                <a:ext cx="480725" cy="1629225"/>
              </a:xfrm>
              <a:custGeom>
                <a:avLst/>
                <a:gdLst/>
                <a:ahLst/>
                <a:cxnLst/>
                <a:rect l="l" t="t" r="r" b="b"/>
                <a:pathLst>
                  <a:path w="19229" h="65169" extrusionOk="0">
                    <a:moveTo>
                      <a:pt x="18819" y="401"/>
                    </a:moveTo>
                    <a:lnTo>
                      <a:pt x="18819" y="53772"/>
                    </a:lnTo>
                    <a:lnTo>
                      <a:pt x="17410" y="53772"/>
                    </a:lnTo>
                    <a:cubicBezTo>
                      <a:pt x="17309" y="53772"/>
                      <a:pt x="17228" y="53845"/>
                      <a:pt x="17219" y="53945"/>
                    </a:cubicBezTo>
                    <a:cubicBezTo>
                      <a:pt x="17191" y="54045"/>
                      <a:pt x="15036" y="64760"/>
                      <a:pt x="9615" y="64760"/>
                    </a:cubicBezTo>
                    <a:cubicBezTo>
                      <a:pt x="4585" y="64760"/>
                      <a:pt x="2038" y="54045"/>
                      <a:pt x="2020" y="53936"/>
                    </a:cubicBezTo>
                    <a:cubicBezTo>
                      <a:pt x="1993" y="53845"/>
                      <a:pt x="1911" y="53772"/>
                      <a:pt x="1811" y="53772"/>
                    </a:cubicBezTo>
                    <a:lnTo>
                      <a:pt x="401" y="53772"/>
                    </a:lnTo>
                    <a:lnTo>
                      <a:pt x="401" y="401"/>
                    </a:lnTo>
                    <a:close/>
                    <a:moveTo>
                      <a:pt x="201" y="1"/>
                    </a:moveTo>
                    <a:cubicBezTo>
                      <a:pt x="92" y="10"/>
                      <a:pt x="1" y="101"/>
                      <a:pt x="1" y="210"/>
                    </a:cubicBezTo>
                    <a:lnTo>
                      <a:pt x="1" y="53982"/>
                    </a:lnTo>
                    <a:cubicBezTo>
                      <a:pt x="1" y="54091"/>
                      <a:pt x="92" y="54182"/>
                      <a:pt x="201" y="54191"/>
                    </a:cubicBezTo>
                    <a:lnTo>
                      <a:pt x="1656" y="54191"/>
                    </a:lnTo>
                    <a:cubicBezTo>
                      <a:pt x="2002" y="55582"/>
                      <a:pt x="4549" y="65169"/>
                      <a:pt x="9615" y="65169"/>
                    </a:cubicBezTo>
                    <a:cubicBezTo>
                      <a:pt x="15045" y="65169"/>
                      <a:pt x="17273" y="55610"/>
                      <a:pt x="17582" y="54191"/>
                    </a:cubicBezTo>
                    <a:lnTo>
                      <a:pt x="19019" y="54191"/>
                    </a:lnTo>
                    <a:cubicBezTo>
                      <a:pt x="19138" y="54191"/>
                      <a:pt x="19229" y="54091"/>
                      <a:pt x="19229" y="53982"/>
                    </a:cubicBezTo>
                    <a:lnTo>
                      <a:pt x="19229" y="210"/>
                    </a:lnTo>
                    <a:cubicBezTo>
                      <a:pt x="19229" y="92"/>
                      <a:pt x="19138" y="1"/>
                      <a:pt x="19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6528250" y="2524700"/>
                <a:ext cx="11122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4376" extrusionOk="0">
                    <a:moveTo>
                      <a:pt x="4220" y="1"/>
                    </a:moveTo>
                    <a:cubicBezTo>
                      <a:pt x="4144" y="1"/>
                      <a:pt x="4070" y="43"/>
                      <a:pt x="4030" y="110"/>
                    </a:cubicBezTo>
                    <a:cubicBezTo>
                      <a:pt x="3202" y="1874"/>
                      <a:pt x="1884" y="3966"/>
                      <a:pt x="274" y="3966"/>
                    </a:cubicBezTo>
                    <a:cubicBezTo>
                      <a:pt x="1" y="3966"/>
                      <a:pt x="1" y="4375"/>
                      <a:pt x="274" y="4375"/>
                    </a:cubicBezTo>
                    <a:cubicBezTo>
                      <a:pt x="2093" y="4375"/>
                      <a:pt x="3521" y="2147"/>
                      <a:pt x="4394" y="292"/>
                    </a:cubicBezTo>
                    <a:cubicBezTo>
                      <a:pt x="4449" y="191"/>
                      <a:pt x="4403" y="73"/>
                      <a:pt x="4303" y="19"/>
                    </a:cubicBezTo>
                    <a:cubicBezTo>
                      <a:pt x="4276" y="6"/>
                      <a:pt x="4248" y="1"/>
                      <a:pt x="42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6282900" y="1138575"/>
                <a:ext cx="504150" cy="1144900"/>
              </a:xfrm>
              <a:custGeom>
                <a:avLst/>
                <a:gdLst/>
                <a:ahLst/>
                <a:cxnLst/>
                <a:rect l="l" t="t" r="r" b="b"/>
                <a:pathLst>
                  <a:path w="20166" h="45796" extrusionOk="0">
                    <a:moveTo>
                      <a:pt x="1" y="0"/>
                    </a:moveTo>
                    <a:lnTo>
                      <a:pt x="1" y="45795"/>
                    </a:lnTo>
                    <a:lnTo>
                      <a:pt x="20165" y="45795"/>
                    </a:lnTo>
                    <a:lnTo>
                      <a:pt x="201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6282900" y="2087450"/>
                <a:ext cx="504150" cy="100975"/>
              </a:xfrm>
              <a:custGeom>
                <a:avLst/>
                <a:gdLst/>
                <a:ahLst/>
                <a:cxnLst/>
                <a:rect l="l" t="t" r="r" b="b"/>
                <a:pathLst>
                  <a:path w="20166" h="4039" extrusionOk="0">
                    <a:moveTo>
                      <a:pt x="1" y="0"/>
                    </a:moveTo>
                    <a:lnTo>
                      <a:pt x="1" y="4038"/>
                    </a:lnTo>
                    <a:lnTo>
                      <a:pt x="20165" y="4038"/>
                    </a:lnTo>
                    <a:lnTo>
                      <a:pt x="201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6277900" y="1133575"/>
                <a:ext cx="514375" cy="115512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46205" extrusionOk="0">
                    <a:moveTo>
                      <a:pt x="201" y="0"/>
                    </a:moveTo>
                    <a:cubicBezTo>
                      <a:pt x="92" y="0"/>
                      <a:pt x="1" y="91"/>
                      <a:pt x="10" y="209"/>
                    </a:cubicBezTo>
                    <a:lnTo>
                      <a:pt x="10" y="17427"/>
                    </a:lnTo>
                    <a:cubicBezTo>
                      <a:pt x="1" y="17536"/>
                      <a:pt x="92" y="17636"/>
                      <a:pt x="201" y="17636"/>
                    </a:cubicBezTo>
                    <a:cubicBezTo>
                      <a:pt x="310" y="17636"/>
                      <a:pt x="401" y="17545"/>
                      <a:pt x="401" y="17427"/>
                    </a:cubicBezTo>
                    <a:lnTo>
                      <a:pt x="401" y="409"/>
                    </a:lnTo>
                    <a:lnTo>
                      <a:pt x="20165" y="409"/>
                    </a:lnTo>
                    <a:lnTo>
                      <a:pt x="20165" y="45804"/>
                    </a:lnTo>
                    <a:lnTo>
                      <a:pt x="401" y="45804"/>
                    </a:lnTo>
                    <a:lnTo>
                      <a:pt x="401" y="19655"/>
                    </a:lnTo>
                    <a:cubicBezTo>
                      <a:pt x="401" y="19546"/>
                      <a:pt x="310" y="19455"/>
                      <a:pt x="201" y="19455"/>
                    </a:cubicBezTo>
                    <a:cubicBezTo>
                      <a:pt x="92" y="19455"/>
                      <a:pt x="1" y="19546"/>
                      <a:pt x="10" y="19655"/>
                    </a:cubicBezTo>
                    <a:lnTo>
                      <a:pt x="10" y="46004"/>
                    </a:lnTo>
                    <a:cubicBezTo>
                      <a:pt x="1" y="46114"/>
                      <a:pt x="92" y="46205"/>
                      <a:pt x="201" y="46205"/>
                    </a:cubicBezTo>
                    <a:lnTo>
                      <a:pt x="20365" y="46205"/>
                    </a:lnTo>
                    <a:cubicBezTo>
                      <a:pt x="20484" y="46205"/>
                      <a:pt x="20575" y="46114"/>
                      <a:pt x="20575" y="46004"/>
                    </a:cubicBezTo>
                    <a:lnTo>
                      <a:pt x="20575" y="209"/>
                    </a:lnTo>
                    <a:cubicBezTo>
                      <a:pt x="20575" y="91"/>
                      <a:pt x="20484" y="0"/>
                      <a:pt x="20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6333175" y="2402825"/>
                <a:ext cx="4036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419" extrusionOk="0">
                    <a:moveTo>
                      <a:pt x="273" y="0"/>
                    </a:moveTo>
                    <a:cubicBezTo>
                      <a:pt x="0" y="0"/>
                      <a:pt x="0" y="410"/>
                      <a:pt x="273" y="419"/>
                    </a:cubicBezTo>
                    <a:lnTo>
                      <a:pt x="15872" y="419"/>
                    </a:lnTo>
                    <a:cubicBezTo>
                      <a:pt x="16144" y="419"/>
                      <a:pt x="16144" y="9"/>
                      <a:pt x="15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6277900" y="2082675"/>
                <a:ext cx="5143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4430" extrusionOk="0">
                    <a:moveTo>
                      <a:pt x="201" y="0"/>
                    </a:moveTo>
                    <a:cubicBezTo>
                      <a:pt x="92" y="0"/>
                      <a:pt x="1" y="91"/>
                      <a:pt x="10" y="200"/>
                    </a:cubicBezTo>
                    <a:lnTo>
                      <a:pt x="10" y="4239"/>
                    </a:lnTo>
                    <a:cubicBezTo>
                      <a:pt x="10" y="4348"/>
                      <a:pt x="92" y="4430"/>
                      <a:pt x="201" y="4430"/>
                    </a:cubicBezTo>
                    <a:lnTo>
                      <a:pt x="14854" y="4430"/>
                    </a:lnTo>
                    <a:cubicBezTo>
                      <a:pt x="14963" y="4430"/>
                      <a:pt x="15054" y="4348"/>
                      <a:pt x="15063" y="4239"/>
                    </a:cubicBezTo>
                    <a:cubicBezTo>
                      <a:pt x="15063" y="4129"/>
                      <a:pt x="14963" y="4038"/>
                      <a:pt x="14854" y="4038"/>
                    </a:cubicBezTo>
                    <a:lnTo>
                      <a:pt x="401" y="4038"/>
                    </a:lnTo>
                    <a:lnTo>
                      <a:pt x="401" y="409"/>
                    </a:lnTo>
                    <a:lnTo>
                      <a:pt x="20165" y="409"/>
                    </a:lnTo>
                    <a:lnTo>
                      <a:pt x="20165" y="4038"/>
                    </a:lnTo>
                    <a:lnTo>
                      <a:pt x="17173" y="4038"/>
                    </a:lnTo>
                    <a:cubicBezTo>
                      <a:pt x="17064" y="4038"/>
                      <a:pt x="16964" y="4129"/>
                      <a:pt x="16964" y="4239"/>
                    </a:cubicBezTo>
                    <a:cubicBezTo>
                      <a:pt x="16973" y="4348"/>
                      <a:pt x="17064" y="4430"/>
                      <a:pt x="17173" y="4430"/>
                    </a:cubicBezTo>
                    <a:lnTo>
                      <a:pt x="20365" y="4430"/>
                    </a:lnTo>
                    <a:cubicBezTo>
                      <a:pt x="20475" y="4430"/>
                      <a:pt x="20566" y="4348"/>
                      <a:pt x="20575" y="4239"/>
                    </a:cubicBezTo>
                    <a:lnTo>
                      <a:pt x="20575" y="200"/>
                    </a:lnTo>
                    <a:cubicBezTo>
                      <a:pt x="20575" y="91"/>
                      <a:pt x="20484" y="0"/>
                      <a:pt x="20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6509625" y="1495100"/>
                <a:ext cx="242850" cy="526425"/>
              </a:xfrm>
              <a:custGeom>
                <a:avLst/>
                <a:gdLst/>
                <a:ahLst/>
                <a:cxnLst/>
                <a:rect l="l" t="t" r="r" b="b"/>
                <a:pathLst>
                  <a:path w="9714" h="21057" extrusionOk="0">
                    <a:moveTo>
                      <a:pt x="4857" y="1"/>
                    </a:moveTo>
                    <a:cubicBezTo>
                      <a:pt x="2174" y="1"/>
                      <a:pt x="0" y="4712"/>
                      <a:pt x="0" y="10533"/>
                    </a:cubicBezTo>
                    <a:cubicBezTo>
                      <a:pt x="0" y="16345"/>
                      <a:pt x="2174" y="21056"/>
                      <a:pt x="4857" y="21056"/>
                    </a:cubicBezTo>
                    <a:cubicBezTo>
                      <a:pt x="7540" y="21056"/>
                      <a:pt x="9714" y="16345"/>
                      <a:pt x="9714" y="10533"/>
                    </a:cubicBezTo>
                    <a:cubicBezTo>
                      <a:pt x="9714" y="4712"/>
                      <a:pt x="7540" y="1"/>
                      <a:pt x="48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6504375" y="1490100"/>
                <a:ext cx="253125" cy="536650"/>
              </a:xfrm>
              <a:custGeom>
                <a:avLst/>
                <a:gdLst/>
                <a:ahLst/>
                <a:cxnLst/>
                <a:rect l="l" t="t" r="r" b="b"/>
                <a:pathLst>
                  <a:path w="10125" h="21466" extrusionOk="0">
                    <a:moveTo>
                      <a:pt x="5067" y="392"/>
                    </a:moveTo>
                    <a:cubicBezTo>
                      <a:pt x="7623" y="392"/>
                      <a:pt x="9715" y="5030"/>
                      <a:pt x="9715" y="10733"/>
                    </a:cubicBezTo>
                    <a:cubicBezTo>
                      <a:pt x="9715" y="16427"/>
                      <a:pt x="7632" y="21056"/>
                      <a:pt x="5067" y="21056"/>
                    </a:cubicBezTo>
                    <a:cubicBezTo>
                      <a:pt x="2502" y="21056"/>
                      <a:pt x="401" y="16427"/>
                      <a:pt x="401" y="10733"/>
                    </a:cubicBezTo>
                    <a:cubicBezTo>
                      <a:pt x="401" y="5030"/>
                      <a:pt x="2502" y="392"/>
                      <a:pt x="5067" y="392"/>
                    </a:cubicBezTo>
                    <a:close/>
                    <a:moveTo>
                      <a:pt x="5067" y="1"/>
                    </a:moveTo>
                    <a:cubicBezTo>
                      <a:pt x="2275" y="1"/>
                      <a:pt x="1" y="4821"/>
                      <a:pt x="1" y="10733"/>
                    </a:cubicBezTo>
                    <a:cubicBezTo>
                      <a:pt x="1" y="16645"/>
                      <a:pt x="2275" y="21466"/>
                      <a:pt x="5067" y="21466"/>
                    </a:cubicBezTo>
                    <a:cubicBezTo>
                      <a:pt x="7850" y="21466"/>
                      <a:pt x="10124" y="16654"/>
                      <a:pt x="10124" y="10733"/>
                    </a:cubicBezTo>
                    <a:cubicBezTo>
                      <a:pt x="10124" y="4803"/>
                      <a:pt x="7859" y="1"/>
                      <a:pt x="5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6696300" y="2278675"/>
                <a:ext cx="10025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5385" extrusionOk="0">
                    <a:moveTo>
                      <a:pt x="210" y="0"/>
                    </a:moveTo>
                    <a:cubicBezTo>
                      <a:pt x="100" y="0"/>
                      <a:pt x="9" y="91"/>
                      <a:pt x="0" y="200"/>
                    </a:cubicBezTo>
                    <a:lnTo>
                      <a:pt x="0" y="5176"/>
                    </a:lnTo>
                    <a:cubicBezTo>
                      <a:pt x="0" y="5285"/>
                      <a:pt x="100" y="5385"/>
                      <a:pt x="210" y="5385"/>
                    </a:cubicBezTo>
                    <a:cubicBezTo>
                      <a:pt x="319" y="5376"/>
                      <a:pt x="401" y="5285"/>
                      <a:pt x="401" y="5176"/>
                    </a:cubicBezTo>
                    <a:lnTo>
                      <a:pt x="401" y="200"/>
                    </a:lnTo>
                    <a:cubicBezTo>
                      <a:pt x="401" y="91"/>
                      <a:pt x="310" y="9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6644450" y="2278675"/>
                <a:ext cx="1002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230" extrusionOk="0">
                    <a:moveTo>
                      <a:pt x="192" y="0"/>
                    </a:moveTo>
                    <a:cubicBezTo>
                      <a:pt x="92" y="9"/>
                      <a:pt x="1" y="91"/>
                      <a:pt x="1" y="200"/>
                    </a:cubicBezTo>
                    <a:lnTo>
                      <a:pt x="1" y="3029"/>
                    </a:lnTo>
                    <a:cubicBezTo>
                      <a:pt x="1" y="3138"/>
                      <a:pt x="83" y="3229"/>
                      <a:pt x="192" y="3229"/>
                    </a:cubicBezTo>
                    <a:cubicBezTo>
                      <a:pt x="301" y="3229"/>
                      <a:pt x="401" y="3138"/>
                      <a:pt x="401" y="3029"/>
                    </a:cubicBezTo>
                    <a:lnTo>
                      <a:pt x="401" y="200"/>
                    </a:lnTo>
                    <a:cubicBezTo>
                      <a:pt x="392" y="91"/>
                      <a:pt x="301" y="0"/>
                      <a:pt x="1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6588750" y="1419850"/>
                <a:ext cx="459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10" extrusionOk="0">
                    <a:moveTo>
                      <a:pt x="273" y="0"/>
                    </a:moveTo>
                    <a:cubicBezTo>
                      <a:pt x="0" y="0"/>
                      <a:pt x="0" y="409"/>
                      <a:pt x="273" y="409"/>
                    </a:cubicBezTo>
                    <a:lnTo>
                      <a:pt x="1565" y="409"/>
                    </a:lnTo>
                    <a:cubicBezTo>
                      <a:pt x="1838" y="409"/>
                      <a:pt x="1838" y="0"/>
                      <a:pt x="1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6536000" y="1333900"/>
                <a:ext cx="145075" cy="62325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2493" extrusionOk="0">
                    <a:moveTo>
                      <a:pt x="5794" y="0"/>
                    </a:moveTo>
                    <a:lnTo>
                      <a:pt x="0" y="37"/>
                    </a:lnTo>
                    <a:cubicBezTo>
                      <a:pt x="18" y="1395"/>
                      <a:pt x="1308" y="2492"/>
                      <a:pt x="2891" y="2492"/>
                    </a:cubicBezTo>
                    <a:cubicBezTo>
                      <a:pt x="2898" y="2492"/>
                      <a:pt x="2904" y="2492"/>
                      <a:pt x="2911" y="2492"/>
                    </a:cubicBezTo>
                    <a:cubicBezTo>
                      <a:pt x="4502" y="2483"/>
                      <a:pt x="5803" y="1364"/>
                      <a:pt x="5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6561450" y="1333900"/>
                <a:ext cx="989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892" extrusionOk="0">
                    <a:moveTo>
                      <a:pt x="3957" y="0"/>
                    </a:moveTo>
                    <a:lnTo>
                      <a:pt x="1" y="37"/>
                    </a:lnTo>
                    <a:lnTo>
                      <a:pt x="1" y="346"/>
                    </a:lnTo>
                    <a:cubicBezTo>
                      <a:pt x="1" y="637"/>
                      <a:pt x="237" y="882"/>
                      <a:pt x="528" y="891"/>
                    </a:cubicBezTo>
                    <a:lnTo>
                      <a:pt x="3412" y="891"/>
                    </a:lnTo>
                    <a:cubicBezTo>
                      <a:pt x="3712" y="882"/>
                      <a:pt x="3948" y="646"/>
                      <a:pt x="3957" y="346"/>
                    </a:cubicBezTo>
                    <a:lnTo>
                      <a:pt x="3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6531000" y="1328900"/>
                <a:ext cx="155325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6213" h="2902" extrusionOk="0">
                    <a:moveTo>
                      <a:pt x="5776" y="409"/>
                    </a:moveTo>
                    <a:lnTo>
                      <a:pt x="5776" y="409"/>
                    </a:lnTo>
                    <a:cubicBezTo>
                      <a:pt x="5657" y="1564"/>
                      <a:pt x="4511" y="2474"/>
                      <a:pt x="3111" y="2492"/>
                    </a:cubicBezTo>
                    <a:lnTo>
                      <a:pt x="3092" y="2492"/>
                    </a:lnTo>
                    <a:cubicBezTo>
                      <a:pt x="3080" y="2492"/>
                      <a:pt x="3067" y="2492"/>
                      <a:pt x="3054" y="2492"/>
                    </a:cubicBezTo>
                    <a:cubicBezTo>
                      <a:pt x="2376" y="2492"/>
                      <a:pt x="1718" y="2257"/>
                      <a:pt x="1192" y="1828"/>
                    </a:cubicBezTo>
                    <a:cubicBezTo>
                      <a:pt x="764" y="1483"/>
                      <a:pt x="491" y="982"/>
                      <a:pt x="418" y="446"/>
                    </a:cubicBezTo>
                    <a:lnTo>
                      <a:pt x="5776" y="409"/>
                    </a:lnTo>
                    <a:close/>
                    <a:moveTo>
                      <a:pt x="5994" y="0"/>
                    </a:moveTo>
                    <a:lnTo>
                      <a:pt x="200" y="46"/>
                    </a:lnTo>
                    <a:cubicBezTo>
                      <a:pt x="193" y="44"/>
                      <a:pt x="185" y="43"/>
                      <a:pt x="177" y="43"/>
                    </a:cubicBezTo>
                    <a:cubicBezTo>
                      <a:pt x="137" y="43"/>
                      <a:pt x="96" y="62"/>
                      <a:pt x="73" y="100"/>
                    </a:cubicBezTo>
                    <a:cubicBezTo>
                      <a:pt x="27" y="136"/>
                      <a:pt x="0" y="182"/>
                      <a:pt x="0" y="237"/>
                    </a:cubicBezTo>
                    <a:cubicBezTo>
                      <a:pt x="18" y="973"/>
                      <a:pt x="355" y="1674"/>
                      <a:pt x="928" y="2137"/>
                    </a:cubicBezTo>
                    <a:cubicBezTo>
                      <a:pt x="1537" y="2638"/>
                      <a:pt x="2301" y="2901"/>
                      <a:pt x="3092" y="2901"/>
                    </a:cubicBezTo>
                    <a:lnTo>
                      <a:pt x="3120" y="2901"/>
                    </a:lnTo>
                    <a:cubicBezTo>
                      <a:pt x="4821" y="2883"/>
                      <a:pt x="6212" y="1674"/>
                      <a:pt x="6194" y="200"/>
                    </a:cubicBezTo>
                    <a:cubicBezTo>
                      <a:pt x="6194" y="91"/>
                      <a:pt x="6103" y="0"/>
                      <a:pt x="59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6532350" y="1260200"/>
                <a:ext cx="40050" cy="3917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567" extrusionOk="0">
                    <a:moveTo>
                      <a:pt x="795" y="1"/>
                    </a:moveTo>
                    <a:cubicBezTo>
                      <a:pt x="382" y="1"/>
                      <a:pt x="37" y="331"/>
                      <a:pt x="19" y="756"/>
                    </a:cubicBezTo>
                    <a:cubicBezTo>
                      <a:pt x="1" y="1184"/>
                      <a:pt x="337" y="1547"/>
                      <a:pt x="774" y="1566"/>
                    </a:cubicBezTo>
                    <a:cubicBezTo>
                      <a:pt x="785" y="1566"/>
                      <a:pt x="796" y="1566"/>
                      <a:pt x="807" y="1566"/>
                    </a:cubicBezTo>
                    <a:cubicBezTo>
                      <a:pt x="1220" y="1566"/>
                      <a:pt x="1566" y="1236"/>
                      <a:pt x="1583" y="811"/>
                    </a:cubicBezTo>
                    <a:cubicBezTo>
                      <a:pt x="1601" y="374"/>
                      <a:pt x="1265" y="10"/>
                      <a:pt x="828" y="1"/>
                    </a:cubicBezTo>
                    <a:cubicBezTo>
                      <a:pt x="817" y="1"/>
                      <a:pt x="806" y="1"/>
                      <a:pt x="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6503700" y="1203475"/>
                <a:ext cx="757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788" extrusionOk="0">
                    <a:moveTo>
                      <a:pt x="1550" y="1"/>
                    </a:moveTo>
                    <a:cubicBezTo>
                      <a:pt x="1055" y="1"/>
                      <a:pt x="562" y="140"/>
                      <a:pt x="128" y="415"/>
                    </a:cubicBezTo>
                    <a:cubicBezTo>
                      <a:pt x="28" y="469"/>
                      <a:pt x="1" y="597"/>
                      <a:pt x="55" y="697"/>
                    </a:cubicBezTo>
                    <a:cubicBezTo>
                      <a:pt x="92" y="751"/>
                      <a:pt x="155" y="788"/>
                      <a:pt x="228" y="788"/>
                    </a:cubicBezTo>
                    <a:cubicBezTo>
                      <a:pt x="264" y="788"/>
                      <a:pt x="301" y="779"/>
                      <a:pt x="328" y="751"/>
                    </a:cubicBezTo>
                    <a:cubicBezTo>
                      <a:pt x="697" y="521"/>
                      <a:pt x="1116" y="405"/>
                      <a:pt x="1534" y="405"/>
                    </a:cubicBezTo>
                    <a:cubicBezTo>
                      <a:pt x="1939" y="405"/>
                      <a:pt x="2344" y="514"/>
                      <a:pt x="2702" y="733"/>
                    </a:cubicBezTo>
                    <a:cubicBezTo>
                      <a:pt x="2734" y="748"/>
                      <a:pt x="2768" y="755"/>
                      <a:pt x="2801" y="755"/>
                    </a:cubicBezTo>
                    <a:cubicBezTo>
                      <a:pt x="2872" y="755"/>
                      <a:pt x="2941" y="722"/>
                      <a:pt x="2984" y="660"/>
                    </a:cubicBezTo>
                    <a:cubicBezTo>
                      <a:pt x="3029" y="560"/>
                      <a:pt x="3002" y="442"/>
                      <a:pt x="2911" y="378"/>
                    </a:cubicBezTo>
                    <a:cubicBezTo>
                      <a:pt x="2490" y="126"/>
                      <a:pt x="2020" y="1"/>
                      <a:pt x="1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6637175" y="1259525"/>
                <a:ext cx="400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576" extrusionOk="0">
                    <a:moveTo>
                      <a:pt x="811" y="1"/>
                    </a:moveTo>
                    <a:cubicBezTo>
                      <a:pt x="391" y="1"/>
                      <a:pt x="37" y="334"/>
                      <a:pt x="19" y="756"/>
                    </a:cubicBezTo>
                    <a:cubicBezTo>
                      <a:pt x="1" y="1192"/>
                      <a:pt x="337" y="1556"/>
                      <a:pt x="774" y="1574"/>
                    </a:cubicBezTo>
                    <a:cubicBezTo>
                      <a:pt x="785" y="1575"/>
                      <a:pt x="796" y="1575"/>
                      <a:pt x="807" y="1575"/>
                    </a:cubicBezTo>
                    <a:cubicBezTo>
                      <a:pt x="1228" y="1575"/>
                      <a:pt x="1574" y="1236"/>
                      <a:pt x="1583" y="820"/>
                    </a:cubicBezTo>
                    <a:cubicBezTo>
                      <a:pt x="1601" y="383"/>
                      <a:pt x="1265" y="19"/>
                      <a:pt x="828" y="1"/>
                    </a:cubicBezTo>
                    <a:cubicBezTo>
                      <a:pt x="823" y="1"/>
                      <a:pt x="817" y="1"/>
                      <a:pt x="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6623075" y="1203450"/>
                <a:ext cx="79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809" extrusionOk="0">
                    <a:moveTo>
                      <a:pt x="1651" y="1"/>
                    </a:moveTo>
                    <a:cubicBezTo>
                      <a:pt x="1139" y="1"/>
                      <a:pt x="626" y="149"/>
                      <a:pt x="183" y="443"/>
                    </a:cubicBezTo>
                    <a:cubicBezTo>
                      <a:pt x="0" y="539"/>
                      <a:pt x="75" y="809"/>
                      <a:pt x="273" y="809"/>
                    </a:cubicBezTo>
                    <a:cubicBezTo>
                      <a:pt x="282" y="809"/>
                      <a:pt x="291" y="808"/>
                      <a:pt x="301" y="807"/>
                    </a:cubicBezTo>
                    <a:cubicBezTo>
                      <a:pt x="337" y="807"/>
                      <a:pt x="374" y="798"/>
                      <a:pt x="410" y="780"/>
                    </a:cubicBezTo>
                    <a:cubicBezTo>
                      <a:pt x="784" y="530"/>
                      <a:pt x="1217" y="405"/>
                      <a:pt x="1651" y="405"/>
                    </a:cubicBezTo>
                    <a:cubicBezTo>
                      <a:pt x="2038" y="405"/>
                      <a:pt x="2427" y="505"/>
                      <a:pt x="2775" y="707"/>
                    </a:cubicBezTo>
                    <a:cubicBezTo>
                      <a:pt x="2802" y="730"/>
                      <a:pt x="2830" y="740"/>
                      <a:pt x="2858" y="740"/>
                    </a:cubicBezTo>
                    <a:cubicBezTo>
                      <a:pt x="3017" y="740"/>
                      <a:pt x="3159" y="414"/>
                      <a:pt x="2966" y="352"/>
                    </a:cubicBezTo>
                    <a:cubicBezTo>
                      <a:pt x="2560" y="117"/>
                      <a:pt x="2106" y="1"/>
                      <a:pt x="16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6482325" y="1280225"/>
                <a:ext cx="2345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83" extrusionOk="0">
                    <a:moveTo>
                      <a:pt x="474" y="1"/>
                    </a:moveTo>
                    <a:cubicBezTo>
                      <a:pt x="210" y="1"/>
                      <a:pt x="1" y="164"/>
                      <a:pt x="1" y="346"/>
                    </a:cubicBezTo>
                    <a:cubicBezTo>
                      <a:pt x="1" y="528"/>
                      <a:pt x="219" y="683"/>
                      <a:pt x="474" y="683"/>
                    </a:cubicBezTo>
                    <a:cubicBezTo>
                      <a:pt x="719" y="683"/>
                      <a:pt x="937" y="528"/>
                      <a:pt x="937" y="346"/>
                    </a:cubicBezTo>
                    <a:cubicBezTo>
                      <a:pt x="937" y="155"/>
                      <a:pt x="728" y="1"/>
                      <a:pt x="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6696525" y="1280225"/>
                <a:ext cx="23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83" extrusionOk="0">
                    <a:moveTo>
                      <a:pt x="464" y="1"/>
                    </a:moveTo>
                    <a:cubicBezTo>
                      <a:pt x="201" y="1"/>
                      <a:pt x="0" y="164"/>
                      <a:pt x="0" y="346"/>
                    </a:cubicBezTo>
                    <a:cubicBezTo>
                      <a:pt x="0" y="528"/>
                      <a:pt x="210" y="683"/>
                      <a:pt x="464" y="683"/>
                    </a:cubicBezTo>
                    <a:cubicBezTo>
                      <a:pt x="710" y="683"/>
                      <a:pt x="919" y="528"/>
                      <a:pt x="919" y="346"/>
                    </a:cubicBezTo>
                    <a:cubicBezTo>
                      <a:pt x="919" y="155"/>
                      <a:pt x="72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6708125" y="1058650"/>
                <a:ext cx="10250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407" extrusionOk="0">
                    <a:moveTo>
                      <a:pt x="205" y="0"/>
                    </a:moveTo>
                    <a:cubicBezTo>
                      <a:pt x="103" y="0"/>
                      <a:pt x="0" y="68"/>
                      <a:pt x="0" y="205"/>
                    </a:cubicBezTo>
                    <a:lnTo>
                      <a:pt x="0" y="3206"/>
                    </a:lnTo>
                    <a:cubicBezTo>
                      <a:pt x="0" y="3315"/>
                      <a:pt x="91" y="3406"/>
                      <a:pt x="200" y="3406"/>
                    </a:cubicBezTo>
                    <a:cubicBezTo>
                      <a:pt x="319" y="3406"/>
                      <a:pt x="410" y="3315"/>
                      <a:pt x="410" y="3206"/>
                    </a:cubicBezTo>
                    <a:lnTo>
                      <a:pt x="410" y="205"/>
                    </a:lnTo>
                    <a:cubicBezTo>
                      <a:pt x="410" y="68"/>
                      <a:pt x="307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6654225" y="1085250"/>
                <a:ext cx="102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43" extrusionOk="0">
                    <a:moveTo>
                      <a:pt x="205" y="0"/>
                    </a:moveTo>
                    <a:cubicBezTo>
                      <a:pt x="103" y="0"/>
                      <a:pt x="1" y="69"/>
                      <a:pt x="1" y="205"/>
                    </a:cubicBezTo>
                    <a:lnTo>
                      <a:pt x="1" y="2142"/>
                    </a:lnTo>
                    <a:cubicBezTo>
                      <a:pt x="1" y="2251"/>
                      <a:pt x="101" y="2342"/>
                      <a:pt x="210" y="2342"/>
                    </a:cubicBezTo>
                    <a:cubicBezTo>
                      <a:pt x="319" y="2342"/>
                      <a:pt x="410" y="2251"/>
                      <a:pt x="410" y="2142"/>
                    </a:cubicBezTo>
                    <a:lnTo>
                      <a:pt x="410" y="205"/>
                    </a:lnTo>
                    <a:cubicBezTo>
                      <a:pt x="410" y="69"/>
                      <a:pt x="308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6226300" y="1494875"/>
                <a:ext cx="240600" cy="416050"/>
              </a:xfrm>
              <a:custGeom>
                <a:avLst/>
                <a:gdLst/>
                <a:ahLst/>
                <a:cxnLst/>
                <a:rect l="l" t="t" r="r" b="b"/>
                <a:pathLst>
                  <a:path w="9624" h="16642" extrusionOk="0">
                    <a:moveTo>
                      <a:pt x="1192" y="1"/>
                    </a:moveTo>
                    <a:cubicBezTo>
                      <a:pt x="601" y="1"/>
                      <a:pt x="118" y="483"/>
                      <a:pt x="118" y="1083"/>
                    </a:cubicBezTo>
                    <a:cubicBezTo>
                      <a:pt x="118" y="1674"/>
                      <a:pt x="601" y="2156"/>
                      <a:pt x="1192" y="2156"/>
                    </a:cubicBezTo>
                    <a:lnTo>
                      <a:pt x="4775" y="2156"/>
                    </a:lnTo>
                    <a:cubicBezTo>
                      <a:pt x="6258" y="2156"/>
                      <a:pt x="7468" y="3357"/>
                      <a:pt x="7468" y="4839"/>
                    </a:cubicBezTo>
                    <a:lnTo>
                      <a:pt x="7468" y="11788"/>
                    </a:lnTo>
                    <a:cubicBezTo>
                      <a:pt x="7468" y="13271"/>
                      <a:pt x="6258" y="14480"/>
                      <a:pt x="4775" y="14480"/>
                    </a:cubicBezTo>
                    <a:lnTo>
                      <a:pt x="1192" y="14480"/>
                    </a:lnTo>
                    <a:cubicBezTo>
                      <a:pt x="1155" y="14477"/>
                      <a:pt x="1118" y="14475"/>
                      <a:pt x="1082" y="14475"/>
                    </a:cubicBezTo>
                    <a:cubicBezTo>
                      <a:pt x="493" y="14475"/>
                      <a:pt x="0" y="14954"/>
                      <a:pt x="0" y="15554"/>
                    </a:cubicBezTo>
                    <a:cubicBezTo>
                      <a:pt x="0" y="16162"/>
                      <a:pt x="493" y="16642"/>
                      <a:pt x="1082" y="16642"/>
                    </a:cubicBezTo>
                    <a:cubicBezTo>
                      <a:pt x="1119" y="16642"/>
                      <a:pt x="1155" y="16640"/>
                      <a:pt x="1192" y="16636"/>
                    </a:cubicBezTo>
                    <a:lnTo>
                      <a:pt x="4775" y="16636"/>
                    </a:lnTo>
                    <a:cubicBezTo>
                      <a:pt x="7449" y="16636"/>
                      <a:pt x="9623" y="14462"/>
                      <a:pt x="9623" y="11788"/>
                    </a:cubicBezTo>
                    <a:lnTo>
                      <a:pt x="9623" y="4839"/>
                    </a:lnTo>
                    <a:cubicBezTo>
                      <a:pt x="9623" y="2165"/>
                      <a:pt x="7449" y="1"/>
                      <a:pt x="47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6221075" y="1490100"/>
                <a:ext cx="250825" cy="425850"/>
              </a:xfrm>
              <a:custGeom>
                <a:avLst/>
                <a:gdLst/>
                <a:ahLst/>
                <a:cxnLst/>
                <a:rect l="l" t="t" r="r" b="b"/>
                <a:pathLst>
                  <a:path w="10033" h="17034" extrusionOk="0">
                    <a:moveTo>
                      <a:pt x="4984" y="392"/>
                    </a:moveTo>
                    <a:cubicBezTo>
                      <a:pt x="7549" y="392"/>
                      <a:pt x="9623" y="2475"/>
                      <a:pt x="9623" y="5030"/>
                    </a:cubicBezTo>
                    <a:lnTo>
                      <a:pt x="9623" y="11979"/>
                    </a:lnTo>
                    <a:cubicBezTo>
                      <a:pt x="9623" y="14544"/>
                      <a:pt x="7549" y="16618"/>
                      <a:pt x="4984" y="16618"/>
                    </a:cubicBezTo>
                    <a:lnTo>
                      <a:pt x="1401" y="16618"/>
                    </a:lnTo>
                    <a:cubicBezTo>
                      <a:pt x="919" y="16618"/>
                      <a:pt x="528" y="16227"/>
                      <a:pt x="528" y="15745"/>
                    </a:cubicBezTo>
                    <a:cubicBezTo>
                      <a:pt x="528" y="15263"/>
                      <a:pt x="919" y="14872"/>
                      <a:pt x="1401" y="14872"/>
                    </a:cubicBezTo>
                    <a:lnTo>
                      <a:pt x="4984" y="14872"/>
                    </a:lnTo>
                    <a:cubicBezTo>
                      <a:pt x="6576" y="14872"/>
                      <a:pt x="7877" y="13571"/>
                      <a:pt x="7877" y="11979"/>
                    </a:cubicBezTo>
                    <a:lnTo>
                      <a:pt x="7877" y="5030"/>
                    </a:lnTo>
                    <a:cubicBezTo>
                      <a:pt x="7877" y="3439"/>
                      <a:pt x="6576" y="2147"/>
                      <a:pt x="4984" y="2147"/>
                    </a:cubicBezTo>
                    <a:lnTo>
                      <a:pt x="1401" y="2147"/>
                    </a:lnTo>
                    <a:cubicBezTo>
                      <a:pt x="919" y="2147"/>
                      <a:pt x="528" y="1756"/>
                      <a:pt x="528" y="1274"/>
                    </a:cubicBezTo>
                    <a:cubicBezTo>
                      <a:pt x="528" y="783"/>
                      <a:pt x="919" y="392"/>
                      <a:pt x="1401" y="392"/>
                    </a:cubicBezTo>
                    <a:close/>
                    <a:moveTo>
                      <a:pt x="1384" y="1"/>
                    </a:moveTo>
                    <a:cubicBezTo>
                      <a:pt x="691" y="1"/>
                      <a:pt x="127" y="570"/>
                      <a:pt x="127" y="1274"/>
                    </a:cubicBezTo>
                    <a:cubicBezTo>
                      <a:pt x="127" y="1974"/>
                      <a:pt x="700" y="2547"/>
                      <a:pt x="1401" y="2547"/>
                    </a:cubicBezTo>
                    <a:lnTo>
                      <a:pt x="4984" y="2547"/>
                    </a:lnTo>
                    <a:cubicBezTo>
                      <a:pt x="6358" y="2547"/>
                      <a:pt x="7467" y="3657"/>
                      <a:pt x="7476" y="5030"/>
                    </a:cubicBezTo>
                    <a:lnTo>
                      <a:pt x="7476" y="11979"/>
                    </a:lnTo>
                    <a:cubicBezTo>
                      <a:pt x="7476" y="13353"/>
                      <a:pt x="6358" y="14471"/>
                      <a:pt x="4984" y="14471"/>
                    </a:cubicBezTo>
                    <a:lnTo>
                      <a:pt x="1401" y="14471"/>
                    </a:lnTo>
                    <a:cubicBezTo>
                      <a:pt x="1358" y="14467"/>
                      <a:pt x="1317" y="14465"/>
                      <a:pt x="1275" y="14465"/>
                    </a:cubicBezTo>
                    <a:cubicBezTo>
                      <a:pt x="576" y="14465"/>
                      <a:pt x="0" y="15032"/>
                      <a:pt x="0" y="15745"/>
                    </a:cubicBezTo>
                    <a:cubicBezTo>
                      <a:pt x="0" y="16466"/>
                      <a:pt x="576" y="17033"/>
                      <a:pt x="1275" y="17033"/>
                    </a:cubicBezTo>
                    <a:cubicBezTo>
                      <a:pt x="1317" y="17033"/>
                      <a:pt x="1358" y="17031"/>
                      <a:pt x="1401" y="17027"/>
                    </a:cubicBezTo>
                    <a:lnTo>
                      <a:pt x="4984" y="17027"/>
                    </a:lnTo>
                    <a:cubicBezTo>
                      <a:pt x="7777" y="17027"/>
                      <a:pt x="10032" y="14771"/>
                      <a:pt x="10032" y="11979"/>
                    </a:cubicBezTo>
                    <a:lnTo>
                      <a:pt x="10032" y="5030"/>
                    </a:lnTo>
                    <a:cubicBezTo>
                      <a:pt x="10023" y="2253"/>
                      <a:pt x="7777" y="1"/>
                      <a:pt x="5001" y="1"/>
                    </a:cubicBezTo>
                    <a:cubicBezTo>
                      <a:pt x="4995" y="1"/>
                      <a:pt x="4990" y="1"/>
                      <a:pt x="4984" y="1"/>
                    </a:cubicBezTo>
                    <a:lnTo>
                      <a:pt x="1401" y="1"/>
                    </a:lnTo>
                    <a:cubicBezTo>
                      <a:pt x="1395" y="1"/>
                      <a:pt x="1390" y="1"/>
                      <a:pt x="13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5405650" y="2277550"/>
                <a:ext cx="874775" cy="405200"/>
              </a:xfrm>
              <a:custGeom>
                <a:avLst/>
                <a:gdLst/>
                <a:ahLst/>
                <a:cxnLst/>
                <a:rect l="l" t="t" r="r" b="b"/>
                <a:pathLst>
                  <a:path w="34991" h="16208" extrusionOk="0">
                    <a:moveTo>
                      <a:pt x="18438" y="0"/>
                    </a:moveTo>
                    <a:cubicBezTo>
                      <a:pt x="16567" y="0"/>
                      <a:pt x="14702" y="521"/>
                      <a:pt x="13071" y="1546"/>
                    </a:cubicBezTo>
                    <a:cubicBezTo>
                      <a:pt x="12217" y="1121"/>
                      <a:pt x="11331" y="926"/>
                      <a:pt x="10468" y="926"/>
                    </a:cubicBezTo>
                    <a:cubicBezTo>
                      <a:pt x="7396" y="926"/>
                      <a:pt x="4614" y="3400"/>
                      <a:pt x="4621" y="6794"/>
                    </a:cubicBezTo>
                    <a:cubicBezTo>
                      <a:pt x="4612" y="7476"/>
                      <a:pt x="4740" y="8167"/>
                      <a:pt x="4985" y="8813"/>
                    </a:cubicBezTo>
                    <a:cubicBezTo>
                      <a:pt x="2011" y="9805"/>
                      <a:pt x="1" y="12579"/>
                      <a:pt x="1" y="15717"/>
                    </a:cubicBezTo>
                    <a:cubicBezTo>
                      <a:pt x="1" y="15871"/>
                      <a:pt x="19" y="16044"/>
                      <a:pt x="28" y="16199"/>
                    </a:cubicBezTo>
                    <a:lnTo>
                      <a:pt x="34736" y="16208"/>
                    </a:lnTo>
                    <a:cubicBezTo>
                      <a:pt x="34909" y="15671"/>
                      <a:pt x="34991" y="15107"/>
                      <a:pt x="34982" y="14543"/>
                    </a:cubicBezTo>
                    <a:cubicBezTo>
                      <a:pt x="34982" y="11442"/>
                      <a:pt x="32471" y="8931"/>
                      <a:pt x="29370" y="8931"/>
                    </a:cubicBezTo>
                    <a:cubicBezTo>
                      <a:pt x="29061" y="8931"/>
                      <a:pt x="28751" y="8959"/>
                      <a:pt x="28451" y="9004"/>
                    </a:cubicBezTo>
                    <a:cubicBezTo>
                      <a:pt x="28078" y="5548"/>
                      <a:pt x="25959" y="2528"/>
                      <a:pt x="22830" y="1009"/>
                    </a:cubicBezTo>
                    <a:cubicBezTo>
                      <a:pt x="21439" y="334"/>
                      <a:pt x="19936" y="0"/>
                      <a:pt x="18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5831775" y="2277525"/>
                <a:ext cx="448650" cy="405225"/>
              </a:xfrm>
              <a:custGeom>
                <a:avLst/>
                <a:gdLst/>
                <a:ahLst/>
                <a:cxnLst/>
                <a:rect l="l" t="t" r="r" b="b"/>
                <a:pathLst>
                  <a:path w="17946" h="16209" extrusionOk="0">
                    <a:moveTo>
                      <a:pt x="1374" y="1"/>
                    </a:moveTo>
                    <a:cubicBezTo>
                      <a:pt x="919" y="1"/>
                      <a:pt x="455" y="37"/>
                      <a:pt x="1" y="110"/>
                    </a:cubicBezTo>
                    <a:cubicBezTo>
                      <a:pt x="4612" y="701"/>
                      <a:pt x="8214" y="4385"/>
                      <a:pt x="8714" y="9005"/>
                    </a:cubicBezTo>
                    <a:cubicBezTo>
                      <a:pt x="9014" y="8960"/>
                      <a:pt x="9323" y="8932"/>
                      <a:pt x="9633" y="8932"/>
                    </a:cubicBezTo>
                    <a:cubicBezTo>
                      <a:pt x="9638" y="8932"/>
                      <a:pt x="9644" y="8932"/>
                      <a:pt x="9649" y="8932"/>
                    </a:cubicBezTo>
                    <a:cubicBezTo>
                      <a:pt x="12743" y="8932"/>
                      <a:pt x="15254" y="11448"/>
                      <a:pt x="15263" y="14544"/>
                    </a:cubicBezTo>
                    <a:cubicBezTo>
                      <a:pt x="15254" y="15108"/>
                      <a:pt x="15172" y="15663"/>
                      <a:pt x="15008" y="16209"/>
                    </a:cubicBezTo>
                    <a:lnTo>
                      <a:pt x="17691" y="16209"/>
                    </a:lnTo>
                    <a:cubicBezTo>
                      <a:pt x="17864" y="15672"/>
                      <a:pt x="17946" y="15108"/>
                      <a:pt x="17946" y="14544"/>
                    </a:cubicBezTo>
                    <a:cubicBezTo>
                      <a:pt x="17946" y="11443"/>
                      <a:pt x="15426" y="8932"/>
                      <a:pt x="12325" y="8932"/>
                    </a:cubicBezTo>
                    <a:cubicBezTo>
                      <a:pt x="12016" y="8932"/>
                      <a:pt x="11706" y="8960"/>
                      <a:pt x="11406" y="9005"/>
                    </a:cubicBezTo>
                    <a:cubicBezTo>
                      <a:pt x="10852" y="3885"/>
                      <a:pt x="6522" y="10"/>
                      <a:pt x="13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5400425" y="2272500"/>
                <a:ext cx="907825" cy="415250"/>
              </a:xfrm>
              <a:custGeom>
                <a:avLst/>
                <a:gdLst/>
                <a:ahLst/>
                <a:cxnLst/>
                <a:rect l="l" t="t" r="r" b="b"/>
                <a:pathLst>
                  <a:path w="36313" h="16610" extrusionOk="0">
                    <a:moveTo>
                      <a:pt x="18638" y="409"/>
                    </a:moveTo>
                    <a:cubicBezTo>
                      <a:pt x="20108" y="409"/>
                      <a:pt x="21582" y="738"/>
                      <a:pt x="22948" y="1402"/>
                    </a:cubicBezTo>
                    <a:cubicBezTo>
                      <a:pt x="26014" y="2885"/>
                      <a:pt x="28096" y="5841"/>
                      <a:pt x="28451" y="9234"/>
                    </a:cubicBezTo>
                    <a:cubicBezTo>
                      <a:pt x="28460" y="9288"/>
                      <a:pt x="28488" y="9334"/>
                      <a:pt x="28533" y="9370"/>
                    </a:cubicBezTo>
                    <a:cubicBezTo>
                      <a:pt x="28578" y="9397"/>
                      <a:pt x="28624" y="9415"/>
                      <a:pt x="28679" y="9415"/>
                    </a:cubicBezTo>
                    <a:cubicBezTo>
                      <a:pt x="28979" y="9361"/>
                      <a:pt x="29279" y="9334"/>
                      <a:pt x="29579" y="9334"/>
                    </a:cubicBezTo>
                    <a:cubicBezTo>
                      <a:pt x="32571" y="9334"/>
                      <a:pt x="35000" y="11753"/>
                      <a:pt x="35000" y="14745"/>
                    </a:cubicBezTo>
                    <a:cubicBezTo>
                      <a:pt x="35000" y="15236"/>
                      <a:pt x="34936" y="15728"/>
                      <a:pt x="34800" y="16201"/>
                    </a:cubicBezTo>
                    <a:lnTo>
                      <a:pt x="419" y="16201"/>
                    </a:lnTo>
                    <a:cubicBezTo>
                      <a:pt x="419" y="16110"/>
                      <a:pt x="410" y="16010"/>
                      <a:pt x="410" y="15919"/>
                    </a:cubicBezTo>
                    <a:cubicBezTo>
                      <a:pt x="401" y="12863"/>
                      <a:pt x="2356" y="10161"/>
                      <a:pt x="5258" y="9206"/>
                    </a:cubicBezTo>
                    <a:cubicBezTo>
                      <a:pt x="5312" y="9188"/>
                      <a:pt x="5349" y="9152"/>
                      <a:pt x="5376" y="9106"/>
                    </a:cubicBezTo>
                    <a:cubicBezTo>
                      <a:pt x="5394" y="9052"/>
                      <a:pt x="5403" y="8997"/>
                      <a:pt x="5385" y="8952"/>
                    </a:cubicBezTo>
                    <a:cubicBezTo>
                      <a:pt x="5149" y="8324"/>
                      <a:pt x="5021" y="7660"/>
                      <a:pt x="5021" y="6996"/>
                    </a:cubicBezTo>
                    <a:cubicBezTo>
                      <a:pt x="5030" y="3867"/>
                      <a:pt x="7559" y="1339"/>
                      <a:pt x="10688" y="1339"/>
                    </a:cubicBezTo>
                    <a:cubicBezTo>
                      <a:pt x="11552" y="1339"/>
                      <a:pt x="12416" y="1539"/>
                      <a:pt x="13198" y="1930"/>
                    </a:cubicBezTo>
                    <a:cubicBezTo>
                      <a:pt x="13226" y="1946"/>
                      <a:pt x="13256" y="1953"/>
                      <a:pt x="13285" y="1953"/>
                    </a:cubicBezTo>
                    <a:cubicBezTo>
                      <a:pt x="13322" y="1953"/>
                      <a:pt x="13359" y="1941"/>
                      <a:pt x="13389" y="1921"/>
                    </a:cubicBezTo>
                    <a:cubicBezTo>
                      <a:pt x="14987" y="918"/>
                      <a:pt x="16809" y="409"/>
                      <a:pt x="18638" y="409"/>
                    </a:cubicBezTo>
                    <a:close/>
                    <a:moveTo>
                      <a:pt x="18635" y="0"/>
                    </a:moveTo>
                    <a:cubicBezTo>
                      <a:pt x="16767" y="0"/>
                      <a:pt x="14905" y="511"/>
                      <a:pt x="13262" y="1521"/>
                    </a:cubicBezTo>
                    <a:cubicBezTo>
                      <a:pt x="12461" y="1130"/>
                      <a:pt x="11579" y="929"/>
                      <a:pt x="10679" y="929"/>
                    </a:cubicBezTo>
                    <a:cubicBezTo>
                      <a:pt x="6559" y="929"/>
                      <a:pt x="3639" y="4968"/>
                      <a:pt x="4930" y="8888"/>
                    </a:cubicBezTo>
                    <a:cubicBezTo>
                      <a:pt x="1974" y="9961"/>
                      <a:pt x="1" y="12772"/>
                      <a:pt x="10" y="15919"/>
                    </a:cubicBezTo>
                    <a:cubicBezTo>
                      <a:pt x="10" y="16055"/>
                      <a:pt x="19" y="16201"/>
                      <a:pt x="28" y="16337"/>
                    </a:cubicBezTo>
                    <a:lnTo>
                      <a:pt x="28" y="16419"/>
                    </a:lnTo>
                    <a:cubicBezTo>
                      <a:pt x="37" y="16528"/>
                      <a:pt x="128" y="16610"/>
                      <a:pt x="237" y="16610"/>
                    </a:cubicBezTo>
                    <a:lnTo>
                      <a:pt x="34945" y="16610"/>
                    </a:lnTo>
                    <a:cubicBezTo>
                      <a:pt x="35036" y="16610"/>
                      <a:pt x="35118" y="16555"/>
                      <a:pt x="35136" y="16464"/>
                    </a:cubicBezTo>
                    <a:cubicBezTo>
                      <a:pt x="36312" y="12672"/>
                      <a:pt x="33440" y="8927"/>
                      <a:pt x="29608" y="8927"/>
                    </a:cubicBezTo>
                    <a:cubicBezTo>
                      <a:pt x="29351" y="8927"/>
                      <a:pt x="29089" y="8944"/>
                      <a:pt x="28824" y="8979"/>
                    </a:cubicBezTo>
                    <a:cubicBezTo>
                      <a:pt x="28387" y="5523"/>
                      <a:pt x="26223" y="2521"/>
                      <a:pt x="23076" y="1011"/>
                    </a:cubicBezTo>
                    <a:cubicBezTo>
                      <a:pt x="21667" y="336"/>
                      <a:pt x="20149" y="0"/>
                      <a:pt x="18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5400475" y="2483500"/>
                <a:ext cx="264625" cy="191750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7670" extrusionOk="0">
                    <a:moveTo>
                      <a:pt x="7458" y="1"/>
                    </a:moveTo>
                    <a:cubicBezTo>
                      <a:pt x="3521" y="1"/>
                      <a:pt x="1" y="3182"/>
                      <a:pt x="8" y="7479"/>
                    </a:cubicBezTo>
                    <a:cubicBezTo>
                      <a:pt x="8" y="7588"/>
                      <a:pt x="99" y="7670"/>
                      <a:pt x="208" y="7670"/>
                    </a:cubicBezTo>
                    <a:cubicBezTo>
                      <a:pt x="317" y="7660"/>
                      <a:pt x="399" y="7579"/>
                      <a:pt x="408" y="7479"/>
                    </a:cubicBezTo>
                    <a:cubicBezTo>
                      <a:pt x="415" y="3414"/>
                      <a:pt x="3748" y="411"/>
                      <a:pt x="7477" y="411"/>
                    </a:cubicBezTo>
                    <a:cubicBezTo>
                      <a:pt x="8380" y="411"/>
                      <a:pt x="9306" y="587"/>
                      <a:pt x="10213" y="966"/>
                    </a:cubicBezTo>
                    <a:cubicBezTo>
                      <a:pt x="10242" y="978"/>
                      <a:pt x="10270" y="984"/>
                      <a:pt x="10296" y="984"/>
                    </a:cubicBezTo>
                    <a:cubicBezTo>
                      <a:pt x="10490" y="984"/>
                      <a:pt x="10585" y="691"/>
                      <a:pt x="10377" y="603"/>
                    </a:cubicBezTo>
                    <a:cubicBezTo>
                      <a:pt x="9409" y="191"/>
                      <a:pt x="8421" y="1"/>
                      <a:pt x="7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5512300" y="2289125"/>
                <a:ext cx="31017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2407" h="6532" extrusionOk="0">
                    <a:moveTo>
                      <a:pt x="6204" y="1"/>
                    </a:moveTo>
                    <a:cubicBezTo>
                      <a:pt x="2757" y="1"/>
                      <a:pt x="1" y="2884"/>
                      <a:pt x="146" y="6331"/>
                    </a:cubicBezTo>
                    <a:cubicBezTo>
                      <a:pt x="146" y="6440"/>
                      <a:pt x="237" y="6531"/>
                      <a:pt x="355" y="6531"/>
                    </a:cubicBezTo>
                    <a:cubicBezTo>
                      <a:pt x="465" y="6522"/>
                      <a:pt x="546" y="6431"/>
                      <a:pt x="546" y="6331"/>
                    </a:cubicBezTo>
                    <a:cubicBezTo>
                      <a:pt x="683" y="3302"/>
                      <a:pt x="3175" y="919"/>
                      <a:pt x="6204" y="919"/>
                    </a:cubicBezTo>
                    <a:cubicBezTo>
                      <a:pt x="9233" y="919"/>
                      <a:pt x="11725" y="3302"/>
                      <a:pt x="11861" y="6331"/>
                    </a:cubicBezTo>
                    <a:cubicBezTo>
                      <a:pt x="11861" y="6440"/>
                      <a:pt x="11952" y="6531"/>
                      <a:pt x="12061" y="6531"/>
                    </a:cubicBezTo>
                    <a:cubicBezTo>
                      <a:pt x="12170" y="6522"/>
                      <a:pt x="12261" y="6431"/>
                      <a:pt x="12261" y="6331"/>
                    </a:cubicBezTo>
                    <a:cubicBezTo>
                      <a:pt x="12407" y="2884"/>
                      <a:pt x="9651" y="1"/>
                      <a:pt x="62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6012325" y="2495600"/>
                <a:ext cx="13440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3221" extrusionOk="0">
                    <a:moveTo>
                      <a:pt x="5103" y="0"/>
                    </a:moveTo>
                    <a:cubicBezTo>
                      <a:pt x="3020" y="9"/>
                      <a:pt x="1101" y="1119"/>
                      <a:pt x="55" y="2911"/>
                    </a:cubicBezTo>
                    <a:cubicBezTo>
                      <a:pt x="0" y="3011"/>
                      <a:pt x="37" y="3129"/>
                      <a:pt x="137" y="3184"/>
                    </a:cubicBezTo>
                    <a:cubicBezTo>
                      <a:pt x="155" y="3211"/>
                      <a:pt x="191" y="3220"/>
                      <a:pt x="228" y="3220"/>
                    </a:cubicBezTo>
                    <a:cubicBezTo>
                      <a:pt x="301" y="3220"/>
                      <a:pt x="364" y="3175"/>
                      <a:pt x="410" y="3120"/>
                    </a:cubicBezTo>
                    <a:cubicBezTo>
                      <a:pt x="1383" y="1437"/>
                      <a:pt x="3166" y="410"/>
                      <a:pt x="5103" y="410"/>
                    </a:cubicBezTo>
                    <a:cubicBezTo>
                      <a:pt x="5376" y="410"/>
                      <a:pt x="5376" y="0"/>
                      <a:pt x="5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6200150" y="2677500"/>
                <a:ext cx="3415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410" extrusionOk="0">
                    <a:moveTo>
                      <a:pt x="273" y="1"/>
                    </a:moveTo>
                    <a:cubicBezTo>
                      <a:pt x="0" y="1"/>
                      <a:pt x="0" y="410"/>
                      <a:pt x="273" y="410"/>
                    </a:cubicBezTo>
                    <a:lnTo>
                      <a:pt x="13398" y="410"/>
                    </a:lnTo>
                    <a:cubicBezTo>
                      <a:pt x="13662" y="410"/>
                      <a:pt x="13662" y="1"/>
                      <a:pt x="13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5558000" y="2099950"/>
                <a:ext cx="132375" cy="113225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4529" extrusionOk="0">
                    <a:moveTo>
                      <a:pt x="3030" y="0"/>
                    </a:moveTo>
                    <a:cubicBezTo>
                      <a:pt x="1010" y="0"/>
                      <a:pt x="1" y="2438"/>
                      <a:pt x="1429" y="3866"/>
                    </a:cubicBezTo>
                    <a:cubicBezTo>
                      <a:pt x="1890" y="4324"/>
                      <a:pt x="2456" y="4529"/>
                      <a:pt x="3011" y="4529"/>
                    </a:cubicBezTo>
                    <a:cubicBezTo>
                      <a:pt x="4176" y="4529"/>
                      <a:pt x="5294" y="3626"/>
                      <a:pt x="5294" y="2265"/>
                    </a:cubicBezTo>
                    <a:cubicBezTo>
                      <a:pt x="5294" y="1010"/>
                      <a:pt x="4276" y="0"/>
                      <a:pt x="3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5551175" y="2094700"/>
                <a:ext cx="1442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940" extrusionOk="0">
                    <a:moveTo>
                      <a:pt x="3291" y="401"/>
                    </a:moveTo>
                    <a:cubicBezTo>
                      <a:pt x="3295" y="401"/>
                      <a:pt x="3299" y="401"/>
                      <a:pt x="3303" y="401"/>
                    </a:cubicBezTo>
                    <a:cubicBezTo>
                      <a:pt x="4440" y="410"/>
                      <a:pt x="5358" y="1338"/>
                      <a:pt x="5358" y="2475"/>
                    </a:cubicBezTo>
                    <a:cubicBezTo>
                      <a:pt x="5358" y="3722"/>
                      <a:pt x="4338" y="4546"/>
                      <a:pt x="3274" y="4546"/>
                    </a:cubicBezTo>
                    <a:cubicBezTo>
                      <a:pt x="2763" y="4546"/>
                      <a:pt x="2242" y="4356"/>
                      <a:pt x="1820" y="3930"/>
                    </a:cubicBezTo>
                    <a:cubicBezTo>
                      <a:pt x="522" y="2623"/>
                      <a:pt x="1452" y="401"/>
                      <a:pt x="3291" y="401"/>
                    </a:cubicBezTo>
                    <a:close/>
                    <a:moveTo>
                      <a:pt x="3284" y="1"/>
                    </a:moveTo>
                    <a:cubicBezTo>
                      <a:pt x="2678" y="1"/>
                      <a:pt x="2059" y="226"/>
                      <a:pt x="1556" y="729"/>
                    </a:cubicBezTo>
                    <a:cubicBezTo>
                      <a:pt x="1" y="2284"/>
                      <a:pt x="1102" y="4940"/>
                      <a:pt x="3303" y="4940"/>
                    </a:cubicBezTo>
                    <a:cubicBezTo>
                      <a:pt x="4667" y="4940"/>
                      <a:pt x="5767" y="3839"/>
                      <a:pt x="5767" y="2475"/>
                    </a:cubicBezTo>
                    <a:cubicBezTo>
                      <a:pt x="5767" y="986"/>
                      <a:pt x="4552" y="1"/>
                      <a:pt x="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F61F33-F571-BD84-0965-F2EA74C67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D" dirty="0"/>
              <a:t>Andi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oleh Pak </a:t>
            </a:r>
            <a:r>
              <a:rPr lang="en-ID" dirty="0" err="1"/>
              <a:t>Marno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meletakkan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di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perpustakaan</a:t>
            </a:r>
            <a:r>
              <a:rPr lang="en-ID" dirty="0"/>
              <a:t>. Di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meletakkan</a:t>
            </a:r>
            <a:r>
              <a:rPr lang="en-ID" dirty="0"/>
              <a:t> 6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di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11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di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16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, di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keempat</a:t>
            </a:r>
            <a:r>
              <a:rPr lang="en-ID" dirty="0"/>
              <a:t> 21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. Jika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rak</a:t>
            </a:r>
            <a:r>
              <a:rPr lang="en-ID" dirty="0"/>
              <a:t> di </a:t>
            </a:r>
            <a:r>
              <a:rPr lang="en-ID" dirty="0" err="1"/>
              <a:t>perpustakaan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10, </a:t>
            </a: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disusun</a:t>
            </a:r>
            <a:r>
              <a:rPr lang="en-ID" dirty="0"/>
              <a:t> Budi di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! </a:t>
            </a:r>
            <a:r>
              <a:rPr lang="en-ID" dirty="0" err="1"/>
              <a:t>Pembahasan</a:t>
            </a:r>
            <a:r>
              <a:rPr lang="en-ID" dirty="0"/>
              <a:t>:</a:t>
            </a:r>
          </a:p>
          <a:p>
            <a:pPr marL="152400" indent="0">
              <a:buNone/>
            </a:pPr>
            <a:r>
              <a:rPr lang="en-ID"/>
              <a:t>Rak</a:t>
            </a:r>
            <a:r>
              <a:rPr lang="en-ID" dirty="0"/>
              <a:t> ke-1 = 6</a:t>
            </a:r>
          </a:p>
          <a:p>
            <a:pPr marL="152400" indent="0">
              <a:buNone/>
            </a:pPr>
            <a:r>
              <a:rPr lang="en-ID" dirty="0" err="1"/>
              <a:t>Rak</a:t>
            </a:r>
            <a:r>
              <a:rPr lang="en-ID" dirty="0"/>
              <a:t> ke-2 = 11</a:t>
            </a:r>
          </a:p>
          <a:p>
            <a:pPr marL="152400" indent="0">
              <a:buNone/>
            </a:pPr>
            <a:r>
              <a:rPr lang="en-ID" dirty="0" err="1"/>
              <a:t>Rak</a:t>
            </a:r>
            <a:r>
              <a:rPr lang="en-ID" dirty="0"/>
              <a:t> ke-3 = 16</a:t>
            </a:r>
          </a:p>
          <a:p>
            <a:pPr marL="152400" indent="0">
              <a:buNone/>
            </a:pPr>
            <a:r>
              <a:rPr lang="en-ID" dirty="0" err="1"/>
              <a:t>Rak</a:t>
            </a:r>
            <a:r>
              <a:rPr lang="en-ID" dirty="0"/>
              <a:t> ke-4 = 21</a:t>
            </a:r>
          </a:p>
          <a:p>
            <a:pPr marL="152400" indent="0">
              <a:buNone/>
            </a:pP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dan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 </a:t>
            </a:r>
            <a:r>
              <a:rPr lang="en-ID" dirty="0" err="1"/>
              <a:t>buku</a:t>
            </a:r>
            <a:r>
              <a:rPr lang="en-ID" dirty="0"/>
              <a:t>.</a:t>
            </a:r>
          </a:p>
          <a:p>
            <a:pPr marL="15240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kursi</a:t>
            </a:r>
            <a:r>
              <a:rPr lang="en-ID" dirty="0"/>
              <a:t> pada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-n,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pPr marL="152400" indent="0">
              <a:buNone/>
            </a:pPr>
            <a:r>
              <a:rPr lang="en-ID" dirty="0"/>
              <a:t>Un  =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di </a:t>
            </a:r>
            <a:r>
              <a:rPr lang="en-ID" dirty="0" err="1"/>
              <a:t>rak</a:t>
            </a:r>
            <a:r>
              <a:rPr lang="en-ID" dirty="0"/>
              <a:t> ke-2 + {(n – 1)×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antarrak</a:t>
            </a:r>
            <a:r>
              <a:rPr lang="en-ID" dirty="0"/>
              <a:t>}</a:t>
            </a:r>
          </a:p>
          <a:p>
            <a:pPr marL="152400" indent="0">
              <a:buNone/>
            </a:pP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di </a:t>
            </a:r>
            <a:r>
              <a:rPr lang="en-ID" dirty="0" err="1"/>
              <a:t>rak</a:t>
            </a:r>
            <a:r>
              <a:rPr lang="en-ID" dirty="0"/>
              <a:t> ke-10 </a:t>
            </a:r>
            <a:r>
              <a:rPr lang="en-ID" dirty="0" err="1"/>
              <a:t>dirumuskan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pPr marL="152400" indent="0">
              <a:buNone/>
            </a:pPr>
            <a:r>
              <a:rPr lang="en-ID" dirty="0"/>
              <a:t>U10 = </a:t>
            </a:r>
            <a:r>
              <a:rPr lang="en-ID" dirty="0" err="1"/>
              <a:t>rak</a:t>
            </a:r>
            <a:r>
              <a:rPr lang="en-ID" dirty="0"/>
              <a:t> ke-1 + {(10 – 1) × 5}</a:t>
            </a:r>
          </a:p>
          <a:p>
            <a:pPr marL="152400" indent="0">
              <a:buNone/>
            </a:pPr>
            <a:r>
              <a:rPr lang="en-ID" dirty="0"/>
              <a:t>U10 = 6 + {(10 – 1) × 5}</a:t>
            </a:r>
          </a:p>
          <a:p>
            <a:pPr marL="152400" indent="0">
              <a:buNone/>
            </a:pPr>
            <a:r>
              <a:rPr lang="en-ID" dirty="0"/>
              <a:t>U10 = 6 + 45</a:t>
            </a:r>
          </a:p>
          <a:p>
            <a:pPr marL="152400" indent="0">
              <a:buNone/>
            </a:pPr>
            <a:r>
              <a:rPr lang="en-ID" dirty="0"/>
              <a:t>U10 = 51</a:t>
            </a:r>
          </a:p>
          <a:p>
            <a:pPr marL="152400" indent="0">
              <a:buNone/>
            </a:pPr>
            <a:r>
              <a:rPr lang="en-ID" dirty="0"/>
              <a:t>Jadi,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di </a:t>
            </a:r>
            <a:r>
              <a:rPr lang="en-ID" dirty="0" err="1"/>
              <a:t>rak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/ </a:t>
            </a:r>
            <a:r>
              <a:rPr lang="en-ID" dirty="0" err="1"/>
              <a:t>rak</a:t>
            </a:r>
            <a:r>
              <a:rPr lang="en-ID" dirty="0"/>
              <a:t> ke-10 </a:t>
            </a:r>
            <a:r>
              <a:rPr lang="en-ID" dirty="0" err="1"/>
              <a:t>adalah</a:t>
            </a:r>
            <a:r>
              <a:rPr lang="en-ID" dirty="0"/>
              <a:t> 51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.</a:t>
            </a:r>
          </a:p>
          <a:p>
            <a:pPr marL="1524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716D09-C9D4-6E5B-7915-39D42D22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531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/>
          <p:nvPr/>
        </p:nvSpPr>
        <p:spPr>
          <a:xfrm rot="-3600058">
            <a:off x="7096473" y="3213317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0"/>
          <p:cNvSpPr/>
          <p:nvPr/>
        </p:nvSpPr>
        <p:spPr>
          <a:xfrm rot="-3600058">
            <a:off x="1197261" y="841942"/>
            <a:ext cx="632328" cy="629526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0"/>
          <p:cNvSpPr txBox="1">
            <a:spLocks noGrp="1"/>
          </p:cNvSpPr>
          <p:nvPr>
            <p:ph type="title"/>
          </p:nvPr>
        </p:nvSpPr>
        <p:spPr>
          <a:xfrm>
            <a:off x="1986900" y="976463"/>
            <a:ext cx="51702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TERIMA KASIH</a:t>
            </a:r>
            <a:endParaRPr sz="6600" dirty="0"/>
          </a:p>
        </p:txBody>
      </p:sp>
      <p:grpSp>
        <p:nvGrpSpPr>
          <p:cNvPr id="618" name="Google Shape;618;p40"/>
          <p:cNvGrpSpPr/>
          <p:nvPr/>
        </p:nvGrpSpPr>
        <p:grpSpPr>
          <a:xfrm rot="899992">
            <a:off x="7255043" y="3190578"/>
            <a:ext cx="1760227" cy="1881878"/>
            <a:chOff x="5014150" y="2328100"/>
            <a:chExt cx="2365400" cy="2528875"/>
          </a:xfrm>
        </p:grpSpPr>
        <p:sp>
          <p:nvSpPr>
            <p:cNvPr id="619" name="Google Shape;619;p40"/>
            <p:cNvSpPr/>
            <p:nvPr/>
          </p:nvSpPr>
          <p:spPr>
            <a:xfrm>
              <a:off x="6028600" y="4113450"/>
              <a:ext cx="1334150" cy="739275"/>
            </a:xfrm>
            <a:custGeom>
              <a:avLst/>
              <a:gdLst/>
              <a:ahLst/>
              <a:cxnLst/>
              <a:rect l="l" t="t" r="r" b="b"/>
              <a:pathLst>
                <a:path w="53366" h="29571" extrusionOk="0">
                  <a:moveTo>
                    <a:pt x="50890" y="0"/>
                  </a:moveTo>
                  <a:lnTo>
                    <a:pt x="1" y="29570"/>
                  </a:lnTo>
                  <a:lnTo>
                    <a:pt x="1" y="29570"/>
                  </a:lnTo>
                  <a:lnTo>
                    <a:pt x="53365" y="4271"/>
                  </a:lnTo>
                  <a:lnTo>
                    <a:pt x="50890" y="0"/>
                  </a:lnTo>
                  <a:close/>
                </a:path>
              </a:pathLst>
            </a:custGeom>
            <a:solidFill>
              <a:srgbClr val="0C09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5018625" y="2332300"/>
              <a:ext cx="2356450" cy="2520425"/>
            </a:xfrm>
            <a:custGeom>
              <a:avLst/>
              <a:gdLst/>
              <a:ahLst/>
              <a:cxnLst/>
              <a:rect l="l" t="t" r="r" b="b"/>
              <a:pathLst>
                <a:path w="94258" h="100817" extrusionOk="0">
                  <a:moveTo>
                    <a:pt x="53850" y="0"/>
                  </a:moveTo>
                  <a:lnTo>
                    <a:pt x="0" y="31306"/>
                  </a:lnTo>
                  <a:lnTo>
                    <a:pt x="2110" y="34930"/>
                  </a:lnTo>
                  <a:lnTo>
                    <a:pt x="4279" y="33662"/>
                  </a:lnTo>
                  <a:cubicBezTo>
                    <a:pt x="4299" y="31883"/>
                    <a:pt x="5764" y="30617"/>
                    <a:pt x="7355" y="30617"/>
                  </a:cubicBezTo>
                  <a:cubicBezTo>
                    <a:pt x="7871" y="30617"/>
                    <a:pt x="8401" y="30750"/>
                    <a:pt x="8899" y="31042"/>
                  </a:cubicBezTo>
                  <a:cubicBezTo>
                    <a:pt x="10940" y="32224"/>
                    <a:pt x="10932" y="35168"/>
                    <a:pt x="8899" y="36359"/>
                  </a:cubicBezTo>
                  <a:cubicBezTo>
                    <a:pt x="8423" y="36635"/>
                    <a:pt x="7893" y="36774"/>
                    <a:pt x="7363" y="36774"/>
                  </a:cubicBezTo>
                  <a:cubicBezTo>
                    <a:pt x="6849" y="36774"/>
                    <a:pt x="6335" y="36644"/>
                    <a:pt x="5870" y="36384"/>
                  </a:cubicBezTo>
                  <a:lnTo>
                    <a:pt x="3684" y="37652"/>
                  </a:lnTo>
                  <a:lnTo>
                    <a:pt x="8890" y="46593"/>
                  </a:lnTo>
                  <a:lnTo>
                    <a:pt x="11068" y="45325"/>
                  </a:lnTo>
                  <a:cubicBezTo>
                    <a:pt x="11085" y="43947"/>
                    <a:pt x="12021" y="42748"/>
                    <a:pt x="13356" y="42390"/>
                  </a:cubicBezTo>
                  <a:cubicBezTo>
                    <a:pt x="13616" y="42323"/>
                    <a:pt x="13878" y="42290"/>
                    <a:pt x="14137" y="42290"/>
                  </a:cubicBezTo>
                  <a:cubicBezTo>
                    <a:pt x="15211" y="42290"/>
                    <a:pt x="16231" y="42853"/>
                    <a:pt x="16793" y="43819"/>
                  </a:cubicBezTo>
                  <a:cubicBezTo>
                    <a:pt x="17491" y="45010"/>
                    <a:pt x="17303" y="46525"/>
                    <a:pt x="16334" y="47512"/>
                  </a:cubicBezTo>
                  <a:cubicBezTo>
                    <a:pt x="15739" y="48117"/>
                    <a:pt x="14943" y="48434"/>
                    <a:pt x="14138" y="48434"/>
                  </a:cubicBezTo>
                  <a:cubicBezTo>
                    <a:pt x="13629" y="48434"/>
                    <a:pt x="13118" y="48307"/>
                    <a:pt x="12650" y="48047"/>
                  </a:cubicBezTo>
                  <a:lnTo>
                    <a:pt x="10472" y="49315"/>
                  </a:lnTo>
                  <a:lnTo>
                    <a:pt x="15670" y="58256"/>
                  </a:lnTo>
                  <a:lnTo>
                    <a:pt x="17839" y="56997"/>
                  </a:lnTo>
                  <a:cubicBezTo>
                    <a:pt x="17859" y="55215"/>
                    <a:pt x="19328" y="53948"/>
                    <a:pt x="20922" y="53948"/>
                  </a:cubicBezTo>
                  <a:cubicBezTo>
                    <a:pt x="21436" y="53948"/>
                    <a:pt x="21963" y="54080"/>
                    <a:pt x="22459" y="54368"/>
                  </a:cubicBezTo>
                  <a:cubicBezTo>
                    <a:pt x="24500" y="55559"/>
                    <a:pt x="24492" y="58503"/>
                    <a:pt x="22459" y="59685"/>
                  </a:cubicBezTo>
                  <a:cubicBezTo>
                    <a:pt x="21980" y="59964"/>
                    <a:pt x="21443" y="60104"/>
                    <a:pt x="20906" y="60104"/>
                  </a:cubicBezTo>
                  <a:cubicBezTo>
                    <a:pt x="20394" y="60104"/>
                    <a:pt x="19883" y="59976"/>
                    <a:pt x="19422" y="59719"/>
                  </a:cubicBezTo>
                  <a:lnTo>
                    <a:pt x="17244" y="60978"/>
                  </a:lnTo>
                  <a:lnTo>
                    <a:pt x="22442" y="69927"/>
                  </a:lnTo>
                  <a:lnTo>
                    <a:pt x="24628" y="68660"/>
                  </a:lnTo>
                  <a:cubicBezTo>
                    <a:pt x="24628" y="67579"/>
                    <a:pt x="25206" y="66584"/>
                    <a:pt x="26142" y="66040"/>
                  </a:cubicBezTo>
                  <a:cubicBezTo>
                    <a:pt x="26640" y="65748"/>
                    <a:pt x="27170" y="65615"/>
                    <a:pt x="27687" y="65615"/>
                  </a:cubicBezTo>
                  <a:cubicBezTo>
                    <a:pt x="29281" y="65615"/>
                    <a:pt x="30751" y="66880"/>
                    <a:pt x="30770" y="68660"/>
                  </a:cubicBezTo>
                  <a:cubicBezTo>
                    <a:pt x="30796" y="70464"/>
                    <a:pt x="29316" y="71774"/>
                    <a:pt x="27698" y="71774"/>
                  </a:cubicBezTo>
                  <a:cubicBezTo>
                    <a:pt x="27202" y="71774"/>
                    <a:pt x="26693" y="71651"/>
                    <a:pt x="26210" y="71382"/>
                  </a:cubicBezTo>
                  <a:lnTo>
                    <a:pt x="24033" y="72650"/>
                  </a:lnTo>
                  <a:lnTo>
                    <a:pt x="29230" y="81591"/>
                  </a:lnTo>
                  <a:lnTo>
                    <a:pt x="31408" y="80323"/>
                  </a:lnTo>
                  <a:cubicBezTo>
                    <a:pt x="31425" y="78945"/>
                    <a:pt x="32369" y="77754"/>
                    <a:pt x="33696" y="77405"/>
                  </a:cubicBezTo>
                  <a:cubicBezTo>
                    <a:pt x="33954" y="77338"/>
                    <a:pt x="34214" y="77305"/>
                    <a:pt x="34472" y="77305"/>
                  </a:cubicBezTo>
                  <a:cubicBezTo>
                    <a:pt x="35547" y="77305"/>
                    <a:pt x="36569" y="77873"/>
                    <a:pt x="37125" y="78834"/>
                  </a:cubicBezTo>
                  <a:cubicBezTo>
                    <a:pt x="37814" y="80034"/>
                    <a:pt x="37618" y="81539"/>
                    <a:pt x="36657" y="82518"/>
                  </a:cubicBezTo>
                  <a:cubicBezTo>
                    <a:pt x="36063" y="83117"/>
                    <a:pt x="35268" y="83432"/>
                    <a:pt x="34466" y="83432"/>
                  </a:cubicBezTo>
                  <a:cubicBezTo>
                    <a:pt x="33958" y="83432"/>
                    <a:pt x="33447" y="83306"/>
                    <a:pt x="32982" y="83045"/>
                  </a:cubicBezTo>
                  <a:lnTo>
                    <a:pt x="30813" y="84313"/>
                  </a:lnTo>
                  <a:lnTo>
                    <a:pt x="36002" y="93254"/>
                  </a:lnTo>
                  <a:lnTo>
                    <a:pt x="38180" y="91986"/>
                  </a:lnTo>
                  <a:cubicBezTo>
                    <a:pt x="38197" y="90608"/>
                    <a:pt x="39132" y="89408"/>
                    <a:pt x="40468" y="89051"/>
                  </a:cubicBezTo>
                  <a:cubicBezTo>
                    <a:pt x="40728" y="88983"/>
                    <a:pt x="40990" y="88951"/>
                    <a:pt x="41249" y="88951"/>
                  </a:cubicBezTo>
                  <a:cubicBezTo>
                    <a:pt x="42325" y="88951"/>
                    <a:pt x="43351" y="89514"/>
                    <a:pt x="43913" y="90480"/>
                  </a:cubicBezTo>
                  <a:cubicBezTo>
                    <a:pt x="44602" y="91671"/>
                    <a:pt x="44415" y="93186"/>
                    <a:pt x="43454" y="94172"/>
                  </a:cubicBezTo>
                  <a:cubicBezTo>
                    <a:pt x="42859" y="94777"/>
                    <a:pt x="42063" y="95095"/>
                    <a:pt x="41258" y="95095"/>
                  </a:cubicBezTo>
                  <a:cubicBezTo>
                    <a:pt x="40750" y="95095"/>
                    <a:pt x="40238" y="94968"/>
                    <a:pt x="39770" y="94708"/>
                  </a:cubicBezTo>
                  <a:lnTo>
                    <a:pt x="37584" y="95976"/>
                  </a:lnTo>
                  <a:lnTo>
                    <a:pt x="40408" y="100816"/>
                  </a:lnTo>
                  <a:lnTo>
                    <a:pt x="94258" y="69519"/>
                  </a:lnTo>
                  <a:lnTo>
                    <a:pt x="53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5014150" y="2328100"/>
              <a:ext cx="2365400" cy="2528875"/>
            </a:xfrm>
            <a:custGeom>
              <a:avLst/>
              <a:gdLst/>
              <a:ahLst/>
              <a:cxnLst/>
              <a:rect l="l" t="t" r="r" b="b"/>
              <a:pathLst>
                <a:path w="94616" h="101155" extrusionOk="0">
                  <a:moveTo>
                    <a:pt x="53969" y="398"/>
                  </a:moveTo>
                  <a:lnTo>
                    <a:pt x="94207" y="69628"/>
                  </a:lnTo>
                  <a:lnTo>
                    <a:pt x="40647" y="100763"/>
                  </a:lnTo>
                  <a:lnTo>
                    <a:pt x="38001" y="96203"/>
                  </a:lnTo>
                  <a:lnTo>
                    <a:pt x="39941" y="95072"/>
                  </a:lnTo>
                  <a:cubicBezTo>
                    <a:pt x="40419" y="95322"/>
                    <a:pt x="40936" y="95444"/>
                    <a:pt x="41450" y="95444"/>
                  </a:cubicBezTo>
                  <a:cubicBezTo>
                    <a:pt x="42316" y="95444"/>
                    <a:pt x="43169" y="95096"/>
                    <a:pt x="43795" y="94434"/>
                  </a:cubicBezTo>
                  <a:cubicBezTo>
                    <a:pt x="44790" y="93388"/>
                    <a:pt x="44969" y="91805"/>
                    <a:pt x="44228" y="90563"/>
                  </a:cubicBezTo>
                  <a:cubicBezTo>
                    <a:pt x="43639" y="89543"/>
                    <a:pt x="42562" y="88947"/>
                    <a:pt x="41428" y="88947"/>
                  </a:cubicBezTo>
                  <a:cubicBezTo>
                    <a:pt x="41171" y="88947"/>
                    <a:pt x="40913" y="88978"/>
                    <a:pt x="40656" y="89040"/>
                  </a:cubicBezTo>
                  <a:cubicBezTo>
                    <a:pt x="39252" y="89389"/>
                    <a:pt x="38257" y="90623"/>
                    <a:pt x="38206" y="92060"/>
                  </a:cubicBezTo>
                  <a:lnTo>
                    <a:pt x="36249" y="93192"/>
                  </a:lnTo>
                  <a:lnTo>
                    <a:pt x="31213" y="84549"/>
                  </a:lnTo>
                  <a:lnTo>
                    <a:pt x="33169" y="83409"/>
                  </a:lnTo>
                  <a:cubicBezTo>
                    <a:pt x="33638" y="83648"/>
                    <a:pt x="34143" y="83763"/>
                    <a:pt x="34643" y="83763"/>
                  </a:cubicBezTo>
                  <a:cubicBezTo>
                    <a:pt x="35514" y="83763"/>
                    <a:pt x="36371" y="83413"/>
                    <a:pt x="36998" y="82754"/>
                  </a:cubicBezTo>
                  <a:cubicBezTo>
                    <a:pt x="37984" y="81707"/>
                    <a:pt x="38172" y="80142"/>
                    <a:pt x="37457" y="78900"/>
                  </a:cubicBezTo>
                  <a:cubicBezTo>
                    <a:pt x="36854" y="77865"/>
                    <a:pt x="35767" y="77286"/>
                    <a:pt x="34651" y="77286"/>
                  </a:cubicBezTo>
                  <a:cubicBezTo>
                    <a:pt x="34098" y="77286"/>
                    <a:pt x="33537" y="77428"/>
                    <a:pt x="33025" y="77726"/>
                  </a:cubicBezTo>
                  <a:cubicBezTo>
                    <a:pt x="32063" y="78279"/>
                    <a:pt x="31451" y="79291"/>
                    <a:pt x="31417" y="80397"/>
                  </a:cubicBezTo>
                  <a:lnTo>
                    <a:pt x="29469" y="81529"/>
                  </a:lnTo>
                  <a:lnTo>
                    <a:pt x="24441" y="72877"/>
                  </a:lnTo>
                  <a:lnTo>
                    <a:pt x="26389" y="71746"/>
                  </a:lnTo>
                  <a:cubicBezTo>
                    <a:pt x="26855" y="71989"/>
                    <a:pt x="27367" y="72110"/>
                    <a:pt x="27879" y="72110"/>
                  </a:cubicBezTo>
                  <a:cubicBezTo>
                    <a:pt x="28442" y="72110"/>
                    <a:pt x="29004" y="71963"/>
                    <a:pt x="29503" y="71669"/>
                  </a:cubicBezTo>
                  <a:cubicBezTo>
                    <a:pt x="31638" y="70427"/>
                    <a:pt x="31655" y="67356"/>
                    <a:pt x="29545" y="66089"/>
                  </a:cubicBezTo>
                  <a:cubicBezTo>
                    <a:pt x="29010" y="65765"/>
                    <a:pt x="28436" y="65617"/>
                    <a:pt x="27876" y="65617"/>
                  </a:cubicBezTo>
                  <a:cubicBezTo>
                    <a:pt x="26230" y="65617"/>
                    <a:pt x="24707" y="66894"/>
                    <a:pt x="24637" y="68734"/>
                  </a:cubicBezTo>
                  <a:lnTo>
                    <a:pt x="22689" y="69857"/>
                  </a:lnTo>
                  <a:lnTo>
                    <a:pt x="17661" y="61214"/>
                  </a:lnTo>
                  <a:lnTo>
                    <a:pt x="19618" y="60074"/>
                  </a:lnTo>
                  <a:cubicBezTo>
                    <a:pt x="20080" y="60321"/>
                    <a:pt x="20590" y="60443"/>
                    <a:pt x="21100" y="60443"/>
                  </a:cubicBezTo>
                  <a:cubicBezTo>
                    <a:pt x="21662" y="60443"/>
                    <a:pt x="22224" y="60296"/>
                    <a:pt x="22723" y="60006"/>
                  </a:cubicBezTo>
                  <a:cubicBezTo>
                    <a:pt x="23863" y="59351"/>
                    <a:pt x="24492" y="58067"/>
                    <a:pt x="24314" y="56765"/>
                  </a:cubicBezTo>
                  <a:cubicBezTo>
                    <a:pt x="24135" y="55463"/>
                    <a:pt x="23191" y="54400"/>
                    <a:pt x="21923" y="54068"/>
                  </a:cubicBezTo>
                  <a:cubicBezTo>
                    <a:pt x="21640" y="53993"/>
                    <a:pt x="21358" y="53957"/>
                    <a:pt x="21082" y="53957"/>
                  </a:cubicBezTo>
                  <a:cubicBezTo>
                    <a:pt x="19397" y="53957"/>
                    <a:pt x="17930" y="55288"/>
                    <a:pt x="17857" y="57071"/>
                  </a:cubicBezTo>
                  <a:lnTo>
                    <a:pt x="15900" y="58194"/>
                  </a:lnTo>
                  <a:lnTo>
                    <a:pt x="10881" y="49551"/>
                  </a:lnTo>
                  <a:lnTo>
                    <a:pt x="12829" y="48411"/>
                  </a:lnTo>
                  <a:cubicBezTo>
                    <a:pt x="13295" y="48654"/>
                    <a:pt x="13807" y="48776"/>
                    <a:pt x="14319" y="48776"/>
                  </a:cubicBezTo>
                  <a:cubicBezTo>
                    <a:pt x="14882" y="48776"/>
                    <a:pt x="15444" y="48629"/>
                    <a:pt x="15943" y="48335"/>
                  </a:cubicBezTo>
                  <a:cubicBezTo>
                    <a:pt x="18078" y="47101"/>
                    <a:pt x="18104" y="44030"/>
                    <a:pt x="15985" y="42754"/>
                  </a:cubicBezTo>
                  <a:cubicBezTo>
                    <a:pt x="15451" y="42431"/>
                    <a:pt x="14878" y="42283"/>
                    <a:pt x="14319" y="42283"/>
                  </a:cubicBezTo>
                  <a:cubicBezTo>
                    <a:pt x="12672" y="42283"/>
                    <a:pt x="11147" y="43564"/>
                    <a:pt x="11077" y="45400"/>
                  </a:cubicBezTo>
                  <a:lnTo>
                    <a:pt x="9129" y="46531"/>
                  </a:lnTo>
                  <a:lnTo>
                    <a:pt x="4101" y="37888"/>
                  </a:lnTo>
                  <a:lnTo>
                    <a:pt x="6049" y="36748"/>
                  </a:lnTo>
                  <a:cubicBezTo>
                    <a:pt x="6529" y="36997"/>
                    <a:pt x="7036" y="37113"/>
                    <a:pt x="7534" y="37113"/>
                  </a:cubicBezTo>
                  <a:cubicBezTo>
                    <a:pt x="8943" y="37113"/>
                    <a:pt x="10272" y="36184"/>
                    <a:pt x="10668" y="34706"/>
                  </a:cubicBezTo>
                  <a:cubicBezTo>
                    <a:pt x="10881" y="33873"/>
                    <a:pt x="10762" y="32988"/>
                    <a:pt x="10345" y="32239"/>
                  </a:cubicBezTo>
                  <a:cubicBezTo>
                    <a:pt x="9742" y="31204"/>
                    <a:pt x="8652" y="30625"/>
                    <a:pt x="7532" y="30625"/>
                  </a:cubicBezTo>
                  <a:cubicBezTo>
                    <a:pt x="6978" y="30625"/>
                    <a:pt x="6417" y="30767"/>
                    <a:pt x="5904" y="31065"/>
                  </a:cubicBezTo>
                  <a:cubicBezTo>
                    <a:pt x="4943" y="31618"/>
                    <a:pt x="4339" y="32631"/>
                    <a:pt x="4305" y="33737"/>
                  </a:cubicBezTo>
                  <a:lnTo>
                    <a:pt x="2349" y="34868"/>
                  </a:lnTo>
                  <a:lnTo>
                    <a:pt x="409" y="31533"/>
                  </a:lnTo>
                  <a:lnTo>
                    <a:pt x="53969" y="398"/>
                  </a:lnTo>
                  <a:close/>
                  <a:moveTo>
                    <a:pt x="54030" y="1"/>
                  </a:moveTo>
                  <a:cubicBezTo>
                    <a:pt x="54000" y="1"/>
                    <a:pt x="53970" y="9"/>
                    <a:pt x="53943" y="23"/>
                  </a:cubicBezTo>
                  <a:lnTo>
                    <a:pt x="94" y="31321"/>
                  </a:lnTo>
                  <a:cubicBezTo>
                    <a:pt x="52" y="31346"/>
                    <a:pt x="26" y="31389"/>
                    <a:pt x="18" y="31431"/>
                  </a:cubicBezTo>
                  <a:cubicBezTo>
                    <a:pt x="1" y="31474"/>
                    <a:pt x="9" y="31516"/>
                    <a:pt x="26" y="31559"/>
                  </a:cubicBezTo>
                  <a:lnTo>
                    <a:pt x="2144" y="35183"/>
                  </a:lnTo>
                  <a:cubicBezTo>
                    <a:pt x="2173" y="35241"/>
                    <a:pt x="2234" y="35271"/>
                    <a:pt x="2294" y="35271"/>
                  </a:cubicBezTo>
                  <a:cubicBezTo>
                    <a:pt x="2322" y="35271"/>
                    <a:pt x="2350" y="35264"/>
                    <a:pt x="2374" y="35251"/>
                  </a:cubicBezTo>
                  <a:lnTo>
                    <a:pt x="4543" y="33983"/>
                  </a:lnTo>
                  <a:cubicBezTo>
                    <a:pt x="4594" y="33949"/>
                    <a:pt x="4628" y="33890"/>
                    <a:pt x="4628" y="33830"/>
                  </a:cubicBezTo>
                  <a:cubicBezTo>
                    <a:pt x="4645" y="32529"/>
                    <a:pt x="5530" y="31389"/>
                    <a:pt x="6789" y="31057"/>
                  </a:cubicBezTo>
                  <a:cubicBezTo>
                    <a:pt x="7035" y="30992"/>
                    <a:pt x="7284" y="30961"/>
                    <a:pt x="7529" y="30961"/>
                  </a:cubicBezTo>
                  <a:cubicBezTo>
                    <a:pt x="8547" y="30961"/>
                    <a:pt x="9511" y="31496"/>
                    <a:pt x="10039" y="32401"/>
                  </a:cubicBezTo>
                  <a:cubicBezTo>
                    <a:pt x="10702" y="33532"/>
                    <a:pt x="10524" y="34962"/>
                    <a:pt x="9614" y="35897"/>
                  </a:cubicBezTo>
                  <a:cubicBezTo>
                    <a:pt x="9048" y="36468"/>
                    <a:pt x="8294" y="36768"/>
                    <a:pt x="7531" y="36768"/>
                  </a:cubicBezTo>
                  <a:cubicBezTo>
                    <a:pt x="7053" y="36768"/>
                    <a:pt x="6573" y="36650"/>
                    <a:pt x="6134" y="36408"/>
                  </a:cubicBezTo>
                  <a:cubicBezTo>
                    <a:pt x="6104" y="36395"/>
                    <a:pt x="6075" y="36389"/>
                    <a:pt x="6046" y="36389"/>
                  </a:cubicBezTo>
                  <a:cubicBezTo>
                    <a:pt x="6017" y="36389"/>
                    <a:pt x="5990" y="36395"/>
                    <a:pt x="5964" y="36408"/>
                  </a:cubicBezTo>
                  <a:lnTo>
                    <a:pt x="3778" y="37675"/>
                  </a:lnTo>
                  <a:cubicBezTo>
                    <a:pt x="3744" y="37701"/>
                    <a:pt x="3718" y="37735"/>
                    <a:pt x="3710" y="37777"/>
                  </a:cubicBezTo>
                  <a:cubicBezTo>
                    <a:pt x="3693" y="37820"/>
                    <a:pt x="3701" y="37871"/>
                    <a:pt x="3727" y="37905"/>
                  </a:cubicBezTo>
                  <a:lnTo>
                    <a:pt x="8916" y="46846"/>
                  </a:lnTo>
                  <a:cubicBezTo>
                    <a:pt x="8952" y="46900"/>
                    <a:pt x="9013" y="46932"/>
                    <a:pt x="9076" y="46932"/>
                  </a:cubicBezTo>
                  <a:cubicBezTo>
                    <a:pt x="9102" y="46932"/>
                    <a:pt x="9129" y="46927"/>
                    <a:pt x="9154" y="46914"/>
                  </a:cubicBezTo>
                  <a:lnTo>
                    <a:pt x="11332" y="45646"/>
                  </a:lnTo>
                  <a:cubicBezTo>
                    <a:pt x="11383" y="45612"/>
                    <a:pt x="11417" y="45561"/>
                    <a:pt x="11417" y="45502"/>
                  </a:cubicBezTo>
                  <a:cubicBezTo>
                    <a:pt x="11426" y="44183"/>
                    <a:pt x="12319" y="43043"/>
                    <a:pt x="13586" y="42711"/>
                  </a:cubicBezTo>
                  <a:cubicBezTo>
                    <a:pt x="13832" y="42647"/>
                    <a:pt x="14080" y="42616"/>
                    <a:pt x="14326" y="42616"/>
                  </a:cubicBezTo>
                  <a:cubicBezTo>
                    <a:pt x="15346" y="42616"/>
                    <a:pt x="16318" y="43154"/>
                    <a:pt x="16853" y="44073"/>
                  </a:cubicBezTo>
                  <a:cubicBezTo>
                    <a:pt x="17508" y="45204"/>
                    <a:pt x="17321" y="46642"/>
                    <a:pt x="16402" y="47577"/>
                  </a:cubicBezTo>
                  <a:cubicBezTo>
                    <a:pt x="15843" y="48147"/>
                    <a:pt x="15091" y="48442"/>
                    <a:pt x="14332" y="48442"/>
                  </a:cubicBezTo>
                  <a:cubicBezTo>
                    <a:pt x="13843" y="48442"/>
                    <a:pt x="13352" y="48320"/>
                    <a:pt x="12906" y="48071"/>
                  </a:cubicBezTo>
                  <a:cubicBezTo>
                    <a:pt x="12880" y="48054"/>
                    <a:pt x="12853" y="48045"/>
                    <a:pt x="12825" y="48045"/>
                  </a:cubicBezTo>
                  <a:cubicBezTo>
                    <a:pt x="12797" y="48045"/>
                    <a:pt x="12770" y="48054"/>
                    <a:pt x="12744" y="48071"/>
                  </a:cubicBezTo>
                  <a:lnTo>
                    <a:pt x="10566" y="49338"/>
                  </a:lnTo>
                  <a:cubicBezTo>
                    <a:pt x="10524" y="49355"/>
                    <a:pt x="10498" y="49398"/>
                    <a:pt x="10490" y="49440"/>
                  </a:cubicBezTo>
                  <a:cubicBezTo>
                    <a:pt x="10473" y="49483"/>
                    <a:pt x="10473" y="49534"/>
                    <a:pt x="10498" y="49568"/>
                  </a:cubicBezTo>
                  <a:lnTo>
                    <a:pt x="15705" y="58517"/>
                  </a:lnTo>
                  <a:cubicBezTo>
                    <a:pt x="15733" y="58569"/>
                    <a:pt x="15789" y="58601"/>
                    <a:pt x="15848" y="58601"/>
                  </a:cubicBezTo>
                  <a:cubicBezTo>
                    <a:pt x="15877" y="58601"/>
                    <a:pt x="15906" y="58594"/>
                    <a:pt x="15934" y="58577"/>
                  </a:cubicBezTo>
                  <a:lnTo>
                    <a:pt x="18104" y="57309"/>
                  </a:lnTo>
                  <a:cubicBezTo>
                    <a:pt x="18155" y="57284"/>
                    <a:pt x="18189" y="57224"/>
                    <a:pt x="18189" y="57165"/>
                  </a:cubicBezTo>
                  <a:cubicBezTo>
                    <a:pt x="18206" y="55855"/>
                    <a:pt x="19090" y="54723"/>
                    <a:pt x="20349" y="54392"/>
                  </a:cubicBezTo>
                  <a:cubicBezTo>
                    <a:pt x="20598" y="54324"/>
                    <a:pt x="20849" y="54292"/>
                    <a:pt x="21098" y="54292"/>
                  </a:cubicBezTo>
                  <a:cubicBezTo>
                    <a:pt x="22109" y="54292"/>
                    <a:pt x="23073" y="54827"/>
                    <a:pt x="23599" y="55736"/>
                  </a:cubicBezTo>
                  <a:cubicBezTo>
                    <a:pt x="24254" y="56859"/>
                    <a:pt x="24084" y="58288"/>
                    <a:pt x="23165" y="59223"/>
                  </a:cubicBezTo>
                  <a:cubicBezTo>
                    <a:pt x="22607" y="59797"/>
                    <a:pt x="21857" y="60096"/>
                    <a:pt x="21095" y="60096"/>
                  </a:cubicBezTo>
                  <a:cubicBezTo>
                    <a:pt x="20615" y="60096"/>
                    <a:pt x="20130" y="59977"/>
                    <a:pt x="19686" y="59734"/>
                  </a:cubicBezTo>
                  <a:cubicBezTo>
                    <a:pt x="19660" y="59717"/>
                    <a:pt x="19631" y="59708"/>
                    <a:pt x="19601" y="59708"/>
                  </a:cubicBezTo>
                  <a:cubicBezTo>
                    <a:pt x="19571" y="59708"/>
                    <a:pt x="19541" y="59717"/>
                    <a:pt x="19516" y="59734"/>
                  </a:cubicBezTo>
                  <a:lnTo>
                    <a:pt x="17338" y="61001"/>
                  </a:lnTo>
                  <a:cubicBezTo>
                    <a:pt x="17304" y="61027"/>
                    <a:pt x="17278" y="61061"/>
                    <a:pt x="17261" y="61112"/>
                  </a:cubicBezTo>
                  <a:cubicBezTo>
                    <a:pt x="17253" y="61155"/>
                    <a:pt x="17261" y="61197"/>
                    <a:pt x="17287" y="61240"/>
                  </a:cubicBezTo>
                  <a:lnTo>
                    <a:pt x="22485" y="70180"/>
                  </a:lnTo>
                  <a:cubicBezTo>
                    <a:pt x="22502" y="70215"/>
                    <a:pt x="22536" y="70240"/>
                    <a:pt x="22578" y="70257"/>
                  </a:cubicBezTo>
                  <a:cubicBezTo>
                    <a:pt x="22594" y="70260"/>
                    <a:pt x="22610" y="70262"/>
                    <a:pt x="22627" y="70262"/>
                  </a:cubicBezTo>
                  <a:cubicBezTo>
                    <a:pt x="22656" y="70262"/>
                    <a:pt x="22684" y="70256"/>
                    <a:pt x="22706" y="70240"/>
                  </a:cubicBezTo>
                  <a:lnTo>
                    <a:pt x="24892" y="68981"/>
                  </a:lnTo>
                  <a:cubicBezTo>
                    <a:pt x="24943" y="68947"/>
                    <a:pt x="24977" y="68887"/>
                    <a:pt x="24977" y="68828"/>
                  </a:cubicBezTo>
                  <a:cubicBezTo>
                    <a:pt x="24977" y="67807"/>
                    <a:pt x="25530" y="66863"/>
                    <a:pt x="26406" y="66352"/>
                  </a:cubicBezTo>
                  <a:cubicBezTo>
                    <a:pt x="26860" y="66094"/>
                    <a:pt x="27367" y="65960"/>
                    <a:pt x="27880" y="65960"/>
                  </a:cubicBezTo>
                  <a:cubicBezTo>
                    <a:pt x="28127" y="65960"/>
                    <a:pt x="28375" y="65991"/>
                    <a:pt x="28618" y="66055"/>
                  </a:cubicBezTo>
                  <a:cubicBezTo>
                    <a:pt x="30294" y="66514"/>
                    <a:pt x="31187" y="68326"/>
                    <a:pt x="30541" y="69934"/>
                  </a:cubicBezTo>
                  <a:cubicBezTo>
                    <a:pt x="30082" y="71082"/>
                    <a:pt x="28988" y="71757"/>
                    <a:pt x="27847" y="71757"/>
                  </a:cubicBezTo>
                  <a:cubicBezTo>
                    <a:pt x="27381" y="71757"/>
                    <a:pt x="26907" y="71645"/>
                    <a:pt x="26466" y="71406"/>
                  </a:cubicBezTo>
                  <a:cubicBezTo>
                    <a:pt x="26440" y="71388"/>
                    <a:pt x="26411" y="71380"/>
                    <a:pt x="26382" y="71380"/>
                  </a:cubicBezTo>
                  <a:cubicBezTo>
                    <a:pt x="26353" y="71380"/>
                    <a:pt x="26326" y="71388"/>
                    <a:pt x="26304" y="71406"/>
                  </a:cubicBezTo>
                  <a:lnTo>
                    <a:pt x="24126" y="72665"/>
                  </a:lnTo>
                  <a:cubicBezTo>
                    <a:pt x="24084" y="72690"/>
                    <a:pt x="24058" y="72724"/>
                    <a:pt x="24050" y="72775"/>
                  </a:cubicBezTo>
                  <a:cubicBezTo>
                    <a:pt x="24033" y="72818"/>
                    <a:pt x="24041" y="72860"/>
                    <a:pt x="24058" y="72903"/>
                  </a:cubicBezTo>
                  <a:lnTo>
                    <a:pt x="29256" y="81844"/>
                  </a:lnTo>
                  <a:cubicBezTo>
                    <a:pt x="29292" y="81898"/>
                    <a:pt x="29354" y="81926"/>
                    <a:pt x="29417" y="81926"/>
                  </a:cubicBezTo>
                  <a:cubicBezTo>
                    <a:pt x="29443" y="81926"/>
                    <a:pt x="29470" y="81922"/>
                    <a:pt x="29494" y="81912"/>
                  </a:cubicBezTo>
                  <a:lnTo>
                    <a:pt x="31672" y="80644"/>
                  </a:lnTo>
                  <a:cubicBezTo>
                    <a:pt x="31723" y="80610"/>
                    <a:pt x="31749" y="80551"/>
                    <a:pt x="31749" y="80491"/>
                  </a:cubicBezTo>
                  <a:cubicBezTo>
                    <a:pt x="31766" y="79189"/>
                    <a:pt x="32650" y="78049"/>
                    <a:pt x="33910" y="77718"/>
                  </a:cubicBezTo>
                  <a:cubicBezTo>
                    <a:pt x="34155" y="77653"/>
                    <a:pt x="34404" y="77622"/>
                    <a:pt x="34649" y="77622"/>
                  </a:cubicBezTo>
                  <a:cubicBezTo>
                    <a:pt x="35667" y="77622"/>
                    <a:pt x="36631" y="78158"/>
                    <a:pt x="37159" y="79070"/>
                  </a:cubicBezTo>
                  <a:cubicBezTo>
                    <a:pt x="37551" y="79734"/>
                    <a:pt x="37661" y="80525"/>
                    <a:pt x="37457" y="81274"/>
                  </a:cubicBezTo>
                  <a:cubicBezTo>
                    <a:pt x="37270" y="82022"/>
                    <a:pt x="36785" y="82660"/>
                    <a:pt x="36104" y="83035"/>
                  </a:cubicBezTo>
                  <a:cubicBezTo>
                    <a:pt x="35655" y="83300"/>
                    <a:pt x="35150" y="83435"/>
                    <a:pt x="34645" y="83435"/>
                  </a:cubicBezTo>
                  <a:cubicBezTo>
                    <a:pt x="34163" y="83435"/>
                    <a:pt x="33681" y="83313"/>
                    <a:pt x="33246" y="83069"/>
                  </a:cubicBezTo>
                  <a:cubicBezTo>
                    <a:pt x="33220" y="83052"/>
                    <a:pt x="33191" y="83043"/>
                    <a:pt x="33161" y="83043"/>
                  </a:cubicBezTo>
                  <a:cubicBezTo>
                    <a:pt x="33131" y="83043"/>
                    <a:pt x="33101" y="83052"/>
                    <a:pt x="33076" y="83069"/>
                  </a:cubicBezTo>
                  <a:lnTo>
                    <a:pt x="30907" y="84336"/>
                  </a:lnTo>
                  <a:cubicBezTo>
                    <a:pt x="30864" y="84353"/>
                    <a:pt x="30830" y="84396"/>
                    <a:pt x="30821" y="84438"/>
                  </a:cubicBezTo>
                  <a:cubicBezTo>
                    <a:pt x="30813" y="84481"/>
                    <a:pt x="30821" y="84523"/>
                    <a:pt x="30847" y="84566"/>
                  </a:cubicBezTo>
                  <a:lnTo>
                    <a:pt x="36045" y="93507"/>
                  </a:lnTo>
                  <a:cubicBezTo>
                    <a:pt x="36075" y="93560"/>
                    <a:pt x="36134" y="93593"/>
                    <a:pt x="36193" y="93593"/>
                  </a:cubicBezTo>
                  <a:cubicBezTo>
                    <a:pt x="36218" y="93593"/>
                    <a:pt x="36243" y="93587"/>
                    <a:pt x="36266" y="93575"/>
                  </a:cubicBezTo>
                  <a:lnTo>
                    <a:pt x="38444" y="92307"/>
                  </a:lnTo>
                  <a:cubicBezTo>
                    <a:pt x="38495" y="92273"/>
                    <a:pt x="38529" y="92222"/>
                    <a:pt x="38529" y="92154"/>
                  </a:cubicBezTo>
                  <a:cubicBezTo>
                    <a:pt x="38537" y="91133"/>
                    <a:pt x="39090" y="90189"/>
                    <a:pt x="39975" y="89679"/>
                  </a:cubicBezTo>
                  <a:cubicBezTo>
                    <a:pt x="40419" y="89416"/>
                    <a:pt x="40925" y="89280"/>
                    <a:pt x="41433" y="89280"/>
                  </a:cubicBezTo>
                  <a:cubicBezTo>
                    <a:pt x="41683" y="89280"/>
                    <a:pt x="41934" y="89313"/>
                    <a:pt x="42178" y="89381"/>
                  </a:cubicBezTo>
                  <a:cubicBezTo>
                    <a:pt x="43310" y="89687"/>
                    <a:pt x="44152" y="90640"/>
                    <a:pt x="44314" y="91805"/>
                  </a:cubicBezTo>
                  <a:cubicBezTo>
                    <a:pt x="44467" y="92971"/>
                    <a:pt x="43905" y="94111"/>
                    <a:pt x="42893" y="94698"/>
                  </a:cubicBezTo>
                  <a:cubicBezTo>
                    <a:pt x="42439" y="94964"/>
                    <a:pt x="41932" y="95098"/>
                    <a:pt x="41426" y="95098"/>
                  </a:cubicBezTo>
                  <a:cubicBezTo>
                    <a:pt x="40943" y="95098"/>
                    <a:pt x="40461" y="94976"/>
                    <a:pt x="40026" y="94732"/>
                  </a:cubicBezTo>
                  <a:cubicBezTo>
                    <a:pt x="40001" y="94715"/>
                    <a:pt x="39973" y="94706"/>
                    <a:pt x="39944" y="94706"/>
                  </a:cubicBezTo>
                  <a:cubicBezTo>
                    <a:pt x="39915" y="94706"/>
                    <a:pt x="39886" y="94715"/>
                    <a:pt x="39856" y="94732"/>
                  </a:cubicBezTo>
                  <a:lnTo>
                    <a:pt x="37678" y="95999"/>
                  </a:lnTo>
                  <a:cubicBezTo>
                    <a:pt x="37644" y="96025"/>
                    <a:pt x="37619" y="96059"/>
                    <a:pt x="37602" y="96101"/>
                  </a:cubicBezTo>
                  <a:cubicBezTo>
                    <a:pt x="37593" y="96144"/>
                    <a:pt x="37602" y="96195"/>
                    <a:pt x="37619" y="96229"/>
                  </a:cubicBezTo>
                  <a:lnTo>
                    <a:pt x="40434" y="101069"/>
                  </a:lnTo>
                  <a:cubicBezTo>
                    <a:pt x="40460" y="101112"/>
                    <a:pt x="40494" y="101146"/>
                    <a:pt x="40536" y="101154"/>
                  </a:cubicBezTo>
                  <a:lnTo>
                    <a:pt x="40579" y="101154"/>
                  </a:lnTo>
                  <a:cubicBezTo>
                    <a:pt x="40613" y="101154"/>
                    <a:pt x="40647" y="101154"/>
                    <a:pt x="40673" y="101137"/>
                  </a:cubicBezTo>
                  <a:lnTo>
                    <a:pt x="94513" y="69840"/>
                  </a:lnTo>
                  <a:cubicBezTo>
                    <a:pt x="94556" y="69815"/>
                    <a:pt x="94590" y="69772"/>
                    <a:pt x="94607" y="69730"/>
                  </a:cubicBezTo>
                  <a:cubicBezTo>
                    <a:pt x="94615" y="69687"/>
                    <a:pt x="94607" y="69645"/>
                    <a:pt x="94581" y="69602"/>
                  </a:cubicBezTo>
                  <a:lnTo>
                    <a:pt x="54173" y="83"/>
                  </a:lnTo>
                  <a:cubicBezTo>
                    <a:pt x="54140" y="28"/>
                    <a:pt x="54085" y="1"/>
                    <a:pt x="54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5489275" y="2656850"/>
              <a:ext cx="784800" cy="460025"/>
            </a:xfrm>
            <a:custGeom>
              <a:avLst/>
              <a:gdLst/>
              <a:ahLst/>
              <a:cxnLst/>
              <a:rect l="l" t="t" r="r" b="b"/>
              <a:pathLst>
                <a:path w="31392" h="18401" extrusionOk="0">
                  <a:moveTo>
                    <a:pt x="31135" y="1"/>
                  </a:moveTo>
                  <a:cubicBezTo>
                    <a:pt x="31097" y="1"/>
                    <a:pt x="31059" y="11"/>
                    <a:pt x="31025" y="34"/>
                  </a:cubicBezTo>
                  <a:lnTo>
                    <a:pt x="153" y="17983"/>
                  </a:lnTo>
                  <a:cubicBezTo>
                    <a:pt x="43" y="18043"/>
                    <a:pt x="0" y="18179"/>
                    <a:pt x="68" y="18290"/>
                  </a:cubicBezTo>
                  <a:cubicBezTo>
                    <a:pt x="102" y="18358"/>
                    <a:pt x="179" y="18400"/>
                    <a:pt x="255" y="18400"/>
                  </a:cubicBezTo>
                  <a:cubicBezTo>
                    <a:pt x="298" y="18400"/>
                    <a:pt x="341" y="18392"/>
                    <a:pt x="375" y="18375"/>
                  </a:cubicBezTo>
                  <a:lnTo>
                    <a:pt x="31255" y="425"/>
                  </a:lnTo>
                  <a:cubicBezTo>
                    <a:pt x="31357" y="357"/>
                    <a:pt x="31391" y="221"/>
                    <a:pt x="31332" y="119"/>
                  </a:cubicBezTo>
                  <a:cubicBezTo>
                    <a:pt x="31292" y="44"/>
                    <a:pt x="31213" y="1"/>
                    <a:pt x="3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5602400" y="2851400"/>
              <a:ext cx="784800" cy="460075"/>
            </a:xfrm>
            <a:custGeom>
              <a:avLst/>
              <a:gdLst/>
              <a:ahLst/>
              <a:cxnLst/>
              <a:rect l="l" t="t" r="r" b="b"/>
              <a:pathLst>
                <a:path w="31392" h="18403" extrusionOk="0">
                  <a:moveTo>
                    <a:pt x="31140" y="1"/>
                  </a:moveTo>
                  <a:cubicBezTo>
                    <a:pt x="31101" y="1"/>
                    <a:pt x="31062" y="12"/>
                    <a:pt x="31026" y="36"/>
                  </a:cubicBezTo>
                  <a:lnTo>
                    <a:pt x="146" y="17977"/>
                  </a:lnTo>
                  <a:cubicBezTo>
                    <a:pt x="35" y="18036"/>
                    <a:pt x="1" y="18172"/>
                    <a:pt x="61" y="18283"/>
                  </a:cubicBezTo>
                  <a:cubicBezTo>
                    <a:pt x="95" y="18351"/>
                    <a:pt x="171" y="18394"/>
                    <a:pt x="256" y="18402"/>
                  </a:cubicBezTo>
                  <a:cubicBezTo>
                    <a:pt x="290" y="18402"/>
                    <a:pt x="333" y="18385"/>
                    <a:pt x="367" y="18368"/>
                  </a:cubicBezTo>
                  <a:lnTo>
                    <a:pt x="31247" y="418"/>
                  </a:lnTo>
                  <a:cubicBezTo>
                    <a:pt x="31358" y="350"/>
                    <a:pt x="31392" y="214"/>
                    <a:pt x="31324" y="112"/>
                  </a:cubicBezTo>
                  <a:cubicBezTo>
                    <a:pt x="31285" y="40"/>
                    <a:pt x="31214" y="1"/>
                    <a:pt x="31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5715350" y="3045700"/>
              <a:ext cx="784775" cy="459950"/>
            </a:xfrm>
            <a:custGeom>
              <a:avLst/>
              <a:gdLst/>
              <a:ahLst/>
              <a:cxnLst/>
              <a:rect l="l" t="t" r="r" b="b"/>
              <a:pathLst>
                <a:path w="31391" h="18398" extrusionOk="0">
                  <a:moveTo>
                    <a:pt x="31141" y="0"/>
                  </a:moveTo>
                  <a:cubicBezTo>
                    <a:pt x="31101" y="0"/>
                    <a:pt x="31061" y="12"/>
                    <a:pt x="31025" y="39"/>
                  </a:cubicBezTo>
                  <a:lnTo>
                    <a:pt x="145" y="17980"/>
                  </a:lnTo>
                  <a:cubicBezTo>
                    <a:pt x="34" y="18048"/>
                    <a:pt x="0" y="18184"/>
                    <a:pt x="60" y="18295"/>
                  </a:cubicBezTo>
                  <a:cubicBezTo>
                    <a:pt x="102" y="18355"/>
                    <a:pt x="179" y="18397"/>
                    <a:pt x="255" y="18397"/>
                  </a:cubicBezTo>
                  <a:cubicBezTo>
                    <a:pt x="298" y="18397"/>
                    <a:pt x="332" y="18389"/>
                    <a:pt x="374" y="18363"/>
                  </a:cubicBezTo>
                  <a:lnTo>
                    <a:pt x="31255" y="413"/>
                  </a:lnTo>
                  <a:cubicBezTo>
                    <a:pt x="31357" y="354"/>
                    <a:pt x="31391" y="226"/>
                    <a:pt x="31323" y="116"/>
                  </a:cubicBezTo>
                  <a:cubicBezTo>
                    <a:pt x="31290" y="43"/>
                    <a:pt x="31216" y="0"/>
                    <a:pt x="3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5828275" y="3240100"/>
              <a:ext cx="784800" cy="459950"/>
            </a:xfrm>
            <a:custGeom>
              <a:avLst/>
              <a:gdLst/>
              <a:ahLst/>
              <a:cxnLst/>
              <a:rect l="l" t="t" r="r" b="b"/>
              <a:pathLst>
                <a:path w="31392" h="18398" extrusionOk="0">
                  <a:moveTo>
                    <a:pt x="31144" y="1"/>
                  </a:moveTo>
                  <a:cubicBezTo>
                    <a:pt x="31105" y="1"/>
                    <a:pt x="31067" y="10"/>
                    <a:pt x="31034" y="30"/>
                  </a:cubicBezTo>
                  <a:lnTo>
                    <a:pt x="154" y="17980"/>
                  </a:lnTo>
                  <a:cubicBezTo>
                    <a:pt x="43" y="18039"/>
                    <a:pt x="0" y="18184"/>
                    <a:pt x="68" y="18286"/>
                  </a:cubicBezTo>
                  <a:cubicBezTo>
                    <a:pt x="107" y="18356"/>
                    <a:pt x="175" y="18398"/>
                    <a:pt x="245" y="18398"/>
                  </a:cubicBezTo>
                  <a:cubicBezTo>
                    <a:pt x="251" y="18398"/>
                    <a:pt x="258" y="18397"/>
                    <a:pt x="264" y="18396"/>
                  </a:cubicBezTo>
                  <a:cubicBezTo>
                    <a:pt x="307" y="18396"/>
                    <a:pt x="341" y="18388"/>
                    <a:pt x="375" y="18362"/>
                  </a:cubicBezTo>
                  <a:lnTo>
                    <a:pt x="31255" y="421"/>
                  </a:lnTo>
                  <a:cubicBezTo>
                    <a:pt x="31357" y="362"/>
                    <a:pt x="31391" y="226"/>
                    <a:pt x="31340" y="115"/>
                  </a:cubicBezTo>
                  <a:cubicBezTo>
                    <a:pt x="31300" y="41"/>
                    <a:pt x="31222" y="1"/>
                    <a:pt x="3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939500" y="3434425"/>
              <a:ext cx="788675" cy="460225"/>
            </a:xfrm>
            <a:custGeom>
              <a:avLst/>
              <a:gdLst/>
              <a:ahLst/>
              <a:cxnLst/>
              <a:rect l="l" t="t" r="r" b="b"/>
              <a:pathLst>
                <a:path w="31547" h="18409" extrusionOk="0">
                  <a:moveTo>
                    <a:pt x="31218" y="1"/>
                  </a:moveTo>
                  <a:cubicBezTo>
                    <a:pt x="31181" y="1"/>
                    <a:pt x="31142" y="10"/>
                    <a:pt x="31102" y="32"/>
                  </a:cubicBezTo>
                  <a:lnTo>
                    <a:pt x="222" y="17982"/>
                  </a:lnTo>
                  <a:cubicBezTo>
                    <a:pt x="0" y="18080"/>
                    <a:pt x="79" y="18409"/>
                    <a:pt x="315" y="18409"/>
                  </a:cubicBezTo>
                  <a:cubicBezTo>
                    <a:pt x="323" y="18409"/>
                    <a:pt x="332" y="18408"/>
                    <a:pt x="341" y="18407"/>
                  </a:cubicBezTo>
                  <a:cubicBezTo>
                    <a:pt x="375" y="18407"/>
                    <a:pt x="409" y="18399"/>
                    <a:pt x="443" y="18373"/>
                  </a:cubicBezTo>
                  <a:lnTo>
                    <a:pt x="31323" y="424"/>
                  </a:lnTo>
                  <a:cubicBezTo>
                    <a:pt x="31547" y="301"/>
                    <a:pt x="31422" y="1"/>
                    <a:pt x="31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052425" y="3628950"/>
              <a:ext cx="786925" cy="460100"/>
            </a:xfrm>
            <a:custGeom>
              <a:avLst/>
              <a:gdLst/>
              <a:ahLst/>
              <a:cxnLst/>
              <a:rect l="l" t="t" r="r" b="b"/>
              <a:pathLst>
                <a:path w="31477" h="18404" extrusionOk="0">
                  <a:moveTo>
                    <a:pt x="31219" y="0"/>
                  </a:moveTo>
                  <a:cubicBezTo>
                    <a:pt x="31179" y="0"/>
                    <a:pt x="31138" y="11"/>
                    <a:pt x="31102" y="35"/>
                  </a:cubicBezTo>
                  <a:lnTo>
                    <a:pt x="222" y="17976"/>
                  </a:lnTo>
                  <a:cubicBezTo>
                    <a:pt x="0" y="18075"/>
                    <a:pt x="80" y="18403"/>
                    <a:pt x="315" y="18403"/>
                  </a:cubicBezTo>
                  <a:cubicBezTo>
                    <a:pt x="323" y="18403"/>
                    <a:pt x="332" y="18403"/>
                    <a:pt x="341" y="18402"/>
                  </a:cubicBezTo>
                  <a:cubicBezTo>
                    <a:pt x="375" y="18402"/>
                    <a:pt x="418" y="18385"/>
                    <a:pt x="443" y="18368"/>
                  </a:cubicBezTo>
                  <a:lnTo>
                    <a:pt x="31324" y="418"/>
                  </a:lnTo>
                  <a:cubicBezTo>
                    <a:pt x="31434" y="358"/>
                    <a:pt x="31477" y="214"/>
                    <a:pt x="31409" y="112"/>
                  </a:cubicBezTo>
                  <a:cubicBezTo>
                    <a:pt x="31370" y="40"/>
                    <a:pt x="31295" y="0"/>
                    <a:pt x="3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167500" y="3823350"/>
              <a:ext cx="786550" cy="460050"/>
            </a:xfrm>
            <a:custGeom>
              <a:avLst/>
              <a:gdLst/>
              <a:ahLst/>
              <a:cxnLst/>
              <a:rect l="l" t="t" r="r" b="b"/>
              <a:pathLst>
                <a:path w="31462" h="18402" extrusionOk="0">
                  <a:moveTo>
                    <a:pt x="31135" y="0"/>
                  </a:moveTo>
                  <a:cubicBezTo>
                    <a:pt x="31098" y="0"/>
                    <a:pt x="31058" y="11"/>
                    <a:pt x="31017" y="35"/>
                  </a:cubicBezTo>
                  <a:lnTo>
                    <a:pt x="136" y="17984"/>
                  </a:lnTo>
                  <a:cubicBezTo>
                    <a:pt x="34" y="18044"/>
                    <a:pt x="0" y="18180"/>
                    <a:pt x="51" y="18290"/>
                  </a:cubicBezTo>
                  <a:cubicBezTo>
                    <a:pt x="102" y="18359"/>
                    <a:pt x="179" y="18401"/>
                    <a:pt x="255" y="18401"/>
                  </a:cubicBezTo>
                  <a:cubicBezTo>
                    <a:pt x="289" y="18393"/>
                    <a:pt x="332" y="18384"/>
                    <a:pt x="366" y="18367"/>
                  </a:cubicBezTo>
                  <a:lnTo>
                    <a:pt x="31246" y="426"/>
                  </a:lnTo>
                  <a:cubicBezTo>
                    <a:pt x="31462" y="304"/>
                    <a:pt x="31338" y="0"/>
                    <a:pt x="3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6280425" y="4017575"/>
              <a:ext cx="786775" cy="460075"/>
            </a:xfrm>
            <a:custGeom>
              <a:avLst/>
              <a:gdLst/>
              <a:ahLst/>
              <a:cxnLst/>
              <a:rect l="l" t="t" r="r" b="b"/>
              <a:pathLst>
                <a:path w="31471" h="18403" extrusionOk="0">
                  <a:moveTo>
                    <a:pt x="31138" y="1"/>
                  </a:moveTo>
                  <a:cubicBezTo>
                    <a:pt x="31102" y="1"/>
                    <a:pt x="31064" y="10"/>
                    <a:pt x="31025" y="32"/>
                  </a:cubicBezTo>
                  <a:lnTo>
                    <a:pt x="145" y="17982"/>
                  </a:lnTo>
                  <a:cubicBezTo>
                    <a:pt x="34" y="18050"/>
                    <a:pt x="0" y="18186"/>
                    <a:pt x="60" y="18297"/>
                  </a:cubicBezTo>
                  <a:cubicBezTo>
                    <a:pt x="99" y="18359"/>
                    <a:pt x="166" y="18400"/>
                    <a:pt x="236" y="18400"/>
                  </a:cubicBezTo>
                  <a:cubicBezTo>
                    <a:pt x="242" y="18400"/>
                    <a:pt x="249" y="18400"/>
                    <a:pt x="255" y="18399"/>
                  </a:cubicBezTo>
                  <a:cubicBezTo>
                    <a:pt x="267" y="18401"/>
                    <a:pt x="278" y="18402"/>
                    <a:pt x="288" y="18402"/>
                  </a:cubicBezTo>
                  <a:cubicBezTo>
                    <a:pt x="316" y="18402"/>
                    <a:pt x="341" y="18394"/>
                    <a:pt x="366" y="18382"/>
                  </a:cubicBezTo>
                  <a:lnTo>
                    <a:pt x="31246" y="432"/>
                  </a:lnTo>
                  <a:cubicBezTo>
                    <a:pt x="31470" y="302"/>
                    <a:pt x="31339" y="1"/>
                    <a:pt x="3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0"/>
          <p:cNvGrpSpPr/>
          <p:nvPr/>
        </p:nvGrpSpPr>
        <p:grpSpPr>
          <a:xfrm>
            <a:off x="599073" y="138707"/>
            <a:ext cx="816965" cy="1648442"/>
            <a:chOff x="2086250" y="3038425"/>
            <a:chExt cx="674175" cy="1360325"/>
          </a:xfrm>
        </p:grpSpPr>
        <p:sp>
          <p:nvSpPr>
            <p:cNvPr id="631" name="Google Shape;631;p40"/>
            <p:cNvSpPr/>
            <p:nvPr/>
          </p:nvSpPr>
          <p:spPr>
            <a:xfrm>
              <a:off x="2089875" y="3041975"/>
              <a:ext cx="419175" cy="409225"/>
            </a:xfrm>
            <a:custGeom>
              <a:avLst/>
              <a:gdLst/>
              <a:ahLst/>
              <a:cxnLst/>
              <a:rect l="l" t="t" r="r" b="b"/>
              <a:pathLst>
                <a:path w="16767" h="16369" extrusionOk="0">
                  <a:moveTo>
                    <a:pt x="2283" y="0"/>
                  </a:moveTo>
                  <a:cubicBezTo>
                    <a:pt x="2283" y="0"/>
                    <a:pt x="0" y="4173"/>
                    <a:pt x="1552" y="10883"/>
                  </a:cubicBezTo>
                  <a:cubicBezTo>
                    <a:pt x="2664" y="15688"/>
                    <a:pt x="6183" y="16369"/>
                    <a:pt x="8086" y="16369"/>
                  </a:cubicBezTo>
                  <a:cubicBezTo>
                    <a:pt x="8838" y="16369"/>
                    <a:pt x="9338" y="16263"/>
                    <a:pt x="9338" y="16263"/>
                  </a:cubicBezTo>
                  <a:lnTo>
                    <a:pt x="13001" y="14311"/>
                  </a:lnTo>
                  <a:cubicBezTo>
                    <a:pt x="13001" y="14311"/>
                    <a:pt x="16766" y="11056"/>
                    <a:pt x="13490" y="6304"/>
                  </a:cubicBezTo>
                  <a:cubicBezTo>
                    <a:pt x="10214" y="1552"/>
                    <a:pt x="2283" y="0"/>
                    <a:pt x="2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086250" y="3038425"/>
              <a:ext cx="425200" cy="416175"/>
            </a:xfrm>
            <a:custGeom>
              <a:avLst/>
              <a:gdLst/>
              <a:ahLst/>
              <a:cxnLst/>
              <a:rect l="l" t="t" r="r" b="b"/>
              <a:pathLst>
                <a:path w="17008" h="16647" extrusionOk="0">
                  <a:moveTo>
                    <a:pt x="2511" y="308"/>
                  </a:moveTo>
                  <a:cubicBezTo>
                    <a:pt x="3463" y="522"/>
                    <a:pt x="10518" y="2177"/>
                    <a:pt x="13518" y="6522"/>
                  </a:cubicBezTo>
                  <a:cubicBezTo>
                    <a:pt x="16670" y="11101"/>
                    <a:pt x="13201" y="14212"/>
                    <a:pt x="13077" y="14322"/>
                  </a:cubicBezTo>
                  <a:lnTo>
                    <a:pt x="9442" y="16267"/>
                  </a:lnTo>
                  <a:cubicBezTo>
                    <a:pt x="9044" y="16330"/>
                    <a:pt x="8643" y="16362"/>
                    <a:pt x="8242" y="16362"/>
                  </a:cubicBezTo>
                  <a:cubicBezTo>
                    <a:pt x="7558" y="16362"/>
                    <a:pt x="6875" y="16270"/>
                    <a:pt x="6214" y="16087"/>
                  </a:cubicBezTo>
                  <a:cubicBezTo>
                    <a:pt x="3938" y="15432"/>
                    <a:pt x="2463" y="13715"/>
                    <a:pt x="1835" y="10991"/>
                  </a:cubicBezTo>
                  <a:cubicBezTo>
                    <a:pt x="442" y="4970"/>
                    <a:pt x="2187" y="970"/>
                    <a:pt x="2511" y="308"/>
                  </a:cubicBezTo>
                  <a:close/>
                  <a:moveTo>
                    <a:pt x="2424" y="1"/>
                  </a:moveTo>
                  <a:cubicBezTo>
                    <a:pt x="2373" y="1"/>
                    <a:pt x="2327" y="28"/>
                    <a:pt x="2304" y="73"/>
                  </a:cubicBezTo>
                  <a:cubicBezTo>
                    <a:pt x="2276" y="122"/>
                    <a:pt x="0" y="4370"/>
                    <a:pt x="1552" y="11060"/>
                  </a:cubicBezTo>
                  <a:cubicBezTo>
                    <a:pt x="2690" y="15963"/>
                    <a:pt x="6339" y="16646"/>
                    <a:pt x="8276" y="16646"/>
                  </a:cubicBezTo>
                  <a:cubicBezTo>
                    <a:pt x="8690" y="16646"/>
                    <a:pt x="9104" y="16612"/>
                    <a:pt x="9518" y="16550"/>
                  </a:cubicBezTo>
                  <a:lnTo>
                    <a:pt x="9552" y="16536"/>
                  </a:lnTo>
                  <a:lnTo>
                    <a:pt x="13242" y="14570"/>
                  </a:lnTo>
                  <a:cubicBezTo>
                    <a:pt x="13277" y="14536"/>
                    <a:pt x="17008" y="11101"/>
                    <a:pt x="13752" y="6363"/>
                  </a:cubicBezTo>
                  <a:cubicBezTo>
                    <a:pt x="10490" y="1618"/>
                    <a:pt x="2532" y="18"/>
                    <a:pt x="2456" y="4"/>
                  </a:cubicBezTo>
                  <a:cubicBezTo>
                    <a:pt x="2445" y="2"/>
                    <a:pt x="2434" y="1"/>
                    <a:pt x="2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2226075" y="3291400"/>
              <a:ext cx="290725" cy="213175"/>
            </a:xfrm>
            <a:custGeom>
              <a:avLst/>
              <a:gdLst/>
              <a:ahLst/>
              <a:cxnLst/>
              <a:rect l="l" t="t" r="r" b="b"/>
              <a:pathLst>
                <a:path w="11629" h="8527" extrusionOk="0">
                  <a:moveTo>
                    <a:pt x="6844" y="1"/>
                  </a:moveTo>
                  <a:cubicBezTo>
                    <a:pt x="6015" y="1"/>
                    <a:pt x="5134" y="170"/>
                    <a:pt x="4270" y="527"/>
                  </a:cubicBezTo>
                  <a:cubicBezTo>
                    <a:pt x="1525" y="1665"/>
                    <a:pt x="1" y="4258"/>
                    <a:pt x="856" y="6320"/>
                  </a:cubicBezTo>
                  <a:cubicBezTo>
                    <a:pt x="1436" y="7730"/>
                    <a:pt x="2982" y="8527"/>
                    <a:pt x="4778" y="8527"/>
                  </a:cubicBezTo>
                  <a:cubicBezTo>
                    <a:pt x="5609" y="8527"/>
                    <a:pt x="6493" y="8356"/>
                    <a:pt x="7359" y="7996"/>
                  </a:cubicBezTo>
                  <a:cubicBezTo>
                    <a:pt x="10104" y="6865"/>
                    <a:pt x="11628" y="4272"/>
                    <a:pt x="10773" y="2210"/>
                  </a:cubicBezTo>
                  <a:cubicBezTo>
                    <a:pt x="10193" y="798"/>
                    <a:pt x="8643" y="1"/>
                    <a:pt x="6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234350" y="3285950"/>
              <a:ext cx="276250" cy="220525"/>
            </a:xfrm>
            <a:custGeom>
              <a:avLst/>
              <a:gdLst/>
              <a:ahLst/>
              <a:cxnLst/>
              <a:rect l="l" t="t" r="r" b="b"/>
              <a:pathLst>
                <a:path w="11050" h="8821" extrusionOk="0">
                  <a:moveTo>
                    <a:pt x="6559" y="290"/>
                  </a:moveTo>
                  <a:cubicBezTo>
                    <a:pt x="7015" y="290"/>
                    <a:pt x="7463" y="345"/>
                    <a:pt x="7904" y="462"/>
                  </a:cubicBezTo>
                  <a:cubicBezTo>
                    <a:pt x="9084" y="759"/>
                    <a:pt x="9953" y="1448"/>
                    <a:pt x="10353" y="2407"/>
                  </a:cubicBezTo>
                  <a:cubicBezTo>
                    <a:pt x="10746" y="3359"/>
                    <a:pt x="10629" y="4462"/>
                    <a:pt x="9994" y="5517"/>
                  </a:cubicBezTo>
                  <a:cubicBezTo>
                    <a:pt x="9366" y="6580"/>
                    <a:pt x="8304" y="7455"/>
                    <a:pt x="7015" y="8000"/>
                  </a:cubicBezTo>
                  <a:cubicBezTo>
                    <a:pt x="6179" y="8351"/>
                    <a:pt x="5303" y="8531"/>
                    <a:pt x="4471" y="8531"/>
                  </a:cubicBezTo>
                  <a:cubicBezTo>
                    <a:pt x="4011" y="8531"/>
                    <a:pt x="3565" y="8476"/>
                    <a:pt x="3146" y="8366"/>
                  </a:cubicBezTo>
                  <a:cubicBezTo>
                    <a:pt x="1966" y="8055"/>
                    <a:pt x="1090" y="7352"/>
                    <a:pt x="697" y="6407"/>
                  </a:cubicBezTo>
                  <a:cubicBezTo>
                    <a:pt x="297" y="5455"/>
                    <a:pt x="421" y="4352"/>
                    <a:pt x="1049" y="3297"/>
                  </a:cubicBezTo>
                  <a:cubicBezTo>
                    <a:pt x="1677" y="2235"/>
                    <a:pt x="2739" y="1345"/>
                    <a:pt x="4035" y="814"/>
                  </a:cubicBezTo>
                  <a:cubicBezTo>
                    <a:pt x="4828" y="476"/>
                    <a:pt x="5690" y="297"/>
                    <a:pt x="6559" y="290"/>
                  </a:cubicBezTo>
                  <a:close/>
                  <a:moveTo>
                    <a:pt x="6569" y="0"/>
                  </a:moveTo>
                  <a:cubicBezTo>
                    <a:pt x="5698" y="0"/>
                    <a:pt x="4792" y="185"/>
                    <a:pt x="3918" y="545"/>
                  </a:cubicBezTo>
                  <a:cubicBezTo>
                    <a:pt x="2566" y="1104"/>
                    <a:pt x="1470" y="2014"/>
                    <a:pt x="801" y="3152"/>
                  </a:cubicBezTo>
                  <a:cubicBezTo>
                    <a:pt x="125" y="4290"/>
                    <a:pt x="1" y="5476"/>
                    <a:pt x="428" y="6517"/>
                  </a:cubicBezTo>
                  <a:cubicBezTo>
                    <a:pt x="863" y="7566"/>
                    <a:pt x="1801" y="8311"/>
                    <a:pt x="3077" y="8642"/>
                  </a:cubicBezTo>
                  <a:cubicBezTo>
                    <a:pt x="3539" y="8759"/>
                    <a:pt x="4015" y="8821"/>
                    <a:pt x="4490" y="8821"/>
                  </a:cubicBezTo>
                  <a:cubicBezTo>
                    <a:pt x="5394" y="8814"/>
                    <a:pt x="6290" y="8628"/>
                    <a:pt x="7125" y="8276"/>
                  </a:cubicBezTo>
                  <a:cubicBezTo>
                    <a:pt x="8477" y="7711"/>
                    <a:pt x="9573" y="6807"/>
                    <a:pt x="10249" y="5669"/>
                  </a:cubicBezTo>
                  <a:cubicBezTo>
                    <a:pt x="10918" y="4531"/>
                    <a:pt x="11049" y="3338"/>
                    <a:pt x="10615" y="2297"/>
                  </a:cubicBezTo>
                  <a:cubicBezTo>
                    <a:pt x="10187" y="1255"/>
                    <a:pt x="9228" y="504"/>
                    <a:pt x="7973" y="173"/>
                  </a:cubicBezTo>
                  <a:cubicBezTo>
                    <a:pt x="7523" y="57"/>
                    <a:pt x="7052" y="0"/>
                    <a:pt x="6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2281600" y="3362100"/>
              <a:ext cx="478825" cy="1033025"/>
            </a:xfrm>
            <a:custGeom>
              <a:avLst/>
              <a:gdLst/>
              <a:ahLst/>
              <a:cxnLst/>
              <a:rect l="l" t="t" r="r" b="b"/>
              <a:pathLst>
                <a:path w="19153" h="41321" extrusionOk="0">
                  <a:moveTo>
                    <a:pt x="6436" y="1"/>
                  </a:moveTo>
                  <a:cubicBezTo>
                    <a:pt x="3792" y="1"/>
                    <a:pt x="1415" y="1701"/>
                    <a:pt x="580" y="4251"/>
                  </a:cubicBezTo>
                  <a:lnTo>
                    <a:pt x="552" y="4334"/>
                  </a:lnTo>
                  <a:cubicBezTo>
                    <a:pt x="0" y="6023"/>
                    <a:pt x="200" y="7872"/>
                    <a:pt x="1104" y="9403"/>
                  </a:cubicBezTo>
                  <a:cubicBezTo>
                    <a:pt x="7449" y="20313"/>
                    <a:pt x="6311" y="36658"/>
                    <a:pt x="6290" y="36851"/>
                  </a:cubicBezTo>
                  <a:cubicBezTo>
                    <a:pt x="5973" y="38982"/>
                    <a:pt x="7435" y="40962"/>
                    <a:pt x="9566" y="41279"/>
                  </a:cubicBezTo>
                  <a:cubicBezTo>
                    <a:pt x="9752" y="41306"/>
                    <a:pt x="9945" y="41320"/>
                    <a:pt x="10145" y="41320"/>
                  </a:cubicBezTo>
                  <a:cubicBezTo>
                    <a:pt x="12070" y="41320"/>
                    <a:pt x="13704" y="39913"/>
                    <a:pt x="13987" y="38010"/>
                  </a:cubicBezTo>
                  <a:cubicBezTo>
                    <a:pt x="14125" y="37093"/>
                    <a:pt x="19152" y="16830"/>
                    <a:pt x="11890" y="3258"/>
                  </a:cubicBezTo>
                  <a:cubicBezTo>
                    <a:pt x="10904" y="1409"/>
                    <a:pt x="9049" y="196"/>
                    <a:pt x="6959" y="23"/>
                  </a:cubicBezTo>
                  <a:cubicBezTo>
                    <a:pt x="6784" y="8"/>
                    <a:pt x="6609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277800" y="3358400"/>
              <a:ext cx="457275" cy="1040350"/>
            </a:xfrm>
            <a:custGeom>
              <a:avLst/>
              <a:gdLst/>
              <a:ahLst/>
              <a:cxnLst/>
              <a:rect l="l" t="t" r="r" b="b"/>
              <a:pathLst>
                <a:path w="18291" h="41614" extrusionOk="0">
                  <a:moveTo>
                    <a:pt x="6571" y="295"/>
                  </a:moveTo>
                  <a:cubicBezTo>
                    <a:pt x="6576" y="295"/>
                    <a:pt x="6582" y="295"/>
                    <a:pt x="6587" y="295"/>
                  </a:cubicBezTo>
                  <a:cubicBezTo>
                    <a:pt x="6759" y="295"/>
                    <a:pt x="6925" y="302"/>
                    <a:pt x="7097" y="323"/>
                  </a:cubicBezTo>
                  <a:cubicBezTo>
                    <a:pt x="9139" y="475"/>
                    <a:pt x="10953" y="1668"/>
                    <a:pt x="11918" y="3475"/>
                  </a:cubicBezTo>
                  <a:cubicBezTo>
                    <a:pt x="17994" y="14840"/>
                    <a:pt x="15456" y="31172"/>
                    <a:pt x="14091" y="37668"/>
                  </a:cubicBezTo>
                  <a:cubicBezTo>
                    <a:pt x="14042" y="37916"/>
                    <a:pt x="14008" y="38068"/>
                    <a:pt x="14001" y="38130"/>
                  </a:cubicBezTo>
                  <a:cubicBezTo>
                    <a:pt x="13711" y="39958"/>
                    <a:pt x="12146" y="41310"/>
                    <a:pt x="10297" y="41330"/>
                  </a:cubicBezTo>
                  <a:cubicBezTo>
                    <a:pt x="10104" y="41330"/>
                    <a:pt x="9918" y="41310"/>
                    <a:pt x="9732" y="41289"/>
                  </a:cubicBezTo>
                  <a:cubicBezTo>
                    <a:pt x="7690" y="40979"/>
                    <a:pt x="6284" y="39068"/>
                    <a:pt x="6587" y="37027"/>
                  </a:cubicBezTo>
                  <a:cubicBezTo>
                    <a:pt x="6608" y="36875"/>
                    <a:pt x="7780" y="20468"/>
                    <a:pt x="1380" y="9475"/>
                  </a:cubicBezTo>
                  <a:cubicBezTo>
                    <a:pt x="497" y="7978"/>
                    <a:pt x="304" y="6178"/>
                    <a:pt x="849" y="4530"/>
                  </a:cubicBezTo>
                  <a:lnTo>
                    <a:pt x="870" y="4440"/>
                  </a:lnTo>
                  <a:cubicBezTo>
                    <a:pt x="1675" y="1969"/>
                    <a:pt x="3977" y="295"/>
                    <a:pt x="6571" y="295"/>
                  </a:cubicBezTo>
                  <a:close/>
                  <a:moveTo>
                    <a:pt x="6617" y="1"/>
                  </a:moveTo>
                  <a:cubicBezTo>
                    <a:pt x="6428" y="1"/>
                    <a:pt x="6239" y="9"/>
                    <a:pt x="6049" y="26"/>
                  </a:cubicBezTo>
                  <a:cubicBezTo>
                    <a:pt x="3525" y="247"/>
                    <a:pt x="1380" y="1950"/>
                    <a:pt x="594" y="4357"/>
                  </a:cubicBezTo>
                  <a:lnTo>
                    <a:pt x="573" y="4433"/>
                  </a:lnTo>
                  <a:cubicBezTo>
                    <a:pt x="1" y="6164"/>
                    <a:pt x="208" y="8054"/>
                    <a:pt x="1132" y="9620"/>
                  </a:cubicBezTo>
                  <a:cubicBezTo>
                    <a:pt x="7422" y="20433"/>
                    <a:pt x="6311" y="36827"/>
                    <a:pt x="6297" y="36985"/>
                  </a:cubicBezTo>
                  <a:cubicBezTo>
                    <a:pt x="5973" y="39185"/>
                    <a:pt x="7490" y="41241"/>
                    <a:pt x="9691" y="41572"/>
                  </a:cubicBezTo>
                  <a:cubicBezTo>
                    <a:pt x="9891" y="41599"/>
                    <a:pt x="10091" y="41613"/>
                    <a:pt x="10297" y="41613"/>
                  </a:cubicBezTo>
                  <a:cubicBezTo>
                    <a:pt x="12291" y="41599"/>
                    <a:pt x="13980" y="40144"/>
                    <a:pt x="14284" y="38172"/>
                  </a:cubicBezTo>
                  <a:cubicBezTo>
                    <a:pt x="14291" y="38116"/>
                    <a:pt x="14325" y="37965"/>
                    <a:pt x="14380" y="37723"/>
                  </a:cubicBezTo>
                  <a:cubicBezTo>
                    <a:pt x="15753" y="31199"/>
                    <a:pt x="18291" y="14785"/>
                    <a:pt x="12173" y="3337"/>
                  </a:cubicBezTo>
                  <a:cubicBezTo>
                    <a:pt x="11070" y="1271"/>
                    <a:pt x="8924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468675" y="4239925"/>
              <a:ext cx="61575" cy="119350"/>
            </a:xfrm>
            <a:custGeom>
              <a:avLst/>
              <a:gdLst/>
              <a:ahLst/>
              <a:cxnLst/>
              <a:rect l="l" t="t" r="r" b="b"/>
              <a:pathLst>
                <a:path w="2463" h="4774" extrusionOk="0">
                  <a:moveTo>
                    <a:pt x="428" y="0"/>
                  </a:moveTo>
                  <a:cubicBezTo>
                    <a:pt x="345" y="0"/>
                    <a:pt x="283" y="62"/>
                    <a:pt x="283" y="138"/>
                  </a:cubicBezTo>
                  <a:cubicBezTo>
                    <a:pt x="255" y="1255"/>
                    <a:pt x="200" y="1904"/>
                    <a:pt x="200" y="1945"/>
                  </a:cubicBezTo>
                  <a:cubicBezTo>
                    <a:pt x="0" y="3304"/>
                    <a:pt x="931" y="4566"/>
                    <a:pt x="2290" y="4773"/>
                  </a:cubicBezTo>
                  <a:lnTo>
                    <a:pt x="2304" y="4773"/>
                  </a:lnTo>
                  <a:cubicBezTo>
                    <a:pt x="2308" y="4773"/>
                    <a:pt x="2312" y="4773"/>
                    <a:pt x="2317" y="4773"/>
                  </a:cubicBezTo>
                  <a:cubicBezTo>
                    <a:pt x="2387" y="4773"/>
                    <a:pt x="2449" y="4720"/>
                    <a:pt x="2456" y="4649"/>
                  </a:cubicBezTo>
                  <a:cubicBezTo>
                    <a:pt x="2462" y="4566"/>
                    <a:pt x="2407" y="4497"/>
                    <a:pt x="2331" y="4483"/>
                  </a:cubicBezTo>
                  <a:cubicBezTo>
                    <a:pt x="1138" y="4297"/>
                    <a:pt x="311" y="3186"/>
                    <a:pt x="483" y="1993"/>
                  </a:cubicBezTo>
                  <a:cubicBezTo>
                    <a:pt x="497" y="1945"/>
                    <a:pt x="545" y="1276"/>
                    <a:pt x="573" y="145"/>
                  </a:cubicBezTo>
                  <a:cubicBezTo>
                    <a:pt x="573" y="69"/>
                    <a:pt x="511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150400" y="3194225"/>
              <a:ext cx="99500" cy="205575"/>
            </a:xfrm>
            <a:custGeom>
              <a:avLst/>
              <a:gdLst/>
              <a:ahLst/>
              <a:cxnLst/>
              <a:rect l="l" t="t" r="r" b="b"/>
              <a:pathLst>
                <a:path w="3980" h="8223" extrusionOk="0">
                  <a:moveTo>
                    <a:pt x="152" y="0"/>
                  </a:moveTo>
                  <a:cubicBezTo>
                    <a:pt x="62" y="0"/>
                    <a:pt x="0" y="69"/>
                    <a:pt x="14" y="152"/>
                  </a:cubicBezTo>
                  <a:cubicBezTo>
                    <a:pt x="200" y="4973"/>
                    <a:pt x="3655" y="8152"/>
                    <a:pt x="3690" y="8186"/>
                  </a:cubicBezTo>
                  <a:cubicBezTo>
                    <a:pt x="3713" y="8209"/>
                    <a:pt x="3740" y="8223"/>
                    <a:pt x="3769" y="8223"/>
                  </a:cubicBezTo>
                  <a:cubicBezTo>
                    <a:pt x="3774" y="8223"/>
                    <a:pt x="3780" y="8222"/>
                    <a:pt x="3786" y="8221"/>
                  </a:cubicBezTo>
                  <a:cubicBezTo>
                    <a:pt x="3917" y="8221"/>
                    <a:pt x="3979" y="8062"/>
                    <a:pt x="3890" y="7973"/>
                  </a:cubicBezTo>
                  <a:cubicBezTo>
                    <a:pt x="3855" y="7938"/>
                    <a:pt x="483" y="4842"/>
                    <a:pt x="297" y="138"/>
                  </a:cubicBezTo>
                  <a:cubicBezTo>
                    <a:pt x="290" y="62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142200" y="3038825"/>
              <a:ext cx="107175" cy="246625"/>
            </a:xfrm>
            <a:custGeom>
              <a:avLst/>
              <a:gdLst/>
              <a:ahLst/>
              <a:cxnLst/>
              <a:rect l="l" t="t" r="r" b="b"/>
              <a:pathLst>
                <a:path w="4287" h="9865" extrusionOk="0">
                  <a:moveTo>
                    <a:pt x="216" y="1"/>
                  </a:moveTo>
                  <a:cubicBezTo>
                    <a:pt x="119" y="1"/>
                    <a:pt x="0" y="75"/>
                    <a:pt x="52" y="175"/>
                  </a:cubicBezTo>
                  <a:cubicBezTo>
                    <a:pt x="135" y="457"/>
                    <a:pt x="2100" y="7285"/>
                    <a:pt x="4004" y="9809"/>
                  </a:cubicBezTo>
                  <a:cubicBezTo>
                    <a:pt x="4032" y="9844"/>
                    <a:pt x="4073" y="9864"/>
                    <a:pt x="4114" y="9864"/>
                  </a:cubicBezTo>
                  <a:cubicBezTo>
                    <a:pt x="4149" y="9864"/>
                    <a:pt x="4183" y="9851"/>
                    <a:pt x="4211" y="9837"/>
                  </a:cubicBezTo>
                  <a:cubicBezTo>
                    <a:pt x="4273" y="9789"/>
                    <a:pt x="4287" y="9692"/>
                    <a:pt x="4238" y="9630"/>
                  </a:cubicBezTo>
                  <a:cubicBezTo>
                    <a:pt x="2363" y="7147"/>
                    <a:pt x="356" y="161"/>
                    <a:pt x="328" y="92"/>
                  </a:cubicBezTo>
                  <a:cubicBezTo>
                    <a:pt x="325" y="27"/>
                    <a:pt x="27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2299625" y="3193975"/>
              <a:ext cx="71650" cy="102325"/>
            </a:xfrm>
            <a:custGeom>
              <a:avLst/>
              <a:gdLst/>
              <a:ahLst/>
              <a:cxnLst/>
              <a:rect l="l" t="t" r="r" b="b"/>
              <a:pathLst>
                <a:path w="2866" h="4093" extrusionOk="0">
                  <a:moveTo>
                    <a:pt x="220" y="0"/>
                  </a:moveTo>
                  <a:cubicBezTo>
                    <a:pt x="103" y="0"/>
                    <a:pt x="0" y="153"/>
                    <a:pt x="121" y="258"/>
                  </a:cubicBezTo>
                  <a:cubicBezTo>
                    <a:pt x="135" y="279"/>
                    <a:pt x="2031" y="2196"/>
                    <a:pt x="2562" y="3989"/>
                  </a:cubicBezTo>
                  <a:cubicBezTo>
                    <a:pt x="2576" y="4052"/>
                    <a:pt x="2631" y="4093"/>
                    <a:pt x="2700" y="4093"/>
                  </a:cubicBezTo>
                  <a:lnTo>
                    <a:pt x="2742" y="4086"/>
                  </a:lnTo>
                  <a:cubicBezTo>
                    <a:pt x="2817" y="4065"/>
                    <a:pt x="2866" y="3983"/>
                    <a:pt x="2838" y="3907"/>
                  </a:cubicBezTo>
                  <a:cubicBezTo>
                    <a:pt x="2293" y="2045"/>
                    <a:pt x="404" y="127"/>
                    <a:pt x="328" y="52"/>
                  </a:cubicBezTo>
                  <a:cubicBezTo>
                    <a:pt x="295" y="15"/>
                    <a:pt x="257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2252975" y="3354975"/>
              <a:ext cx="56225" cy="95475"/>
            </a:xfrm>
            <a:custGeom>
              <a:avLst/>
              <a:gdLst/>
              <a:ahLst/>
              <a:cxnLst/>
              <a:rect l="l" t="t" r="r" b="b"/>
              <a:pathLst>
                <a:path w="2249" h="3819" extrusionOk="0">
                  <a:moveTo>
                    <a:pt x="379" y="0"/>
                  </a:moveTo>
                  <a:cubicBezTo>
                    <a:pt x="311" y="0"/>
                    <a:pt x="244" y="41"/>
                    <a:pt x="235" y="129"/>
                  </a:cubicBezTo>
                  <a:cubicBezTo>
                    <a:pt x="228" y="212"/>
                    <a:pt x="1" y="2267"/>
                    <a:pt x="1994" y="3784"/>
                  </a:cubicBezTo>
                  <a:cubicBezTo>
                    <a:pt x="2021" y="3805"/>
                    <a:pt x="2056" y="3819"/>
                    <a:pt x="2090" y="3819"/>
                  </a:cubicBezTo>
                  <a:cubicBezTo>
                    <a:pt x="2132" y="3819"/>
                    <a:pt x="2173" y="3791"/>
                    <a:pt x="2201" y="3756"/>
                  </a:cubicBezTo>
                  <a:cubicBezTo>
                    <a:pt x="2249" y="3694"/>
                    <a:pt x="2242" y="3598"/>
                    <a:pt x="2173" y="3550"/>
                  </a:cubicBezTo>
                  <a:cubicBezTo>
                    <a:pt x="325" y="2136"/>
                    <a:pt x="518" y="184"/>
                    <a:pt x="532" y="163"/>
                  </a:cubicBezTo>
                  <a:cubicBezTo>
                    <a:pt x="543" y="58"/>
                    <a:pt x="460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2435900" y="3500350"/>
              <a:ext cx="30025" cy="28625"/>
            </a:xfrm>
            <a:custGeom>
              <a:avLst/>
              <a:gdLst/>
              <a:ahLst/>
              <a:cxnLst/>
              <a:rect l="l" t="t" r="r" b="b"/>
              <a:pathLst>
                <a:path w="1201" h="1145" extrusionOk="0">
                  <a:moveTo>
                    <a:pt x="609" y="0"/>
                  </a:moveTo>
                  <a:cubicBezTo>
                    <a:pt x="588" y="0"/>
                    <a:pt x="567" y="1"/>
                    <a:pt x="546" y="4"/>
                  </a:cubicBezTo>
                  <a:cubicBezTo>
                    <a:pt x="235" y="38"/>
                    <a:pt x="1" y="321"/>
                    <a:pt x="35" y="631"/>
                  </a:cubicBezTo>
                  <a:cubicBezTo>
                    <a:pt x="61" y="927"/>
                    <a:pt x="309" y="1145"/>
                    <a:pt x="594" y="1145"/>
                  </a:cubicBezTo>
                  <a:cubicBezTo>
                    <a:pt x="614" y="1145"/>
                    <a:pt x="635" y="1144"/>
                    <a:pt x="656" y="1142"/>
                  </a:cubicBezTo>
                  <a:cubicBezTo>
                    <a:pt x="973" y="1107"/>
                    <a:pt x="1201" y="824"/>
                    <a:pt x="1166" y="514"/>
                  </a:cubicBezTo>
                  <a:cubicBezTo>
                    <a:pt x="1141" y="218"/>
                    <a:pt x="899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2531425" y="3465025"/>
              <a:ext cx="34000" cy="28550"/>
            </a:xfrm>
            <a:custGeom>
              <a:avLst/>
              <a:gdLst/>
              <a:ahLst/>
              <a:cxnLst/>
              <a:rect l="l" t="t" r="r" b="b"/>
              <a:pathLst>
                <a:path w="1360" h="1142" extrusionOk="0">
                  <a:moveTo>
                    <a:pt x="755" y="0"/>
                  </a:moveTo>
                  <a:cubicBezTo>
                    <a:pt x="738" y="0"/>
                    <a:pt x="721" y="1"/>
                    <a:pt x="704" y="3"/>
                  </a:cubicBezTo>
                  <a:cubicBezTo>
                    <a:pt x="194" y="51"/>
                    <a:pt x="1" y="686"/>
                    <a:pt x="394" y="1010"/>
                  </a:cubicBezTo>
                  <a:cubicBezTo>
                    <a:pt x="504" y="1101"/>
                    <a:pt x="630" y="1141"/>
                    <a:pt x="752" y="1141"/>
                  </a:cubicBezTo>
                  <a:cubicBezTo>
                    <a:pt x="1066" y="1141"/>
                    <a:pt x="1360" y="875"/>
                    <a:pt x="1325" y="513"/>
                  </a:cubicBezTo>
                  <a:cubicBezTo>
                    <a:pt x="1292" y="220"/>
                    <a:pt x="1044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2406250" y="3458650"/>
              <a:ext cx="48300" cy="30425"/>
            </a:xfrm>
            <a:custGeom>
              <a:avLst/>
              <a:gdLst/>
              <a:ahLst/>
              <a:cxnLst/>
              <a:rect l="l" t="t" r="r" b="b"/>
              <a:pathLst>
                <a:path w="1932" h="1217" extrusionOk="0">
                  <a:moveTo>
                    <a:pt x="1704" y="0"/>
                  </a:moveTo>
                  <a:cubicBezTo>
                    <a:pt x="1007" y="0"/>
                    <a:pt x="366" y="381"/>
                    <a:pt x="35" y="1003"/>
                  </a:cubicBezTo>
                  <a:cubicBezTo>
                    <a:pt x="1" y="1072"/>
                    <a:pt x="28" y="1154"/>
                    <a:pt x="97" y="1196"/>
                  </a:cubicBezTo>
                  <a:lnTo>
                    <a:pt x="166" y="1216"/>
                  </a:lnTo>
                  <a:cubicBezTo>
                    <a:pt x="221" y="1216"/>
                    <a:pt x="270" y="1189"/>
                    <a:pt x="290" y="1141"/>
                  </a:cubicBezTo>
                  <a:cubicBezTo>
                    <a:pt x="585" y="612"/>
                    <a:pt x="1132" y="291"/>
                    <a:pt x="1731" y="291"/>
                  </a:cubicBezTo>
                  <a:cubicBezTo>
                    <a:pt x="1750" y="291"/>
                    <a:pt x="1768" y="292"/>
                    <a:pt x="1787" y="292"/>
                  </a:cubicBezTo>
                  <a:cubicBezTo>
                    <a:pt x="1863" y="285"/>
                    <a:pt x="1925" y="223"/>
                    <a:pt x="1932" y="147"/>
                  </a:cubicBezTo>
                  <a:cubicBezTo>
                    <a:pt x="1932" y="65"/>
                    <a:pt x="1870" y="3"/>
                    <a:pt x="1794" y="3"/>
                  </a:cubicBezTo>
                  <a:cubicBezTo>
                    <a:pt x="1764" y="1"/>
                    <a:pt x="1734" y="0"/>
                    <a:pt x="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509700" y="3425025"/>
              <a:ext cx="54175" cy="19225"/>
            </a:xfrm>
            <a:custGeom>
              <a:avLst/>
              <a:gdLst/>
              <a:ahLst/>
              <a:cxnLst/>
              <a:rect l="l" t="t" r="r" b="b"/>
              <a:pathLst>
                <a:path w="2167" h="769" extrusionOk="0">
                  <a:moveTo>
                    <a:pt x="1374" y="0"/>
                  </a:moveTo>
                  <a:cubicBezTo>
                    <a:pt x="897" y="0"/>
                    <a:pt x="428" y="180"/>
                    <a:pt x="70" y="520"/>
                  </a:cubicBezTo>
                  <a:cubicBezTo>
                    <a:pt x="8" y="568"/>
                    <a:pt x="1" y="658"/>
                    <a:pt x="63" y="713"/>
                  </a:cubicBezTo>
                  <a:cubicBezTo>
                    <a:pt x="83" y="748"/>
                    <a:pt x="125" y="768"/>
                    <a:pt x="166" y="768"/>
                  </a:cubicBezTo>
                  <a:cubicBezTo>
                    <a:pt x="201" y="761"/>
                    <a:pt x="242" y="748"/>
                    <a:pt x="270" y="727"/>
                  </a:cubicBezTo>
                  <a:cubicBezTo>
                    <a:pt x="576" y="444"/>
                    <a:pt x="969" y="295"/>
                    <a:pt x="1368" y="295"/>
                  </a:cubicBezTo>
                  <a:cubicBezTo>
                    <a:pt x="1562" y="295"/>
                    <a:pt x="1758" y="330"/>
                    <a:pt x="1946" y="403"/>
                  </a:cubicBezTo>
                  <a:cubicBezTo>
                    <a:pt x="1960" y="407"/>
                    <a:pt x="1975" y="409"/>
                    <a:pt x="1990" y="409"/>
                  </a:cubicBezTo>
                  <a:cubicBezTo>
                    <a:pt x="2052" y="409"/>
                    <a:pt x="2111" y="376"/>
                    <a:pt x="2139" y="320"/>
                  </a:cubicBezTo>
                  <a:cubicBezTo>
                    <a:pt x="2166" y="244"/>
                    <a:pt x="2125" y="161"/>
                    <a:pt x="2056" y="127"/>
                  </a:cubicBezTo>
                  <a:cubicBezTo>
                    <a:pt x="1834" y="42"/>
                    <a:pt x="1603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2462300" y="3553025"/>
              <a:ext cx="107425" cy="53375"/>
            </a:xfrm>
            <a:custGeom>
              <a:avLst/>
              <a:gdLst/>
              <a:ahLst/>
              <a:cxnLst/>
              <a:rect l="l" t="t" r="r" b="b"/>
              <a:pathLst>
                <a:path w="4297" h="2135" extrusionOk="0">
                  <a:moveTo>
                    <a:pt x="4131" y="0"/>
                  </a:moveTo>
                  <a:lnTo>
                    <a:pt x="0" y="683"/>
                  </a:lnTo>
                  <a:cubicBezTo>
                    <a:pt x="141" y="1544"/>
                    <a:pt x="983" y="2134"/>
                    <a:pt x="1964" y="2134"/>
                  </a:cubicBezTo>
                  <a:cubicBezTo>
                    <a:pt x="2092" y="2134"/>
                    <a:pt x="2221" y="2124"/>
                    <a:pt x="2352" y="2104"/>
                  </a:cubicBezTo>
                  <a:cubicBezTo>
                    <a:pt x="3490" y="1924"/>
                    <a:pt x="4297" y="972"/>
                    <a:pt x="4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2514025" y="3556450"/>
              <a:ext cx="31925" cy="18250"/>
            </a:xfrm>
            <a:custGeom>
              <a:avLst/>
              <a:gdLst/>
              <a:ahLst/>
              <a:cxnLst/>
              <a:rect l="l" t="t" r="r" b="b"/>
              <a:pathLst>
                <a:path w="1277" h="730" extrusionOk="0">
                  <a:moveTo>
                    <a:pt x="1228" y="1"/>
                  </a:moveTo>
                  <a:lnTo>
                    <a:pt x="0" y="201"/>
                  </a:lnTo>
                  <a:cubicBezTo>
                    <a:pt x="51" y="507"/>
                    <a:pt x="314" y="730"/>
                    <a:pt x="619" y="730"/>
                  </a:cubicBezTo>
                  <a:cubicBezTo>
                    <a:pt x="645" y="730"/>
                    <a:pt x="671" y="728"/>
                    <a:pt x="697" y="725"/>
                  </a:cubicBezTo>
                  <a:cubicBezTo>
                    <a:pt x="1042" y="684"/>
                    <a:pt x="1276" y="366"/>
                    <a:pt x="1235" y="29"/>
                  </a:cubicBezTo>
                  <a:cubicBezTo>
                    <a:pt x="1235" y="22"/>
                    <a:pt x="1228" y="8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2473325" y="3581450"/>
              <a:ext cx="51925" cy="25050"/>
            </a:xfrm>
            <a:custGeom>
              <a:avLst/>
              <a:gdLst/>
              <a:ahLst/>
              <a:cxnLst/>
              <a:rect l="l" t="t" r="r" b="b"/>
              <a:pathLst>
                <a:path w="2077" h="1002" extrusionOk="0">
                  <a:moveTo>
                    <a:pt x="900" y="1"/>
                  </a:moveTo>
                  <a:cubicBezTo>
                    <a:pt x="797" y="1"/>
                    <a:pt x="691" y="14"/>
                    <a:pt x="587" y="42"/>
                  </a:cubicBezTo>
                  <a:cubicBezTo>
                    <a:pt x="359" y="104"/>
                    <a:pt x="159" y="229"/>
                    <a:pt x="1" y="401"/>
                  </a:cubicBezTo>
                  <a:cubicBezTo>
                    <a:pt x="367" y="773"/>
                    <a:pt x="912" y="1002"/>
                    <a:pt x="1506" y="1002"/>
                  </a:cubicBezTo>
                  <a:cubicBezTo>
                    <a:pt x="1639" y="1002"/>
                    <a:pt x="1775" y="991"/>
                    <a:pt x="1911" y="967"/>
                  </a:cubicBezTo>
                  <a:lnTo>
                    <a:pt x="2076" y="932"/>
                  </a:lnTo>
                  <a:cubicBezTo>
                    <a:pt x="2070" y="925"/>
                    <a:pt x="2076" y="904"/>
                    <a:pt x="2070" y="898"/>
                  </a:cubicBezTo>
                  <a:cubicBezTo>
                    <a:pt x="1925" y="355"/>
                    <a:pt x="1433" y="1"/>
                    <a:pt x="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2458325" y="3549400"/>
              <a:ext cx="115200" cy="60725"/>
            </a:xfrm>
            <a:custGeom>
              <a:avLst/>
              <a:gdLst/>
              <a:ahLst/>
              <a:cxnLst/>
              <a:rect l="l" t="t" r="r" b="b"/>
              <a:pathLst>
                <a:path w="4608" h="2429" extrusionOk="0">
                  <a:moveTo>
                    <a:pt x="4159" y="317"/>
                  </a:moveTo>
                  <a:lnTo>
                    <a:pt x="4159" y="317"/>
                  </a:lnTo>
                  <a:cubicBezTo>
                    <a:pt x="4214" y="1152"/>
                    <a:pt x="3497" y="1938"/>
                    <a:pt x="2490" y="2111"/>
                  </a:cubicBezTo>
                  <a:cubicBezTo>
                    <a:pt x="2365" y="2133"/>
                    <a:pt x="2239" y="2144"/>
                    <a:pt x="2113" y="2144"/>
                  </a:cubicBezTo>
                  <a:cubicBezTo>
                    <a:pt x="1741" y="2144"/>
                    <a:pt x="1374" y="2046"/>
                    <a:pt x="1049" y="1855"/>
                  </a:cubicBezTo>
                  <a:cubicBezTo>
                    <a:pt x="704" y="1649"/>
                    <a:pt x="449" y="1324"/>
                    <a:pt x="332" y="945"/>
                  </a:cubicBezTo>
                  <a:lnTo>
                    <a:pt x="4159" y="317"/>
                  </a:lnTo>
                  <a:close/>
                  <a:moveTo>
                    <a:pt x="4263" y="0"/>
                  </a:moveTo>
                  <a:lnTo>
                    <a:pt x="132" y="683"/>
                  </a:lnTo>
                  <a:cubicBezTo>
                    <a:pt x="56" y="697"/>
                    <a:pt x="1" y="773"/>
                    <a:pt x="14" y="855"/>
                  </a:cubicBezTo>
                  <a:cubicBezTo>
                    <a:pt x="111" y="1380"/>
                    <a:pt x="428" y="1835"/>
                    <a:pt x="890" y="2104"/>
                  </a:cubicBezTo>
                  <a:cubicBezTo>
                    <a:pt x="1252" y="2312"/>
                    <a:pt x="1660" y="2428"/>
                    <a:pt x="2082" y="2428"/>
                  </a:cubicBezTo>
                  <a:cubicBezTo>
                    <a:pt x="2094" y="2428"/>
                    <a:pt x="2106" y="2428"/>
                    <a:pt x="2118" y="2428"/>
                  </a:cubicBezTo>
                  <a:cubicBezTo>
                    <a:pt x="2256" y="2428"/>
                    <a:pt x="2401" y="2421"/>
                    <a:pt x="2538" y="2393"/>
                  </a:cubicBezTo>
                  <a:cubicBezTo>
                    <a:pt x="3752" y="2193"/>
                    <a:pt x="4607" y="1180"/>
                    <a:pt x="4435" y="117"/>
                  </a:cubicBezTo>
                  <a:cubicBezTo>
                    <a:pt x="4428" y="83"/>
                    <a:pt x="4407" y="48"/>
                    <a:pt x="4373" y="21"/>
                  </a:cubicBezTo>
                  <a:cubicBezTo>
                    <a:pt x="4339" y="7"/>
                    <a:pt x="4304" y="0"/>
                    <a:pt x="4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2422975" y="3553025"/>
              <a:ext cx="17275" cy="10875"/>
            </a:xfrm>
            <a:custGeom>
              <a:avLst/>
              <a:gdLst/>
              <a:ahLst/>
              <a:cxnLst/>
              <a:rect l="l" t="t" r="r" b="b"/>
              <a:pathLst>
                <a:path w="691" h="435" extrusionOk="0">
                  <a:moveTo>
                    <a:pt x="346" y="0"/>
                  </a:moveTo>
                  <a:cubicBezTo>
                    <a:pt x="159" y="0"/>
                    <a:pt x="1" y="97"/>
                    <a:pt x="1" y="214"/>
                  </a:cubicBezTo>
                  <a:cubicBezTo>
                    <a:pt x="1" y="338"/>
                    <a:pt x="159" y="435"/>
                    <a:pt x="346" y="435"/>
                  </a:cubicBezTo>
                  <a:cubicBezTo>
                    <a:pt x="539" y="435"/>
                    <a:pt x="690" y="338"/>
                    <a:pt x="690" y="214"/>
                  </a:cubicBezTo>
                  <a:cubicBezTo>
                    <a:pt x="690" y="97"/>
                    <a:pt x="539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2573325" y="3517850"/>
              <a:ext cx="18300" cy="11475"/>
            </a:xfrm>
            <a:custGeom>
              <a:avLst/>
              <a:gdLst/>
              <a:ahLst/>
              <a:cxnLst/>
              <a:rect l="l" t="t" r="r" b="b"/>
              <a:pathLst>
                <a:path w="732" h="459" extrusionOk="0">
                  <a:moveTo>
                    <a:pt x="461" y="0"/>
                  </a:moveTo>
                  <a:cubicBezTo>
                    <a:pt x="411" y="0"/>
                    <a:pt x="358" y="9"/>
                    <a:pt x="304" y="28"/>
                  </a:cubicBezTo>
                  <a:cubicBezTo>
                    <a:pt x="118" y="90"/>
                    <a:pt x="1" y="228"/>
                    <a:pt x="42" y="338"/>
                  </a:cubicBezTo>
                  <a:cubicBezTo>
                    <a:pt x="71" y="415"/>
                    <a:pt x="168" y="459"/>
                    <a:pt x="283" y="459"/>
                  </a:cubicBezTo>
                  <a:cubicBezTo>
                    <a:pt x="332" y="459"/>
                    <a:pt x="384" y="451"/>
                    <a:pt x="435" y="435"/>
                  </a:cubicBezTo>
                  <a:cubicBezTo>
                    <a:pt x="607" y="373"/>
                    <a:pt x="732" y="235"/>
                    <a:pt x="690" y="124"/>
                  </a:cubicBezTo>
                  <a:cubicBezTo>
                    <a:pt x="666" y="47"/>
                    <a:pt x="575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501250" y="3621050"/>
              <a:ext cx="31925" cy="12000"/>
            </a:xfrm>
            <a:custGeom>
              <a:avLst/>
              <a:gdLst/>
              <a:ahLst/>
              <a:cxnLst/>
              <a:rect l="l" t="t" r="r" b="b"/>
              <a:pathLst>
                <a:path w="1277" h="480" extrusionOk="0">
                  <a:moveTo>
                    <a:pt x="1116" y="1"/>
                  </a:moveTo>
                  <a:cubicBezTo>
                    <a:pt x="1108" y="1"/>
                    <a:pt x="1099" y="2"/>
                    <a:pt x="1090" y="3"/>
                  </a:cubicBezTo>
                  <a:lnTo>
                    <a:pt x="132" y="183"/>
                  </a:lnTo>
                  <a:cubicBezTo>
                    <a:pt x="56" y="203"/>
                    <a:pt x="1" y="279"/>
                    <a:pt x="21" y="355"/>
                  </a:cubicBezTo>
                  <a:cubicBezTo>
                    <a:pt x="28" y="424"/>
                    <a:pt x="90" y="479"/>
                    <a:pt x="159" y="479"/>
                  </a:cubicBezTo>
                  <a:lnTo>
                    <a:pt x="187" y="465"/>
                  </a:lnTo>
                  <a:lnTo>
                    <a:pt x="1153" y="286"/>
                  </a:lnTo>
                  <a:cubicBezTo>
                    <a:pt x="1228" y="272"/>
                    <a:pt x="1277" y="196"/>
                    <a:pt x="1263" y="114"/>
                  </a:cubicBezTo>
                  <a:cubicBezTo>
                    <a:pt x="1245" y="46"/>
                    <a:pt x="1183" y="1"/>
                    <a:pt x="1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427250" y="3778975"/>
              <a:ext cx="46450" cy="219925"/>
            </a:xfrm>
            <a:custGeom>
              <a:avLst/>
              <a:gdLst/>
              <a:ahLst/>
              <a:cxnLst/>
              <a:rect l="l" t="t" r="r" b="b"/>
              <a:pathLst>
                <a:path w="1858" h="8797" extrusionOk="0">
                  <a:moveTo>
                    <a:pt x="180" y="0"/>
                  </a:moveTo>
                  <a:cubicBezTo>
                    <a:pt x="91" y="0"/>
                    <a:pt x="1" y="74"/>
                    <a:pt x="30" y="190"/>
                  </a:cubicBezTo>
                  <a:cubicBezTo>
                    <a:pt x="50" y="238"/>
                    <a:pt x="1568" y="5521"/>
                    <a:pt x="1375" y="8645"/>
                  </a:cubicBezTo>
                  <a:cubicBezTo>
                    <a:pt x="1375" y="8721"/>
                    <a:pt x="1437" y="8797"/>
                    <a:pt x="1512" y="8797"/>
                  </a:cubicBezTo>
                  <a:lnTo>
                    <a:pt x="1526" y="8797"/>
                  </a:lnTo>
                  <a:cubicBezTo>
                    <a:pt x="1602" y="8797"/>
                    <a:pt x="1664" y="8735"/>
                    <a:pt x="1671" y="8659"/>
                  </a:cubicBezTo>
                  <a:cubicBezTo>
                    <a:pt x="1857" y="5486"/>
                    <a:pt x="333" y="162"/>
                    <a:pt x="319" y="107"/>
                  </a:cubicBezTo>
                  <a:cubicBezTo>
                    <a:pt x="297" y="33"/>
                    <a:pt x="239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2150550" y="4390600"/>
              <a:ext cx="373675" cy="7100"/>
            </a:xfrm>
            <a:custGeom>
              <a:avLst/>
              <a:gdLst/>
              <a:ahLst/>
              <a:cxnLst/>
              <a:rect l="l" t="t" r="r" b="b"/>
              <a:pathLst>
                <a:path w="14947" h="284" extrusionOk="0">
                  <a:moveTo>
                    <a:pt x="146" y="1"/>
                  </a:moveTo>
                  <a:cubicBezTo>
                    <a:pt x="63" y="1"/>
                    <a:pt x="8" y="56"/>
                    <a:pt x="8" y="139"/>
                  </a:cubicBezTo>
                  <a:cubicBezTo>
                    <a:pt x="1" y="215"/>
                    <a:pt x="63" y="284"/>
                    <a:pt x="146" y="284"/>
                  </a:cubicBezTo>
                  <a:lnTo>
                    <a:pt x="14808" y="284"/>
                  </a:lnTo>
                  <a:cubicBezTo>
                    <a:pt x="14884" y="284"/>
                    <a:pt x="14946" y="215"/>
                    <a:pt x="14946" y="139"/>
                  </a:cubicBezTo>
                  <a:cubicBezTo>
                    <a:pt x="14946" y="56"/>
                    <a:pt x="14884" y="1"/>
                    <a:pt x="14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40"/>
          <p:cNvGrpSpPr/>
          <p:nvPr/>
        </p:nvGrpSpPr>
        <p:grpSpPr>
          <a:xfrm>
            <a:off x="2625371" y="953583"/>
            <a:ext cx="315440" cy="304214"/>
            <a:chOff x="2082875" y="4326875"/>
            <a:chExt cx="377050" cy="363675"/>
          </a:xfrm>
        </p:grpSpPr>
        <p:sp>
          <p:nvSpPr>
            <p:cNvPr id="656" name="Google Shape;656;p40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0"/>
          <p:cNvSpPr/>
          <p:nvPr/>
        </p:nvSpPr>
        <p:spPr>
          <a:xfrm rot="3600004">
            <a:off x="6455000" y="853550"/>
            <a:ext cx="394297" cy="404883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8064339" y="217786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40"/>
          <p:cNvGrpSpPr/>
          <p:nvPr/>
        </p:nvGrpSpPr>
        <p:grpSpPr>
          <a:xfrm rot="7199834">
            <a:off x="7492174" y="1002008"/>
            <a:ext cx="513634" cy="695892"/>
            <a:chOff x="4367313" y="3599613"/>
            <a:chExt cx="723775" cy="980600"/>
          </a:xfrm>
        </p:grpSpPr>
        <p:sp>
          <p:nvSpPr>
            <p:cNvPr id="662" name="Google Shape;662;p40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0"/>
          <p:cNvGrpSpPr/>
          <p:nvPr/>
        </p:nvGrpSpPr>
        <p:grpSpPr>
          <a:xfrm rot="-9899903">
            <a:off x="1053668" y="3485974"/>
            <a:ext cx="513654" cy="695919"/>
            <a:chOff x="4367313" y="3599613"/>
            <a:chExt cx="723775" cy="980600"/>
          </a:xfrm>
        </p:grpSpPr>
        <p:sp>
          <p:nvSpPr>
            <p:cNvPr id="665" name="Google Shape;665;p40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6331358" y="3790508"/>
            <a:ext cx="315440" cy="304214"/>
            <a:chOff x="2082875" y="4326875"/>
            <a:chExt cx="377050" cy="363675"/>
          </a:xfrm>
        </p:grpSpPr>
        <p:sp>
          <p:nvSpPr>
            <p:cNvPr id="668" name="Google Shape;668;p40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40"/>
          <p:cNvSpPr/>
          <p:nvPr/>
        </p:nvSpPr>
        <p:spPr>
          <a:xfrm rot="-899975">
            <a:off x="2263652" y="3910449"/>
            <a:ext cx="394318" cy="404904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0"/>
          <p:cNvSpPr/>
          <p:nvPr/>
        </p:nvSpPr>
        <p:spPr>
          <a:xfrm>
            <a:off x="1475564" y="2497306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4035964" y="1180531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4871839" y="4118556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0526-BB70-9AB8-DDB4-1C2B20C4E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SELAMAT BELAJAR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/>
          <p:nvPr/>
        </p:nvSpPr>
        <p:spPr>
          <a:xfrm rot="5400000">
            <a:off x="6928606" y="523293"/>
            <a:ext cx="632384" cy="629581"/>
          </a:xfrm>
          <a:custGeom>
            <a:avLst/>
            <a:gdLst/>
            <a:ahLst/>
            <a:cxnLst/>
            <a:rect l="l" t="t" r="r" b="b"/>
            <a:pathLst>
              <a:path w="29561" h="29430" extrusionOk="0">
                <a:moveTo>
                  <a:pt x="9815" y="1880"/>
                </a:moveTo>
                <a:lnTo>
                  <a:pt x="27587" y="9793"/>
                </a:lnTo>
                <a:lnTo>
                  <a:pt x="19665" y="27565"/>
                </a:lnTo>
                <a:lnTo>
                  <a:pt x="1902" y="19643"/>
                </a:lnTo>
                <a:lnTo>
                  <a:pt x="9815" y="1880"/>
                </a:lnTo>
                <a:close/>
                <a:moveTo>
                  <a:pt x="9422" y="1"/>
                </a:moveTo>
                <a:cubicBezTo>
                  <a:pt x="9113" y="1"/>
                  <a:pt x="8813" y="182"/>
                  <a:pt x="8678" y="479"/>
                </a:cubicBezTo>
                <a:lnTo>
                  <a:pt x="92" y="19725"/>
                </a:lnTo>
                <a:cubicBezTo>
                  <a:pt x="10" y="19916"/>
                  <a:pt x="1" y="20134"/>
                  <a:pt x="83" y="20334"/>
                </a:cubicBezTo>
                <a:cubicBezTo>
                  <a:pt x="156" y="20534"/>
                  <a:pt x="310" y="20698"/>
                  <a:pt x="501" y="20789"/>
                </a:cubicBezTo>
                <a:lnTo>
                  <a:pt x="19738" y="29366"/>
                </a:lnTo>
                <a:cubicBezTo>
                  <a:pt x="19847" y="29402"/>
                  <a:pt x="19956" y="29430"/>
                  <a:pt x="20065" y="29430"/>
                </a:cubicBezTo>
                <a:cubicBezTo>
                  <a:pt x="20393" y="29430"/>
                  <a:pt x="20675" y="29248"/>
                  <a:pt x="20811" y="28957"/>
                </a:cubicBezTo>
                <a:lnTo>
                  <a:pt x="29379" y="9711"/>
                </a:lnTo>
                <a:cubicBezTo>
                  <a:pt x="29561" y="9311"/>
                  <a:pt x="29379" y="8838"/>
                  <a:pt x="28970" y="8656"/>
                </a:cubicBezTo>
                <a:lnTo>
                  <a:pt x="9742" y="70"/>
                </a:lnTo>
                <a:cubicBezTo>
                  <a:pt x="9639" y="23"/>
                  <a:pt x="9530" y="1"/>
                  <a:pt x="94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7"/>
          <p:cNvGrpSpPr/>
          <p:nvPr/>
        </p:nvGrpSpPr>
        <p:grpSpPr>
          <a:xfrm>
            <a:off x="7602096" y="1102721"/>
            <a:ext cx="315440" cy="304214"/>
            <a:chOff x="2082875" y="4326875"/>
            <a:chExt cx="377050" cy="363675"/>
          </a:xfrm>
        </p:grpSpPr>
        <p:sp>
          <p:nvSpPr>
            <p:cNvPr id="405" name="Google Shape;405;p37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7"/>
          <p:cNvSpPr/>
          <p:nvPr/>
        </p:nvSpPr>
        <p:spPr>
          <a:xfrm>
            <a:off x="8258601" y="607518"/>
            <a:ext cx="250413" cy="240916"/>
          </a:xfrm>
          <a:custGeom>
            <a:avLst/>
            <a:gdLst/>
            <a:ahLst/>
            <a:cxnLst/>
            <a:rect l="l" t="t" r="r" b="b"/>
            <a:pathLst>
              <a:path w="11707" h="11263" extrusionOk="0">
                <a:moveTo>
                  <a:pt x="6076" y="1622"/>
                </a:moveTo>
                <a:cubicBezTo>
                  <a:pt x="8286" y="1622"/>
                  <a:pt x="10087" y="3413"/>
                  <a:pt x="10087" y="5633"/>
                </a:cubicBezTo>
                <a:cubicBezTo>
                  <a:pt x="10087" y="7252"/>
                  <a:pt x="9105" y="8716"/>
                  <a:pt x="7613" y="9334"/>
                </a:cubicBezTo>
                <a:cubicBezTo>
                  <a:pt x="7115" y="9543"/>
                  <a:pt x="6591" y="9644"/>
                  <a:pt x="6072" y="9644"/>
                </a:cubicBezTo>
                <a:cubicBezTo>
                  <a:pt x="5028" y="9644"/>
                  <a:pt x="4004" y="9236"/>
                  <a:pt x="3238" y="8470"/>
                </a:cubicBezTo>
                <a:cubicBezTo>
                  <a:pt x="2092" y="7324"/>
                  <a:pt x="1747" y="5596"/>
                  <a:pt x="2365" y="4095"/>
                </a:cubicBezTo>
                <a:cubicBezTo>
                  <a:pt x="2984" y="2595"/>
                  <a:pt x="4448" y="1622"/>
                  <a:pt x="6076" y="1622"/>
                </a:cubicBezTo>
                <a:close/>
                <a:moveTo>
                  <a:pt x="6073" y="0"/>
                </a:moveTo>
                <a:cubicBezTo>
                  <a:pt x="4607" y="0"/>
                  <a:pt x="3169" y="572"/>
                  <a:pt x="2092" y="1649"/>
                </a:cubicBezTo>
                <a:cubicBezTo>
                  <a:pt x="482" y="3259"/>
                  <a:pt x="0" y="5678"/>
                  <a:pt x="874" y="7788"/>
                </a:cubicBezTo>
                <a:cubicBezTo>
                  <a:pt x="1747" y="9889"/>
                  <a:pt x="3793" y="11263"/>
                  <a:pt x="6076" y="11263"/>
                </a:cubicBezTo>
                <a:cubicBezTo>
                  <a:pt x="9178" y="11263"/>
                  <a:pt x="11706" y="8734"/>
                  <a:pt x="11706" y="5633"/>
                </a:cubicBezTo>
                <a:cubicBezTo>
                  <a:pt x="11706" y="3350"/>
                  <a:pt x="10333" y="1303"/>
                  <a:pt x="8232" y="430"/>
                </a:cubicBezTo>
                <a:cubicBezTo>
                  <a:pt x="7532" y="141"/>
                  <a:pt x="6799" y="0"/>
                  <a:pt x="60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7332621" y="144871"/>
            <a:ext cx="1601364" cy="1407126"/>
            <a:chOff x="1109450" y="611950"/>
            <a:chExt cx="1750125" cy="1537675"/>
          </a:xfrm>
        </p:grpSpPr>
        <p:sp>
          <p:nvSpPr>
            <p:cNvPr id="410" name="Google Shape;410;p37"/>
            <p:cNvSpPr/>
            <p:nvPr/>
          </p:nvSpPr>
          <p:spPr>
            <a:xfrm>
              <a:off x="1114550" y="616250"/>
              <a:ext cx="1740650" cy="1529175"/>
            </a:xfrm>
            <a:custGeom>
              <a:avLst/>
              <a:gdLst/>
              <a:ahLst/>
              <a:cxnLst/>
              <a:rect l="l" t="t" r="r" b="b"/>
              <a:pathLst>
                <a:path w="69626" h="61167" extrusionOk="0">
                  <a:moveTo>
                    <a:pt x="40136" y="12538"/>
                  </a:moveTo>
                  <a:lnTo>
                    <a:pt x="52565" y="42925"/>
                  </a:lnTo>
                  <a:lnTo>
                    <a:pt x="18069" y="24806"/>
                  </a:lnTo>
                  <a:lnTo>
                    <a:pt x="40136" y="12538"/>
                  </a:lnTo>
                  <a:close/>
                  <a:moveTo>
                    <a:pt x="43957" y="1"/>
                  </a:moveTo>
                  <a:cubicBezTo>
                    <a:pt x="43693" y="1"/>
                    <a:pt x="43424" y="66"/>
                    <a:pt x="43173" y="203"/>
                  </a:cubicBezTo>
                  <a:lnTo>
                    <a:pt x="1132" y="23581"/>
                  </a:lnTo>
                  <a:cubicBezTo>
                    <a:pt x="0" y="24210"/>
                    <a:pt x="17" y="25835"/>
                    <a:pt x="1166" y="26439"/>
                  </a:cubicBezTo>
                  <a:lnTo>
                    <a:pt x="66908" y="60977"/>
                  </a:lnTo>
                  <a:cubicBezTo>
                    <a:pt x="67160" y="61108"/>
                    <a:pt x="67416" y="61167"/>
                    <a:pt x="67663" y="61167"/>
                  </a:cubicBezTo>
                  <a:cubicBezTo>
                    <a:pt x="68735" y="61167"/>
                    <a:pt x="69625" y="60061"/>
                    <a:pt x="69162" y="58927"/>
                  </a:cubicBezTo>
                  <a:lnTo>
                    <a:pt x="45462" y="1003"/>
                  </a:lnTo>
                  <a:cubicBezTo>
                    <a:pt x="45198" y="373"/>
                    <a:pt x="44590" y="1"/>
                    <a:pt x="43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109450" y="611950"/>
              <a:ext cx="1750125" cy="1537675"/>
            </a:xfrm>
            <a:custGeom>
              <a:avLst/>
              <a:gdLst/>
              <a:ahLst/>
              <a:cxnLst/>
              <a:rect l="l" t="t" r="r" b="b"/>
              <a:pathLst>
                <a:path w="70005" h="61507" extrusionOk="0">
                  <a:moveTo>
                    <a:pt x="40255" y="12957"/>
                  </a:moveTo>
                  <a:lnTo>
                    <a:pt x="52437" y="42740"/>
                  </a:lnTo>
                  <a:lnTo>
                    <a:pt x="18622" y="24978"/>
                  </a:lnTo>
                  <a:lnTo>
                    <a:pt x="40255" y="12957"/>
                  </a:lnTo>
                  <a:close/>
                  <a:moveTo>
                    <a:pt x="40335" y="12543"/>
                  </a:moveTo>
                  <a:cubicBezTo>
                    <a:pt x="40308" y="12543"/>
                    <a:pt x="40280" y="12547"/>
                    <a:pt x="40255" y="12557"/>
                  </a:cubicBezTo>
                  <a:lnTo>
                    <a:pt x="18188" y="24833"/>
                  </a:lnTo>
                  <a:cubicBezTo>
                    <a:pt x="18137" y="24858"/>
                    <a:pt x="18103" y="24918"/>
                    <a:pt x="18103" y="24978"/>
                  </a:cubicBezTo>
                  <a:cubicBezTo>
                    <a:pt x="18103" y="25046"/>
                    <a:pt x="18146" y="25097"/>
                    <a:pt x="18197" y="25131"/>
                  </a:cubicBezTo>
                  <a:lnTo>
                    <a:pt x="52684" y="43251"/>
                  </a:lnTo>
                  <a:lnTo>
                    <a:pt x="52769" y="43268"/>
                  </a:lnTo>
                  <a:cubicBezTo>
                    <a:pt x="52812" y="43268"/>
                    <a:pt x="52854" y="43251"/>
                    <a:pt x="52888" y="43225"/>
                  </a:cubicBezTo>
                  <a:cubicBezTo>
                    <a:pt x="52931" y="43174"/>
                    <a:pt x="52948" y="43106"/>
                    <a:pt x="52931" y="43038"/>
                  </a:cubicBezTo>
                  <a:lnTo>
                    <a:pt x="40485" y="12642"/>
                  </a:lnTo>
                  <a:cubicBezTo>
                    <a:pt x="40468" y="12600"/>
                    <a:pt x="40434" y="12566"/>
                    <a:pt x="40391" y="12549"/>
                  </a:cubicBezTo>
                  <a:cubicBezTo>
                    <a:pt x="40374" y="12545"/>
                    <a:pt x="40355" y="12543"/>
                    <a:pt x="40335" y="12543"/>
                  </a:cubicBezTo>
                  <a:close/>
                  <a:moveTo>
                    <a:pt x="44168" y="341"/>
                  </a:moveTo>
                  <a:cubicBezTo>
                    <a:pt x="44330" y="341"/>
                    <a:pt x="44500" y="367"/>
                    <a:pt x="44653" y="418"/>
                  </a:cubicBezTo>
                  <a:cubicBezTo>
                    <a:pt x="45045" y="554"/>
                    <a:pt x="45351" y="852"/>
                    <a:pt x="45504" y="1235"/>
                  </a:cubicBezTo>
                  <a:lnTo>
                    <a:pt x="69213" y="59167"/>
                  </a:lnTo>
                  <a:cubicBezTo>
                    <a:pt x="69451" y="59729"/>
                    <a:pt x="69307" y="60384"/>
                    <a:pt x="68839" y="60783"/>
                  </a:cubicBezTo>
                  <a:cubicBezTo>
                    <a:pt x="68566" y="61036"/>
                    <a:pt x="68216" y="61166"/>
                    <a:pt x="67863" y="61166"/>
                  </a:cubicBezTo>
                  <a:cubicBezTo>
                    <a:pt x="67632" y="61166"/>
                    <a:pt x="67400" y="61110"/>
                    <a:pt x="67188" y="60996"/>
                  </a:cubicBezTo>
                  <a:lnTo>
                    <a:pt x="1438" y="26458"/>
                  </a:lnTo>
                  <a:cubicBezTo>
                    <a:pt x="970" y="26211"/>
                    <a:pt x="672" y="25726"/>
                    <a:pt x="664" y="25190"/>
                  </a:cubicBezTo>
                  <a:cubicBezTo>
                    <a:pt x="655" y="24663"/>
                    <a:pt x="944" y="24169"/>
                    <a:pt x="1412" y="23906"/>
                  </a:cubicBezTo>
                  <a:lnTo>
                    <a:pt x="43462" y="520"/>
                  </a:lnTo>
                  <a:cubicBezTo>
                    <a:pt x="43675" y="401"/>
                    <a:pt x="43922" y="341"/>
                    <a:pt x="44168" y="341"/>
                  </a:cubicBezTo>
                  <a:close/>
                  <a:moveTo>
                    <a:pt x="44186" y="1"/>
                  </a:moveTo>
                  <a:cubicBezTo>
                    <a:pt x="43882" y="1"/>
                    <a:pt x="43580" y="77"/>
                    <a:pt x="43309" y="222"/>
                  </a:cubicBezTo>
                  <a:lnTo>
                    <a:pt x="1251" y="23608"/>
                  </a:lnTo>
                  <a:cubicBezTo>
                    <a:pt x="0" y="24297"/>
                    <a:pt x="17" y="26092"/>
                    <a:pt x="1285" y="26755"/>
                  </a:cubicBezTo>
                  <a:lnTo>
                    <a:pt x="67044" y="61294"/>
                  </a:lnTo>
                  <a:cubicBezTo>
                    <a:pt x="67299" y="61430"/>
                    <a:pt x="67580" y="61507"/>
                    <a:pt x="67869" y="61507"/>
                  </a:cubicBezTo>
                  <a:cubicBezTo>
                    <a:pt x="69137" y="61507"/>
                    <a:pt x="70004" y="60213"/>
                    <a:pt x="69519" y="59039"/>
                  </a:cubicBezTo>
                  <a:lnTo>
                    <a:pt x="45827" y="1107"/>
                  </a:lnTo>
                  <a:cubicBezTo>
                    <a:pt x="45632" y="639"/>
                    <a:pt x="45240" y="265"/>
                    <a:pt x="44764" y="95"/>
                  </a:cubicBezTo>
                  <a:cubicBezTo>
                    <a:pt x="44575" y="32"/>
                    <a:pt x="44380" y="1"/>
                    <a:pt x="4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275550" y="1237775"/>
              <a:ext cx="1442175" cy="799125"/>
            </a:xfrm>
            <a:custGeom>
              <a:avLst/>
              <a:gdLst/>
              <a:ahLst/>
              <a:cxnLst/>
              <a:rect l="l" t="t" r="r" b="b"/>
              <a:pathLst>
                <a:path w="57687" h="31965" extrusionOk="0">
                  <a:moveTo>
                    <a:pt x="1351" y="1"/>
                  </a:moveTo>
                  <a:cubicBezTo>
                    <a:pt x="1294" y="1"/>
                    <a:pt x="1237" y="31"/>
                    <a:pt x="1208" y="89"/>
                  </a:cubicBezTo>
                  <a:lnTo>
                    <a:pt x="51" y="2301"/>
                  </a:lnTo>
                  <a:cubicBezTo>
                    <a:pt x="0" y="2378"/>
                    <a:pt x="34" y="2480"/>
                    <a:pt x="128" y="2522"/>
                  </a:cubicBezTo>
                  <a:lnTo>
                    <a:pt x="56257" y="31939"/>
                  </a:lnTo>
                  <a:lnTo>
                    <a:pt x="56333" y="31965"/>
                  </a:lnTo>
                  <a:cubicBezTo>
                    <a:pt x="56402" y="31965"/>
                    <a:pt x="56453" y="31931"/>
                    <a:pt x="56487" y="31871"/>
                  </a:cubicBezTo>
                  <a:lnTo>
                    <a:pt x="57644" y="29668"/>
                  </a:lnTo>
                  <a:cubicBezTo>
                    <a:pt x="57686" y="29583"/>
                    <a:pt x="57652" y="29481"/>
                    <a:pt x="57567" y="29438"/>
                  </a:cubicBezTo>
                  <a:cubicBezTo>
                    <a:pt x="57542" y="29426"/>
                    <a:pt x="57515" y="29420"/>
                    <a:pt x="57489" y="29420"/>
                  </a:cubicBezTo>
                  <a:cubicBezTo>
                    <a:pt x="57426" y="29420"/>
                    <a:pt x="57367" y="29452"/>
                    <a:pt x="57337" y="29506"/>
                  </a:cubicBezTo>
                  <a:lnTo>
                    <a:pt x="56257" y="31565"/>
                  </a:lnTo>
                  <a:lnTo>
                    <a:pt x="425" y="2301"/>
                  </a:lnTo>
                  <a:lnTo>
                    <a:pt x="1506" y="242"/>
                  </a:lnTo>
                  <a:cubicBezTo>
                    <a:pt x="1548" y="166"/>
                    <a:pt x="1514" y="55"/>
                    <a:pt x="1429" y="21"/>
                  </a:cubicBezTo>
                  <a:cubicBezTo>
                    <a:pt x="1405" y="8"/>
                    <a:pt x="137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478850" y="1869125"/>
              <a:ext cx="38325" cy="62725"/>
            </a:xfrm>
            <a:custGeom>
              <a:avLst/>
              <a:gdLst/>
              <a:ahLst/>
              <a:cxnLst/>
              <a:rect l="l" t="t" r="r" b="b"/>
              <a:pathLst>
                <a:path w="1533" h="2509" extrusionOk="0">
                  <a:moveTo>
                    <a:pt x="1339" y="0"/>
                  </a:moveTo>
                  <a:cubicBezTo>
                    <a:pt x="1292" y="0"/>
                    <a:pt x="1244" y="20"/>
                    <a:pt x="1209" y="67"/>
                  </a:cubicBezTo>
                  <a:lnTo>
                    <a:pt x="43" y="2270"/>
                  </a:lnTo>
                  <a:cubicBezTo>
                    <a:pt x="1" y="2347"/>
                    <a:pt x="35" y="2449"/>
                    <a:pt x="120" y="2491"/>
                  </a:cubicBezTo>
                  <a:lnTo>
                    <a:pt x="196" y="2508"/>
                  </a:lnTo>
                  <a:cubicBezTo>
                    <a:pt x="256" y="2508"/>
                    <a:pt x="315" y="2474"/>
                    <a:pt x="341" y="2423"/>
                  </a:cubicBezTo>
                  <a:lnTo>
                    <a:pt x="1498" y="211"/>
                  </a:lnTo>
                  <a:cubicBezTo>
                    <a:pt x="1533" y="90"/>
                    <a:pt x="1438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2579025" y="1943475"/>
              <a:ext cx="26825" cy="40900"/>
            </a:xfrm>
            <a:custGeom>
              <a:avLst/>
              <a:gdLst/>
              <a:ahLst/>
              <a:cxnLst/>
              <a:rect l="l" t="t" r="r" b="b"/>
              <a:pathLst>
                <a:path w="1073" h="1636" extrusionOk="0">
                  <a:moveTo>
                    <a:pt x="875" y="1"/>
                  </a:moveTo>
                  <a:cubicBezTo>
                    <a:pt x="813" y="1"/>
                    <a:pt x="753" y="34"/>
                    <a:pt x="724" y="87"/>
                  </a:cubicBezTo>
                  <a:lnTo>
                    <a:pt x="35" y="1397"/>
                  </a:lnTo>
                  <a:cubicBezTo>
                    <a:pt x="1" y="1482"/>
                    <a:pt x="26" y="1585"/>
                    <a:pt x="111" y="1636"/>
                  </a:cubicBezTo>
                  <a:lnTo>
                    <a:pt x="188" y="1636"/>
                  </a:lnTo>
                  <a:cubicBezTo>
                    <a:pt x="247" y="1636"/>
                    <a:pt x="307" y="1610"/>
                    <a:pt x="332" y="1559"/>
                  </a:cubicBezTo>
                  <a:lnTo>
                    <a:pt x="1030" y="249"/>
                  </a:lnTo>
                  <a:cubicBezTo>
                    <a:pt x="1072" y="164"/>
                    <a:pt x="1038" y="62"/>
                    <a:pt x="953" y="19"/>
                  </a:cubicBezTo>
                  <a:cubicBezTo>
                    <a:pt x="928" y="7"/>
                    <a:pt x="901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2378900" y="1838375"/>
              <a:ext cx="26600" cy="41150"/>
            </a:xfrm>
            <a:custGeom>
              <a:avLst/>
              <a:gdLst/>
              <a:ahLst/>
              <a:cxnLst/>
              <a:rect l="l" t="t" r="r" b="b"/>
              <a:pathLst>
                <a:path w="1064" h="1646" extrusionOk="0">
                  <a:moveTo>
                    <a:pt x="876" y="0"/>
                  </a:moveTo>
                  <a:cubicBezTo>
                    <a:pt x="816" y="0"/>
                    <a:pt x="758" y="29"/>
                    <a:pt x="724" y="80"/>
                  </a:cubicBezTo>
                  <a:lnTo>
                    <a:pt x="43" y="1399"/>
                  </a:lnTo>
                  <a:cubicBezTo>
                    <a:pt x="0" y="1484"/>
                    <a:pt x="34" y="1578"/>
                    <a:pt x="111" y="1629"/>
                  </a:cubicBezTo>
                  <a:lnTo>
                    <a:pt x="196" y="1646"/>
                  </a:lnTo>
                  <a:cubicBezTo>
                    <a:pt x="256" y="1646"/>
                    <a:pt x="315" y="1603"/>
                    <a:pt x="341" y="1552"/>
                  </a:cubicBezTo>
                  <a:lnTo>
                    <a:pt x="1021" y="242"/>
                  </a:lnTo>
                  <a:cubicBezTo>
                    <a:pt x="1064" y="165"/>
                    <a:pt x="1038" y="63"/>
                    <a:pt x="962" y="21"/>
                  </a:cubicBezTo>
                  <a:cubicBezTo>
                    <a:pt x="934" y="7"/>
                    <a:pt x="904" y="0"/>
                    <a:pt x="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178775" y="1733325"/>
              <a:ext cx="27600" cy="41225"/>
            </a:xfrm>
            <a:custGeom>
              <a:avLst/>
              <a:gdLst/>
              <a:ahLst/>
              <a:cxnLst/>
              <a:rect l="l" t="t" r="r" b="b"/>
              <a:pathLst>
                <a:path w="1104" h="1649" extrusionOk="0">
                  <a:moveTo>
                    <a:pt x="872" y="1"/>
                  </a:moveTo>
                  <a:cubicBezTo>
                    <a:pt x="814" y="1"/>
                    <a:pt x="757" y="29"/>
                    <a:pt x="723" y="97"/>
                  </a:cubicBezTo>
                  <a:lnTo>
                    <a:pt x="43" y="1407"/>
                  </a:lnTo>
                  <a:cubicBezTo>
                    <a:pt x="0" y="1484"/>
                    <a:pt x="34" y="1586"/>
                    <a:pt x="119" y="1628"/>
                  </a:cubicBezTo>
                  <a:cubicBezTo>
                    <a:pt x="132" y="1641"/>
                    <a:pt x="149" y="1649"/>
                    <a:pt x="170" y="1649"/>
                  </a:cubicBezTo>
                  <a:cubicBezTo>
                    <a:pt x="178" y="1649"/>
                    <a:pt x="187" y="1647"/>
                    <a:pt x="196" y="1645"/>
                  </a:cubicBezTo>
                  <a:cubicBezTo>
                    <a:pt x="256" y="1645"/>
                    <a:pt x="307" y="1611"/>
                    <a:pt x="341" y="1560"/>
                  </a:cubicBezTo>
                  <a:lnTo>
                    <a:pt x="1030" y="259"/>
                  </a:lnTo>
                  <a:cubicBezTo>
                    <a:pt x="1104" y="116"/>
                    <a:pt x="987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978650" y="1628675"/>
              <a:ext cx="26825" cy="41150"/>
            </a:xfrm>
            <a:custGeom>
              <a:avLst/>
              <a:gdLst/>
              <a:ahLst/>
              <a:cxnLst/>
              <a:rect l="l" t="t" r="r" b="b"/>
              <a:pathLst>
                <a:path w="1073" h="1646" extrusionOk="0">
                  <a:moveTo>
                    <a:pt x="873" y="0"/>
                  </a:moveTo>
                  <a:cubicBezTo>
                    <a:pt x="816" y="0"/>
                    <a:pt x="761" y="29"/>
                    <a:pt x="732" y="80"/>
                  </a:cubicBezTo>
                  <a:lnTo>
                    <a:pt x="43" y="1399"/>
                  </a:lnTo>
                  <a:cubicBezTo>
                    <a:pt x="0" y="1484"/>
                    <a:pt x="34" y="1578"/>
                    <a:pt x="119" y="1620"/>
                  </a:cubicBezTo>
                  <a:lnTo>
                    <a:pt x="187" y="1646"/>
                  </a:lnTo>
                  <a:cubicBezTo>
                    <a:pt x="255" y="1646"/>
                    <a:pt x="315" y="1603"/>
                    <a:pt x="341" y="1552"/>
                  </a:cubicBezTo>
                  <a:lnTo>
                    <a:pt x="1030" y="242"/>
                  </a:lnTo>
                  <a:cubicBezTo>
                    <a:pt x="1072" y="157"/>
                    <a:pt x="1038" y="55"/>
                    <a:pt x="953" y="21"/>
                  </a:cubicBezTo>
                  <a:cubicBezTo>
                    <a:pt x="928" y="7"/>
                    <a:pt x="900" y="0"/>
                    <a:pt x="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1778300" y="1523525"/>
              <a:ext cx="27050" cy="41250"/>
            </a:xfrm>
            <a:custGeom>
              <a:avLst/>
              <a:gdLst/>
              <a:ahLst/>
              <a:cxnLst/>
              <a:rect l="l" t="t" r="r" b="b"/>
              <a:pathLst>
                <a:path w="1082" h="1650" extrusionOk="0">
                  <a:moveTo>
                    <a:pt x="878" y="0"/>
                  </a:moveTo>
                  <a:cubicBezTo>
                    <a:pt x="818" y="0"/>
                    <a:pt x="764" y="35"/>
                    <a:pt x="741" y="93"/>
                  </a:cubicBezTo>
                  <a:lnTo>
                    <a:pt x="43" y="1403"/>
                  </a:lnTo>
                  <a:cubicBezTo>
                    <a:pt x="1" y="1488"/>
                    <a:pt x="35" y="1590"/>
                    <a:pt x="120" y="1632"/>
                  </a:cubicBezTo>
                  <a:cubicBezTo>
                    <a:pt x="145" y="1641"/>
                    <a:pt x="171" y="1649"/>
                    <a:pt x="196" y="1649"/>
                  </a:cubicBezTo>
                  <a:cubicBezTo>
                    <a:pt x="256" y="1649"/>
                    <a:pt x="315" y="1615"/>
                    <a:pt x="349" y="1564"/>
                  </a:cubicBezTo>
                  <a:lnTo>
                    <a:pt x="1039" y="254"/>
                  </a:lnTo>
                  <a:cubicBezTo>
                    <a:pt x="1081" y="169"/>
                    <a:pt x="1047" y="67"/>
                    <a:pt x="962" y="24"/>
                  </a:cubicBezTo>
                  <a:cubicBezTo>
                    <a:pt x="935" y="8"/>
                    <a:pt x="906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578175" y="1418800"/>
              <a:ext cx="27025" cy="41325"/>
            </a:xfrm>
            <a:custGeom>
              <a:avLst/>
              <a:gdLst/>
              <a:ahLst/>
              <a:cxnLst/>
              <a:rect l="l" t="t" r="r" b="b"/>
              <a:pathLst>
                <a:path w="1081" h="1653" extrusionOk="0">
                  <a:moveTo>
                    <a:pt x="885" y="1"/>
                  </a:moveTo>
                  <a:cubicBezTo>
                    <a:pt x="826" y="1"/>
                    <a:pt x="771" y="34"/>
                    <a:pt x="741" y="88"/>
                  </a:cubicBezTo>
                  <a:lnTo>
                    <a:pt x="43" y="1398"/>
                  </a:lnTo>
                  <a:cubicBezTo>
                    <a:pt x="1" y="1474"/>
                    <a:pt x="35" y="1585"/>
                    <a:pt x="120" y="1627"/>
                  </a:cubicBezTo>
                  <a:lnTo>
                    <a:pt x="196" y="1653"/>
                  </a:lnTo>
                  <a:cubicBezTo>
                    <a:pt x="264" y="1653"/>
                    <a:pt x="324" y="1610"/>
                    <a:pt x="358" y="1551"/>
                  </a:cubicBezTo>
                  <a:lnTo>
                    <a:pt x="1038" y="249"/>
                  </a:lnTo>
                  <a:cubicBezTo>
                    <a:pt x="1081" y="164"/>
                    <a:pt x="1047" y="62"/>
                    <a:pt x="962" y="20"/>
                  </a:cubicBezTo>
                  <a:cubicBezTo>
                    <a:pt x="937" y="7"/>
                    <a:pt x="911" y="1"/>
                    <a:pt x="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378275" y="1313825"/>
              <a:ext cx="26600" cy="41250"/>
            </a:xfrm>
            <a:custGeom>
              <a:avLst/>
              <a:gdLst/>
              <a:ahLst/>
              <a:cxnLst/>
              <a:rect l="l" t="t" r="r" b="b"/>
              <a:pathLst>
                <a:path w="1064" h="1650" extrusionOk="0">
                  <a:moveTo>
                    <a:pt x="875" y="1"/>
                  </a:moveTo>
                  <a:cubicBezTo>
                    <a:pt x="812" y="1"/>
                    <a:pt x="752" y="35"/>
                    <a:pt x="723" y="93"/>
                  </a:cubicBezTo>
                  <a:lnTo>
                    <a:pt x="43" y="1403"/>
                  </a:lnTo>
                  <a:cubicBezTo>
                    <a:pt x="0" y="1479"/>
                    <a:pt x="34" y="1581"/>
                    <a:pt x="111" y="1624"/>
                  </a:cubicBezTo>
                  <a:cubicBezTo>
                    <a:pt x="136" y="1641"/>
                    <a:pt x="162" y="1649"/>
                    <a:pt x="196" y="1649"/>
                  </a:cubicBezTo>
                  <a:cubicBezTo>
                    <a:pt x="255" y="1649"/>
                    <a:pt x="306" y="1615"/>
                    <a:pt x="340" y="1564"/>
                  </a:cubicBezTo>
                  <a:lnTo>
                    <a:pt x="1021" y="246"/>
                  </a:lnTo>
                  <a:cubicBezTo>
                    <a:pt x="1063" y="161"/>
                    <a:pt x="1038" y="67"/>
                    <a:pt x="961" y="25"/>
                  </a:cubicBezTo>
                  <a:cubicBezTo>
                    <a:pt x="934" y="8"/>
                    <a:pt x="904" y="1"/>
                    <a:pt x="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2278725" y="1763475"/>
              <a:ext cx="38725" cy="63725"/>
            </a:xfrm>
            <a:custGeom>
              <a:avLst/>
              <a:gdLst/>
              <a:ahLst/>
              <a:cxnLst/>
              <a:rect l="l" t="t" r="r" b="b"/>
              <a:pathLst>
                <a:path w="1549" h="2549" extrusionOk="0">
                  <a:moveTo>
                    <a:pt x="1361" y="1"/>
                  </a:moveTo>
                  <a:cubicBezTo>
                    <a:pt x="1295" y="1"/>
                    <a:pt x="1231" y="34"/>
                    <a:pt x="1200" y="90"/>
                  </a:cubicBezTo>
                  <a:lnTo>
                    <a:pt x="43" y="2294"/>
                  </a:lnTo>
                  <a:cubicBezTo>
                    <a:pt x="1" y="2379"/>
                    <a:pt x="35" y="2481"/>
                    <a:pt x="120" y="2523"/>
                  </a:cubicBezTo>
                  <a:lnTo>
                    <a:pt x="196" y="2549"/>
                  </a:lnTo>
                  <a:cubicBezTo>
                    <a:pt x="256" y="2540"/>
                    <a:pt x="315" y="2506"/>
                    <a:pt x="341" y="2455"/>
                  </a:cubicBezTo>
                  <a:lnTo>
                    <a:pt x="1498" y="252"/>
                  </a:lnTo>
                  <a:cubicBezTo>
                    <a:pt x="1549" y="167"/>
                    <a:pt x="1515" y="56"/>
                    <a:pt x="1430" y="14"/>
                  </a:cubicBezTo>
                  <a:cubicBezTo>
                    <a:pt x="1407" y="5"/>
                    <a:pt x="1384" y="1"/>
                    <a:pt x="1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2078400" y="1658650"/>
              <a:ext cx="38725" cy="63500"/>
            </a:xfrm>
            <a:custGeom>
              <a:avLst/>
              <a:gdLst/>
              <a:ahLst/>
              <a:cxnLst/>
              <a:rect l="l" t="t" r="r" b="b"/>
              <a:pathLst>
                <a:path w="1549" h="2540" extrusionOk="0">
                  <a:moveTo>
                    <a:pt x="1360" y="1"/>
                  </a:moveTo>
                  <a:cubicBezTo>
                    <a:pt x="1300" y="1"/>
                    <a:pt x="1242" y="29"/>
                    <a:pt x="1208" y="81"/>
                  </a:cubicBezTo>
                  <a:lnTo>
                    <a:pt x="51" y="2293"/>
                  </a:lnTo>
                  <a:cubicBezTo>
                    <a:pt x="0" y="2378"/>
                    <a:pt x="34" y="2480"/>
                    <a:pt x="128" y="2522"/>
                  </a:cubicBezTo>
                  <a:lnTo>
                    <a:pt x="196" y="2539"/>
                  </a:lnTo>
                  <a:cubicBezTo>
                    <a:pt x="264" y="2539"/>
                    <a:pt x="323" y="2505"/>
                    <a:pt x="357" y="2454"/>
                  </a:cubicBezTo>
                  <a:lnTo>
                    <a:pt x="1506" y="243"/>
                  </a:lnTo>
                  <a:cubicBezTo>
                    <a:pt x="1548" y="166"/>
                    <a:pt x="1523" y="64"/>
                    <a:pt x="1446" y="21"/>
                  </a:cubicBezTo>
                  <a:cubicBezTo>
                    <a:pt x="1419" y="8"/>
                    <a:pt x="1389" y="1"/>
                    <a:pt x="1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878675" y="1553650"/>
              <a:ext cx="38325" cy="63875"/>
            </a:xfrm>
            <a:custGeom>
              <a:avLst/>
              <a:gdLst/>
              <a:ahLst/>
              <a:cxnLst/>
              <a:rect l="l" t="t" r="r" b="b"/>
              <a:pathLst>
                <a:path w="1533" h="2555" extrusionOk="0">
                  <a:moveTo>
                    <a:pt x="1345" y="1"/>
                  </a:moveTo>
                  <a:cubicBezTo>
                    <a:pt x="1282" y="1"/>
                    <a:pt x="1222" y="35"/>
                    <a:pt x="1192" y="96"/>
                  </a:cubicBezTo>
                  <a:lnTo>
                    <a:pt x="44" y="2299"/>
                  </a:lnTo>
                  <a:cubicBezTo>
                    <a:pt x="1" y="2375"/>
                    <a:pt x="26" y="2477"/>
                    <a:pt x="103" y="2529"/>
                  </a:cubicBezTo>
                  <a:lnTo>
                    <a:pt x="188" y="2554"/>
                  </a:lnTo>
                  <a:cubicBezTo>
                    <a:pt x="256" y="2546"/>
                    <a:pt x="307" y="2511"/>
                    <a:pt x="341" y="2452"/>
                  </a:cubicBezTo>
                  <a:lnTo>
                    <a:pt x="1490" y="257"/>
                  </a:lnTo>
                  <a:cubicBezTo>
                    <a:pt x="1532" y="172"/>
                    <a:pt x="1498" y="70"/>
                    <a:pt x="1422" y="19"/>
                  </a:cubicBezTo>
                  <a:cubicBezTo>
                    <a:pt x="1397" y="7"/>
                    <a:pt x="1371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678350" y="1448900"/>
              <a:ext cx="38725" cy="63550"/>
            </a:xfrm>
            <a:custGeom>
              <a:avLst/>
              <a:gdLst/>
              <a:ahLst/>
              <a:cxnLst/>
              <a:rect l="l" t="t" r="r" b="b"/>
              <a:pathLst>
                <a:path w="1549" h="2542" extrusionOk="0">
                  <a:moveTo>
                    <a:pt x="1358" y="0"/>
                  </a:moveTo>
                  <a:cubicBezTo>
                    <a:pt x="1298" y="0"/>
                    <a:pt x="1238" y="29"/>
                    <a:pt x="1208" y="83"/>
                  </a:cubicBezTo>
                  <a:lnTo>
                    <a:pt x="43" y="2295"/>
                  </a:lnTo>
                  <a:cubicBezTo>
                    <a:pt x="0" y="2380"/>
                    <a:pt x="34" y="2482"/>
                    <a:pt x="119" y="2516"/>
                  </a:cubicBezTo>
                  <a:lnTo>
                    <a:pt x="196" y="2542"/>
                  </a:lnTo>
                  <a:cubicBezTo>
                    <a:pt x="264" y="2542"/>
                    <a:pt x="315" y="2499"/>
                    <a:pt x="349" y="2448"/>
                  </a:cubicBezTo>
                  <a:lnTo>
                    <a:pt x="1506" y="245"/>
                  </a:lnTo>
                  <a:cubicBezTo>
                    <a:pt x="1549" y="160"/>
                    <a:pt x="1515" y="58"/>
                    <a:pt x="1430" y="15"/>
                  </a:cubicBezTo>
                  <a:cubicBezTo>
                    <a:pt x="1407" y="5"/>
                    <a:pt x="1383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478225" y="1344175"/>
              <a:ext cx="38725" cy="63225"/>
            </a:xfrm>
            <a:custGeom>
              <a:avLst/>
              <a:gdLst/>
              <a:ahLst/>
              <a:cxnLst/>
              <a:rect l="l" t="t" r="r" b="b"/>
              <a:pathLst>
                <a:path w="1549" h="2529" extrusionOk="0">
                  <a:moveTo>
                    <a:pt x="1353" y="0"/>
                  </a:moveTo>
                  <a:cubicBezTo>
                    <a:pt x="1291" y="0"/>
                    <a:pt x="1232" y="35"/>
                    <a:pt x="1208" y="95"/>
                  </a:cubicBezTo>
                  <a:lnTo>
                    <a:pt x="43" y="2298"/>
                  </a:lnTo>
                  <a:cubicBezTo>
                    <a:pt x="0" y="2375"/>
                    <a:pt x="34" y="2486"/>
                    <a:pt x="119" y="2528"/>
                  </a:cubicBezTo>
                  <a:lnTo>
                    <a:pt x="196" y="2528"/>
                  </a:lnTo>
                  <a:cubicBezTo>
                    <a:pt x="256" y="2528"/>
                    <a:pt x="307" y="2503"/>
                    <a:pt x="341" y="2452"/>
                  </a:cubicBezTo>
                  <a:lnTo>
                    <a:pt x="1506" y="257"/>
                  </a:lnTo>
                  <a:cubicBezTo>
                    <a:pt x="1549" y="172"/>
                    <a:pt x="1515" y="61"/>
                    <a:pt x="1429" y="19"/>
                  </a:cubicBezTo>
                  <a:cubicBezTo>
                    <a:pt x="1405" y="6"/>
                    <a:pt x="1378" y="0"/>
                    <a:pt x="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959071" y="3231471"/>
            <a:ext cx="315440" cy="304214"/>
            <a:chOff x="2082875" y="4326875"/>
            <a:chExt cx="377050" cy="363675"/>
          </a:xfrm>
        </p:grpSpPr>
        <p:sp>
          <p:nvSpPr>
            <p:cNvPr id="427" name="Google Shape;427;p37"/>
            <p:cNvSpPr/>
            <p:nvPr/>
          </p:nvSpPr>
          <p:spPr>
            <a:xfrm>
              <a:off x="2128375" y="435877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40" y="1"/>
                  </a:moveTo>
                  <a:lnTo>
                    <a:pt x="5603" y="2611"/>
                  </a:lnTo>
                  <a:cubicBezTo>
                    <a:pt x="5066" y="3984"/>
                    <a:pt x="3975" y="5067"/>
                    <a:pt x="2610" y="5603"/>
                  </a:cubicBezTo>
                  <a:lnTo>
                    <a:pt x="0" y="6631"/>
                  </a:lnTo>
                  <a:lnTo>
                    <a:pt x="2610" y="7659"/>
                  </a:lnTo>
                  <a:cubicBezTo>
                    <a:pt x="3984" y="8195"/>
                    <a:pt x="5066" y="9278"/>
                    <a:pt x="5603" y="10651"/>
                  </a:cubicBezTo>
                  <a:lnTo>
                    <a:pt x="6640" y="13271"/>
                  </a:lnTo>
                  <a:lnTo>
                    <a:pt x="7667" y="10651"/>
                  </a:lnTo>
                  <a:cubicBezTo>
                    <a:pt x="8204" y="9287"/>
                    <a:pt x="9286" y="8195"/>
                    <a:pt x="10651" y="7659"/>
                  </a:cubicBezTo>
                  <a:lnTo>
                    <a:pt x="13261" y="6631"/>
                  </a:lnTo>
                  <a:lnTo>
                    <a:pt x="10651" y="5603"/>
                  </a:lnTo>
                  <a:cubicBezTo>
                    <a:pt x="9286" y="5058"/>
                    <a:pt x="8204" y="3975"/>
                    <a:pt x="7667" y="2611"/>
                  </a:cubicBezTo>
                  <a:lnTo>
                    <a:pt x="6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2088125" y="4331725"/>
              <a:ext cx="331550" cy="331775"/>
            </a:xfrm>
            <a:custGeom>
              <a:avLst/>
              <a:gdLst/>
              <a:ahLst/>
              <a:cxnLst/>
              <a:rect l="l" t="t" r="r" b="b"/>
              <a:pathLst>
                <a:path w="13262" h="13271" extrusionOk="0">
                  <a:moveTo>
                    <a:pt x="6631" y="0"/>
                  </a:moveTo>
                  <a:lnTo>
                    <a:pt x="5594" y="2620"/>
                  </a:lnTo>
                  <a:cubicBezTo>
                    <a:pt x="5057" y="3984"/>
                    <a:pt x="3975" y="5066"/>
                    <a:pt x="2611" y="5603"/>
                  </a:cubicBezTo>
                  <a:lnTo>
                    <a:pt x="0" y="6640"/>
                  </a:lnTo>
                  <a:lnTo>
                    <a:pt x="2611" y="7668"/>
                  </a:lnTo>
                  <a:cubicBezTo>
                    <a:pt x="3975" y="8204"/>
                    <a:pt x="5057" y="9287"/>
                    <a:pt x="5594" y="10651"/>
                  </a:cubicBezTo>
                  <a:lnTo>
                    <a:pt x="6631" y="13270"/>
                  </a:lnTo>
                  <a:lnTo>
                    <a:pt x="7668" y="10651"/>
                  </a:lnTo>
                  <a:cubicBezTo>
                    <a:pt x="8204" y="9287"/>
                    <a:pt x="9287" y="8204"/>
                    <a:pt x="10660" y="7668"/>
                  </a:cubicBezTo>
                  <a:lnTo>
                    <a:pt x="13261" y="6640"/>
                  </a:lnTo>
                  <a:lnTo>
                    <a:pt x="10660" y="5603"/>
                  </a:lnTo>
                  <a:cubicBezTo>
                    <a:pt x="9287" y="5066"/>
                    <a:pt x="8204" y="3984"/>
                    <a:pt x="7668" y="2620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2082875" y="4326875"/>
              <a:ext cx="342025" cy="341625"/>
            </a:xfrm>
            <a:custGeom>
              <a:avLst/>
              <a:gdLst/>
              <a:ahLst/>
              <a:cxnLst/>
              <a:rect l="l" t="t" r="r" b="b"/>
              <a:pathLst>
                <a:path w="13681" h="13665" extrusionOk="0">
                  <a:moveTo>
                    <a:pt x="6841" y="749"/>
                  </a:moveTo>
                  <a:lnTo>
                    <a:pt x="7677" y="2886"/>
                  </a:lnTo>
                  <a:cubicBezTo>
                    <a:pt x="8250" y="4305"/>
                    <a:pt x="9369" y="5424"/>
                    <a:pt x="10788" y="5997"/>
                  </a:cubicBezTo>
                  <a:lnTo>
                    <a:pt x="12925" y="6834"/>
                  </a:lnTo>
                  <a:lnTo>
                    <a:pt x="10788" y="7680"/>
                  </a:lnTo>
                  <a:cubicBezTo>
                    <a:pt x="9369" y="8234"/>
                    <a:pt x="8241" y="9362"/>
                    <a:pt x="7677" y="10781"/>
                  </a:cubicBezTo>
                  <a:lnTo>
                    <a:pt x="6841" y="12919"/>
                  </a:lnTo>
                  <a:lnTo>
                    <a:pt x="6004" y="10781"/>
                  </a:lnTo>
                  <a:cubicBezTo>
                    <a:pt x="5440" y="9362"/>
                    <a:pt x="4312" y="8234"/>
                    <a:pt x="2893" y="7680"/>
                  </a:cubicBezTo>
                  <a:lnTo>
                    <a:pt x="756" y="6834"/>
                  </a:lnTo>
                  <a:lnTo>
                    <a:pt x="2893" y="5997"/>
                  </a:lnTo>
                  <a:cubicBezTo>
                    <a:pt x="4312" y="5424"/>
                    <a:pt x="5431" y="4305"/>
                    <a:pt x="6004" y="2886"/>
                  </a:cubicBezTo>
                  <a:lnTo>
                    <a:pt x="6841" y="749"/>
                  </a:lnTo>
                  <a:close/>
                  <a:moveTo>
                    <a:pt x="6836" y="1"/>
                  </a:moveTo>
                  <a:cubicBezTo>
                    <a:pt x="6761" y="1"/>
                    <a:pt x="6686" y="44"/>
                    <a:pt x="6650" y="130"/>
                  </a:cubicBezTo>
                  <a:lnTo>
                    <a:pt x="5622" y="2741"/>
                  </a:lnTo>
                  <a:cubicBezTo>
                    <a:pt x="5094" y="4051"/>
                    <a:pt x="4057" y="5087"/>
                    <a:pt x="2748" y="5615"/>
                  </a:cubicBezTo>
                  <a:lnTo>
                    <a:pt x="137" y="6643"/>
                  </a:lnTo>
                  <a:cubicBezTo>
                    <a:pt x="56" y="6670"/>
                    <a:pt x="10" y="6752"/>
                    <a:pt x="10" y="6834"/>
                  </a:cubicBezTo>
                  <a:cubicBezTo>
                    <a:pt x="1" y="6916"/>
                    <a:pt x="56" y="6988"/>
                    <a:pt x="137" y="7016"/>
                  </a:cubicBezTo>
                  <a:lnTo>
                    <a:pt x="2748" y="8053"/>
                  </a:lnTo>
                  <a:cubicBezTo>
                    <a:pt x="4057" y="8571"/>
                    <a:pt x="5103" y="9617"/>
                    <a:pt x="5622" y="10927"/>
                  </a:cubicBezTo>
                  <a:lnTo>
                    <a:pt x="6650" y="13546"/>
                  </a:lnTo>
                  <a:cubicBezTo>
                    <a:pt x="6686" y="13619"/>
                    <a:pt x="6759" y="13664"/>
                    <a:pt x="6841" y="13664"/>
                  </a:cubicBezTo>
                  <a:cubicBezTo>
                    <a:pt x="6923" y="13664"/>
                    <a:pt x="6995" y="13619"/>
                    <a:pt x="7023" y="13546"/>
                  </a:cubicBezTo>
                  <a:lnTo>
                    <a:pt x="8059" y="10927"/>
                  </a:lnTo>
                  <a:cubicBezTo>
                    <a:pt x="8578" y="9617"/>
                    <a:pt x="9624" y="8571"/>
                    <a:pt x="10934" y="8053"/>
                  </a:cubicBezTo>
                  <a:lnTo>
                    <a:pt x="13553" y="7016"/>
                  </a:lnTo>
                  <a:cubicBezTo>
                    <a:pt x="13626" y="6988"/>
                    <a:pt x="13680" y="6916"/>
                    <a:pt x="13671" y="6834"/>
                  </a:cubicBezTo>
                  <a:cubicBezTo>
                    <a:pt x="13671" y="6752"/>
                    <a:pt x="13626" y="6670"/>
                    <a:pt x="13553" y="6643"/>
                  </a:cubicBezTo>
                  <a:lnTo>
                    <a:pt x="10934" y="5615"/>
                  </a:lnTo>
                  <a:cubicBezTo>
                    <a:pt x="9624" y="5087"/>
                    <a:pt x="8587" y="4051"/>
                    <a:pt x="8059" y="2741"/>
                  </a:cubicBezTo>
                  <a:lnTo>
                    <a:pt x="7023" y="130"/>
                  </a:lnTo>
                  <a:cubicBezTo>
                    <a:pt x="6986" y="44"/>
                    <a:pt x="6911" y="1"/>
                    <a:pt x="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305986" y="3403166"/>
            <a:ext cx="513591" cy="695834"/>
            <a:chOff x="4367313" y="3599613"/>
            <a:chExt cx="723775" cy="980600"/>
          </a:xfrm>
        </p:grpSpPr>
        <p:sp>
          <p:nvSpPr>
            <p:cNvPr id="431" name="Google Shape;431;p37"/>
            <p:cNvSpPr/>
            <p:nvPr/>
          </p:nvSpPr>
          <p:spPr>
            <a:xfrm>
              <a:off x="4375263" y="3607738"/>
              <a:ext cx="707875" cy="964350"/>
            </a:xfrm>
            <a:custGeom>
              <a:avLst/>
              <a:gdLst/>
              <a:ahLst/>
              <a:cxnLst/>
              <a:rect l="l" t="t" r="r" b="b"/>
              <a:pathLst>
                <a:path w="28315" h="38574" extrusionOk="0">
                  <a:moveTo>
                    <a:pt x="17877" y="0"/>
                  </a:moveTo>
                  <a:cubicBezTo>
                    <a:pt x="14619" y="0"/>
                    <a:pt x="11466" y="1749"/>
                    <a:pt x="9814" y="4820"/>
                  </a:cubicBezTo>
                  <a:lnTo>
                    <a:pt x="5067" y="13670"/>
                  </a:lnTo>
                  <a:cubicBezTo>
                    <a:pt x="4775" y="14189"/>
                    <a:pt x="4966" y="14844"/>
                    <a:pt x="5494" y="15126"/>
                  </a:cubicBezTo>
                  <a:cubicBezTo>
                    <a:pt x="5659" y="15214"/>
                    <a:pt x="5836" y="15255"/>
                    <a:pt x="6010" y="15255"/>
                  </a:cubicBezTo>
                  <a:cubicBezTo>
                    <a:pt x="6394" y="15255"/>
                    <a:pt x="6764" y="15052"/>
                    <a:pt x="6958" y="14689"/>
                  </a:cubicBezTo>
                  <a:lnTo>
                    <a:pt x="11706" y="5848"/>
                  </a:lnTo>
                  <a:cubicBezTo>
                    <a:pt x="12969" y="3498"/>
                    <a:pt x="15383" y="2159"/>
                    <a:pt x="17876" y="2159"/>
                  </a:cubicBezTo>
                  <a:cubicBezTo>
                    <a:pt x="18992" y="2159"/>
                    <a:pt x="20123" y="2427"/>
                    <a:pt x="21174" y="2992"/>
                  </a:cubicBezTo>
                  <a:cubicBezTo>
                    <a:pt x="24576" y="4820"/>
                    <a:pt x="25859" y="9059"/>
                    <a:pt x="24030" y="12461"/>
                  </a:cubicBezTo>
                  <a:lnTo>
                    <a:pt x="12561" y="33798"/>
                  </a:lnTo>
                  <a:cubicBezTo>
                    <a:pt x="11640" y="35403"/>
                    <a:pt x="9962" y="36306"/>
                    <a:pt x="8231" y="36306"/>
                  </a:cubicBezTo>
                  <a:cubicBezTo>
                    <a:pt x="7431" y="36306"/>
                    <a:pt x="6620" y="36114"/>
                    <a:pt x="5867" y="35708"/>
                  </a:cubicBezTo>
                  <a:cubicBezTo>
                    <a:pt x="3484" y="34435"/>
                    <a:pt x="2547" y="31488"/>
                    <a:pt x="3757" y="29069"/>
                  </a:cubicBezTo>
                  <a:lnTo>
                    <a:pt x="12361" y="13061"/>
                  </a:lnTo>
                  <a:cubicBezTo>
                    <a:pt x="12661" y="12479"/>
                    <a:pt x="13189" y="12051"/>
                    <a:pt x="13816" y="11860"/>
                  </a:cubicBezTo>
                  <a:cubicBezTo>
                    <a:pt x="14049" y="11793"/>
                    <a:pt x="14287" y="11759"/>
                    <a:pt x="14525" y="11759"/>
                  </a:cubicBezTo>
                  <a:cubicBezTo>
                    <a:pt x="14929" y="11759"/>
                    <a:pt x="15329" y="11857"/>
                    <a:pt x="15690" y="12051"/>
                  </a:cubicBezTo>
                  <a:cubicBezTo>
                    <a:pt x="16900" y="12697"/>
                    <a:pt x="17345" y="14207"/>
                    <a:pt x="16690" y="15407"/>
                  </a:cubicBezTo>
                  <a:lnTo>
                    <a:pt x="11561" y="25321"/>
                  </a:lnTo>
                  <a:cubicBezTo>
                    <a:pt x="11288" y="25849"/>
                    <a:pt x="11497" y="26504"/>
                    <a:pt x="12034" y="26777"/>
                  </a:cubicBezTo>
                  <a:cubicBezTo>
                    <a:pt x="12191" y="26858"/>
                    <a:pt x="12359" y="26896"/>
                    <a:pt x="12526" y="26896"/>
                  </a:cubicBezTo>
                  <a:cubicBezTo>
                    <a:pt x="12918" y="26896"/>
                    <a:pt x="13297" y="26683"/>
                    <a:pt x="13489" y="26313"/>
                  </a:cubicBezTo>
                  <a:lnTo>
                    <a:pt x="18591" y="16408"/>
                  </a:lnTo>
                  <a:cubicBezTo>
                    <a:pt x="19901" y="14152"/>
                    <a:pt x="19073" y="11260"/>
                    <a:pt x="16781" y="10023"/>
                  </a:cubicBezTo>
                  <a:cubicBezTo>
                    <a:pt x="16085" y="9652"/>
                    <a:pt x="15339" y="9476"/>
                    <a:pt x="14604" y="9476"/>
                  </a:cubicBezTo>
                  <a:cubicBezTo>
                    <a:pt x="12908" y="9476"/>
                    <a:pt x="11272" y="10412"/>
                    <a:pt x="10460" y="12042"/>
                  </a:cubicBezTo>
                  <a:lnTo>
                    <a:pt x="1865" y="28050"/>
                  </a:lnTo>
                  <a:cubicBezTo>
                    <a:pt x="0" y="31524"/>
                    <a:pt x="1301" y="35863"/>
                    <a:pt x="4775" y="37737"/>
                  </a:cubicBezTo>
                  <a:cubicBezTo>
                    <a:pt x="5821" y="38282"/>
                    <a:pt x="6977" y="38573"/>
                    <a:pt x="8159" y="38573"/>
                  </a:cubicBezTo>
                  <a:cubicBezTo>
                    <a:pt x="10788" y="38573"/>
                    <a:pt x="13216" y="37136"/>
                    <a:pt x="14462" y="34817"/>
                  </a:cubicBezTo>
                  <a:lnTo>
                    <a:pt x="25922" y="13470"/>
                  </a:lnTo>
                  <a:cubicBezTo>
                    <a:pt x="28314" y="9023"/>
                    <a:pt x="26641" y="3483"/>
                    <a:pt x="22193" y="1091"/>
                  </a:cubicBezTo>
                  <a:cubicBezTo>
                    <a:pt x="20817" y="351"/>
                    <a:pt x="19337" y="0"/>
                    <a:pt x="17877" y="0"/>
                  </a:cubicBezTo>
                  <a:close/>
                </a:path>
              </a:pathLst>
            </a:custGeom>
            <a:solidFill>
              <a:srgbClr val="F05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367313" y="3599613"/>
              <a:ext cx="723775" cy="980600"/>
            </a:xfrm>
            <a:custGeom>
              <a:avLst/>
              <a:gdLst/>
              <a:ahLst/>
              <a:cxnLst/>
              <a:rect l="l" t="t" r="r" b="b"/>
              <a:pathLst>
                <a:path w="28951" h="39224" extrusionOk="0">
                  <a:moveTo>
                    <a:pt x="18090" y="646"/>
                  </a:moveTo>
                  <a:cubicBezTo>
                    <a:pt x="20729" y="646"/>
                    <a:pt x="23288" y="1818"/>
                    <a:pt x="25013" y="3934"/>
                  </a:cubicBezTo>
                  <a:cubicBezTo>
                    <a:pt x="27296" y="6726"/>
                    <a:pt x="27678" y="10628"/>
                    <a:pt x="25977" y="13811"/>
                  </a:cubicBezTo>
                  <a:lnTo>
                    <a:pt x="14517" y="35158"/>
                  </a:lnTo>
                  <a:cubicBezTo>
                    <a:pt x="13266" y="37495"/>
                    <a:pt x="10866" y="38825"/>
                    <a:pt x="8390" y="38825"/>
                  </a:cubicBezTo>
                  <a:cubicBezTo>
                    <a:pt x="7280" y="38825"/>
                    <a:pt x="6156" y="38558"/>
                    <a:pt x="5112" y="37996"/>
                  </a:cubicBezTo>
                  <a:cubicBezTo>
                    <a:pt x="1728" y="36177"/>
                    <a:pt x="464" y="31965"/>
                    <a:pt x="2283" y="28591"/>
                  </a:cubicBezTo>
                  <a:lnTo>
                    <a:pt x="10878" y="12574"/>
                  </a:lnTo>
                  <a:cubicBezTo>
                    <a:pt x="11433" y="11537"/>
                    <a:pt x="12370" y="10773"/>
                    <a:pt x="13489" y="10437"/>
                  </a:cubicBezTo>
                  <a:cubicBezTo>
                    <a:pt x="13907" y="10309"/>
                    <a:pt x="14335" y="10246"/>
                    <a:pt x="14762" y="10237"/>
                  </a:cubicBezTo>
                  <a:cubicBezTo>
                    <a:pt x="18109" y="10246"/>
                    <a:pt x="20228" y="13811"/>
                    <a:pt x="18655" y="16758"/>
                  </a:cubicBezTo>
                  <a:lnTo>
                    <a:pt x="13534" y="26654"/>
                  </a:lnTo>
                  <a:cubicBezTo>
                    <a:pt x="13380" y="26956"/>
                    <a:pt x="13071" y="27126"/>
                    <a:pt x="12752" y="27126"/>
                  </a:cubicBezTo>
                  <a:cubicBezTo>
                    <a:pt x="12620" y="27126"/>
                    <a:pt x="12486" y="27097"/>
                    <a:pt x="12361" y="27036"/>
                  </a:cubicBezTo>
                  <a:cubicBezTo>
                    <a:pt x="12161" y="26927"/>
                    <a:pt x="12006" y="26745"/>
                    <a:pt x="11933" y="26517"/>
                  </a:cubicBezTo>
                  <a:cubicBezTo>
                    <a:pt x="11852" y="26299"/>
                    <a:pt x="11879" y="26054"/>
                    <a:pt x="11988" y="25844"/>
                  </a:cubicBezTo>
                  <a:lnTo>
                    <a:pt x="17109" y="15930"/>
                  </a:lnTo>
                  <a:cubicBezTo>
                    <a:pt x="17900" y="14630"/>
                    <a:pt x="17445" y="12920"/>
                    <a:pt x="16090" y="12192"/>
                  </a:cubicBezTo>
                  <a:cubicBezTo>
                    <a:pt x="15687" y="11974"/>
                    <a:pt x="15254" y="11871"/>
                    <a:pt x="14828" y="11871"/>
                  </a:cubicBezTo>
                  <a:cubicBezTo>
                    <a:pt x="13832" y="11871"/>
                    <a:pt x="12871" y="12434"/>
                    <a:pt x="12406" y="13402"/>
                  </a:cubicBezTo>
                  <a:lnTo>
                    <a:pt x="3811" y="29410"/>
                  </a:lnTo>
                  <a:cubicBezTo>
                    <a:pt x="2456" y="31938"/>
                    <a:pt x="3411" y="35085"/>
                    <a:pt x="5940" y="36449"/>
                  </a:cubicBezTo>
                  <a:cubicBezTo>
                    <a:pt x="6720" y="36865"/>
                    <a:pt x="7559" y="37062"/>
                    <a:pt x="8386" y="37062"/>
                  </a:cubicBezTo>
                  <a:cubicBezTo>
                    <a:pt x="10241" y="37062"/>
                    <a:pt x="12036" y="36072"/>
                    <a:pt x="12979" y="34330"/>
                  </a:cubicBezTo>
                  <a:lnTo>
                    <a:pt x="24440" y="12993"/>
                  </a:lnTo>
                  <a:cubicBezTo>
                    <a:pt x="26222" y="9500"/>
                    <a:pt x="24885" y="5234"/>
                    <a:pt x="21438" y="3379"/>
                  </a:cubicBezTo>
                  <a:cubicBezTo>
                    <a:pt x="20353" y="2799"/>
                    <a:pt x="19185" y="2523"/>
                    <a:pt x="18035" y="2523"/>
                  </a:cubicBezTo>
                  <a:cubicBezTo>
                    <a:pt x="15519" y="2523"/>
                    <a:pt x="13083" y="3840"/>
                    <a:pt x="11761" y="6180"/>
                  </a:cubicBezTo>
                  <a:lnTo>
                    <a:pt x="7013" y="15021"/>
                  </a:lnTo>
                  <a:cubicBezTo>
                    <a:pt x="6841" y="15279"/>
                    <a:pt x="6556" y="15421"/>
                    <a:pt x="6266" y="15421"/>
                  </a:cubicBezTo>
                  <a:cubicBezTo>
                    <a:pt x="6127" y="15421"/>
                    <a:pt x="5987" y="15389"/>
                    <a:pt x="5858" y="15321"/>
                  </a:cubicBezTo>
                  <a:cubicBezTo>
                    <a:pt x="5457" y="15103"/>
                    <a:pt x="5294" y="14612"/>
                    <a:pt x="5476" y="14193"/>
                  </a:cubicBezTo>
                  <a:lnTo>
                    <a:pt x="10214" y="5353"/>
                  </a:lnTo>
                  <a:cubicBezTo>
                    <a:pt x="11342" y="3261"/>
                    <a:pt x="13252" y="1696"/>
                    <a:pt x="15526" y="1023"/>
                  </a:cubicBezTo>
                  <a:cubicBezTo>
                    <a:pt x="16372" y="769"/>
                    <a:pt x="17235" y="646"/>
                    <a:pt x="18090" y="646"/>
                  </a:cubicBezTo>
                  <a:close/>
                  <a:moveTo>
                    <a:pt x="18233" y="1"/>
                  </a:moveTo>
                  <a:cubicBezTo>
                    <a:pt x="14808" y="1"/>
                    <a:pt x="11504" y="1888"/>
                    <a:pt x="9869" y="5171"/>
                  </a:cubicBezTo>
                  <a:lnTo>
                    <a:pt x="5121" y="14011"/>
                  </a:lnTo>
                  <a:cubicBezTo>
                    <a:pt x="4748" y="14639"/>
                    <a:pt x="4966" y="15448"/>
                    <a:pt x="5612" y="15794"/>
                  </a:cubicBezTo>
                  <a:cubicBezTo>
                    <a:pt x="5803" y="15898"/>
                    <a:pt x="6008" y="15946"/>
                    <a:pt x="6211" y="15946"/>
                  </a:cubicBezTo>
                  <a:cubicBezTo>
                    <a:pt x="6685" y="15946"/>
                    <a:pt x="7145" y="15680"/>
                    <a:pt x="7368" y="15221"/>
                  </a:cubicBezTo>
                  <a:lnTo>
                    <a:pt x="12115" y="6371"/>
                  </a:lnTo>
                  <a:cubicBezTo>
                    <a:pt x="13380" y="4232"/>
                    <a:pt x="15643" y="3031"/>
                    <a:pt x="17972" y="3031"/>
                  </a:cubicBezTo>
                  <a:cubicBezTo>
                    <a:pt x="19060" y="3031"/>
                    <a:pt x="20162" y="3293"/>
                    <a:pt x="21183" y="3843"/>
                  </a:cubicBezTo>
                  <a:cubicBezTo>
                    <a:pt x="24394" y="5562"/>
                    <a:pt x="25677" y="9518"/>
                    <a:pt x="24085" y="12793"/>
                  </a:cubicBezTo>
                  <a:lnTo>
                    <a:pt x="12625" y="34139"/>
                  </a:lnTo>
                  <a:cubicBezTo>
                    <a:pt x="11765" y="35753"/>
                    <a:pt x="10112" y="36668"/>
                    <a:pt x="8402" y="36668"/>
                  </a:cubicBezTo>
                  <a:cubicBezTo>
                    <a:pt x="7634" y="36668"/>
                    <a:pt x="6855" y="36484"/>
                    <a:pt x="6131" y="36095"/>
                  </a:cubicBezTo>
                  <a:cubicBezTo>
                    <a:pt x="3793" y="34849"/>
                    <a:pt x="2920" y="31938"/>
                    <a:pt x="4166" y="29601"/>
                  </a:cubicBezTo>
                  <a:lnTo>
                    <a:pt x="12779" y="13593"/>
                  </a:lnTo>
                  <a:cubicBezTo>
                    <a:pt x="13061" y="13065"/>
                    <a:pt x="13543" y="12665"/>
                    <a:pt x="14116" y="12492"/>
                  </a:cubicBezTo>
                  <a:cubicBezTo>
                    <a:pt x="14343" y="12424"/>
                    <a:pt x="14567" y="12392"/>
                    <a:pt x="14783" y="12392"/>
                  </a:cubicBezTo>
                  <a:cubicBezTo>
                    <a:pt x="16410" y="12392"/>
                    <a:pt x="17612" y="14191"/>
                    <a:pt x="16745" y="15748"/>
                  </a:cubicBezTo>
                  <a:lnTo>
                    <a:pt x="11624" y="25662"/>
                  </a:lnTo>
                  <a:cubicBezTo>
                    <a:pt x="11306" y="26290"/>
                    <a:pt x="11551" y="27063"/>
                    <a:pt x="12170" y="27381"/>
                  </a:cubicBezTo>
                  <a:cubicBezTo>
                    <a:pt x="12359" y="27480"/>
                    <a:pt x="12561" y="27527"/>
                    <a:pt x="12760" y="27527"/>
                  </a:cubicBezTo>
                  <a:cubicBezTo>
                    <a:pt x="13222" y="27527"/>
                    <a:pt x="13669" y="27275"/>
                    <a:pt x="13898" y="26836"/>
                  </a:cubicBezTo>
                  <a:lnTo>
                    <a:pt x="19010" y="16931"/>
                  </a:lnTo>
                  <a:cubicBezTo>
                    <a:pt x="20265" y="14593"/>
                    <a:pt x="19383" y="11674"/>
                    <a:pt x="17036" y="10419"/>
                  </a:cubicBezTo>
                  <a:cubicBezTo>
                    <a:pt x="16332" y="10035"/>
                    <a:pt x="15549" y="9839"/>
                    <a:pt x="14762" y="9839"/>
                  </a:cubicBezTo>
                  <a:cubicBezTo>
                    <a:pt x="14298" y="9839"/>
                    <a:pt x="13832" y="9907"/>
                    <a:pt x="13380" y="10046"/>
                  </a:cubicBezTo>
                  <a:cubicBezTo>
                    <a:pt x="12152" y="10410"/>
                    <a:pt x="11124" y="11246"/>
                    <a:pt x="10524" y="12374"/>
                  </a:cubicBezTo>
                  <a:lnTo>
                    <a:pt x="1919" y="28400"/>
                  </a:lnTo>
                  <a:cubicBezTo>
                    <a:pt x="0" y="31975"/>
                    <a:pt x="1346" y="36422"/>
                    <a:pt x="4921" y="38341"/>
                  </a:cubicBezTo>
                  <a:cubicBezTo>
                    <a:pt x="5985" y="38914"/>
                    <a:pt x="7177" y="39214"/>
                    <a:pt x="8386" y="39224"/>
                  </a:cubicBezTo>
                  <a:cubicBezTo>
                    <a:pt x="11097" y="39224"/>
                    <a:pt x="13598" y="37732"/>
                    <a:pt x="14880" y="35340"/>
                  </a:cubicBezTo>
                  <a:lnTo>
                    <a:pt x="26331" y="14002"/>
                  </a:lnTo>
                  <a:cubicBezTo>
                    <a:pt x="28951" y="9436"/>
                    <a:pt x="27286" y="3597"/>
                    <a:pt x="22648" y="1114"/>
                  </a:cubicBezTo>
                  <a:cubicBezTo>
                    <a:pt x="21238" y="358"/>
                    <a:pt x="19724" y="1"/>
                    <a:pt x="18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37"/>
          <p:cNvSpPr/>
          <p:nvPr/>
        </p:nvSpPr>
        <p:spPr>
          <a:xfrm rot="-1799996">
            <a:off x="805396" y="3777323"/>
            <a:ext cx="394297" cy="404883"/>
          </a:xfrm>
          <a:custGeom>
            <a:avLst/>
            <a:gdLst/>
            <a:ahLst/>
            <a:cxnLst/>
            <a:rect l="l" t="t" r="r" b="b"/>
            <a:pathLst>
              <a:path w="18438" h="18933" extrusionOk="0">
                <a:moveTo>
                  <a:pt x="13871" y="2322"/>
                </a:moveTo>
                <a:lnTo>
                  <a:pt x="16545" y="16902"/>
                </a:lnTo>
                <a:lnTo>
                  <a:pt x="2584" y="11936"/>
                </a:lnTo>
                <a:lnTo>
                  <a:pt x="13871" y="2322"/>
                </a:lnTo>
                <a:close/>
                <a:moveTo>
                  <a:pt x="14403" y="1"/>
                </a:moveTo>
                <a:cubicBezTo>
                  <a:pt x="14226" y="1"/>
                  <a:pt x="14045" y="58"/>
                  <a:pt x="13889" y="185"/>
                </a:cubicBezTo>
                <a:lnTo>
                  <a:pt x="474" y="11600"/>
                </a:lnTo>
                <a:cubicBezTo>
                  <a:pt x="1" y="12000"/>
                  <a:pt x="137" y="12764"/>
                  <a:pt x="728" y="12973"/>
                </a:cubicBezTo>
                <a:lnTo>
                  <a:pt x="17318" y="18885"/>
                </a:lnTo>
                <a:cubicBezTo>
                  <a:pt x="17386" y="18915"/>
                  <a:pt x="17460" y="18933"/>
                  <a:pt x="17541" y="18933"/>
                </a:cubicBezTo>
                <a:cubicBezTo>
                  <a:pt x="17557" y="18933"/>
                  <a:pt x="17574" y="18932"/>
                  <a:pt x="17591" y="18930"/>
                </a:cubicBezTo>
                <a:cubicBezTo>
                  <a:pt x="17782" y="18930"/>
                  <a:pt x="17964" y="18867"/>
                  <a:pt x="18110" y="18739"/>
                </a:cubicBezTo>
                <a:cubicBezTo>
                  <a:pt x="18337" y="18558"/>
                  <a:pt x="18437" y="18266"/>
                  <a:pt x="18383" y="17975"/>
                </a:cubicBezTo>
                <a:lnTo>
                  <a:pt x="15199" y="667"/>
                </a:lnTo>
                <a:cubicBezTo>
                  <a:pt x="15125" y="255"/>
                  <a:pt x="14772" y="1"/>
                  <a:pt x="14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3E2C1D-ACE7-4FA4-04EE-CB2E95E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6767373" cy="429419"/>
          </a:xfrm>
        </p:spPr>
        <p:txBody>
          <a:bodyPr/>
          <a:lstStyle/>
          <a:p>
            <a:r>
              <a:rPr lang="en-US" sz="2800" dirty="0"/>
              <a:t>PENGERTIAN POLA BILANGAN</a:t>
            </a:r>
            <a:endParaRPr lang="en-ID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11143-EFBA-DBF4-0B20-A758C0680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D" dirty="0"/>
              <a:t>  </a:t>
            </a:r>
            <a:r>
              <a:rPr lang="en-ID" sz="1600" dirty="0"/>
              <a:t>Pola </a:t>
            </a:r>
            <a:r>
              <a:rPr lang="en-ID" sz="1600" dirty="0" err="1"/>
              <a:t>bilangan</a:t>
            </a:r>
            <a:r>
              <a:rPr lang="en-ID" sz="1600" dirty="0"/>
              <a:t> </a:t>
            </a:r>
            <a:r>
              <a:rPr lang="en-ID" sz="1600" dirty="0" err="1"/>
              <a:t>matematika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susunan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angka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membentuk</a:t>
            </a:r>
            <a:r>
              <a:rPr lang="en-ID" sz="1600" dirty="0"/>
              <a:t> </a:t>
            </a:r>
            <a:r>
              <a:rPr lang="en-ID" sz="1600" dirty="0" err="1"/>
              <a:t>pola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. Pola </a:t>
            </a:r>
            <a:r>
              <a:rPr lang="en-ID" sz="1600" dirty="0" err="1"/>
              <a:t>bilangan</a:t>
            </a:r>
            <a:r>
              <a:rPr lang="en-ID" sz="1600" dirty="0"/>
              <a:t> juga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diartikan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susunan</a:t>
            </a:r>
            <a:r>
              <a:rPr lang="en-ID" sz="1600" dirty="0"/>
              <a:t> </a:t>
            </a:r>
            <a:r>
              <a:rPr lang="en-ID" sz="1600" dirty="0" err="1"/>
              <a:t>bilangan</a:t>
            </a:r>
            <a:r>
              <a:rPr lang="en-ID" sz="1600" dirty="0"/>
              <a:t>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</a:t>
            </a:r>
            <a:r>
              <a:rPr lang="en-ID" sz="1600" dirty="0" err="1"/>
              <a:t>teratur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bilangan</a:t>
            </a:r>
            <a:r>
              <a:rPr lang="en-ID" sz="1600" dirty="0"/>
              <a:t> yang </a:t>
            </a:r>
            <a:r>
              <a:rPr lang="en-ID" sz="1600" dirty="0" err="1"/>
              <a:t>tersusun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bilangan</a:t>
            </a:r>
            <a:r>
              <a:rPr lang="en-ID" sz="1600" dirty="0"/>
              <a:t> lain yang </a:t>
            </a:r>
            <a:r>
              <a:rPr lang="en-ID" sz="1600" dirty="0" err="1"/>
              <a:t>membentuk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pola</a:t>
            </a:r>
            <a:r>
              <a:rPr lang="en-ID" sz="1600" dirty="0"/>
              <a:t>. Pola </a:t>
            </a:r>
            <a:r>
              <a:rPr lang="en-ID" sz="1600" dirty="0" err="1"/>
              <a:t>bilangan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susunan</a:t>
            </a:r>
            <a:r>
              <a:rPr lang="en-ID" sz="1600" dirty="0"/>
              <a:t> </a:t>
            </a:r>
            <a:r>
              <a:rPr lang="en-ID" sz="1600" dirty="0" err="1"/>
              <a:t>angka-angka</a:t>
            </a:r>
            <a:r>
              <a:rPr lang="en-ID" sz="1600" dirty="0"/>
              <a:t> yang </a:t>
            </a:r>
            <a:r>
              <a:rPr lang="en-ID" sz="1600" dirty="0" err="1"/>
              <a:t>membentuk</a:t>
            </a:r>
            <a:r>
              <a:rPr lang="en-ID" sz="1600" dirty="0"/>
              <a:t> </a:t>
            </a:r>
            <a:r>
              <a:rPr lang="en-ID" sz="1600" dirty="0" err="1"/>
              <a:t>pola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, </a:t>
            </a:r>
            <a:r>
              <a:rPr lang="en-ID" sz="1600" dirty="0" err="1"/>
              <a:t>misalnya</a:t>
            </a:r>
            <a:r>
              <a:rPr lang="en-ID" sz="1600" dirty="0"/>
              <a:t> </a:t>
            </a:r>
            <a:r>
              <a:rPr lang="en-ID" sz="1600" dirty="0" err="1"/>
              <a:t>segitiga</a:t>
            </a:r>
            <a:r>
              <a:rPr lang="en-ID" sz="1600" dirty="0"/>
              <a:t>, garis </a:t>
            </a:r>
            <a:r>
              <a:rPr lang="en-ID" sz="1600" dirty="0" err="1"/>
              <a:t>lurus</a:t>
            </a:r>
            <a:r>
              <a:rPr lang="en-ID" sz="1600" dirty="0"/>
              <a:t>, </a:t>
            </a:r>
            <a:r>
              <a:rPr lang="en-ID" sz="1600" dirty="0" err="1"/>
              <a:t>persegi</a:t>
            </a:r>
            <a:r>
              <a:rPr lang="en-ID" sz="1600" dirty="0"/>
              <a:t>, dan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.</a:t>
            </a:r>
          </a:p>
          <a:p>
            <a:pPr marL="152400" indent="0">
              <a:buNone/>
            </a:pPr>
            <a:endParaRPr lang="en-ID" sz="1600" dirty="0"/>
          </a:p>
          <a:p>
            <a:pPr marL="152400" indent="0">
              <a:buNone/>
            </a:pPr>
            <a:r>
              <a:rPr lang="en-ID" sz="1600" dirty="0" err="1"/>
              <a:t>Macam-Macam</a:t>
            </a:r>
            <a:r>
              <a:rPr lang="en-ID" sz="1600" dirty="0"/>
              <a:t> Pola </a:t>
            </a:r>
            <a:r>
              <a:rPr lang="en-ID" sz="1600" dirty="0" err="1"/>
              <a:t>Bilangan</a:t>
            </a:r>
            <a:endParaRPr lang="en-ID" sz="1600" dirty="0"/>
          </a:p>
          <a:p>
            <a:pPr marL="152400" indent="0">
              <a:buNone/>
            </a:pPr>
            <a:endParaRPr lang="en-ID" sz="1600" dirty="0"/>
          </a:p>
          <a:p>
            <a:pPr marL="152400" indent="0">
              <a:buNone/>
            </a:pPr>
            <a:r>
              <a:rPr lang="it-IT" sz="1600" dirty="0"/>
              <a:t>         1 . Pola bilangan persegi panjang</a:t>
            </a:r>
            <a:endParaRPr lang="en-ID" sz="1600" dirty="0"/>
          </a:p>
          <a:p>
            <a:pPr marL="152400" indent="0">
              <a:buNone/>
            </a:pPr>
            <a:r>
              <a:rPr lang="en-ID" sz="1600" dirty="0"/>
              <a:t>          2. Pola </a:t>
            </a:r>
            <a:r>
              <a:rPr lang="en-ID" sz="1600" dirty="0" err="1"/>
              <a:t>bilangan</a:t>
            </a:r>
            <a:r>
              <a:rPr lang="en-ID" sz="1600" dirty="0"/>
              <a:t> </a:t>
            </a:r>
            <a:r>
              <a:rPr lang="en-ID" sz="1600" dirty="0" err="1"/>
              <a:t>persegi</a:t>
            </a:r>
            <a:r>
              <a:rPr lang="en-ID" sz="1600" dirty="0"/>
              <a:t> </a:t>
            </a:r>
          </a:p>
          <a:p>
            <a:pPr marL="152400" indent="0">
              <a:buNone/>
            </a:pPr>
            <a:r>
              <a:rPr lang="en-ID" sz="1600" b="1" i="0" dirty="0">
                <a:solidFill>
                  <a:srgbClr val="4D4D4D"/>
                </a:solidFill>
                <a:effectLst/>
                <a:latin typeface="var(--pchead-font)"/>
              </a:rPr>
              <a:t>           3. Pola </a:t>
            </a:r>
            <a:r>
              <a:rPr lang="en-ID" sz="1600" b="1" i="0" dirty="0" err="1">
                <a:solidFill>
                  <a:srgbClr val="4D4D4D"/>
                </a:solidFill>
                <a:effectLst/>
                <a:latin typeface="var(--pchead-font)"/>
              </a:rPr>
              <a:t>bilangan</a:t>
            </a:r>
            <a:r>
              <a:rPr lang="en-ID" sz="1600" b="1" i="0" dirty="0">
                <a:solidFill>
                  <a:srgbClr val="4D4D4D"/>
                </a:solidFill>
                <a:effectLst/>
                <a:latin typeface="var(--pchead-font)"/>
              </a:rPr>
              <a:t> </a:t>
            </a:r>
            <a:r>
              <a:rPr lang="en-ID" sz="1600" b="1" i="0" dirty="0" err="1">
                <a:solidFill>
                  <a:srgbClr val="4D4D4D"/>
                </a:solidFill>
                <a:effectLst/>
                <a:latin typeface="var(--pchead-font)"/>
              </a:rPr>
              <a:t>segitiga</a:t>
            </a:r>
            <a:endParaRPr lang="en-ID" sz="1600" b="1" i="0" dirty="0">
              <a:solidFill>
                <a:srgbClr val="4D4D4D"/>
              </a:solidFill>
              <a:effectLst/>
              <a:latin typeface="var(--pchead-font)"/>
            </a:endParaRPr>
          </a:p>
          <a:p>
            <a:pPr marL="152400" indent="0">
              <a:buNone/>
            </a:pPr>
            <a:r>
              <a:rPr lang="en-ID" sz="1600" dirty="0"/>
              <a:t>            4. Pola </a:t>
            </a:r>
            <a:r>
              <a:rPr lang="en-ID" sz="1600" dirty="0" err="1"/>
              <a:t>bilangan</a:t>
            </a:r>
            <a:r>
              <a:rPr lang="en-ID" sz="1600" dirty="0"/>
              <a:t> Pascal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BEE13F-3A0E-8F12-5AE7-9F294B81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 . Pola bilangan persegi panjang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57164-B507-D2A1-49F3-688C2FE4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42" y="3899851"/>
            <a:ext cx="2990157" cy="140829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8C3176-44BF-51C4-9513-D0828CF3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875"/>
            <a:ext cx="4514940" cy="3392700"/>
          </a:xfrm>
        </p:spPr>
        <p:txBody>
          <a:bodyPr/>
          <a:lstStyle/>
          <a:p>
            <a:pPr marL="152400" indent="0">
              <a:buNone/>
            </a:pPr>
            <a:r>
              <a:rPr lang="en-ID" dirty="0"/>
              <a:t>Pola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susunan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2, 6, 12, 20, 30, dan </a:t>
            </a:r>
            <a:r>
              <a:rPr lang="en-ID" dirty="0" err="1"/>
              <a:t>seterusnya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-n,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Un = n (n + 1) di mana 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. Jika </a:t>
            </a:r>
            <a:r>
              <a:rPr lang="en-ID" dirty="0" err="1"/>
              <a:t>digambarkan</a:t>
            </a:r>
            <a:r>
              <a:rPr lang="en-ID" dirty="0"/>
              <a:t>,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bilangannya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88AE8-A449-3D8A-4B25-D4D1FA02E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45" y="2642477"/>
            <a:ext cx="4133850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F2070F-5092-3A1C-16DF-04C97EDA4EC2}"/>
              </a:ext>
            </a:extLst>
          </p:cNvPr>
          <p:cNvSpPr txBox="1"/>
          <p:nvPr/>
        </p:nvSpPr>
        <p:spPr>
          <a:xfrm flipH="1">
            <a:off x="5543549" y="1874520"/>
            <a:ext cx="26899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Gambar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,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Un = n (n + 1)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145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90C309-41BE-EAEF-D803-51B8F799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0" y="166403"/>
            <a:ext cx="1280250" cy="10494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9AC2761-E78F-537C-B083-CB42FCDF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2. Pola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persegi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ADF680-3FEC-E8DD-4CD6-476A5CE2F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875"/>
            <a:ext cx="7704000" cy="1755925"/>
          </a:xfrm>
        </p:spPr>
        <p:txBody>
          <a:bodyPr/>
          <a:lstStyle/>
          <a:p>
            <a:pPr marL="152400" indent="0">
              <a:buNone/>
            </a:pPr>
            <a:r>
              <a:rPr lang="en-ID" sz="2000" dirty="0"/>
              <a:t>Pola </a:t>
            </a:r>
            <a:r>
              <a:rPr lang="en-ID" sz="2000" dirty="0" err="1"/>
              <a:t>persegi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susunan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yang </a:t>
            </a:r>
            <a:r>
              <a:rPr lang="en-ID" sz="2000" dirty="0" err="1"/>
              <a:t>dibentuk</a:t>
            </a:r>
            <a:r>
              <a:rPr lang="en-ID" sz="2000" dirty="0"/>
              <a:t> oleh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kuadrat</a:t>
            </a:r>
            <a:r>
              <a:rPr lang="en-ID" sz="2000" dirty="0"/>
              <a:t>.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matematis</a:t>
            </a:r>
            <a:r>
              <a:rPr lang="en-ID" sz="2000" dirty="0"/>
              <a:t>, </a:t>
            </a:r>
            <a:r>
              <a:rPr lang="en-ID" sz="2000" dirty="0" err="1"/>
              <a:t>pola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mengikuti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Un = n2.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susunan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yang </a:t>
            </a:r>
            <a:r>
              <a:rPr lang="en-ID" sz="2000" dirty="0" err="1"/>
              <a:t>menghasilkan</a:t>
            </a:r>
            <a:r>
              <a:rPr lang="en-ID" sz="2000" dirty="0"/>
              <a:t> </a:t>
            </a:r>
            <a:r>
              <a:rPr lang="en-ID" sz="2000" dirty="0" err="1"/>
              <a:t>pola</a:t>
            </a:r>
            <a:r>
              <a:rPr lang="en-ID" sz="2000" dirty="0"/>
              <a:t> </a:t>
            </a:r>
            <a:r>
              <a:rPr lang="en-ID" sz="2000" dirty="0" err="1"/>
              <a:t>persegi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1, 4, 9, 16, 25, 36, dan </a:t>
            </a:r>
            <a:r>
              <a:rPr lang="en-ID" sz="2000" dirty="0" err="1"/>
              <a:t>seterusnya</a:t>
            </a:r>
            <a:r>
              <a:rPr lang="en-ID" sz="2000" dirty="0"/>
              <a:t>. Jika </a:t>
            </a:r>
            <a:r>
              <a:rPr lang="en-ID" sz="2000" dirty="0" err="1"/>
              <a:t>dijabarkan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bentuk</a:t>
            </a:r>
            <a:r>
              <a:rPr lang="en-ID" sz="2000" dirty="0"/>
              <a:t> </a:t>
            </a:r>
            <a:r>
              <a:rPr lang="en-ID" sz="2000" dirty="0" err="1"/>
              <a:t>gambar</a:t>
            </a:r>
            <a:r>
              <a:rPr lang="en-ID" sz="2000" dirty="0"/>
              <a:t>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endParaRPr lang="en-ID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4AC74-4077-5642-2DD3-4F80FDAF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110" y="2971800"/>
            <a:ext cx="4837747" cy="15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CF3D9C-A152-AF77-A5D3-F736D6EF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3. Pola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segitiga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6A007-C068-6E26-D6A2-3842346F9221}"/>
              </a:ext>
            </a:extLst>
          </p:cNvPr>
          <p:cNvSpPr txBox="1"/>
          <p:nvPr/>
        </p:nvSpPr>
        <p:spPr>
          <a:xfrm>
            <a:off x="713225" y="1234440"/>
            <a:ext cx="7379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Dari </a:t>
            </a:r>
            <a:r>
              <a:rPr lang="en-ID" dirty="0" err="1"/>
              <a:t>namanya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ditebak</a:t>
            </a:r>
            <a:r>
              <a:rPr lang="en-ID" dirty="0"/>
              <a:t>, </a:t>
            </a:r>
            <a:r>
              <a:rPr lang="en-ID" dirty="0" err="1"/>
              <a:t>kira-kira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bilangannya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bangun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? </a:t>
            </a:r>
            <a:r>
              <a:rPr lang="en-ID" dirty="0" err="1"/>
              <a:t>Ya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segitiga</a:t>
            </a:r>
            <a:r>
              <a:rPr lang="en-ID" dirty="0"/>
              <a:t>. </a:t>
            </a:r>
            <a:r>
              <a:rPr lang="en-ID" dirty="0" err="1"/>
              <a:t>Segitiga</a:t>
            </a:r>
            <a:r>
              <a:rPr lang="en-ID" dirty="0"/>
              <a:t> yang </a:t>
            </a:r>
            <a:r>
              <a:rPr lang="en-ID" dirty="0" err="1"/>
              <a:t>dibentuk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. Ada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Quipperian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endParaRPr lang="en-ID" dirty="0"/>
          </a:p>
          <a:p>
            <a:r>
              <a:rPr lang="en-ID" dirty="0"/>
              <a:t>. a. Cara </a:t>
            </a:r>
            <a:r>
              <a:rPr lang="en-ID" dirty="0" err="1"/>
              <a:t>penjumlahan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di mana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setelahnya</a:t>
            </a:r>
            <a:r>
              <a:rPr lang="en-ID" dirty="0"/>
              <a:t> + 1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46B39-DE26-EE06-5F12-3C6F0DB0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2403991"/>
            <a:ext cx="3264415" cy="1674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B5AE8F-867C-9E47-D2E7-06AD432D92B4}"/>
              </a:ext>
            </a:extLst>
          </p:cNvPr>
          <p:cNvSpPr txBox="1"/>
          <p:nvPr/>
        </p:nvSpPr>
        <p:spPr>
          <a:xfrm flipH="1">
            <a:off x="3977639" y="2403990"/>
            <a:ext cx="4453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Bilangan</a:t>
            </a:r>
            <a:r>
              <a:rPr lang="en-US" dirty="0"/>
              <a:t> pada baris </a:t>
            </a:r>
            <a:r>
              <a:rPr lang="en-US" dirty="0" err="1"/>
              <a:t>kedua</a:t>
            </a:r>
            <a:r>
              <a:rPr lang="en-US" dirty="0"/>
              <a:t> (di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berbingkai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dan </a:t>
            </a:r>
            <a:r>
              <a:rPr lang="en-US" dirty="0" err="1"/>
              <a:t>setelahnya</a:t>
            </a:r>
            <a:r>
              <a:rPr lang="en-US" dirty="0"/>
              <a:t>. </a:t>
            </a:r>
            <a:r>
              <a:rPr lang="en-US" dirty="0" err="1"/>
              <a:t>Quipperian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selisihnya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+ 1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Kira-</a:t>
            </a:r>
            <a:r>
              <a:rPr lang="en-US" dirty="0" err="1"/>
              <a:t>kira</a:t>
            </a:r>
            <a:r>
              <a:rPr lang="en-US" dirty="0"/>
              <a:t>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15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kamu </a:t>
            </a:r>
            <a:r>
              <a:rPr lang="en-US" dirty="0" err="1"/>
              <a:t>menjawab</a:t>
            </a:r>
            <a:r>
              <a:rPr lang="en-US" dirty="0"/>
              <a:t>,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15 dan </a:t>
            </a:r>
            <a:r>
              <a:rPr lang="en-US" dirty="0" err="1"/>
              <a:t>setelahnya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+6. Jadi,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15 </a:t>
            </a:r>
            <a:r>
              <a:rPr lang="en-US" dirty="0" err="1"/>
              <a:t>adalah</a:t>
            </a:r>
            <a:r>
              <a:rPr lang="en-US" dirty="0"/>
              <a:t> 15 + 6 = 21.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708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9D62D8-B482-6CA2-DC1E-93B3B775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912" y="2617470"/>
            <a:ext cx="1951731" cy="1985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7FB01-957E-D070-F146-502CE374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45" y="3217556"/>
            <a:ext cx="1232798" cy="1384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00469F-8B6A-D92B-8714-372F137F66C3}"/>
              </a:ext>
            </a:extLst>
          </p:cNvPr>
          <p:cNvSpPr txBox="1"/>
          <p:nvPr/>
        </p:nvSpPr>
        <p:spPr>
          <a:xfrm>
            <a:off x="696686" y="540950"/>
            <a:ext cx="61613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b. Cara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Un di mana Un = n⁄2 (n + 1).</a:t>
            </a:r>
          </a:p>
          <a:p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Quipperian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-n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ditunjukkan</a:t>
            </a:r>
            <a:r>
              <a:rPr lang="en-ID" dirty="0"/>
              <a:t> oleh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73A95-20DA-4A80-146A-859DE5956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743" y="2096392"/>
            <a:ext cx="4768169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4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93EFBB-8E00-68EE-6A24-CE21CEE0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875"/>
            <a:ext cx="7704000" cy="1730525"/>
          </a:xfrm>
        </p:spPr>
        <p:txBody>
          <a:bodyPr/>
          <a:lstStyle/>
          <a:p>
            <a:pPr marL="152400" indent="0">
              <a:buNone/>
            </a:pPr>
            <a:r>
              <a:rPr lang="en-ID" dirty="0"/>
              <a:t>Pola </a:t>
            </a:r>
            <a:r>
              <a:rPr lang="en-ID" dirty="0" err="1"/>
              <a:t>bilangan</a:t>
            </a:r>
            <a:r>
              <a:rPr lang="en-ID" dirty="0"/>
              <a:t> Pascal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oleh </a:t>
            </a:r>
            <a:r>
              <a:rPr lang="en-ID" dirty="0" err="1"/>
              <a:t>ilmuwan</a:t>
            </a:r>
            <a:r>
              <a:rPr lang="en-ID" dirty="0"/>
              <a:t> </a:t>
            </a:r>
            <a:r>
              <a:rPr lang="en-ID" dirty="0" err="1"/>
              <a:t>asal</a:t>
            </a:r>
            <a:r>
              <a:rPr lang="en-ID" dirty="0"/>
              <a:t> </a:t>
            </a:r>
            <a:r>
              <a:rPr lang="en-ID" dirty="0" err="1"/>
              <a:t>Prancis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Blaise Pascal. Jika </a:t>
            </a:r>
            <a:r>
              <a:rPr lang="en-ID" dirty="0" err="1"/>
              <a:t>dituliskan</a:t>
            </a:r>
            <a:r>
              <a:rPr lang="en-ID" dirty="0"/>
              <a:t>,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Pascal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.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Pascal. 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Quipperian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Pascal,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pPr marL="152400" indent="0">
              <a:buNone/>
            </a:pPr>
            <a:endParaRPr lang="en-ID" dirty="0"/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ID" dirty="0" err="1"/>
              <a:t>Setiap</a:t>
            </a:r>
            <a:r>
              <a:rPr lang="en-ID" dirty="0"/>
              <a:t> baris </a:t>
            </a:r>
            <a:r>
              <a:rPr lang="en-ID" dirty="0" err="1"/>
              <a:t>diawali</a:t>
            </a:r>
            <a:r>
              <a:rPr lang="en-ID" dirty="0"/>
              <a:t> dan </a:t>
            </a:r>
            <a:r>
              <a:rPr lang="en-ID" dirty="0" err="1"/>
              <a:t>diakhiri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1.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yang </a:t>
            </a:r>
            <a:r>
              <a:rPr lang="en-ID" dirty="0" err="1"/>
              <a:t>ditulis</a:t>
            </a:r>
            <a:r>
              <a:rPr lang="en-ID" dirty="0"/>
              <a:t> di baris ke-2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-n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penjumlahan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diagonal di </a:t>
            </a:r>
            <a:r>
              <a:rPr lang="en-ID" dirty="0" err="1"/>
              <a:t>atasnya</a:t>
            </a:r>
            <a:r>
              <a:rPr lang="en-ID" dirty="0"/>
              <a:t> (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1 Baris paling </a:t>
            </a:r>
            <a:r>
              <a:rPr lang="en-ID" dirty="0" err="1"/>
              <a:t>atas</a:t>
            </a:r>
            <a:r>
              <a:rPr lang="en-ID" dirty="0"/>
              <a:t> (baris ke-1) </a:t>
            </a:r>
            <a:r>
              <a:rPr lang="en-ID" dirty="0" err="1"/>
              <a:t>diisi</a:t>
            </a:r>
            <a:r>
              <a:rPr lang="en-ID" dirty="0"/>
              <a:t> oleh </a:t>
            </a:r>
            <a:r>
              <a:rPr lang="en-ID" dirty="0" err="1"/>
              <a:t>angka</a:t>
            </a:r>
            <a:r>
              <a:rPr lang="en-ID" dirty="0"/>
              <a:t> 1.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ID" dirty="0"/>
              <a:t>pada baris ke-1).</a:t>
            </a:r>
          </a:p>
          <a:p>
            <a:pPr marL="152400" indent="0">
              <a:buNone/>
            </a:pPr>
            <a:r>
              <a:rPr lang="en-ID" dirty="0"/>
              <a:t>                                                     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C4A7A-FC18-B262-021F-43CA7F12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4. Pola </a:t>
            </a:r>
            <a:r>
              <a:rPr lang="en-ID" dirty="0" err="1"/>
              <a:t>bilangan</a:t>
            </a:r>
            <a:r>
              <a:rPr lang="en-ID" dirty="0"/>
              <a:t> Pascal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9B6EE-03E3-56B4-5DB3-8886EA7B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6" y="2852565"/>
            <a:ext cx="2676343" cy="1649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E5EE8-826F-0FF4-EC73-7C502A59CAA7}"/>
              </a:ext>
            </a:extLst>
          </p:cNvPr>
          <p:cNvSpPr txBox="1"/>
          <p:nvPr/>
        </p:nvSpPr>
        <p:spPr>
          <a:xfrm flipH="1">
            <a:off x="3846286" y="2728686"/>
            <a:ext cx="37737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simetris</a:t>
            </a:r>
            <a:r>
              <a:rPr lang="en-US" dirty="0"/>
              <a:t>.</a:t>
            </a:r>
          </a:p>
          <a:p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kelipatan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pada baris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baris ke-1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= 1 </a:t>
            </a:r>
            <a:r>
              <a:rPr lang="en-US" dirty="0" err="1"/>
              <a:t>maka</a:t>
            </a:r>
            <a:r>
              <a:rPr lang="en-US" dirty="0"/>
              <a:t> baris ke-2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= 2.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759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F74BF0-EFED-33D4-6D72-6178D9A1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20" y="1416896"/>
            <a:ext cx="6109586" cy="21481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32DB2-3C37-EFAC-E232-A1F16E30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6" y="3859103"/>
            <a:ext cx="7710774" cy="749472"/>
          </a:xfrm>
        </p:spPr>
        <p:txBody>
          <a:bodyPr/>
          <a:lstStyle/>
          <a:p>
            <a:pPr marL="152400" indent="0">
              <a:buNone/>
            </a:pPr>
            <a:r>
              <a:rPr lang="en-ID" sz="1600" dirty="0"/>
              <a:t>Gambar di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pola</a:t>
            </a:r>
            <a:r>
              <a:rPr lang="en-ID" sz="1600" dirty="0"/>
              <a:t> </a:t>
            </a:r>
            <a:r>
              <a:rPr lang="en-ID" sz="1600" dirty="0" err="1"/>
              <a:t>bilangan</a:t>
            </a:r>
            <a:r>
              <a:rPr lang="en-ID" sz="1600" dirty="0"/>
              <a:t> Pascal </a:t>
            </a:r>
            <a:r>
              <a:rPr lang="en-ID" sz="1600" dirty="0" err="1"/>
              <a:t>itu</a:t>
            </a:r>
            <a:r>
              <a:rPr lang="en-ID" sz="1600" dirty="0"/>
              <a:t> sangat </a:t>
            </a:r>
            <a:r>
              <a:rPr lang="en-ID" sz="1600" dirty="0" err="1"/>
              <a:t>unik</a:t>
            </a:r>
            <a:r>
              <a:rPr lang="en-ID" sz="1600" dirty="0"/>
              <a:t> dan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sekali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dipahami</a:t>
            </a:r>
            <a:r>
              <a:rPr lang="en-ID" sz="1600" dirty="0"/>
              <a:t>.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bilangan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-n </a:t>
            </a:r>
            <a:r>
              <a:rPr lang="en-ID" sz="1600" dirty="0" err="1"/>
              <a:t>kamu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persamaan</a:t>
            </a:r>
            <a:r>
              <a:rPr lang="en-ID" sz="1600" dirty="0"/>
              <a:t> 2n-1</a:t>
            </a:r>
            <a:r>
              <a:rPr lang="en-ID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809737-9D83-E7E1-541C-CA04BDAF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59" y="644604"/>
            <a:ext cx="7180044" cy="478199"/>
          </a:xfrm>
        </p:spPr>
        <p:txBody>
          <a:bodyPr/>
          <a:lstStyle/>
          <a:p>
            <a:r>
              <a:rPr lang="en-ID" sz="2800" dirty="0"/>
              <a:t>Adapun </a:t>
            </a:r>
            <a:r>
              <a:rPr lang="en-ID" sz="2800" dirty="0" err="1"/>
              <a:t>bentuk</a:t>
            </a:r>
            <a:r>
              <a:rPr lang="en-ID" sz="2800" dirty="0"/>
              <a:t> </a:t>
            </a:r>
            <a:r>
              <a:rPr lang="en-ID" sz="2800" dirty="0" err="1"/>
              <a:t>pola</a:t>
            </a:r>
            <a:r>
              <a:rPr lang="en-ID" sz="2800" dirty="0"/>
              <a:t> </a:t>
            </a:r>
            <a:r>
              <a:rPr lang="en-ID" sz="2800" dirty="0" err="1"/>
              <a:t>bilangan</a:t>
            </a:r>
            <a:r>
              <a:rPr lang="en-ID" sz="2800" dirty="0"/>
              <a:t> Pascal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berikut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99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AEEF75-9717-B62F-A681-1469BFC2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00"/>
            <a:ext cx="7704000" cy="3590875"/>
          </a:xfrm>
        </p:spPr>
        <p:txBody>
          <a:bodyPr/>
          <a:lstStyle/>
          <a:p>
            <a:pPr marL="152400" indent="0">
              <a:buNone/>
            </a:pPr>
            <a:r>
              <a:rPr lang="en-ID" sz="1400" dirty="0" err="1"/>
              <a:t>Diketahui</a:t>
            </a:r>
            <a:r>
              <a:rPr lang="en-ID" sz="1400" dirty="0"/>
              <a:t> </a:t>
            </a:r>
            <a:r>
              <a:rPr lang="en-ID" sz="1400" dirty="0" err="1"/>
              <a:t>barisan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4, 6, 9, 13, 18, …, …</a:t>
            </a:r>
          </a:p>
          <a:p>
            <a:pPr marL="152400" indent="0">
              <a:buNone/>
            </a:pPr>
            <a:endParaRPr lang="en-ID" sz="1400" dirty="0"/>
          </a:p>
          <a:p>
            <a:pPr marL="152400" indent="0">
              <a:buNone/>
            </a:pPr>
            <a:r>
              <a:rPr lang="en-ID" sz="1400" dirty="0"/>
              <a:t>Kira-</a:t>
            </a:r>
            <a:r>
              <a:rPr lang="en-ID" sz="1400" dirty="0" err="1"/>
              <a:t>kira</a:t>
            </a:r>
            <a:r>
              <a:rPr lang="en-ID" sz="1400" dirty="0"/>
              <a:t>, </a:t>
            </a:r>
            <a:r>
              <a:rPr lang="en-ID" sz="1400" dirty="0" err="1"/>
              <a:t>berapa</a:t>
            </a:r>
            <a:r>
              <a:rPr lang="en-ID" sz="1400" dirty="0"/>
              <a:t> </a:t>
            </a:r>
            <a:r>
              <a:rPr lang="en-ID" sz="1400" dirty="0" err="1"/>
              <a:t>kelanjutan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di </a:t>
            </a:r>
            <a:r>
              <a:rPr lang="en-ID" sz="1400" dirty="0" err="1"/>
              <a:t>atas</a:t>
            </a:r>
            <a:r>
              <a:rPr lang="en-ID" sz="1400" dirty="0"/>
              <a:t>?</a:t>
            </a:r>
          </a:p>
          <a:p>
            <a:pPr marL="152400" indent="0">
              <a:buNone/>
            </a:pPr>
            <a:endParaRPr lang="en-ID" sz="1400" dirty="0"/>
          </a:p>
          <a:p>
            <a:pPr marL="152400" indent="0">
              <a:buNone/>
            </a:pPr>
            <a:r>
              <a:rPr lang="en-ID" sz="1400" dirty="0" err="1"/>
              <a:t>Pembahasan</a:t>
            </a:r>
            <a:r>
              <a:rPr lang="en-ID" sz="1400" dirty="0"/>
              <a:t>: </a:t>
            </a:r>
          </a:p>
          <a:p>
            <a:pPr marL="152400" indent="0">
              <a:buNone/>
            </a:pPr>
            <a:r>
              <a:rPr lang="en-ID" sz="1400" dirty="0"/>
              <a:t>  </a:t>
            </a:r>
            <a:r>
              <a:rPr lang="en-ID" sz="1400" dirty="0" err="1"/>
              <a:t>Pertama</a:t>
            </a:r>
            <a:r>
              <a:rPr lang="en-ID" sz="1400" dirty="0"/>
              <a:t>, </a:t>
            </a:r>
            <a:r>
              <a:rPr lang="en-ID" sz="1400" dirty="0" err="1"/>
              <a:t>Quipperian</a:t>
            </a:r>
            <a:r>
              <a:rPr lang="en-ID" sz="1400" dirty="0"/>
              <a:t> </a:t>
            </a:r>
            <a:r>
              <a:rPr lang="en-ID" sz="1400" dirty="0" err="1"/>
              <a:t>lihat</a:t>
            </a:r>
            <a:r>
              <a:rPr lang="en-ID" sz="1400" dirty="0"/>
              <a:t> </a:t>
            </a:r>
            <a:r>
              <a:rPr lang="en-ID" sz="1400" dirty="0" err="1"/>
              <a:t>selisih</a:t>
            </a:r>
            <a:r>
              <a:rPr lang="en-ID" sz="1400" dirty="0"/>
              <a:t> </a:t>
            </a:r>
            <a:r>
              <a:rPr lang="en-ID" sz="1400" dirty="0" err="1"/>
              <a:t>antarbilangannya</a:t>
            </a:r>
            <a:r>
              <a:rPr lang="en-ID" sz="1400" dirty="0"/>
              <a:t>.</a:t>
            </a:r>
          </a:p>
          <a:p>
            <a:pPr marL="152400" indent="0">
              <a:buNone/>
            </a:pPr>
            <a:endParaRPr lang="en-ID" sz="1400" dirty="0"/>
          </a:p>
          <a:p>
            <a:pPr marL="152400" indent="0">
              <a:buNone/>
            </a:pPr>
            <a:r>
              <a:rPr lang="en-ID" sz="1400" dirty="0" err="1"/>
              <a:t>Selisih</a:t>
            </a:r>
            <a:r>
              <a:rPr lang="en-ID" sz="1400" dirty="0"/>
              <a:t> 4 </a:t>
            </a:r>
            <a:r>
              <a:rPr lang="en-ID" sz="1400" dirty="0" err="1"/>
              <a:t>ke</a:t>
            </a:r>
            <a:r>
              <a:rPr lang="en-ID" sz="1400" dirty="0"/>
              <a:t> 6 = 2</a:t>
            </a:r>
          </a:p>
          <a:p>
            <a:pPr marL="152400" indent="0">
              <a:buNone/>
            </a:pPr>
            <a:r>
              <a:rPr lang="en-ID" sz="1400" dirty="0" err="1"/>
              <a:t>Selisih</a:t>
            </a:r>
            <a:r>
              <a:rPr lang="en-ID" sz="1400" dirty="0"/>
              <a:t> 6 </a:t>
            </a:r>
            <a:r>
              <a:rPr lang="en-ID" sz="1400" dirty="0" err="1"/>
              <a:t>ke</a:t>
            </a:r>
            <a:r>
              <a:rPr lang="en-ID" sz="1400" dirty="0"/>
              <a:t> 9 = 3</a:t>
            </a:r>
          </a:p>
          <a:p>
            <a:pPr marL="152400" indent="0">
              <a:buNone/>
            </a:pPr>
            <a:r>
              <a:rPr lang="en-ID" sz="1400" dirty="0" err="1"/>
              <a:t>Selisih</a:t>
            </a:r>
            <a:r>
              <a:rPr lang="en-ID" sz="1400" dirty="0"/>
              <a:t> 9 </a:t>
            </a:r>
            <a:r>
              <a:rPr lang="en-ID" sz="1400" dirty="0" err="1"/>
              <a:t>ke</a:t>
            </a:r>
            <a:r>
              <a:rPr lang="en-ID" sz="1400" dirty="0"/>
              <a:t> 13 = 4</a:t>
            </a:r>
          </a:p>
          <a:p>
            <a:pPr marL="152400" indent="0">
              <a:buNone/>
            </a:pPr>
            <a:r>
              <a:rPr lang="en-ID" sz="1400" dirty="0" err="1"/>
              <a:t>Selisih</a:t>
            </a:r>
            <a:r>
              <a:rPr lang="en-ID" sz="1400" dirty="0"/>
              <a:t> 13 </a:t>
            </a:r>
            <a:r>
              <a:rPr lang="en-ID" sz="1400" dirty="0" err="1"/>
              <a:t>ke</a:t>
            </a:r>
            <a:r>
              <a:rPr lang="en-ID" sz="1400" dirty="0"/>
              <a:t> 18 = 5</a:t>
            </a:r>
          </a:p>
          <a:p>
            <a:pPr marL="152400" indent="0">
              <a:buNone/>
            </a:pPr>
            <a:r>
              <a:rPr lang="en-ID" sz="1400" dirty="0" err="1"/>
              <a:t>Artinya</a:t>
            </a:r>
            <a:r>
              <a:rPr lang="en-ID" sz="1400" dirty="0"/>
              <a:t>, </a:t>
            </a:r>
            <a:r>
              <a:rPr lang="en-ID" sz="1400" dirty="0" err="1"/>
              <a:t>antarbilangan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selisih</a:t>
            </a:r>
            <a:r>
              <a:rPr lang="en-ID" sz="1400" dirty="0"/>
              <a:t> + 1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selisih</a:t>
            </a:r>
            <a:r>
              <a:rPr lang="en-ID" sz="1400" dirty="0"/>
              <a:t> </a:t>
            </a:r>
            <a:r>
              <a:rPr lang="en-ID" sz="1400" dirty="0" err="1"/>
              <a:t>antarbilangan</a:t>
            </a:r>
            <a:r>
              <a:rPr lang="en-ID" sz="1400" dirty="0"/>
              <a:t> </a:t>
            </a:r>
            <a:r>
              <a:rPr lang="en-ID" sz="1400" dirty="0" err="1"/>
              <a:t>sebelumnya</a:t>
            </a:r>
            <a:r>
              <a:rPr lang="en-ID" sz="1400" dirty="0"/>
              <a:t>.</a:t>
            </a:r>
          </a:p>
          <a:p>
            <a:pPr marL="152400" indent="0">
              <a:buNone/>
            </a:pP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demikian</a:t>
            </a:r>
            <a:r>
              <a:rPr lang="en-ID" sz="1400" dirty="0"/>
              <a:t>,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selanjutnya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.</a:t>
            </a:r>
          </a:p>
          <a:p>
            <a:pPr marL="152400" indent="0">
              <a:buNone/>
            </a:pPr>
            <a:r>
              <a:rPr lang="en-ID" sz="1400" dirty="0" err="1"/>
              <a:t>Selisih</a:t>
            </a:r>
            <a:r>
              <a:rPr lang="en-ID" sz="1400" dirty="0"/>
              <a:t> 18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selanjutnya</a:t>
            </a:r>
            <a:r>
              <a:rPr lang="en-ID" sz="1400" dirty="0"/>
              <a:t> </a:t>
            </a:r>
            <a:r>
              <a:rPr lang="en-ID" sz="1400" dirty="0" err="1"/>
              <a:t>pasti</a:t>
            </a:r>
            <a:r>
              <a:rPr lang="en-ID" sz="1400" dirty="0"/>
              <a:t> 6, </a:t>
            </a:r>
            <a:r>
              <a:rPr lang="en-ID" sz="1400" dirty="0" err="1"/>
              <a:t>sehingga</a:t>
            </a:r>
            <a:r>
              <a:rPr lang="en-ID" sz="1400" dirty="0"/>
              <a:t> 18 + 6 = 24</a:t>
            </a:r>
          </a:p>
          <a:p>
            <a:pPr marL="152400" indent="0">
              <a:buNone/>
            </a:pPr>
            <a:r>
              <a:rPr lang="en-ID" sz="1400" dirty="0" err="1"/>
              <a:t>Selisih</a:t>
            </a:r>
            <a:r>
              <a:rPr lang="en-ID" sz="1400" dirty="0"/>
              <a:t> 24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selanjutnya</a:t>
            </a:r>
            <a:r>
              <a:rPr lang="en-ID" sz="1400" dirty="0"/>
              <a:t> </a:t>
            </a:r>
            <a:r>
              <a:rPr lang="en-ID" sz="1400" dirty="0" err="1"/>
              <a:t>pasti</a:t>
            </a:r>
            <a:r>
              <a:rPr lang="en-ID" sz="1400" dirty="0"/>
              <a:t> 7, </a:t>
            </a:r>
            <a:r>
              <a:rPr lang="en-ID" sz="1400" dirty="0" err="1"/>
              <a:t>sehingga</a:t>
            </a:r>
            <a:r>
              <a:rPr lang="en-ID" sz="1400" dirty="0"/>
              <a:t> 24 + 7 = 31.</a:t>
            </a:r>
          </a:p>
          <a:p>
            <a:pPr marL="152400" indent="0">
              <a:buNone/>
            </a:pPr>
            <a:r>
              <a:rPr lang="en-ID" sz="1400" dirty="0"/>
              <a:t>Jadi, </a:t>
            </a:r>
            <a:r>
              <a:rPr lang="en-ID" sz="1400" dirty="0" err="1"/>
              <a:t>kelanjutan</a:t>
            </a:r>
            <a:r>
              <a:rPr lang="en-ID" sz="1400" dirty="0"/>
              <a:t> </a:t>
            </a:r>
            <a:r>
              <a:rPr lang="en-ID" sz="1400" dirty="0" err="1"/>
              <a:t>bilangannya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24 dan 31.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10084-0131-FB1E-7B1D-C27E61CA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3413199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Elementary - 5th Grade: Decimals by Slidesgo">
  <a:themeElements>
    <a:clrScheme name="Simple Light">
      <a:dk1>
        <a:srgbClr val="FFFFFF"/>
      </a:dk1>
      <a:lt1>
        <a:srgbClr val="000000"/>
      </a:lt1>
      <a:dk2>
        <a:srgbClr val="BAB9C8"/>
      </a:dk2>
      <a:lt2>
        <a:srgbClr val="9F9FAA"/>
      </a:lt2>
      <a:accent1>
        <a:srgbClr val="8ED1F8"/>
      </a:accent1>
      <a:accent2>
        <a:srgbClr val="689CFD"/>
      </a:accent2>
      <a:accent3>
        <a:srgbClr val="F5A8D7"/>
      </a:accent3>
      <a:accent4>
        <a:srgbClr val="F05C64"/>
      </a:accent4>
      <a:accent5>
        <a:srgbClr val="DD4756"/>
      </a:accent5>
      <a:accent6>
        <a:srgbClr val="FBE37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913</Words>
  <Application>Microsoft Office PowerPoint</Application>
  <PresentationFormat>On-screen Show (16:9)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Baloo 2 Medium</vt:lpstr>
      <vt:lpstr>Itim</vt:lpstr>
      <vt:lpstr>Roboto Condensed Light</vt:lpstr>
      <vt:lpstr>var(--pchead-font)</vt:lpstr>
      <vt:lpstr>Wingdings</vt:lpstr>
      <vt:lpstr>Math Subject for Elementary - 5th Grade: Decimals by Slidesgo</vt:lpstr>
      <vt:lpstr>BAB 1  POLA BILANGAN</vt:lpstr>
      <vt:lpstr>PENGERTIAN POLA BILANGAN</vt:lpstr>
      <vt:lpstr>1 . Pola bilangan persegi panjang</vt:lpstr>
      <vt:lpstr>2. Pola bilangan persegi</vt:lpstr>
      <vt:lpstr>3. Pola bilangan segitiga</vt:lpstr>
      <vt:lpstr>PowerPoint Presentation</vt:lpstr>
      <vt:lpstr>4. Pola bilangan Pascal</vt:lpstr>
      <vt:lpstr>Adapun bentuk pola bilangan Pascal adalah sebagai berikut.</vt:lpstr>
      <vt:lpstr>Contoh soal 1</vt:lpstr>
      <vt:lpstr>Contoh soal 2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3 FUNGSI KUADRAT</dc:title>
  <dc:creator>putri patonah</dc:creator>
  <cp:lastModifiedBy>LENOVO</cp:lastModifiedBy>
  <cp:revision>3</cp:revision>
  <dcterms:modified xsi:type="dcterms:W3CDTF">2022-12-14T10:24:37Z</dcterms:modified>
</cp:coreProperties>
</file>