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84" r:id="rId6"/>
    <p:sldId id="285" r:id="rId7"/>
    <p:sldId id="286" r:id="rId8"/>
    <p:sldId id="274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uckiest Guy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 rot="-5400000">
            <a:off x="5075241" y="-992270"/>
            <a:ext cx="8135903" cy="12363627"/>
            <a:chOff x="5075241" y="-992270"/>
            <a:chExt cx="8135903" cy="12363627"/>
          </a:xfrm>
        </p:grpSpPr>
        <p:sp>
          <p:nvSpPr>
            <p:cNvPr id="85" name="Google Shape;85;p13"/>
            <p:cNvSpPr/>
            <p:nvPr/>
          </p:nvSpPr>
          <p:spPr>
            <a:xfrm>
              <a:off x="5075241" y="-992270"/>
              <a:ext cx="8135903" cy="12363627"/>
            </a:xfrm>
            <a:custGeom>
              <a:avLst/>
              <a:gdLst/>
              <a:ahLst/>
              <a:cxnLst/>
              <a:rect l="l" t="t" r="r" b="b"/>
              <a:pathLst>
                <a:path w="8135903" h="12363627" extrusionOk="0">
                  <a:moveTo>
                    <a:pt x="8132249" y="12272582"/>
                  </a:moveTo>
                  <a:cubicBezTo>
                    <a:pt x="8134920" y="12317907"/>
                    <a:pt x="8531012" y="12298595"/>
                    <a:pt x="231041" y="12363628"/>
                  </a:cubicBezTo>
                  <a:cubicBezTo>
                    <a:pt x="82686" y="12363628"/>
                    <a:pt x="53574" y="1841560"/>
                    <a:pt x="0" y="233917"/>
                  </a:cubicBezTo>
                  <a:cubicBezTo>
                    <a:pt x="0" y="118440"/>
                    <a:pt x="1301310" y="157584"/>
                    <a:pt x="1732623" y="136368"/>
                  </a:cubicBezTo>
                  <a:cubicBezTo>
                    <a:pt x="4649169" y="-7050"/>
                    <a:pt x="6117484" y="-61549"/>
                    <a:pt x="7917952" y="93021"/>
                  </a:cubicBezTo>
                  <a:cubicBezTo>
                    <a:pt x="8045284" y="103950"/>
                    <a:pt x="7790424" y="4680373"/>
                    <a:pt x="8132249" y="12272582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419119" y="-610589"/>
              <a:ext cx="7437591" cy="11600231"/>
            </a:xfrm>
            <a:custGeom>
              <a:avLst/>
              <a:gdLst/>
              <a:ahLst/>
              <a:cxnLst/>
              <a:rect l="l" t="t" r="r" b="b"/>
              <a:pathLst>
                <a:path w="7437591" h="11600231" extrusionOk="0">
                  <a:moveTo>
                    <a:pt x="0" y="163453"/>
                  </a:moveTo>
                  <a:cubicBezTo>
                    <a:pt x="291046" y="138008"/>
                    <a:pt x="590081" y="142410"/>
                    <a:pt x="924882" y="143028"/>
                  </a:cubicBezTo>
                  <a:cubicBezTo>
                    <a:pt x="2071703" y="143028"/>
                    <a:pt x="4751271" y="-120219"/>
                    <a:pt x="7273481" y="67560"/>
                  </a:cubicBezTo>
                  <a:cubicBezTo>
                    <a:pt x="7347040" y="5193695"/>
                    <a:pt x="7134451" y="4892344"/>
                    <a:pt x="7437592" y="11543557"/>
                  </a:cubicBezTo>
                  <a:cubicBezTo>
                    <a:pt x="4067819" y="11570782"/>
                    <a:pt x="4309026" y="11567369"/>
                    <a:pt x="183502" y="11600231"/>
                  </a:cubicBezTo>
                  <a:cubicBezTo>
                    <a:pt x="18155" y="6617887"/>
                    <a:pt x="53079" y="2252560"/>
                    <a:pt x="0" y="163453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423265" y="-614725"/>
              <a:ext cx="7422925" cy="11604544"/>
            </a:xfrm>
            <a:custGeom>
              <a:avLst/>
              <a:gdLst/>
              <a:ahLst/>
              <a:cxnLst/>
              <a:rect l="l" t="t" r="r" b="b"/>
              <a:pathLst>
                <a:path w="7422925" h="11604544" extrusionOk="0">
                  <a:moveTo>
                    <a:pt x="7372402" y="11311078"/>
                  </a:moveTo>
                  <a:cubicBezTo>
                    <a:pt x="7432679" y="11311078"/>
                    <a:pt x="7422859" y="11316963"/>
                    <a:pt x="7421548" y="11288082"/>
                  </a:cubicBezTo>
                  <a:cubicBezTo>
                    <a:pt x="7378808" y="11288131"/>
                    <a:pt x="7363423" y="11288082"/>
                    <a:pt x="7316182" y="11288156"/>
                  </a:cubicBezTo>
                  <a:cubicBezTo>
                    <a:pt x="7318432" y="10758423"/>
                    <a:pt x="7271685" y="10838886"/>
                    <a:pt x="7400896" y="10839183"/>
                  </a:cubicBezTo>
                  <a:cubicBezTo>
                    <a:pt x="7399609" y="10811340"/>
                    <a:pt x="7406609" y="10816186"/>
                    <a:pt x="7372402" y="10816186"/>
                  </a:cubicBezTo>
                  <a:cubicBezTo>
                    <a:pt x="7293698" y="10816186"/>
                    <a:pt x="7309627" y="10886461"/>
                    <a:pt x="7302627" y="10439417"/>
                  </a:cubicBezTo>
                  <a:cubicBezTo>
                    <a:pt x="7301316" y="10354578"/>
                    <a:pt x="7283483" y="10368895"/>
                    <a:pt x="7372402" y="10368895"/>
                  </a:cubicBezTo>
                  <a:cubicBezTo>
                    <a:pt x="7384621" y="10368895"/>
                    <a:pt x="7382271" y="10373519"/>
                    <a:pt x="7381306" y="10345948"/>
                  </a:cubicBezTo>
                  <a:cubicBezTo>
                    <a:pt x="7275073" y="10345948"/>
                    <a:pt x="7303691" y="10390977"/>
                    <a:pt x="7299139" y="10101642"/>
                  </a:cubicBezTo>
                  <a:cubicBezTo>
                    <a:pt x="7295133" y="9855384"/>
                    <a:pt x="7272179" y="9895640"/>
                    <a:pt x="7366614" y="9895665"/>
                  </a:cubicBezTo>
                  <a:cubicBezTo>
                    <a:pt x="7365674" y="9864978"/>
                    <a:pt x="7378610" y="9872866"/>
                    <a:pt x="7295404" y="9872595"/>
                  </a:cubicBezTo>
                  <a:cubicBezTo>
                    <a:pt x="7290557" y="9575521"/>
                    <a:pt x="7294019" y="9776134"/>
                    <a:pt x="7289542" y="9423770"/>
                  </a:cubicBezTo>
                  <a:cubicBezTo>
                    <a:pt x="7364165" y="9423596"/>
                    <a:pt x="7352961" y="9431337"/>
                    <a:pt x="7352095" y="9400724"/>
                  </a:cubicBezTo>
                  <a:cubicBezTo>
                    <a:pt x="7277324" y="9400749"/>
                    <a:pt x="7282642" y="9476414"/>
                    <a:pt x="7280540" y="8949996"/>
                  </a:cubicBezTo>
                  <a:cubicBezTo>
                    <a:pt x="7351526" y="8950786"/>
                    <a:pt x="7339852" y="8956128"/>
                    <a:pt x="7339085" y="8927419"/>
                  </a:cubicBezTo>
                  <a:cubicBezTo>
                    <a:pt x="7271635" y="8927197"/>
                    <a:pt x="7280466" y="8929051"/>
                    <a:pt x="7280441" y="8920199"/>
                  </a:cubicBezTo>
                  <a:cubicBezTo>
                    <a:pt x="7280119" y="8814267"/>
                    <a:pt x="7279649" y="8801360"/>
                    <a:pt x="7274554" y="8478150"/>
                  </a:cubicBezTo>
                  <a:cubicBezTo>
                    <a:pt x="7337403" y="8478817"/>
                    <a:pt x="7327064" y="8484208"/>
                    <a:pt x="7326273" y="8455549"/>
                  </a:cubicBezTo>
                  <a:cubicBezTo>
                    <a:pt x="7253307" y="8455253"/>
                    <a:pt x="7275073" y="8512520"/>
                    <a:pt x="7268222" y="8076332"/>
                  </a:cubicBezTo>
                  <a:cubicBezTo>
                    <a:pt x="7266886" y="7991567"/>
                    <a:pt x="7255112" y="8006255"/>
                    <a:pt x="7313708" y="8006898"/>
                  </a:cubicBezTo>
                  <a:cubicBezTo>
                    <a:pt x="7312867" y="7977571"/>
                    <a:pt x="7322290" y="7984471"/>
                    <a:pt x="7266812" y="7983086"/>
                  </a:cubicBezTo>
                  <a:cubicBezTo>
                    <a:pt x="7261024" y="7590144"/>
                    <a:pt x="7262756" y="7688089"/>
                    <a:pt x="7256894" y="7531516"/>
                  </a:cubicBezTo>
                  <a:cubicBezTo>
                    <a:pt x="7307871" y="7531219"/>
                    <a:pt x="7299511" y="7537376"/>
                    <a:pt x="7298571" y="7508371"/>
                  </a:cubicBezTo>
                  <a:cubicBezTo>
                    <a:pt x="7246060" y="7508545"/>
                    <a:pt x="7255632" y="7530082"/>
                    <a:pt x="7253604" y="7401253"/>
                  </a:cubicBezTo>
                  <a:cubicBezTo>
                    <a:pt x="7247222" y="6992437"/>
                    <a:pt x="7235895" y="7059201"/>
                    <a:pt x="7283161" y="7058533"/>
                  </a:cubicBezTo>
                  <a:cubicBezTo>
                    <a:pt x="7282097" y="7029751"/>
                    <a:pt x="7288949" y="7035314"/>
                    <a:pt x="7248905" y="7036081"/>
                  </a:cubicBezTo>
                  <a:cubicBezTo>
                    <a:pt x="7240742" y="6531125"/>
                    <a:pt x="7229216" y="6588517"/>
                    <a:pt x="7267109" y="6588419"/>
                  </a:cubicBezTo>
                  <a:cubicBezTo>
                    <a:pt x="7266367" y="6559512"/>
                    <a:pt x="7272204" y="6565397"/>
                    <a:pt x="7240742" y="6565471"/>
                  </a:cubicBezTo>
                  <a:cubicBezTo>
                    <a:pt x="7232555" y="6058192"/>
                    <a:pt x="7224640" y="6115633"/>
                    <a:pt x="7259392" y="6115336"/>
                  </a:cubicBezTo>
                  <a:cubicBezTo>
                    <a:pt x="7259145" y="6087741"/>
                    <a:pt x="7265600" y="6092266"/>
                    <a:pt x="7233940" y="6092587"/>
                  </a:cubicBezTo>
                  <a:cubicBezTo>
                    <a:pt x="7230552" y="5864454"/>
                    <a:pt x="7234435" y="5841012"/>
                    <a:pt x="7229958" y="5643318"/>
                  </a:cubicBezTo>
                  <a:cubicBezTo>
                    <a:pt x="7264190" y="5643318"/>
                    <a:pt x="7258403" y="5649252"/>
                    <a:pt x="7258551" y="5620346"/>
                  </a:cubicBezTo>
                  <a:cubicBezTo>
                    <a:pt x="7220312" y="5620371"/>
                    <a:pt x="7228425" y="5685651"/>
                    <a:pt x="7219941" y="5207426"/>
                  </a:cubicBezTo>
                  <a:cubicBezTo>
                    <a:pt x="7219150" y="5163361"/>
                    <a:pt x="7217789" y="5169148"/>
                    <a:pt x="7223725" y="5169197"/>
                  </a:cubicBezTo>
                  <a:cubicBezTo>
                    <a:pt x="7270324" y="5169642"/>
                    <a:pt x="7262409" y="5175478"/>
                    <a:pt x="7262780" y="5146572"/>
                  </a:cubicBezTo>
                  <a:cubicBezTo>
                    <a:pt x="7208365" y="5146176"/>
                    <a:pt x="7214797" y="5189251"/>
                    <a:pt x="7216157" y="4869701"/>
                  </a:cubicBezTo>
                  <a:cubicBezTo>
                    <a:pt x="7216800" y="4663648"/>
                    <a:pt x="7198892" y="4697549"/>
                    <a:pt x="7269607" y="4696091"/>
                  </a:cubicBezTo>
                  <a:cubicBezTo>
                    <a:pt x="7270077" y="4667308"/>
                    <a:pt x="7279253" y="4672674"/>
                    <a:pt x="7223552" y="4674281"/>
                  </a:cubicBezTo>
                  <a:cubicBezTo>
                    <a:pt x="7210320" y="4674652"/>
                    <a:pt x="7215711" y="4727395"/>
                    <a:pt x="7205001" y="4224492"/>
                  </a:cubicBezTo>
                  <a:cubicBezTo>
                    <a:pt x="7225704" y="4224121"/>
                    <a:pt x="7249845" y="4223652"/>
                    <a:pt x="7277101" y="4223330"/>
                  </a:cubicBezTo>
                  <a:cubicBezTo>
                    <a:pt x="7277522" y="4194572"/>
                    <a:pt x="7288182" y="4199988"/>
                    <a:pt x="7223651" y="4201199"/>
                  </a:cubicBezTo>
                  <a:cubicBezTo>
                    <a:pt x="7201044" y="4201595"/>
                    <a:pt x="7204557" y="4203672"/>
                    <a:pt x="7204383" y="4194968"/>
                  </a:cubicBezTo>
                  <a:cubicBezTo>
                    <a:pt x="7193451" y="3696243"/>
                    <a:pt x="7189864" y="3752572"/>
                    <a:pt x="7223750" y="3752918"/>
                  </a:cubicBezTo>
                  <a:cubicBezTo>
                    <a:pt x="7294687" y="3753784"/>
                    <a:pt x="7282692" y="3759273"/>
                    <a:pt x="7282914" y="3730515"/>
                  </a:cubicBezTo>
                  <a:cubicBezTo>
                    <a:pt x="7249226" y="3730268"/>
                    <a:pt x="7217987" y="3729872"/>
                    <a:pt x="7197210" y="3729650"/>
                  </a:cubicBezTo>
                  <a:cubicBezTo>
                    <a:pt x="7196369" y="3674038"/>
                    <a:pt x="7191225" y="3281493"/>
                    <a:pt x="7191200" y="3279762"/>
                  </a:cubicBezTo>
                  <a:cubicBezTo>
                    <a:pt x="7233272" y="3279614"/>
                    <a:pt x="7254223" y="3279490"/>
                    <a:pt x="7284027" y="3279416"/>
                  </a:cubicBezTo>
                  <a:cubicBezTo>
                    <a:pt x="7283928" y="3250485"/>
                    <a:pt x="7296246" y="3256346"/>
                    <a:pt x="7223774" y="3256642"/>
                  </a:cubicBezTo>
                  <a:cubicBezTo>
                    <a:pt x="7175592" y="3256840"/>
                    <a:pt x="7195578" y="3320117"/>
                    <a:pt x="7185660" y="2845453"/>
                  </a:cubicBezTo>
                  <a:cubicBezTo>
                    <a:pt x="7184695" y="2798966"/>
                    <a:pt x="7174826" y="2806408"/>
                    <a:pt x="7223651" y="2807323"/>
                  </a:cubicBezTo>
                  <a:cubicBezTo>
                    <a:pt x="7289864" y="2808560"/>
                    <a:pt x="7278907" y="2814024"/>
                    <a:pt x="7278338" y="2785242"/>
                  </a:cubicBezTo>
                  <a:cubicBezTo>
                    <a:pt x="7241410" y="2784797"/>
                    <a:pt x="7219817" y="2784203"/>
                    <a:pt x="7184422" y="2783684"/>
                  </a:cubicBezTo>
                  <a:cubicBezTo>
                    <a:pt x="7176359" y="2360526"/>
                    <a:pt x="7176260" y="2343465"/>
                    <a:pt x="7176112" y="2333252"/>
                  </a:cubicBezTo>
                  <a:cubicBezTo>
                    <a:pt x="7208365" y="2333771"/>
                    <a:pt x="7233768" y="2334489"/>
                    <a:pt x="7265724" y="2335008"/>
                  </a:cubicBezTo>
                  <a:cubicBezTo>
                    <a:pt x="7264660" y="2305953"/>
                    <a:pt x="7273960" y="2312259"/>
                    <a:pt x="7224022" y="2311171"/>
                  </a:cubicBezTo>
                  <a:cubicBezTo>
                    <a:pt x="7157339" y="2309737"/>
                    <a:pt x="7177917" y="2380283"/>
                    <a:pt x="7169459" y="1860887"/>
                  </a:cubicBezTo>
                  <a:cubicBezTo>
                    <a:pt x="7204779" y="1861555"/>
                    <a:pt x="7226471" y="1862346"/>
                    <a:pt x="7256696" y="1863063"/>
                  </a:cubicBezTo>
                  <a:cubicBezTo>
                    <a:pt x="7256523" y="1834083"/>
                    <a:pt x="7263077" y="1840289"/>
                    <a:pt x="7224096" y="1839226"/>
                  </a:cubicBezTo>
                  <a:cubicBezTo>
                    <a:pt x="7146604" y="1837001"/>
                    <a:pt x="7170151" y="1906558"/>
                    <a:pt x="7159639" y="1388226"/>
                  </a:cubicBezTo>
                  <a:cubicBezTo>
                    <a:pt x="7199139" y="1388893"/>
                    <a:pt x="7219322" y="1389783"/>
                    <a:pt x="7258229" y="1390723"/>
                  </a:cubicBezTo>
                  <a:cubicBezTo>
                    <a:pt x="7258576" y="1361718"/>
                    <a:pt x="7265106" y="1368023"/>
                    <a:pt x="7224096" y="1366787"/>
                  </a:cubicBezTo>
                  <a:cubicBezTo>
                    <a:pt x="7146234" y="1364562"/>
                    <a:pt x="7159293" y="1375367"/>
                    <a:pt x="7158551" y="1327619"/>
                  </a:cubicBezTo>
                  <a:cubicBezTo>
                    <a:pt x="7150908" y="835893"/>
                    <a:pt x="7137280" y="916355"/>
                    <a:pt x="7223873" y="916133"/>
                  </a:cubicBezTo>
                  <a:cubicBezTo>
                    <a:pt x="7273589" y="915984"/>
                    <a:pt x="7265229" y="921993"/>
                    <a:pt x="7265674" y="893062"/>
                  </a:cubicBezTo>
                  <a:cubicBezTo>
                    <a:pt x="7225926" y="893136"/>
                    <a:pt x="7201934" y="893260"/>
                    <a:pt x="7153604" y="893309"/>
                  </a:cubicBezTo>
                  <a:cubicBezTo>
                    <a:pt x="7150042" y="714976"/>
                    <a:pt x="7148014" y="706173"/>
                    <a:pt x="7147247" y="444336"/>
                  </a:cubicBezTo>
                  <a:cubicBezTo>
                    <a:pt x="7200524" y="444633"/>
                    <a:pt x="7220535" y="445152"/>
                    <a:pt x="7270571" y="445598"/>
                  </a:cubicBezTo>
                  <a:cubicBezTo>
                    <a:pt x="7270720" y="416568"/>
                    <a:pt x="7280045" y="422799"/>
                    <a:pt x="7223997" y="422082"/>
                  </a:cubicBezTo>
                  <a:cubicBezTo>
                    <a:pt x="7122587" y="420870"/>
                    <a:pt x="7148756" y="486768"/>
                    <a:pt x="7141707" y="63364"/>
                  </a:cubicBezTo>
                  <a:cubicBezTo>
                    <a:pt x="7109627" y="61138"/>
                    <a:pt x="7124541" y="16678"/>
                    <a:pt x="7126891" y="421241"/>
                  </a:cubicBezTo>
                  <a:cubicBezTo>
                    <a:pt x="7086352" y="421093"/>
                    <a:pt x="6791003" y="419881"/>
                    <a:pt x="6732333" y="420079"/>
                  </a:cubicBezTo>
                  <a:cubicBezTo>
                    <a:pt x="6722835" y="-3944"/>
                    <a:pt x="6743760" y="38636"/>
                    <a:pt x="6708786" y="36831"/>
                  </a:cubicBezTo>
                  <a:cubicBezTo>
                    <a:pt x="6713263" y="490799"/>
                    <a:pt x="6737057" y="419535"/>
                    <a:pt x="6629835" y="421043"/>
                  </a:cubicBezTo>
                  <a:cubicBezTo>
                    <a:pt x="6518927" y="422601"/>
                    <a:pt x="6516701" y="421810"/>
                    <a:pt x="6333248" y="422280"/>
                  </a:cubicBezTo>
                  <a:cubicBezTo>
                    <a:pt x="6318655" y="422305"/>
                    <a:pt x="6322241" y="438451"/>
                    <a:pt x="6320313" y="315211"/>
                  </a:cubicBezTo>
                  <a:cubicBezTo>
                    <a:pt x="6315242" y="-20487"/>
                    <a:pt x="6324344" y="19028"/>
                    <a:pt x="6295554" y="17989"/>
                  </a:cubicBezTo>
                  <a:cubicBezTo>
                    <a:pt x="6299190" y="258882"/>
                    <a:pt x="6300352" y="341545"/>
                    <a:pt x="6301885" y="422354"/>
                  </a:cubicBezTo>
                  <a:cubicBezTo>
                    <a:pt x="6209603" y="422527"/>
                    <a:pt x="6187218" y="422453"/>
                    <a:pt x="5909702" y="422255"/>
                  </a:cubicBezTo>
                  <a:cubicBezTo>
                    <a:pt x="5899610" y="-39601"/>
                    <a:pt x="5915341" y="7381"/>
                    <a:pt x="5883137" y="6713"/>
                  </a:cubicBezTo>
                  <a:cubicBezTo>
                    <a:pt x="5889989" y="455859"/>
                    <a:pt x="5889815" y="422230"/>
                    <a:pt x="5888059" y="422230"/>
                  </a:cubicBezTo>
                  <a:cubicBezTo>
                    <a:pt x="5738319" y="422230"/>
                    <a:pt x="5739951" y="420005"/>
                    <a:pt x="5591300" y="420005"/>
                  </a:cubicBezTo>
                  <a:cubicBezTo>
                    <a:pt x="5467184" y="420005"/>
                    <a:pt x="5499981" y="500715"/>
                    <a:pt x="5492413" y="1842"/>
                  </a:cubicBezTo>
                  <a:cubicBezTo>
                    <a:pt x="5464859" y="1669"/>
                    <a:pt x="5470127" y="-51124"/>
                    <a:pt x="5477770" y="421019"/>
                  </a:cubicBezTo>
                  <a:cubicBezTo>
                    <a:pt x="5269336" y="425272"/>
                    <a:pt x="5286032" y="423566"/>
                    <a:pt x="5085883" y="422008"/>
                  </a:cubicBezTo>
                  <a:cubicBezTo>
                    <a:pt x="5076286" y="-48577"/>
                    <a:pt x="5087466" y="1842"/>
                    <a:pt x="5057612" y="2114"/>
                  </a:cubicBezTo>
                  <a:cubicBezTo>
                    <a:pt x="5065750" y="493321"/>
                    <a:pt x="5090533" y="421711"/>
                    <a:pt x="4997879" y="421711"/>
                  </a:cubicBezTo>
                  <a:cubicBezTo>
                    <a:pt x="4615119" y="421711"/>
                    <a:pt x="4674085" y="455414"/>
                    <a:pt x="4671884" y="315161"/>
                  </a:cubicBezTo>
                  <a:cubicBezTo>
                    <a:pt x="4669312" y="149909"/>
                    <a:pt x="4668396" y="155572"/>
                    <a:pt x="4665948" y="8395"/>
                  </a:cubicBezTo>
                  <a:cubicBezTo>
                    <a:pt x="4636959" y="9038"/>
                    <a:pt x="4644553" y="-43458"/>
                    <a:pt x="4653457" y="422824"/>
                  </a:cubicBezTo>
                  <a:cubicBezTo>
                    <a:pt x="4553878" y="422329"/>
                    <a:pt x="4442574" y="417779"/>
                    <a:pt x="4261496" y="421662"/>
                  </a:cubicBezTo>
                  <a:cubicBezTo>
                    <a:pt x="4260309" y="285093"/>
                    <a:pt x="4256227" y="110543"/>
                    <a:pt x="4254719" y="19201"/>
                  </a:cubicBezTo>
                  <a:cubicBezTo>
                    <a:pt x="4221575" y="20214"/>
                    <a:pt x="4237603" y="-24987"/>
                    <a:pt x="4241239" y="422082"/>
                  </a:cubicBezTo>
                  <a:cubicBezTo>
                    <a:pt x="4064563" y="425742"/>
                    <a:pt x="3976262" y="421315"/>
                    <a:pt x="3846779" y="420870"/>
                  </a:cubicBezTo>
                  <a:cubicBezTo>
                    <a:pt x="3842055" y="210268"/>
                    <a:pt x="3844182" y="174908"/>
                    <a:pt x="3842451" y="32702"/>
                  </a:cubicBezTo>
                  <a:cubicBezTo>
                    <a:pt x="3815021" y="33641"/>
                    <a:pt x="3822565" y="13192"/>
                    <a:pt x="3822985" y="146670"/>
                  </a:cubicBezTo>
                  <a:cubicBezTo>
                    <a:pt x="3823282" y="241721"/>
                    <a:pt x="3824667" y="337267"/>
                    <a:pt x="3826522" y="420846"/>
                  </a:cubicBezTo>
                  <a:cubicBezTo>
                    <a:pt x="3808466" y="420821"/>
                    <a:pt x="3526547" y="420672"/>
                    <a:pt x="3514427" y="420648"/>
                  </a:cubicBezTo>
                  <a:cubicBezTo>
                    <a:pt x="3408120" y="420648"/>
                    <a:pt x="3436020" y="485680"/>
                    <a:pt x="3432087" y="47612"/>
                  </a:cubicBezTo>
                  <a:cubicBezTo>
                    <a:pt x="3404731" y="48651"/>
                    <a:pt x="3412325" y="30699"/>
                    <a:pt x="3412077" y="146596"/>
                  </a:cubicBezTo>
                  <a:cubicBezTo>
                    <a:pt x="3411880" y="239347"/>
                    <a:pt x="3413091" y="330665"/>
                    <a:pt x="3415244" y="420969"/>
                  </a:cubicBezTo>
                  <a:cubicBezTo>
                    <a:pt x="3033077" y="423887"/>
                    <a:pt x="3406562" y="420796"/>
                    <a:pt x="3024395" y="423269"/>
                  </a:cubicBezTo>
                  <a:cubicBezTo>
                    <a:pt x="3023579" y="345131"/>
                    <a:pt x="3022219" y="270529"/>
                    <a:pt x="3018855" y="63957"/>
                  </a:cubicBezTo>
                  <a:cubicBezTo>
                    <a:pt x="2990510" y="65119"/>
                    <a:pt x="2998004" y="27484"/>
                    <a:pt x="3002704" y="315532"/>
                  </a:cubicBezTo>
                  <a:cubicBezTo>
                    <a:pt x="3004880" y="453659"/>
                    <a:pt x="3082199" y="423912"/>
                    <a:pt x="2624371" y="423912"/>
                  </a:cubicBezTo>
                  <a:cubicBezTo>
                    <a:pt x="2607675" y="423912"/>
                    <a:pt x="2616382" y="464860"/>
                    <a:pt x="2605746" y="81464"/>
                  </a:cubicBezTo>
                  <a:cubicBezTo>
                    <a:pt x="2572355" y="82898"/>
                    <a:pt x="2590436" y="32479"/>
                    <a:pt x="2593107" y="423838"/>
                  </a:cubicBezTo>
                  <a:cubicBezTo>
                    <a:pt x="2466988" y="423195"/>
                    <a:pt x="2384599" y="415900"/>
                    <a:pt x="2198697" y="420920"/>
                  </a:cubicBezTo>
                  <a:cubicBezTo>
                    <a:pt x="2197139" y="347974"/>
                    <a:pt x="2197089" y="321566"/>
                    <a:pt x="2192983" y="99935"/>
                  </a:cubicBezTo>
                  <a:cubicBezTo>
                    <a:pt x="2166345" y="101172"/>
                    <a:pt x="2170599" y="50802"/>
                    <a:pt x="2178415" y="421488"/>
                  </a:cubicBezTo>
                  <a:cubicBezTo>
                    <a:pt x="2081804" y="424283"/>
                    <a:pt x="1980888" y="423912"/>
                    <a:pt x="1882917" y="422700"/>
                  </a:cubicBezTo>
                  <a:cubicBezTo>
                    <a:pt x="1758381" y="421291"/>
                    <a:pt x="1784772" y="480290"/>
                    <a:pt x="1783214" y="119099"/>
                  </a:cubicBezTo>
                  <a:cubicBezTo>
                    <a:pt x="1758900" y="120261"/>
                    <a:pt x="1758900" y="73057"/>
                    <a:pt x="1766568" y="421859"/>
                  </a:cubicBezTo>
                  <a:cubicBezTo>
                    <a:pt x="1744925" y="421810"/>
                    <a:pt x="1757490" y="421835"/>
                    <a:pt x="1437901" y="421761"/>
                  </a:cubicBezTo>
                  <a:cubicBezTo>
                    <a:pt x="1352519" y="421761"/>
                    <a:pt x="1373765" y="472081"/>
                    <a:pt x="1369041" y="138881"/>
                  </a:cubicBezTo>
                  <a:cubicBezTo>
                    <a:pt x="1339583" y="140191"/>
                    <a:pt x="1347448" y="97017"/>
                    <a:pt x="1353088" y="421538"/>
                  </a:cubicBezTo>
                  <a:cubicBezTo>
                    <a:pt x="1247720" y="420920"/>
                    <a:pt x="1232756" y="419486"/>
                    <a:pt x="961918" y="420870"/>
                  </a:cubicBezTo>
                  <a:cubicBezTo>
                    <a:pt x="959939" y="352203"/>
                    <a:pt x="958307" y="252280"/>
                    <a:pt x="958406" y="146917"/>
                  </a:cubicBezTo>
                  <a:cubicBezTo>
                    <a:pt x="932757" y="146966"/>
                    <a:pt x="936343" y="121572"/>
                    <a:pt x="939385" y="315557"/>
                  </a:cubicBezTo>
                  <a:cubicBezTo>
                    <a:pt x="941438" y="448046"/>
                    <a:pt x="961968" y="421118"/>
                    <a:pt x="844703" y="421118"/>
                  </a:cubicBezTo>
                  <a:cubicBezTo>
                    <a:pt x="697758" y="421118"/>
                    <a:pt x="696694" y="423343"/>
                    <a:pt x="551134" y="423368"/>
                  </a:cubicBezTo>
                  <a:cubicBezTo>
                    <a:pt x="548784" y="302921"/>
                    <a:pt x="549057" y="274831"/>
                    <a:pt x="545866" y="146843"/>
                  </a:cubicBezTo>
                  <a:cubicBezTo>
                    <a:pt x="517842" y="146966"/>
                    <a:pt x="524842" y="111260"/>
                    <a:pt x="530852" y="423343"/>
                  </a:cubicBezTo>
                  <a:cubicBezTo>
                    <a:pt x="529071" y="423343"/>
                    <a:pt x="139138" y="420549"/>
                    <a:pt x="137358" y="420524"/>
                  </a:cubicBezTo>
                  <a:cubicBezTo>
                    <a:pt x="135379" y="352697"/>
                    <a:pt x="134216" y="265435"/>
                    <a:pt x="132757" y="157921"/>
                  </a:cubicBezTo>
                  <a:cubicBezTo>
                    <a:pt x="105797" y="159478"/>
                    <a:pt x="112005" y="136507"/>
                    <a:pt x="114825" y="315532"/>
                  </a:cubicBezTo>
                  <a:cubicBezTo>
                    <a:pt x="116705" y="435954"/>
                    <a:pt x="122171" y="420326"/>
                    <a:pt x="103521" y="420030"/>
                  </a:cubicBezTo>
                  <a:cubicBezTo>
                    <a:pt x="-17923" y="418224"/>
                    <a:pt x="776" y="411870"/>
                    <a:pt x="1369" y="442037"/>
                  </a:cubicBezTo>
                  <a:cubicBezTo>
                    <a:pt x="53781" y="442235"/>
                    <a:pt x="82670" y="442754"/>
                    <a:pt x="117793" y="443249"/>
                  </a:cubicBezTo>
                  <a:cubicBezTo>
                    <a:pt x="126376" y="706767"/>
                    <a:pt x="124199" y="719007"/>
                    <a:pt x="125980" y="894991"/>
                  </a:cubicBezTo>
                  <a:cubicBezTo>
                    <a:pt x="89868" y="895337"/>
                    <a:pt x="60830" y="895708"/>
                    <a:pt x="8666" y="895881"/>
                  </a:cubicBezTo>
                  <a:cubicBezTo>
                    <a:pt x="9037" y="925925"/>
                    <a:pt x="-8574" y="919372"/>
                    <a:pt x="103472" y="918185"/>
                  </a:cubicBezTo>
                  <a:cubicBezTo>
                    <a:pt x="136591" y="917864"/>
                    <a:pt x="124149" y="855551"/>
                    <a:pt x="131644" y="1327891"/>
                  </a:cubicBezTo>
                  <a:cubicBezTo>
                    <a:pt x="132435" y="1378186"/>
                    <a:pt x="154498" y="1365625"/>
                    <a:pt x="13118" y="1365551"/>
                  </a:cubicBezTo>
                  <a:cubicBezTo>
                    <a:pt x="13316" y="1396163"/>
                    <a:pt x="-8351" y="1388498"/>
                    <a:pt x="132658" y="1388572"/>
                  </a:cubicBezTo>
                  <a:cubicBezTo>
                    <a:pt x="134661" y="1500858"/>
                    <a:pt x="139485" y="1660275"/>
                    <a:pt x="139757" y="1838880"/>
                  </a:cubicBezTo>
                  <a:cubicBezTo>
                    <a:pt x="98476" y="1839053"/>
                    <a:pt x="66519" y="1839325"/>
                    <a:pt x="15493" y="1839449"/>
                  </a:cubicBezTo>
                  <a:cubicBezTo>
                    <a:pt x="15592" y="1869418"/>
                    <a:pt x="-980" y="1862643"/>
                    <a:pt x="103422" y="1862074"/>
                  </a:cubicBezTo>
                  <a:cubicBezTo>
                    <a:pt x="154449" y="1861802"/>
                    <a:pt x="138372" y="1792121"/>
                    <a:pt x="146707" y="2311121"/>
                  </a:cubicBezTo>
                  <a:cubicBezTo>
                    <a:pt x="101988" y="2311344"/>
                    <a:pt x="69388" y="2311690"/>
                    <a:pt x="16927" y="2311863"/>
                  </a:cubicBezTo>
                  <a:cubicBezTo>
                    <a:pt x="17001" y="2342352"/>
                    <a:pt x="1345" y="2335082"/>
                    <a:pt x="103422" y="2334414"/>
                  </a:cubicBezTo>
                  <a:cubicBezTo>
                    <a:pt x="165084" y="2333994"/>
                    <a:pt x="147004" y="2281177"/>
                    <a:pt x="153212" y="2677134"/>
                  </a:cubicBezTo>
                  <a:cubicBezTo>
                    <a:pt x="155191" y="2803342"/>
                    <a:pt x="169067" y="2781755"/>
                    <a:pt x="103200" y="2782992"/>
                  </a:cubicBezTo>
                  <a:cubicBezTo>
                    <a:pt x="2977" y="2784871"/>
                    <a:pt x="18436" y="2776266"/>
                    <a:pt x="18584" y="2807175"/>
                  </a:cubicBezTo>
                  <a:cubicBezTo>
                    <a:pt x="79406" y="2806730"/>
                    <a:pt x="104807" y="2805790"/>
                    <a:pt x="155933" y="2805122"/>
                  </a:cubicBezTo>
                  <a:cubicBezTo>
                    <a:pt x="161795" y="3011101"/>
                    <a:pt x="159717" y="2916766"/>
                    <a:pt x="164392" y="3255282"/>
                  </a:cubicBezTo>
                  <a:cubicBezTo>
                    <a:pt x="115295" y="3256000"/>
                    <a:pt x="82398" y="3257458"/>
                    <a:pt x="21701" y="3258101"/>
                  </a:cubicBezTo>
                  <a:cubicBezTo>
                    <a:pt x="21948" y="3286340"/>
                    <a:pt x="5352" y="3282037"/>
                    <a:pt x="103571" y="3279540"/>
                  </a:cubicBezTo>
                  <a:cubicBezTo>
                    <a:pt x="186900" y="3277512"/>
                    <a:pt x="164441" y="3208919"/>
                    <a:pt x="171763" y="3727993"/>
                  </a:cubicBezTo>
                  <a:cubicBezTo>
                    <a:pt x="110941" y="3727697"/>
                    <a:pt x="92886" y="3727202"/>
                    <a:pt x="27687" y="3726955"/>
                  </a:cubicBezTo>
                  <a:cubicBezTo>
                    <a:pt x="28156" y="3757345"/>
                    <a:pt x="14033" y="3749630"/>
                    <a:pt x="103249" y="3750495"/>
                  </a:cubicBezTo>
                  <a:cubicBezTo>
                    <a:pt x="189621" y="3751287"/>
                    <a:pt x="172134" y="3729428"/>
                    <a:pt x="173074" y="3857787"/>
                  </a:cubicBezTo>
                  <a:cubicBezTo>
                    <a:pt x="176091" y="4270485"/>
                    <a:pt x="210397" y="4201521"/>
                    <a:pt x="103348" y="4201793"/>
                  </a:cubicBezTo>
                  <a:cubicBezTo>
                    <a:pt x="25485" y="4201916"/>
                    <a:pt x="37283" y="4194275"/>
                    <a:pt x="38050" y="4224863"/>
                  </a:cubicBezTo>
                  <a:cubicBezTo>
                    <a:pt x="77526" y="4224814"/>
                    <a:pt x="113489" y="4224715"/>
                    <a:pt x="178861" y="4224640"/>
                  </a:cubicBezTo>
                  <a:cubicBezTo>
                    <a:pt x="190585" y="4764486"/>
                    <a:pt x="201345" y="4675443"/>
                    <a:pt x="103447" y="4674528"/>
                  </a:cubicBezTo>
                  <a:cubicBezTo>
                    <a:pt x="39485" y="4673935"/>
                    <a:pt x="49997" y="4668223"/>
                    <a:pt x="50838" y="4697055"/>
                  </a:cubicBezTo>
                  <a:cubicBezTo>
                    <a:pt x="100801" y="4697376"/>
                    <a:pt x="127563" y="4697846"/>
                    <a:pt x="183882" y="4698069"/>
                  </a:cubicBezTo>
                  <a:cubicBezTo>
                    <a:pt x="183907" y="4699008"/>
                    <a:pt x="189274" y="4919205"/>
                    <a:pt x="193801" y="5148303"/>
                  </a:cubicBezTo>
                  <a:cubicBezTo>
                    <a:pt x="133895" y="5147833"/>
                    <a:pt x="108147" y="5146745"/>
                    <a:pt x="61523" y="5145954"/>
                  </a:cubicBezTo>
                  <a:cubicBezTo>
                    <a:pt x="62042" y="5175008"/>
                    <a:pt x="53534" y="5168703"/>
                    <a:pt x="103150" y="5169815"/>
                  </a:cubicBezTo>
                  <a:cubicBezTo>
                    <a:pt x="219475" y="5172486"/>
                    <a:pt x="193726" y="5088562"/>
                    <a:pt x="202136" y="5621187"/>
                  </a:cubicBezTo>
                  <a:cubicBezTo>
                    <a:pt x="144802" y="5621063"/>
                    <a:pt x="122665" y="5620766"/>
                    <a:pt x="68275" y="5620470"/>
                  </a:cubicBezTo>
                  <a:cubicBezTo>
                    <a:pt x="68597" y="5649450"/>
                    <a:pt x="61547" y="5643417"/>
                    <a:pt x="103274" y="5643689"/>
                  </a:cubicBezTo>
                  <a:cubicBezTo>
                    <a:pt x="240820" y="5644628"/>
                    <a:pt x="196892" y="5575046"/>
                    <a:pt x="204560" y="6051342"/>
                  </a:cubicBezTo>
                  <a:cubicBezTo>
                    <a:pt x="205352" y="6102923"/>
                    <a:pt x="229987" y="6090016"/>
                    <a:pt x="72109" y="6090066"/>
                  </a:cubicBezTo>
                  <a:cubicBezTo>
                    <a:pt x="72282" y="6120677"/>
                    <a:pt x="48092" y="6113012"/>
                    <a:pt x="205525" y="6112987"/>
                  </a:cubicBezTo>
                  <a:cubicBezTo>
                    <a:pt x="205574" y="6115386"/>
                    <a:pt x="210867" y="6446286"/>
                    <a:pt x="213712" y="6566634"/>
                  </a:cubicBezTo>
                  <a:cubicBezTo>
                    <a:pt x="147424" y="6566287"/>
                    <a:pt x="113242" y="6565026"/>
                    <a:pt x="73964" y="6564186"/>
                  </a:cubicBezTo>
                  <a:cubicBezTo>
                    <a:pt x="74038" y="6591806"/>
                    <a:pt x="45866" y="6588765"/>
                    <a:pt x="214256" y="6589606"/>
                  </a:cubicBezTo>
                  <a:cubicBezTo>
                    <a:pt x="214305" y="6591806"/>
                    <a:pt x="223086" y="7035809"/>
                    <a:pt x="223111" y="7037614"/>
                  </a:cubicBezTo>
                  <a:cubicBezTo>
                    <a:pt x="150293" y="7037737"/>
                    <a:pt x="117916" y="7038281"/>
                    <a:pt x="75003" y="7038677"/>
                  </a:cubicBezTo>
                  <a:cubicBezTo>
                    <a:pt x="75052" y="7067558"/>
                    <a:pt x="69265" y="7061723"/>
                    <a:pt x="103472" y="7061352"/>
                  </a:cubicBezTo>
                  <a:cubicBezTo>
                    <a:pt x="236640" y="7059918"/>
                    <a:pt x="223482" y="7059547"/>
                    <a:pt x="223556" y="7063899"/>
                  </a:cubicBezTo>
                  <a:cubicBezTo>
                    <a:pt x="225980" y="7218296"/>
                    <a:pt x="230605" y="7375264"/>
                    <a:pt x="231149" y="7508347"/>
                  </a:cubicBezTo>
                  <a:cubicBezTo>
                    <a:pt x="45792" y="7508520"/>
                    <a:pt x="76190" y="7503748"/>
                    <a:pt x="76289" y="7532357"/>
                  </a:cubicBezTo>
                  <a:cubicBezTo>
                    <a:pt x="120563" y="7531961"/>
                    <a:pt x="152618" y="7531392"/>
                    <a:pt x="231223" y="7531293"/>
                  </a:cubicBezTo>
                  <a:cubicBezTo>
                    <a:pt x="231594" y="7813605"/>
                    <a:pt x="235131" y="7848545"/>
                    <a:pt x="238223" y="7979376"/>
                  </a:cubicBezTo>
                  <a:cubicBezTo>
                    <a:pt x="159049" y="7979451"/>
                    <a:pt x="126425" y="7980168"/>
                    <a:pt x="78861" y="7980811"/>
                  </a:cubicBezTo>
                  <a:cubicBezTo>
                    <a:pt x="79084" y="8008406"/>
                    <a:pt x="72826" y="8003881"/>
                    <a:pt x="103496" y="8003436"/>
                  </a:cubicBezTo>
                  <a:cubicBezTo>
                    <a:pt x="280222" y="8000815"/>
                    <a:pt x="234785" y="7919561"/>
                    <a:pt x="242502" y="8414328"/>
                  </a:cubicBezTo>
                  <a:cubicBezTo>
                    <a:pt x="243343" y="8468382"/>
                    <a:pt x="269784" y="8454881"/>
                    <a:pt x="103323" y="8455352"/>
                  </a:cubicBezTo>
                  <a:cubicBezTo>
                    <a:pt x="79801" y="8455401"/>
                    <a:pt x="83833" y="8449491"/>
                    <a:pt x="84253" y="8478397"/>
                  </a:cubicBezTo>
                  <a:cubicBezTo>
                    <a:pt x="125708" y="8478323"/>
                    <a:pt x="154894" y="8478150"/>
                    <a:pt x="243467" y="8478150"/>
                  </a:cubicBezTo>
                  <a:cubicBezTo>
                    <a:pt x="244728" y="8569295"/>
                    <a:pt x="246064" y="8741915"/>
                    <a:pt x="250219" y="8924674"/>
                  </a:cubicBezTo>
                  <a:cubicBezTo>
                    <a:pt x="172579" y="8924699"/>
                    <a:pt x="141884" y="8925441"/>
                    <a:pt x="92688" y="8926430"/>
                  </a:cubicBezTo>
                  <a:cubicBezTo>
                    <a:pt x="93455" y="8958823"/>
                    <a:pt x="68399" y="8947646"/>
                    <a:pt x="250689" y="8947622"/>
                  </a:cubicBezTo>
                  <a:cubicBezTo>
                    <a:pt x="250739" y="8949476"/>
                    <a:pt x="259494" y="9398474"/>
                    <a:pt x="259544" y="9400526"/>
                  </a:cubicBezTo>
                  <a:cubicBezTo>
                    <a:pt x="193776" y="9400600"/>
                    <a:pt x="156972" y="9400006"/>
                    <a:pt x="106143" y="9398844"/>
                  </a:cubicBezTo>
                  <a:cubicBezTo>
                    <a:pt x="107083" y="9427404"/>
                    <a:pt x="81755" y="9423498"/>
                    <a:pt x="251703" y="9423498"/>
                  </a:cubicBezTo>
                  <a:cubicBezTo>
                    <a:pt x="261424" y="9423498"/>
                    <a:pt x="259915" y="9422484"/>
                    <a:pt x="259964" y="9426687"/>
                  </a:cubicBezTo>
                  <a:cubicBezTo>
                    <a:pt x="267681" y="9927365"/>
                    <a:pt x="272282" y="9873509"/>
                    <a:pt x="251703" y="9873509"/>
                  </a:cubicBezTo>
                  <a:cubicBezTo>
                    <a:pt x="99589" y="9873509"/>
                    <a:pt x="121676" y="9866981"/>
                    <a:pt x="122665" y="9896629"/>
                  </a:cubicBezTo>
                  <a:cubicBezTo>
                    <a:pt x="160979" y="9896530"/>
                    <a:pt x="195483" y="9896480"/>
                    <a:pt x="267236" y="9896480"/>
                  </a:cubicBezTo>
                  <a:cubicBezTo>
                    <a:pt x="274483" y="10211160"/>
                    <a:pt x="272455" y="10213954"/>
                    <a:pt x="273667" y="10342511"/>
                  </a:cubicBezTo>
                  <a:cubicBezTo>
                    <a:pt x="214924" y="10342338"/>
                    <a:pt x="172332" y="10342758"/>
                    <a:pt x="137506" y="10343376"/>
                  </a:cubicBezTo>
                  <a:cubicBezTo>
                    <a:pt x="138520" y="10373593"/>
                    <a:pt x="118436" y="10365434"/>
                    <a:pt x="251728" y="10365434"/>
                  </a:cubicBezTo>
                  <a:cubicBezTo>
                    <a:pt x="282200" y="10365434"/>
                    <a:pt x="273346" y="10313630"/>
                    <a:pt x="280593" y="10777241"/>
                  </a:cubicBezTo>
                  <a:cubicBezTo>
                    <a:pt x="281384" y="10826300"/>
                    <a:pt x="288903" y="10817917"/>
                    <a:pt x="251728" y="10817917"/>
                  </a:cubicBezTo>
                  <a:cubicBezTo>
                    <a:pt x="133647" y="10817917"/>
                    <a:pt x="152965" y="10808966"/>
                    <a:pt x="154004" y="10840246"/>
                  </a:cubicBezTo>
                  <a:cubicBezTo>
                    <a:pt x="195804" y="10840864"/>
                    <a:pt x="239435" y="10840963"/>
                    <a:pt x="281656" y="10840840"/>
                  </a:cubicBezTo>
                  <a:cubicBezTo>
                    <a:pt x="290189" y="11361052"/>
                    <a:pt x="302334" y="11291618"/>
                    <a:pt x="251728" y="11291618"/>
                  </a:cubicBezTo>
                  <a:cubicBezTo>
                    <a:pt x="153435" y="11291618"/>
                    <a:pt x="168745" y="11284150"/>
                    <a:pt x="169734" y="11314614"/>
                  </a:cubicBezTo>
                  <a:cubicBezTo>
                    <a:pt x="211362" y="11314540"/>
                    <a:pt x="247845" y="11314564"/>
                    <a:pt x="287766" y="11314564"/>
                  </a:cubicBezTo>
                  <a:cubicBezTo>
                    <a:pt x="288087" y="11395225"/>
                    <a:pt x="289769" y="11493466"/>
                    <a:pt x="291698" y="11603354"/>
                  </a:cubicBezTo>
                  <a:cubicBezTo>
                    <a:pt x="323086" y="11603107"/>
                    <a:pt x="309358" y="11640519"/>
                    <a:pt x="308023" y="11314564"/>
                  </a:cubicBezTo>
                  <a:lnTo>
                    <a:pt x="699563" y="11314589"/>
                  </a:lnTo>
                  <a:cubicBezTo>
                    <a:pt x="701245" y="11434220"/>
                    <a:pt x="702309" y="11515746"/>
                    <a:pt x="705252" y="11600066"/>
                  </a:cubicBezTo>
                  <a:cubicBezTo>
                    <a:pt x="734933" y="11599818"/>
                    <a:pt x="724322" y="11638739"/>
                    <a:pt x="719845" y="11314589"/>
                  </a:cubicBezTo>
                  <a:cubicBezTo>
                    <a:pt x="1053335" y="11314614"/>
                    <a:pt x="962784" y="11311647"/>
                    <a:pt x="1113019" y="11311103"/>
                  </a:cubicBezTo>
                  <a:cubicBezTo>
                    <a:pt x="1115640" y="11419927"/>
                    <a:pt x="1115913" y="11479323"/>
                    <a:pt x="1118386" y="11596801"/>
                  </a:cubicBezTo>
                  <a:cubicBezTo>
                    <a:pt x="1145519" y="11596579"/>
                    <a:pt x="1138668" y="11619303"/>
                    <a:pt x="1136046" y="11452691"/>
                  </a:cubicBezTo>
                  <a:cubicBezTo>
                    <a:pt x="1133548" y="11294362"/>
                    <a:pt x="1130135" y="11311053"/>
                    <a:pt x="1141339" y="11311053"/>
                  </a:cubicBezTo>
                  <a:cubicBezTo>
                    <a:pt x="1285489" y="11311053"/>
                    <a:pt x="1288383" y="11313501"/>
                    <a:pt x="1437852" y="11313501"/>
                  </a:cubicBezTo>
                  <a:cubicBezTo>
                    <a:pt x="1548660" y="11313526"/>
                    <a:pt x="1523580" y="11285436"/>
                    <a:pt x="1526202" y="11453136"/>
                  </a:cubicBezTo>
                  <a:cubicBezTo>
                    <a:pt x="1528725" y="11614926"/>
                    <a:pt x="1523852" y="11593661"/>
                    <a:pt x="1549823" y="11593439"/>
                  </a:cubicBezTo>
                  <a:cubicBezTo>
                    <a:pt x="1546830" y="11505855"/>
                    <a:pt x="1545247" y="11394211"/>
                    <a:pt x="1545222" y="11313526"/>
                  </a:cubicBezTo>
                  <a:cubicBezTo>
                    <a:pt x="1710347" y="11313576"/>
                    <a:pt x="1788284" y="11313798"/>
                    <a:pt x="1882892" y="11313032"/>
                  </a:cubicBezTo>
                  <a:cubicBezTo>
                    <a:pt x="1949946" y="11312487"/>
                    <a:pt x="1935551" y="11284669"/>
                    <a:pt x="1938173" y="11453112"/>
                  </a:cubicBezTo>
                  <a:cubicBezTo>
                    <a:pt x="1940646" y="11611217"/>
                    <a:pt x="1933819" y="11590422"/>
                    <a:pt x="1960730" y="11590224"/>
                  </a:cubicBezTo>
                  <a:cubicBezTo>
                    <a:pt x="1958999" y="11492527"/>
                    <a:pt x="1957465" y="11393791"/>
                    <a:pt x="1956352" y="11312561"/>
                  </a:cubicBezTo>
                  <a:cubicBezTo>
                    <a:pt x="2074581" y="11312116"/>
                    <a:pt x="2169461" y="11312858"/>
                    <a:pt x="2349946" y="11312784"/>
                  </a:cubicBezTo>
                  <a:cubicBezTo>
                    <a:pt x="2350317" y="11398810"/>
                    <a:pt x="2352172" y="11510577"/>
                    <a:pt x="2354027" y="11587183"/>
                  </a:cubicBezTo>
                  <a:cubicBezTo>
                    <a:pt x="2385588" y="11586960"/>
                    <a:pt x="2371465" y="11622740"/>
                    <a:pt x="2370228" y="11312735"/>
                  </a:cubicBezTo>
                  <a:cubicBezTo>
                    <a:pt x="2372058" y="11312735"/>
                    <a:pt x="2758924" y="11311029"/>
                    <a:pt x="2760903" y="11311004"/>
                  </a:cubicBezTo>
                  <a:cubicBezTo>
                    <a:pt x="2763451" y="11446386"/>
                    <a:pt x="2763624" y="11488743"/>
                    <a:pt x="2765800" y="11583968"/>
                  </a:cubicBezTo>
                  <a:cubicBezTo>
                    <a:pt x="2794022" y="11583770"/>
                    <a:pt x="2786923" y="11623186"/>
                    <a:pt x="2781210" y="11310880"/>
                  </a:cubicBezTo>
                  <a:cubicBezTo>
                    <a:pt x="3057514" y="11309001"/>
                    <a:pt x="3034907" y="11312611"/>
                    <a:pt x="3175372" y="11313278"/>
                  </a:cubicBezTo>
                  <a:cubicBezTo>
                    <a:pt x="3178143" y="11397797"/>
                    <a:pt x="3179676" y="11501379"/>
                    <a:pt x="3180072" y="11580778"/>
                  </a:cubicBezTo>
                  <a:cubicBezTo>
                    <a:pt x="3206413" y="11580581"/>
                    <a:pt x="3201269" y="11601871"/>
                    <a:pt x="3198944" y="11452691"/>
                  </a:cubicBezTo>
                  <a:cubicBezTo>
                    <a:pt x="3196421" y="11292186"/>
                    <a:pt x="3187319" y="11313402"/>
                    <a:pt x="3217742" y="11313402"/>
                  </a:cubicBezTo>
                  <a:cubicBezTo>
                    <a:pt x="3484350" y="11313625"/>
                    <a:pt x="3529738" y="11313748"/>
                    <a:pt x="3587343" y="11313501"/>
                  </a:cubicBezTo>
                  <a:cubicBezTo>
                    <a:pt x="3589124" y="11425540"/>
                    <a:pt x="3590460" y="11500810"/>
                    <a:pt x="3591177" y="11577638"/>
                  </a:cubicBezTo>
                  <a:cubicBezTo>
                    <a:pt x="3617519" y="11577440"/>
                    <a:pt x="3612102" y="11598483"/>
                    <a:pt x="3609827" y="11452691"/>
                  </a:cubicBezTo>
                  <a:cubicBezTo>
                    <a:pt x="3607229" y="11289244"/>
                    <a:pt x="3589174" y="11313650"/>
                    <a:pt x="3662906" y="11312958"/>
                  </a:cubicBezTo>
                  <a:cubicBezTo>
                    <a:pt x="3804558" y="11311622"/>
                    <a:pt x="3885587" y="11312215"/>
                    <a:pt x="3959443" y="11313303"/>
                  </a:cubicBezTo>
                  <a:cubicBezTo>
                    <a:pt x="4011088" y="11314070"/>
                    <a:pt x="3997484" y="11287661"/>
                    <a:pt x="4000081" y="11453136"/>
                  </a:cubicBezTo>
                  <a:cubicBezTo>
                    <a:pt x="4002307" y="11595318"/>
                    <a:pt x="3996816" y="11574522"/>
                    <a:pt x="4022787" y="11574324"/>
                  </a:cubicBezTo>
                  <a:cubicBezTo>
                    <a:pt x="4020957" y="11504099"/>
                    <a:pt x="4019126" y="11398266"/>
                    <a:pt x="4019176" y="11314045"/>
                  </a:cubicBezTo>
                  <a:cubicBezTo>
                    <a:pt x="4247991" y="11316098"/>
                    <a:pt x="4230776" y="11310460"/>
                    <a:pt x="4409925" y="11310460"/>
                  </a:cubicBezTo>
                  <a:cubicBezTo>
                    <a:pt x="4410272" y="11393420"/>
                    <a:pt x="4412003" y="11500365"/>
                    <a:pt x="4413660" y="11571332"/>
                  </a:cubicBezTo>
                  <a:cubicBezTo>
                    <a:pt x="4444677" y="11571085"/>
                    <a:pt x="4431419" y="11607261"/>
                    <a:pt x="4430207" y="11310485"/>
                  </a:cubicBezTo>
                  <a:cubicBezTo>
                    <a:pt x="4468694" y="11310534"/>
                    <a:pt x="4307872" y="11309842"/>
                    <a:pt x="4824271" y="11312339"/>
                  </a:cubicBezTo>
                  <a:cubicBezTo>
                    <a:pt x="4825755" y="11385358"/>
                    <a:pt x="4827610" y="11493689"/>
                    <a:pt x="4828154" y="11568167"/>
                  </a:cubicBezTo>
                  <a:cubicBezTo>
                    <a:pt x="4854644" y="11567970"/>
                    <a:pt x="4849129" y="11587999"/>
                    <a:pt x="4847026" y="11452716"/>
                  </a:cubicBezTo>
                  <a:cubicBezTo>
                    <a:pt x="4844602" y="11296884"/>
                    <a:pt x="4842252" y="11312438"/>
                    <a:pt x="4849574" y="11312463"/>
                  </a:cubicBezTo>
                  <a:cubicBezTo>
                    <a:pt x="5315490" y="11314960"/>
                    <a:pt x="5235524" y="11269165"/>
                    <a:pt x="5238468" y="11453112"/>
                  </a:cubicBezTo>
                  <a:cubicBezTo>
                    <a:pt x="5240496" y="11583696"/>
                    <a:pt x="5234139" y="11565051"/>
                    <a:pt x="5260679" y="11564854"/>
                  </a:cubicBezTo>
                  <a:cubicBezTo>
                    <a:pt x="5258577" y="11456400"/>
                    <a:pt x="5258404" y="11416639"/>
                    <a:pt x="5256128" y="11311128"/>
                  </a:cubicBezTo>
                  <a:cubicBezTo>
                    <a:pt x="5442871" y="11310658"/>
                    <a:pt x="5433694" y="11313996"/>
                    <a:pt x="5647916" y="11313501"/>
                  </a:cubicBezTo>
                  <a:cubicBezTo>
                    <a:pt x="5650340" y="11423043"/>
                    <a:pt x="5650390" y="11462137"/>
                    <a:pt x="5652442" y="11561837"/>
                  </a:cubicBezTo>
                  <a:cubicBezTo>
                    <a:pt x="5679180" y="11561639"/>
                    <a:pt x="5672823" y="11579938"/>
                    <a:pt x="5670770" y="11452716"/>
                  </a:cubicBezTo>
                  <a:cubicBezTo>
                    <a:pt x="5668173" y="11285485"/>
                    <a:pt x="5649252" y="11313674"/>
                    <a:pt x="5739704" y="11313081"/>
                  </a:cubicBezTo>
                  <a:cubicBezTo>
                    <a:pt x="5827461" y="11312487"/>
                    <a:pt x="5899190" y="11312240"/>
                    <a:pt x="6036390" y="11312982"/>
                  </a:cubicBezTo>
                  <a:cubicBezTo>
                    <a:pt x="6069509" y="11313155"/>
                    <a:pt x="6060258" y="11288181"/>
                    <a:pt x="6062880" y="11453136"/>
                  </a:cubicBezTo>
                  <a:cubicBezTo>
                    <a:pt x="6064933" y="11579789"/>
                    <a:pt x="6057835" y="11558746"/>
                    <a:pt x="6084844" y="11558548"/>
                  </a:cubicBezTo>
                  <a:cubicBezTo>
                    <a:pt x="6083434" y="11471954"/>
                    <a:pt x="6082123" y="11396709"/>
                    <a:pt x="6081258" y="11313204"/>
                  </a:cubicBezTo>
                  <a:cubicBezTo>
                    <a:pt x="6366911" y="11314317"/>
                    <a:pt x="6289049" y="11310954"/>
                    <a:pt x="6472230" y="11310806"/>
                  </a:cubicBezTo>
                  <a:cubicBezTo>
                    <a:pt x="6475890" y="11593562"/>
                    <a:pt x="6468222" y="11555581"/>
                    <a:pt x="6496419" y="11555358"/>
                  </a:cubicBezTo>
                  <a:cubicBezTo>
                    <a:pt x="6494861" y="11482958"/>
                    <a:pt x="6493476" y="11384073"/>
                    <a:pt x="6492536" y="11310806"/>
                  </a:cubicBezTo>
                  <a:cubicBezTo>
                    <a:pt x="6622242" y="11310855"/>
                    <a:pt x="6597087" y="11311918"/>
                    <a:pt x="6884744" y="11311820"/>
                  </a:cubicBezTo>
                  <a:cubicBezTo>
                    <a:pt x="6888949" y="11589309"/>
                    <a:pt x="6880045" y="11552243"/>
                    <a:pt x="6908835" y="11551996"/>
                  </a:cubicBezTo>
                  <a:cubicBezTo>
                    <a:pt x="6907426" y="11477789"/>
                    <a:pt x="6906535" y="11414240"/>
                    <a:pt x="6905001" y="11311795"/>
                  </a:cubicBezTo>
                  <a:cubicBezTo>
                    <a:pt x="7099412" y="11311721"/>
                    <a:pt x="7143958" y="11311820"/>
                    <a:pt x="7223873" y="11311399"/>
                  </a:cubicBezTo>
                  <a:cubicBezTo>
                    <a:pt x="7315835" y="11310905"/>
                    <a:pt x="7294292" y="11282691"/>
                    <a:pt x="7296938" y="11453186"/>
                  </a:cubicBezTo>
                  <a:cubicBezTo>
                    <a:pt x="7298695" y="11566238"/>
                    <a:pt x="7292288" y="11548756"/>
                    <a:pt x="7318952" y="11548534"/>
                  </a:cubicBezTo>
                  <a:cubicBezTo>
                    <a:pt x="7312990" y="11273715"/>
                    <a:pt x="7299486" y="11311078"/>
                    <a:pt x="7372402" y="11311078"/>
                  </a:cubicBezTo>
                  <a:close/>
                  <a:moveTo>
                    <a:pt x="7269360" y="9426786"/>
                  </a:moveTo>
                  <a:cubicBezTo>
                    <a:pt x="7277250" y="9943240"/>
                    <a:pt x="7292115" y="9872693"/>
                    <a:pt x="7223898" y="9872223"/>
                  </a:cubicBezTo>
                  <a:cubicBezTo>
                    <a:pt x="6811556" y="9869429"/>
                    <a:pt x="6881925" y="9899596"/>
                    <a:pt x="6879822" y="9764066"/>
                  </a:cubicBezTo>
                  <a:cubicBezTo>
                    <a:pt x="6873417" y="9354014"/>
                    <a:pt x="6855311" y="9421495"/>
                    <a:pt x="6926620" y="9422855"/>
                  </a:cubicBezTo>
                  <a:cubicBezTo>
                    <a:pt x="7179872" y="9427627"/>
                    <a:pt x="7269236" y="9419814"/>
                    <a:pt x="7269360" y="9426786"/>
                  </a:cubicBezTo>
                  <a:close/>
                  <a:moveTo>
                    <a:pt x="7268914" y="9400848"/>
                  </a:moveTo>
                  <a:cubicBezTo>
                    <a:pt x="6931294" y="9401664"/>
                    <a:pt x="7055707" y="9401367"/>
                    <a:pt x="6874925" y="9399043"/>
                  </a:cubicBezTo>
                  <a:cubicBezTo>
                    <a:pt x="6873095" y="9269373"/>
                    <a:pt x="6874430" y="9106049"/>
                    <a:pt x="6868568" y="8947720"/>
                  </a:cubicBezTo>
                  <a:cubicBezTo>
                    <a:pt x="7211680" y="8947893"/>
                    <a:pt x="7111432" y="8947622"/>
                    <a:pt x="7260257" y="8949773"/>
                  </a:cubicBezTo>
                  <a:cubicBezTo>
                    <a:pt x="7261222" y="9166482"/>
                    <a:pt x="7266416" y="9257404"/>
                    <a:pt x="7268914" y="9400848"/>
                  </a:cubicBezTo>
                  <a:close/>
                  <a:moveTo>
                    <a:pt x="7260183" y="8926752"/>
                  </a:moveTo>
                  <a:cubicBezTo>
                    <a:pt x="6851403" y="8920619"/>
                    <a:pt x="6867925" y="8930683"/>
                    <a:pt x="6867530" y="8919754"/>
                  </a:cubicBezTo>
                  <a:cubicBezTo>
                    <a:pt x="6862978" y="8804154"/>
                    <a:pt x="6861742" y="8702080"/>
                    <a:pt x="6861222" y="8582821"/>
                  </a:cubicBezTo>
                  <a:cubicBezTo>
                    <a:pt x="6860678" y="8455228"/>
                    <a:pt x="6842820" y="8476691"/>
                    <a:pt x="6926768" y="8476468"/>
                  </a:cubicBezTo>
                  <a:cubicBezTo>
                    <a:pt x="7045788" y="8476146"/>
                    <a:pt x="7129464" y="8475949"/>
                    <a:pt x="7223700" y="8477457"/>
                  </a:cubicBezTo>
                  <a:cubicBezTo>
                    <a:pt x="7264042" y="8478125"/>
                    <a:pt x="7258105" y="8414848"/>
                    <a:pt x="7260183" y="8926752"/>
                  </a:cubicBezTo>
                  <a:close/>
                  <a:moveTo>
                    <a:pt x="3167235" y="9426391"/>
                  </a:moveTo>
                  <a:cubicBezTo>
                    <a:pt x="3167111" y="9419467"/>
                    <a:pt x="3121749" y="9417910"/>
                    <a:pt x="3558528" y="9420432"/>
                  </a:cubicBezTo>
                  <a:cubicBezTo>
                    <a:pt x="3561521" y="9593596"/>
                    <a:pt x="3558850" y="9670300"/>
                    <a:pt x="3563994" y="9872100"/>
                  </a:cubicBezTo>
                  <a:cubicBezTo>
                    <a:pt x="3343762" y="9872297"/>
                    <a:pt x="3293230" y="9875264"/>
                    <a:pt x="3170648" y="9874152"/>
                  </a:cubicBezTo>
                  <a:cubicBezTo>
                    <a:pt x="3165132" y="9564962"/>
                    <a:pt x="3170178" y="9615208"/>
                    <a:pt x="3167235" y="9426391"/>
                  </a:cubicBezTo>
                  <a:close/>
                  <a:moveTo>
                    <a:pt x="685168" y="8950910"/>
                  </a:moveTo>
                  <a:cubicBezTo>
                    <a:pt x="1086133" y="8950910"/>
                    <a:pt x="904758" y="8949773"/>
                    <a:pt x="1075992" y="8948536"/>
                  </a:cubicBezTo>
                  <a:cubicBezTo>
                    <a:pt x="1076338" y="9045121"/>
                    <a:pt x="1077822" y="9089852"/>
                    <a:pt x="1079751" y="9258047"/>
                  </a:cubicBezTo>
                  <a:cubicBezTo>
                    <a:pt x="1081903" y="9445529"/>
                    <a:pt x="1161201" y="9395259"/>
                    <a:pt x="696447" y="9397781"/>
                  </a:cubicBezTo>
                  <a:cubicBezTo>
                    <a:pt x="679084" y="9397880"/>
                    <a:pt x="698154" y="9382450"/>
                    <a:pt x="685168" y="8950910"/>
                  </a:cubicBezTo>
                  <a:close/>
                  <a:moveTo>
                    <a:pt x="663798" y="7531591"/>
                  </a:moveTo>
                  <a:cubicBezTo>
                    <a:pt x="833350" y="7534113"/>
                    <a:pt x="785886" y="7533642"/>
                    <a:pt x="1052742" y="7532802"/>
                  </a:cubicBezTo>
                  <a:cubicBezTo>
                    <a:pt x="1062413" y="7999207"/>
                    <a:pt x="1049848" y="7453106"/>
                    <a:pt x="1062413" y="7980069"/>
                  </a:cubicBezTo>
                  <a:cubicBezTo>
                    <a:pt x="921676" y="7981923"/>
                    <a:pt x="1007899" y="7984421"/>
                    <a:pt x="668448" y="7982788"/>
                  </a:cubicBezTo>
                  <a:cubicBezTo>
                    <a:pt x="667558" y="7811923"/>
                    <a:pt x="671243" y="7940282"/>
                    <a:pt x="663798" y="7531591"/>
                  </a:cubicBezTo>
                  <a:close/>
                  <a:moveTo>
                    <a:pt x="636022" y="5713568"/>
                  </a:moveTo>
                  <a:cubicBezTo>
                    <a:pt x="634538" y="5617824"/>
                    <a:pt x="571268" y="5644999"/>
                    <a:pt x="993083" y="5642156"/>
                  </a:cubicBezTo>
                  <a:cubicBezTo>
                    <a:pt x="1039830" y="5641859"/>
                    <a:pt x="1021898" y="5580535"/>
                    <a:pt x="1029269" y="6051515"/>
                  </a:cubicBezTo>
                  <a:cubicBezTo>
                    <a:pt x="1030060" y="6100525"/>
                    <a:pt x="1084080" y="6094541"/>
                    <a:pt x="696546" y="6090387"/>
                  </a:cubicBezTo>
                  <a:cubicBezTo>
                    <a:pt x="614355" y="6089472"/>
                    <a:pt x="642848" y="6149955"/>
                    <a:pt x="636022" y="5713568"/>
                  </a:cubicBezTo>
                  <a:close/>
                  <a:moveTo>
                    <a:pt x="597610" y="3351645"/>
                  </a:moveTo>
                  <a:cubicBezTo>
                    <a:pt x="596200" y="3261439"/>
                    <a:pt x="523951" y="3276869"/>
                    <a:pt x="988161" y="3280578"/>
                  </a:cubicBezTo>
                  <a:cubicBezTo>
                    <a:pt x="996274" y="3762908"/>
                    <a:pt x="995457" y="3730145"/>
                    <a:pt x="993231" y="3730095"/>
                  </a:cubicBezTo>
                  <a:cubicBezTo>
                    <a:pt x="545643" y="3721070"/>
                    <a:pt x="601196" y="3757493"/>
                    <a:pt x="600108" y="3689023"/>
                  </a:cubicBezTo>
                  <a:cubicBezTo>
                    <a:pt x="597511" y="3517540"/>
                    <a:pt x="600281" y="3518504"/>
                    <a:pt x="597610" y="3351645"/>
                  </a:cubicBezTo>
                  <a:close/>
                  <a:moveTo>
                    <a:pt x="974532" y="2334365"/>
                  </a:moveTo>
                  <a:cubicBezTo>
                    <a:pt x="975052" y="2366634"/>
                    <a:pt x="980765" y="2782720"/>
                    <a:pt x="980765" y="2784475"/>
                  </a:cubicBezTo>
                  <a:cubicBezTo>
                    <a:pt x="512376" y="2775994"/>
                    <a:pt x="590313" y="2821962"/>
                    <a:pt x="588062" y="2676862"/>
                  </a:cubicBezTo>
                  <a:cubicBezTo>
                    <a:pt x="585416" y="2507728"/>
                    <a:pt x="582794" y="2508173"/>
                    <a:pt x="580147" y="2339731"/>
                  </a:cubicBezTo>
                  <a:cubicBezTo>
                    <a:pt x="579925" y="2326056"/>
                    <a:pt x="559618" y="2337332"/>
                    <a:pt x="974532" y="2334365"/>
                  </a:cubicBezTo>
                  <a:close/>
                  <a:moveTo>
                    <a:pt x="579677" y="2310231"/>
                  </a:moveTo>
                  <a:cubicBezTo>
                    <a:pt x="576190" y="2091642"/>
                    <a:pt x="573172" y="1978985"/>
                    <a:pt x="573345" y="1863335"/>
                  </a:cubicBezTo>
                  <a:cubicBezTo>
                    <a:pt x="720810" y="1863459"/>
                    <a:pt x="713068" y="1864720"/>
                    <a:pt x="965232" y="1864250"/>
                  </a:cubicBezTo>
                  <a:cubicBezTo>
                    <a:pt x="965603" y="2086647"/>
                    <a:pt x="971243" y="2148441"/>
                    <a:pt x="974161" y="2311368"/>
                  </a:cubicBezTo>
                  <a:cubicBezTo>
                    <a:pt x="762611" y="2312951"/>
                    <a:pt x="712598" y="2310478"/>
                    <a:pt x="579677" y="2310231"/>
                  </a:cubicBezTo>
                  <a:close/>
                  <a:moveTo>
                    <a:pt x="981013" y="2807447"/>
                  </a:moveTo>
                  <a:cubicBezTo>
                    <a:pt x="983437" y="3039883"/>
                    <a:pt x="984921" y="3093096"/>
                    <a:pt x="987765" y="3257631"/>
                  </a:cubicBezTo>
                  <a:cubicBezTo>
                    <a:pt x="890090" y="3256865"/>
                    <a:pt x="793231" y="3256964"/>
                    <a:pt x="696422" y="3257483"/>
                  </a:cubicBezTo>
                  <a:cubicBezTo>
                    <a:pt x="569437" y="3258176"/>
                    <a:pt x="595977" y="3336511"/>
                    <a:pt x="590338" y="2845601"/>
                  </a:cubicBezTo>
                  <a:cubicBezTo>
                    <a:pt x="589744" y="2793427"/>
                    <a:pt x="527093" y="2799534"/>
                    <a:pt x="981013" y="2807447"/>
                  </a:cubicBezTo>
                  <a:close/>
                  <a:moveTo>
                    <a:pt x="4274382" y="2677283"/>
                  </a:moveTo>
                  <a:cubicBezTo>
                    <a:pt x="4276584" y="2817931"/>
                    <a:pt x="4342203" y="2778343"/>
                    <a:pt x="3959468" y="2782942"/>
                  </a:cubicBezTo>
                  <a:cubicBezTo>
                    <a:pt x="3867655" y="2784055"/>
                    <a:pt x="3887516" y="2804702"/>
                    <a:pt x="3885513" y="2676838"/>
                  </a:cubicBezTo>
                  <a:cubicBezTo>
                    <a:pt x="3882866" y="2508000"/>
                    <a:pt x="3879874" y="2507876"/>
                    <a:pt x="3877252" y="2339706"/>
                  </a:cubicBezTo>
                  <a:cubicBezTo>
                    <a:pt x="3877054" y="2327144"/>
                    <a:pt x="3852987" y="2339162"/>
                    <a:pt x="4256327" y="2334810"/>
                  </a:cubicBezTo>
                  <a:cubicBezTo>
                    <a:pt x="4284721" y="2334513"/>
                    <a:pt x="4268422" y="2296458"/>
                    <a:pt x="4274382" y="2677283"/>
                  </a:cubicBezTo>
                  <a:close/>
                  <a:moveTo>
                    <a:pt x="4688258" y="2783140"/>
                  </a:moveTo>
                  <a:cubicBezTo>
                    <a:pt x="4567407" y="2783090"/>
                    <a:pt x="4717098" y="2782967"/>
                    <a:pt x="4296717" y="2782299"/>
                  </a:cubicBezTo>
                  <a:cubicBezTo>
                    <a:pt x="4290781" y="2547094"/>
                    <a:pt x="4295852" y="2528227"/>
                    <a:pt x="4292785" y="2334439"/>
                  </a:cubicBezTo>
                  <a:cubicBezTo>
                    <a:pt x="4526720" y="2332238"/>
                    <a:pt x="4684820" y="2337827"/>
                    <a:pt x="4684845" y="2340003"/>
                  </a:cubicBezTo>
                  <a:cubicBezTo>
                    <a:pt x="4687763" y="2525927"/>
                    <a:pt x="4681852" y="2554586"/>
                    <a:pt x="4688258" y="2783140"/>
                  </a:cubicBezTo>
                  <a:close/>
                  <a:moveTo>
                    <a:pt x="6329910" y="2311764"/>
                  </a:moveTo>
                  <a:cubicBezTo>
                    <a:pt x="5857834" y="2311937"/>
                    <a:pt x="5939655" y="2338247"/>
                    <a:pt x="5938245" y="2171115"/>
                  </a:cubicBezTo>
                  <a:cubicBezTo>
                    <a:pt x="5937503" y="2070154"/>
                    <a:pt x="5935722" y="1956532"/>
                    <a:pt x="5933669" y="1862569"/>
                  </a:cubicBezTo>
                  <a:cubicBezTo>
                    <a:pt x="6040619" y="1862025"/>
                    <a:pt x="6160060" y="1856708"/>
                    <a:pt x="6324913" y="1861604"/>
                  </a:cubicBezTo>
                  <a:cubicBezTo>
                    <a:pt x="6331913" y="2044388"/>
                    <a:pt x="6328302" y="2187040"/>
                    <a:pt x="6329910" y="2311764"/>
                  </a:cubicBezTo>
                  <a:close/>
                  <a:moveTo>
                    <a:pt x="6341584" y="3014661"/>
                  </a:moveTo>
                  <a:cubicBezTo>
                    <a:pt x="6345838" y="3290420"/>
                    <a:pt x="6350389" y="3256618"/>
                    <a:pt x="6333050" y="3257013"/>
                  </a:cubicBezTo>
                  <a:cubicBezTo>
                    <a:pt x="6229637" y="3259239"/>
                    <a:pt x="6141040" y="3259263"/>
                    <a:pt x="6036588" y="3257013"/>
                  </a:cubicBezTo>
                  <a:cubicBezTo>
                    <a:pt x="5922662" y="3254565"/>
                    <a:pt x="5961792" y="3328203"/>
                    <a:pt x="5947669" y="2845379"/>
                  </a:cubicBezTo>
                  <a:cubicBezTo>
                    <a:pt x="5946407" y="2802205"/>
                    <a:pt x="5883261" y="2801537"/>
                    <a:pt x="6333124" y="2807002"/>
                  </a:cubicBezTo>
                  <a:cubicBezTo>
                    <a:pt x="6345541" y="2807150"/>
                    <a:pt x="6337948" y="2782299"/>
                    <a:pt x="6341584" y="3014661"/>
                  </a:cubicBezTo>
                  <a:close/>
                  <a:moveTo>
                    <a:pt x="6778338" y="7981256"/>
                  </a:moveTo>
                  <a:cubicBezTo>
                    <a:pt x="6374183" y="7981256"/>
                    <a:pt x="6438887" y="7999702"/>
                    <a:pt x="6438121" y="7907741"/>
                  </a:cubicBezTo>
                  <a:cubicBezTo>
                    <a:pt x="6434509" y="7474495"/>
                    <a:pt x="6416776" y="7534236"/>
                    <a:pt x="6481604" y="7534236"/>
                  </a:cubicBezTo>
                  <a:cubicBezTo>
                    <a:pt x="6875222" y="7534236"/>
                    <a:pt x="6826001" y="7510523"/>
                    <a:pt x="6826397" y="7570313"/>
                  </a:cubicBezTo>
                  <a:cubicBezTo>
                    <a:pt x="6828846" y="8043198"/>
                    <a:pt x="6857908" y="7981256"/>
                    <a:pt x="6778338" y="7981256"/>
                  </a:cubicBezTo>
                  <a:close/>
                  <a:moveTo>
                    <a:pt x="6832308" y="8004128"/>
                  </a:moveTo>
                  <a:cubicBezTo>
                    <a:pt x="6836018" y="8242301"/>
                    <a:pt x="6838269" y="8336042"/>
                    <a:pt x="6839852" y="8453669"/>
                  </a:cubicBezTo>
                  <a:cubicBezTo>
                    <a:pt x="6592388" y="8453942"/>
                    <a:pt x="6608143" y="8455623"/>
                    <a:pt x="6447643" y="8455253"/>
                  </a:cubicBezTo>
                  <a:cubicBezTo>
                    <a:pt x="6442252" y="8154272"/>
                    <a:pt x="6441584" y="8199696"/>
                    <a:pt x="6439086" y="8003906"/>
                  </a:cubicBezTo>
                  <a:cubicBezTo>
                    <a:pt x="6560950" y="8003634"/>
                    <a:pt x="6718086" y="8004524"/>
                    <a:pt x="6832308" y="8004128"/>
                  </a:cubicBezTo>
                  <a:close/>
                  <a:moveTo>
                    <a:pt x="6778338" y="7508026"/>
                  </a:moveTo>
                  <a:cubicBezTo>
                    <a:pt x="6363597" y="7508026"/>
                    <a:pt x="6435029" y="7547144"/>
                    <a:pt x="6432754" y="7401228"/>
                  </a:cubicBezTo>
                  <a:cubicBezTo>
                    <a:pt x="6426347" y="6991992"/>
                    <a:pt x="6405991" y="7060511"/>
                    <a:pt x="6481604" y="7060511"/>
                  </a:cubicBezTo>
                  <a:cubicBezTo>
                    <a:pt x="6846011" y="7060511"/>
                    <a:pt x="6818160" y="7054676"/>
                    <a:pt x="6818284" y="7064047"/>
                  </a:cubicBezTo>
                  <a:cubicBezTo>
                    <a:pt x="6826248" y="7577360"/>
                    <a:pt x="6844997" y="7508026"/>
                    <a:pt x="6778338" y="7508026"/>
                  </a:cubicBezTo>
                  <a:close/>
                  <a:moveTo>
                    <a:pt x="6424023" y="6894789"/>
                  </a:moveTo>
                  <a:cubicBezTo>
                    <a:pt x="6421549" y="6776370"/>
                    <a:pt x="6419892" y="6666013"/>
                    <a:pt x="6419125" y="6586737"/>
                  </a:cubicBezTo>
                  <a:cubicBezTo>
                    <a:pt x="6502454" y="6586687"/>
                    <a:pt x="6437255" y="6586687"/>
                    <a:pt x="6778338" y="6586811"/>
                  </a:cubicBezTo>
                  <a:cubicBezTo>
                    <a:pt x="6822637" y="6586811"/>
                    <a:pt x="6809182" y="6517254"/>
                    <a:pt x="6817864" y="7036056"/>
                  </a:cubicBezTo>
                  <a:cubicBezTo>
                    <a:pt x="6348732" y="7034622"/>
                    <a:pt x="6427980" y="7083607"/>
                    <a:pt x="6424023" y="6894789"/>
                  </a:cubicBezTo>
                  <a:close/>
                  <a:moveTo>
                    <a:pt x="6778338" y="6563839"/>
                  </a:moveTo>
                  <a:cubicBezTo>
                    <a:pt x="6434658" y="6563716"/>
                    <a:pt x="6501588" y="6563740"/>
                    <a:pt x="6418903" y="6563765"/>
                  </a:cubicBezTo>
                  <a:cubicBezTo>
                    <a:pt x="6417022" y="6337881"/>
                    <a:pt x="6412669" y="6202747"/>
                    <a:pt x="6411012" y="6116004"/>
                  </a:cubicBezTo>
                  <a:cubicBezTo>
                    <a:pt x="6701317" y="6115114"/>
                    <a:pt x="6639456" y="6112023"/>
                    <a:pt x="6802306" y="6112518"/>
                  </a:cubicBezTo>
                  <a:cubicBezTo>
                    <a:pt x="6812595" y="6617572"/>
                    <a:pt x="6825259" y="6563839"/>
                    <a:pt x="6778338" y="6563839"/>
                  </a:cubicBezTo>
                  <a:close/>
                  <a:moveTo>
                    <a:pt x="5198250" y="7532950"/>
                  </a:moveTo>
                  <a:cubicBezTo>
                    <a:pt x="5644206" y="7536214"/>
                    <a:pt x="5586897" y="7509657"/>
                    <a:pt x="5588604" y="7569992"/>
                  </a:cubicBezTo>
                  <a:cubicBezTo>
                    <a:pt x="5593328" y="7737989"/>
                    <a:pt x="5596123" y="7981577"/>
                    <a:pt x="5591250" y="7981577"/>
                  </a:cubicBezTo>
                  <a:cubicBezTo>
                    <a:pt x="5443835" y="7981577"/>
                    <a:pt x="5440001" y="7983679"/>
                    <a:pt x="5294491" y="7983679"/>
                  </a:cubicBezTo>
                  <a:cubicBezTo>
                    <a:pt x="5166516" y="7983704"/>
                    <a:pt x="5209430" y="8064858"/>
                    <a:pt x="5198250" y="7532950"/>
                  </a:cubicBezTo>
                  <a:close/>
                  <a:moveTo>
                    <a:pt x="3549006" y="7530849"/>
                  </a:moveTo>
                  <a:cubicBezTo>
                    <a:pt x="4002678" y="7532753"/>
                    <a:pt x="3938839" y="7522021"/>
                    <a:pt x="3940398" y="7570659"/>
                  </a:cubicBezTo>
                  <a:cubicBezTo>
                    <a:pt x="3942995" y="7653223"/>
                    <a:pt x="3945172" y="7741525"/>
                    <a:pt x="3946210" y="7907890"/>
                  </a:cubicBezTo>
                  <a:cubicBezTo>
                    <a:pt x="3946878" y="8013673"/>
                    <a:pt x="4007625" y="7982690"/>
                    <a:pt x="3554645" y="7980118"/>
                  </a:cubicBezTo>
                  <a:cubicBezTo>
                    <a:pt x="3553903" y="7848396"/>
                    <a:pt x="3556723" y="7866175"/>
                    <a:pt x="3549006" y="7530849"/>
                  </a:cubicBezTo>
                  <a:close/>
                  <a:moveTo>
                    <a:pt x="1069041" y="7063578"/>
                  </a:moveTo>
                  <a:cubicBezTo>
                    <a:pt x="1068992" y="7060882"/>
                    <a:pt x="1037975" y="7058088"/>
                    <a:pt x="1437901" y="7058088"/>
                  </a:cubicBezTo>
                  <a:cubicBezTo>
                    <a:pt x="1464540" y="7058088"/>
                    <a:pt x="1457490" y="7005395"/>
                    <a:pt x="1463699" y="7401649"/>
                  </a:cubicBezTo>
                  <a:cubicBezTo>
                    <a:pt x="1465875" y="7542644"/>
                    <a:pt x="1533201" y="7509707"/>
                    <a:pt x="1141389" y="7509707"/>
                  </a:cubicBezTo>
                  <a:cubicBezTo>
                    <a:pt x="1040671" y="7509707"/>
                    <a:pt x="1077080" y="7577608"/>
                    <a:pt x="1069041" y="7063578"/>
                  </a:cubicBezTo>
                  <a:close/>
                  <a:moveTo>
                    <a:pt x="1409185" y="3751905"/>
                  </a:moveTo>
                  <a:cubicBezTo>
                    <a:pt x="1410223" y="3874601"/>
                    <a:pt x="1412598" y="4196179"/>
                    <a:pt x="1412672" y="4201768"/>
                  </a:cubicBezTo>
                  <a:cubicBezTo>
                    <a:pt x="1092193" y="4202040"/>
                    <a:pt x="1075299" y="4201966"/>
                    <a:pt x="1021107" y="4202708"/>
                  </a:cubicBezTo>
                  <a:cubicBezTo>
                    <a:pt x="1014453" y="3861372"/>
                    <a:pt x="1017496" y="3915401"/>
                    <a:pt x="1015591" y="3753512"/>
                  </a:cubicBezTo>
                  <a:cubicBezTo>
                    <a:pt x="1184896" y="3756652"/>
                    <a:pt x="1299835" y="3752201"/>
                    <a:pt x="1409185" y="3751905"/>
                  </a:cubicBezTo>
                  <a:close/>
                  <a:moveTo>
                    <a:pt x="1015319" y="3730540"/>
                  </a:moveTo>
                  <a:cubicBezTo>
                    <a:pt x="1008121" y="3187802"/>
                    <a:pt x="969981" y="3281246"/>
                    <a:pt x="1141413" y="3281246"/>
                  </a:cubicBezTo>
                  <a:cubicBezTo>
                    <a:pt x="1280938" y="3281246"/>
                    <a:pt x="1285737" y="3279762"/>
                    <a:pt x="1399588" y="3279465"/>
                  </a:cubicBezTo>
                  <a:cubicBezTo>
                    <a:pt x="1408171" y="3695996"/>
                    <a:pt x="1407527" y="3605173"/>
                    <a:pt x="1408937" y="3728982"/>
                  </a:cubicBezTo>
                  <a:cubicBezTo>
                    <a:pt x="1288730" y="3729254"/>
                    <a:pt x="1183263" y="3733681"/>
                    <a:pt x="1015319" y="3730540"/>
                  </a:cubicBezTo>
                  <a:close/>
                  <a:moveTo>
                    <a:pt x="1412994" y="4224715"/>
                  </a:moveTo>
                  <a:cubicBezTo>
                    <a:pt x="1417842" y="4568003"/>
                    <a:pt x="1418435" y="4485315"/>
                    <a:pt x="1421725" y="4672278"/>
                  </a:cubicBezTo>
                  <a:cubicBezTo>
                    <a:pt x="1419969" y="4672278"/>
                    <a:pt x="1056452" y="4674182"/>
                    <a:pt x="1030654" y="4674553"/>
                  </a:cubicBezTo>
                  <a:cubicBezTo>
                    <a:pt x="1028527" y="4548098"/>
                    <a:pt x="1031248" y="4728854"/>
                    <a:pt x="1021577" y="4225654"/>
                  </a:cubicBezTo>
                  <a:cubicBezTo>
                    <a:pt x="1084599" y="4224839"/>
                    <a:pt x="1096249" y="4224987"/>
                    <a:pt x="1412994" y="4224715"/>
                  </a:cubicBezTo>
                  <a:close/>
                  <a:moveTo>
                    <a:pt x="2228724" y="3689419"/>
                  </a:moveTo>
                  <a:cubicBezTo>
                    <a:pt x="2229417" y="3734126"/>
                    <a:pt x="2285464" y="3740208"/>
                    <a:pt x="1883090" y="3729205"/>
                  </a:cubicBezTo>
                  <a:cubicBezTo>
                    <a:pt x="1825484" y="3727548"/>
                    <a:pt x="1839508" y="3792507"/>
                    <a:pt x="1832608" y="3351694"/>
                  </a:cubicBezTo>
                  <a:cubicBezTo>
                    <a:pt x="1831124" y="3256172"/>
                    <a:pt x="1769734" y="3281963"/>
                    <a:pt x="2179479" y="3280331"/>
                  </a:cubicBezTo>
                  <a:cubicBezTo>
                    <a:pt x="2248437" y="3280133"/>
                    <a:pt x="2221403" y="3220961"/>
                    <a:pt x="2228724" y="3689419"/>
                  </a:cubicBezTo>
                  <a:close/>
                  <a:moveTo>
                    <a:pt x="3063401" y="4202658"/>
                  </a:moveTo>
                  <a:cubicBezTo>
                    <a:pt x="2673147" y="4195314"/>
                    <a:pt x="2672231" y="4214849"/>
                    <a:pt x="2671514" y="4195141"/>
                  </a:cubicBezTo>
                  <a:cubicBezTo>
                    <a:pt x="2667284" y="4081272"/>
                    <a:pt x="2665875" y="3972348"/>
                    <a:pt x="2665256" y="3857812"/>
                  </a:cubicBezTo>
                  <a:cubicBezTo>
                    <a:pt x="2664564" y="3721490"/>
                    <a:pt x="2586849" y="3750693"/>
                    <a:pt x="3057366" y="3750297"/>
                  </a:cubicBezTo>
                  <a:cubicBezTo>
                    <a:pt x="3058479" y="3875516"/>
                    <a:pt x="3054249" y="3983574"/>
                    <a:pt x="3063401" y="4202658"/>
                  </a:cubicBezTo>
                  <a:close/>
                  <a:moveTo>
                    <a:pt x="3474012" y="4204142"/>
                  </a:moveTo>
                  <a:cubicBezTo>
                    <a:pt x="3205177" y="4204241"/>
                    <a:pt x="3168001" y="4204611"/>
                    <a:pt x="3083708" y="4203054"/>
                  </a:cubicBezTo>
                  <a:cubicBezTo>
                    <a:pt x="3074507" y="3983376"/>
                    <a:pt x="3078687" y="3869038"/>
                    <a:pt x="3077623" y="3750297"/>
                  </a:cubicBezTo>
                  <a:cubicBezTo>
                    <a:pt x="3551429" y="3749902"/>
                    <a:pt x="3470846" y="3727573"/>
                    <a:pt x="3470153" y="3857787"/>
                  </a:cubicBezTo>
                  <a:cubicBezTo>
                    <a:pt x="3469708" y="3943343"/>
                    <a:pt x="3469955" y="3970024"/>
                    <a:pt x="3474012" y="4204142"/>
                  </a:cubicBezTo>
                  <a:close/>
                  <a:moveTo>
                    <a:pt x="6333174" y="6093453"/>
                  </a:moveTo>
                  <a:cubicBezTo>
                    <a:pt x="5944478" y="6096074"/>
                    <a:pt x="5997458" y="6104704"/>
                    <a:pt x="5996618" y="6051070"/>
                  </a:cubicBezTo>
                  <a:cubicBezTo>
                    <a:pt x="5989222" y="5579076"/>
                    <a:pt x="5975890" y="5643540"/>
                    <a:pt x="6036637" y="5641859"/>
                  </a:cubicBezTo>
                  <a:cubicBezTo>
                    <a:pt x="6128029" y="5639485"/>
                    <a:pt x="6215242" y="5638916"/>
                    <a:pt x="6333001" y="5641611"/>
                  </a:cubicBezTo>
                  <a:cubicBezTo>
                    <a:pt x="6396345" y="5643071"/>
                    <a:pt x="6383780" y="5628160"/>
                    <a:pt x="6385116" y="5713939"/>
                  </a:cubicBezTo>
                  <a:cubicBezTo>
                    <a:pt x="6392066" y="6158831"/>
                    <a:pt x="6408737" y="6092958"/>
                    <a:pt x="6333174" y="6093453"/>
                  </a:cubicBezTo>
                  <a:close/>
                  <a:moveTo>
                    <a:pt x="6390755" y="6116103"/>
                  </a:moveTo>
                  <a:cubicBezTo>
                    <a:pt x="6393303" y="6253685"/>
                    <a:pt x="6395875" y="6285064"/>
                    <a:pt x="6398645" y="6563815"/>
                  </a:cubicBezTo>
                  <a:cubicBezTo>
                    <a:pt x="5961717" y="6564038"/>
                    <a:pt x="6006239" y="6568216"/>
                    <a:pt x="6006115" y="6557436"/>
                  </a:cubicBezTo>
                  <a:cubicBezTo>
                    <a:pt x="6000822" y="6050378"/>
                    <a:pt x="5978141" y="6115930"/>
                    <a:pt x="6036315" y="6116399"/>
                  </a:cubicBezTo>
                  <a:cubicBezTo>
                    <a:pt x="6197829" y="6117661"/>
                    <a:pt x="6331195" y="6116350"/>
                    <a:pt x="6390755" y="6116103"/>
                  </a:cubicBezTo>
                  <a:close/>
                  <a:moveTo>
                    <a:pt x="5175371" y="6114966"/>
                  </a:moveTo>
                  <a:cubicBezTo>
                    <a:pt x="5641634" y="6114570"/>
                    <a:pt x="5565898" y="6087395"/>
                    <a:pt x="5569361" y="6220328"/>
                  </a:cubicBezTo>
                  <a:cubicBezTo>
                    <a:pt x="5572378" y="6340008"/>
                    <a:pt x="5574381" y="6445420"/>
                    <a:pt x="5573541" y="6557806"/>
                  </a:cubicBezTo>
                  <a:cubicBezTo>
                    <a:pt x="5573442" y="6569378"/>
                    <a:pt x="5615984" y="6565867"/>
                    <a:pt x="5179749" y="6566114"/>
                  </a:cubicBezTo>
                  <a:cubicBezTo>
                    <a:pt x="5172502" y="6093577"/>
                    <a:pt x="5177498" y="6318990"/>
                    <a:pt x="5175371" y="6114966"/>
                  </a:cubicBezTo>
                  <a:close/>
                  <a:moveTo>
                    <a:pt x="3938642" y="6114817"/>
                  </a:moveTo>
                  <a:cubicBezTo>
                    <a:pt x="4147175" y="6117760"/>
                    <a:pt x="4231493" y="6115312"/>
                    <a:pt x="4330974" y="6114768"/>
                  </a:cubicBezTo>
                  <a:cubicBezTo>
                    <a:pt x="4337133" y="6538593"/>
                    <a:pt x="4337331" y="6563518"/>
                    <a:pt x="4337355" y="6566535"/>
                  </a:cubicBezTo>
                  <a:cubicBezTo>
                    <a:pt x="3898671" y="6566461"/>
                    <a:pt x="3943762" y="6571060"/>
                    <a:pt x="3943415" y="6557262"/>
                  </a:cubicBezTo>
                  <a:cubicBezTo>
                    <a:pt x="3936613" y="6274085"/>
                    <a:pt x="3939903" y="6245303"/>
                    <a:pt x="3938642" y="6114817"/>
                  </a:cubicBezTo>
                  <a:close/>
                  <a:moveTo>
                    <a:pt x="1885588" y="6588493"/>
                  </a:moveTo>
                  <a:cubicBezTo>
                    <a:pt x="2136070" y="6591188"/>
                    <a:pt x="2148709" y="6587034"/>
                    <a:pt x="2274383" y="6586143"/>
                  </a:cubicBezTo>
                  <a:cubicBezTo>
                    <a:pt x="2282249" y="7009177"/>
                    <a:pt x="2282076" y="6877926"/>
                    <a:pt x="2284945" y="7038479"/>
                  </a:cubicBezTo>
                  <a:cubicBezTo>
                    <a:pt x="2103223" y="7038010"/>
                    <a:pt x="2265652" y="7036872"/>
                    <a:pt x="1889323" y="7037144"/>
                  </a:cubicBezTo>
                  <a:cubicBezTo>
                    <a:pt x="1886998" y="6855794"/>
                    <a:pt x="1892712" y="6884948"/>
                    <a:pt x="1885588" y="6588493"/>
                  </a:cubicBezTo>
                  <a:close/>
                  <a:moveTo>
                    <a:pt x="2249897" y="5039157"/>
                  </a:moveTo>
                  <a:cubicBezTo>
                    <a:pt x="2251949" y="5170087"/>
                    <a:pt x="2271366" y="5147882"/>
                    <a:pt x="2179330" y="5148599"/>
                  </a:cubicBezTo>
                  <a:cubicBezTo>
                    <a:pt x="2047720" y="5149663"/>
                    <a:pt x="1962808" y="5149317"/>
                    <a:pt x="1882917" y="5148451"/>
                  </a:cubicBezTo>
                  <a:cubicBezTo>
                    <a:pt x="1852939" y="5148130"/>
                    <a:pt x="1864119" y="5202035"/>
                    <a:pt x="1856031" y="4701184"/>
                  </a:cubicBezTo>
                  <a:cubicBezTo>
                    <a:pt x="1856006" y="4699429"/>
                    <a:pt x="1823976" y="4689142"/>
                    <a:pt x="2179207" y="4697747"/>
                  </a:cubicBezTo>
                  <a:cubicBezTo>
                    <a:pt x="2277228" y="4700096"/>
                    <a:pt x="2243515" y="4630217"/>
                    <a:pt x="2249897" y="5039157"/>
                  </a:cubicBezTo>
                  <a:close/>
                  <a:moveTo>
                    <a:pt x="1882744" y="5171398"/>
                  </a:moveTo>
                  <a:cubicBezTo>
                    <a:pt x="2309926" y="5175997"/>
                    <a:pt x="2252222" y="5153174"/>
                    <a:pt x="2254002" y="5207574"/>
                  </a:cubicBezTo>
                  <a:cubicBezTo>
                    <a:pt x="2257515" y="5312665"/>
                    <a:pt x="2257342" y="5326834"/>
                    <a:pt x="2262041" y="5621113"/>
                  </a:cubicBezTo>
                  <a:cubicBezTo>
                    <a:pt x="1923975" y="5620569"/>
                    <a:pt x="1947745" y="5620297"/>
                    <a:pt x="1869412" y="5619110"/>
                  </a:cubicBezTo>
                  <a:cubicBezTo>
                    <a:pt x="1863674" y="5115218"/>
                    <a:pt x="1853780" y="5171101"/>
                    <a:pt x="1882744" y="5171398"/>
                  </a:cubicBezTo>
                  <a:close/>
                  <a:moveTo>
                    <a:pt x="1882694" y="5642353"/>
                  </a:moveTo>
                  <a:cubicBezTo>
                    <a:pt x="2329145" y="5649549"/>
                    <a:pt x="2261893" y="5613398"/>
                    <a:pt x="2263500" y="5713964"/>
                  </a:cubicBezTo>
                  <a:cubicBezTo>
                    <a:pt x="2270599" y="6167461"/>
                    <a:pt x="2289793" y="6090510"/>
                    <a:pt x="2179429" y="6090362"/>
                  </a:cubicBezTo>
                  <a:cubicBezTo>
                    <a:pt x="1813909" y="6089348"/>
                    <a:pt x="1875002" y="6111207"/>
                    <a:pt x="1874037" y="6051095"/>
                  </a:cubicBezTo>
                  <a:cubicBezTo>
                    <a:pt x="1866840" y="5591391"/>
                    <a:pt x="1866271" y="5642081"/>
                    <a:pt x="1882694" y="5642353"/>
                  </a:cubicBezTo>
                  <a:close/>
                  <a:moveTo>
                    <a:pt x="1883065" y="6115064"/>
                  </a:moveTo>
                  <a:cubicBezTo>
                    <a:pt x="1972702" y="6112765"/>
                    <a:pt x="2000132" y="6113087"/>
                    <a:pt x="2179429" y="6113308"/>
                  </a:cubicBezTo>
                  <a:cubicBezTo>
                    <a:pt x="2296323" y="6113630"/>
                    <a:pt x="2263896" y="6028198"/>
                    <a:pt x="2273839" y="6557781"/>
                  </a:cubicBezTo>
                  <a:cubicBezTo>
                    <a:pt x="2273864" y="6559611"/>
                    <a:pt x="2318954" y="6570195"/>
                    <a:pt x="1885019" y="6565496"/>
                  </a:cubicBezTo>
                  <a:cubicBezTo>
                    <a:pt x="1884994" y="6563765"/>
                    <a:pt x="1872998" y="6115312"/>
                    <a:pt x="1883065" y="6115064"/>
                  </a:cubicBezTo>
                  <a:close/>
                  <a:moveTo>
                    <a:pt x="2624371" y="5146448"/>
                  </a:moveTo>
                  <a:cubicBezTo>
                    <a:pt x="2201071" y="5146448"/>
                    <a:pt x="2272479" y="5181289"/>
                    <a:pt x="2270154" y="5038736"/>
                  </a:cubicBezTo>
                  <a:cubicBezTo>
                    <a:pt x="2267581" y="4874325"/>
                    <a:pt x="2271069" y="4869058"/>
                    <a:pt x="2268447" y="4701160"/>
                  </a:cubicBezTo>
                  <a:cubicBezTo>
                    <a:pt x="2268422" y="4699404"/>
                    <a:pt x="2660977" y="4694434"/>
                    <a:pt x="2661076" y="4701506"/>
                  </a:cubicBezTo>
                  <a:cubicBezTo>
                    <a:pt x="2669164" y="5217662"/>
                    <a:pt x="2679033" y="5146448"/>
                    <a:pt x="2624371" y="5146448"/>
                  </a:cubicBezTo>
                  <a:close/>
                  <a:moveTo>
                    <a:pt x="2666345" y="5169469"/>
                  </a:moveTo>
                  <a:cubicBezTo>
                    <a:pt x="2674532" y="5688470"/>
                    <a:pt x="2689941" y="5618393"/>
                    <a:pt x="2624371" y="5618393"/>
                  </a:cubicBezTo>
                  <a:cubicBezTo>
                    <a:pt x="2475744" y="5618393"/>
                    <a:pt x="2476139" y="5621187"/>
                    <a:pt x="2327784" y="5621187"/>
                  </a:cubicBezTo>
                  <a:cubicBezTo>
                    <a:pt x="2258727" y="5621187"/>
                    <a:pt x="2289075" y="5689533"/>
                    <a:pt x="2273147" y="5171052"/>
                  </a:cubicBezTo>
                  <a:cubicBezTo>
                    <a:pt x="2593156" y="5170112"/>
                    <a:pt x="2497163" y="5169074"/>
                    <a:pt x="2666345" y="5169469"/>
                  </a:cubicBezTo>
                  <a:close/>
                  <a:moveTo>
                    <a:pt x="2327784" y="5644134"/>
                  </a:moveTo>
                  <a:cubicBezTo>
                    <a:pt x="2476387" y="5644134"/>
                    <a:pt x="2476016" y="5641339"/>
                    <a:pt x="2624371" y="5641339"/>
                  </a:cubicBezTo>
                  <a:cubicBezTo>
                    <a:pt x="2687937" y="5641339"/>
                    <a:pt x="2671143" y="5569754"/>
                    <a:pt x="2680047" y="6093997"/>
                  </a:cubicBezTo>
                  <a:cubicBezTo>
                    <a:pt x="2512350" y="6095653"/>
                    <a:pt x="2509456" y="6090634"/>
                    <a:pt x="2288655" y="6090510"/>
                  </a:cubicBezTo>
                  <a:cubicBezTo>
                    <a:pt x="2281705" y="5572845"/>
                    <a:pt x="2268843" y="5644134"/>
                    <a:pt x="2327784" y="5644134"/>
                  </a:cubicBezTo>
                  <a:close/>
                  <a:moveTo>
                    <a:pt x="2327784" y="6113482"/>
                  </a:moveTo>
                  <a:cubicBezTo>
                    <a:pt x="2475101" y="6113482"/>
                    <a:pt x="2473715" y="6117216"/>
                    <a:pt x="2624371" y="6117216"/>
                  </a:cubicBezTo>
                  <a:cubicBezTo>
                    <a:pt x="2697633" y="6117216"/>
                    <a:pt x="2682298" y="6045951"/>
                    <a:pt x="2688160" y="6557657"/>
                  </a:cubicBezTo>
                  <a:cubicBezTo>
                    <a:pt x="2688259" y="6566139"/>
                    <a:pt x="2294270" y="6565843"/>
                    <a:pt x="2294121" y="6557312"/>
                  </a:cubicBezTo>
                  <a:cubicBezTo>
                    <a:pt x="2284401" y="6042539"/>
                    <a:pt x="2277994" y="6113482"/>
                    <a:pt x="2327784" y="6113482"/>
                  </a:cubicBezTo>
                  <a:close/>
                  <a:moveTo>
                    <a:pt x="2681234" y="4696066"/>
                  </a:moveTo>
                  <a:cubicBezTo>
                    <a:pt x="2759741" y="4696734"/>
                    <a:pt x="2897831" y="4702618"/>
                    <a:pt x="3069980" y="4697475"/>
                  </a:cubicBezTo>
                  <a:cubicBezTo>
                    <a:pt x="3072775" y="4871654"/>
                    <a:pt x="3077524" y="4985672"/>
                    <a:pt x="3078291" y="5147635"/>
                  </a:cubicBezTo>
                  <a:cubicBezTo>
                    <a:pt x="2751652" y="5148352"/>
                    <a:pt x="2834512" y="5147017"/>
                    <a:pt x="2686231" y="5146547"/>
                  </a:cubicBezTo>
                  <a:cubicBezTo>
                    <a:pt x="2681878" y="4869948"/>
                    <a:pt x="2683807" y="4854716"/>
                    <a:pt x="2681234" y="4696066"/>
                  </a:cubicBezTo>
                  <a:close/>
                  <a:moveTo>
                    <a:pt x="2686602" y="5169519"/>
                  </a:moveTo>
                  <a:cubicBezTo>
                    <a:pt x="2830282" y="5170038"/>
                    <a:pt x="2766270" y="5171274"/>
                    <a:pt x="3078390" y="5170607"/>
                  </a:cubicBezTo>
                  <a:cubicBezTo>
                    <a:pt x="3079008" y="5480934"/>
                    <a:pt x="3083213" y="5494905"/>
                    <a:pt x="3086651" y="5619852"/>
                  </a:cubicBezTo>
                  <a:cubicBezTo>
                    <a:pt x="2753582" y="5620618"/>
                    <a:pt x="2829639" y="5619209"/>
                    <a:pt x="2692761" y="5618541"/>
                  </a:cubicBezTo>
                  <a:cubicBezTo>
                    <a:pt x="2690460" y="5430911"/>
                    <a:pt x="2693676" y="5617478"/>
                    <a:pt x="2686602" y="5169519"/>
                  </a:cubicBezTo>
                  <a:close/>
                  <a:moveTo>
                    <a:pt x="3088630" y="5713964"/>
                  </a:moveTo>
                  <a:cubicBezTo>
                    <a:pt x="3095283" y="6149436"/>
                    <a:pt x="3104831" y="6091598"/>
                    <a:pt x="3069535" y="6091079"/>
                  </a:cubicBezTo>
                  <a:cubicBezTo>
                    <a:pt x="2646260" y="6084254"/>
                    <a:pt x="2700651" y="6117908"/>
                    <a:pt x="2699612" y="6051046"/>
                  </a:cubicBezTo>
                  <a:cubicBezTo>
                    <a:pt x="2694616" y="5744304"/>
                    <a:pt x="2693874" y="5703059"/>
                    <a:pt x="2693057" y="5641513"/>
                  </a:cubicBezTo>
                  <a:cubicBezTo>
                    <a:pt x="3156846" y="5643837"/>
                    <a:pt x="3087096" y="5617132"/>
                    <a:pt x="3088630" y="5713964"/>
                  </a:cubicBezTo>
                  <a:close/>
                  <a:moveTo>
                    <a:pt x="3090238" y="4696906"/>
                  </a:moveTo>
                  <a:cubicBezTo>
                    <a:pt x="3249747" y="4692653"/>
                    <a:pt x="3481927" y="4698440"/>
                    <a:pt x="3481976" y="4701630"/>
                  </a:cubicBezTo>
                  <a:cubicBezTo>
                    <a:pt x="3483336" y="4789238"/>
                    <a:pt x="3485439" y="4902365"/>
                    <a:pt x="3489421" y="5148599"/>
                  </a:cubicBezTo>
                  <a:cubicBezTo>
                    <a:pt x="3335451" y="5148451"/>
                    <a:pt x="3363970" y="5147091"/>
                    <a:pt x="3098598" y="5147585"/>
                  </a:cubicBezTo>
                  <a:cubicBezTo>
                    <a:pt x="3097608" y="4957680"/>
                    <a:pt x="3092340" y="4852713"/>
                    <a:pt x="3090238" y="4696906"/>
                  </a:cubicBezTo>
                  <a:close/>
                  <a:moveTo>
                    <a:pt x="2773023" y="6115064"/>
                  </a:moveTo>
                  <a:cubicBezTo>
                    <a:pt x="2873913" y="6112023"/>
                    <a:pt x="2968422" y="6112518"/>
                    <a:pt x="3069263" y="6114026"/>
                  </a:cubicBezTo>
                  <a:cubicBezTo>
                    <a:pt x="3102951" y="6114570"/>
                    <a:pt x="3096075" y="6095357"/>
                    <a:pt x="3094888" y="6219884"/>
                  </a:cubicBezTo>
                  <a:cubicBezTo>
                    <a:pt x="3090682" y="6616063"/>
                    <a:pt x="3120265" y="6564038"/>
                    <a:pt x="3069486" y="6563543"/>
                  </a:cubicBezTo>
                  <a:cubicBezTo>
                    <a:pt x="2677549" y="6559884"/>
                    <a:pt x="2708516" y="6567301"/>
                    <a:pt x="2708392" y="6557361"/>
                  </a:cubicBezTo>
                  <a:cubicBezTo>
                    <a:pt x="2702456" y="6038929"/>
                    <a:pt x="2674383" y="6117908"/>
                    <a:pt x="2773023" y="6115064"/>
                  </a:cubicBezTo>
                  <a:close/>
                  <a:moveTo>
                    <a:pt x="3098696" y="5207599"/>
                  </a:moveTo>
                  <a:cubicBezTo>
                    <a:pt x="3098696" y="5154311"/>
                    <a:pt x="3038914" y="5171175"/>
                    <a:pt x="3489792" y="5171546"/>
                  </a:cubicBezTo>
                  <a:cubicBezTo>
                    <a:pt x="3494294" y="5450742"/>
                    <a:pt x="3494294" y="5454599"/>
                    <a:pt x="3496272" y="5545324"/>
                  </a:cubicBezTo>
                  <a:cubicBezTo>
                    <a:pt x="3498301" y="5637556"/>
                    <a:pt x="3571835" y="5618788"/>
                    <a:pt x="3106908" y="5619802"/>
                  </a:cubicBezTo>
                  <a:cubicBezTo>
                    <a:pt x="3104583" y="5534963"/>
                    <a:pt x="3098696" y="5438131"/>
                    <a:pt x="3098696" y="5207599"/>
                  </a:cubicBezTo>
                  <a:close/>
                  <a:moveTo>
                    <a:pt x="3217717" y="5642650"/>
                  </a:moveTo>
                  <a:cubicBezTo>
                    <a:pt x="3367630" y="5642650"/>
                    <a:pt x="3362411" y="5640424"/>
                    <a:pt x="3498226" y="5640227"/>
                  </a:cubicBezTo>
                  <a:cubicBezTo>
                    <a:pt x="3499240" y="5694800"/>
                    <a:pt x="3499438" y="5712134"/>
                    <a:pt x="3504707" y="6051441"/>
                  </a:cubicBezTo>
                  <a:cubicBezTo>
                    <a:pt x="3505597" y="6108190"/>
                    <a:pt x="3549006" y="6091945"/>
                    <a:pt x="3217717" y="6092216"/>
                  </a:cubicBezTo>
                  <a:cubicBezTo>
                    <a:pt x="3094393" y="6092216"/>
                    <a:pt x="3115417" y="6101613"/>
                    <a:pt x="3114625" y="6050996"/>
                  </a:cubicBezTo>
                  <a:cubicBezTo>
                    <a:pt x="3107007" y="5559443"/>
                    <a:pt x="3077128" y="5642650"/>
                    <a:pt x="3217717" y="5642650"/>
                  </a:cubicBezTo>
                  <a:close/>
                  <a:moveTo>
                    <a:pt x="3502159" y="4698613"/>
                  </a:moveTo>
                  <a:cubicBezTo>
                    <a:pt x="3926275" y="4699305"/>
                    <a:pt x="3894071" y="4695547"/>
                    <a:pt x="3894170" y="4701630"/>
                  </a:cubicBezTo>
                  <a:cubicBezTo>
                    <a:pt x="3902258" y="5218479"/>
                    <a:pt x="3940645" y="5145805"/>
                    <a:pt x="3811162" y="5145805"/>
                  </a:cubicBezTo>
                  <a:cubicBezTo>
                    <a:pt x="3662807" y="5145805"/>
                    <a:pt x="3662584" y="5148599"/>
                    <a:pt x="3514403" y="5148599"/>
                  </a:cubicBezTo>
                  <a:cubicBezTo>
                    <a:pt x="3507996" y="5148599"/>
                    <a:pt x="3509975" y="5198746"/>
                    <a:pt x="3502159" y="4698613"/>
                  </a:cubicBezTo>
                  <a:close/>
                  <a:moveTo>
                    <a:pt x="3115120" y="6220180"/>
                  </a:moveTo>
                  <a:cubicBezTo>
                    <a:pt x="3116579" y="6082301"/>
                    <a:pt x="3032310" y="6115336"/>
                    <a:pt x="3505820" y="6114941"/>
                  </a:cubicBezTo>
                  <a:cubicBezTo>
                    <a:pt x="3508046" y="6231727"/>
                    <a:pt x="3513586" y="6372104"/>
                    <a:pt x="3512819" y="6557460"/>
                  </a:cubicBezTo>
                  <a:cubicBezTo>
                    <a:pt x="3512819" y="6559216"/>
                    <a:pt x="3559221" y="6566906"/>
                    <a:pt x="3119547" y="6563963"/>
                  </a:cubicBezTo>
                  <a:cubicBezTo>
                    <a:pt x="3116183" y="6448907"/>
                    <a:pt x="3114007" y="6335780"/>
                    <a:pt x="3115120" y="6220180"/>
                  </a:cubicBezTo>
                  <a:close/>
                  <a:moveTo>
                    <a:pt x="3510049" y="5171546"/>
                  </a:moveTo>
                  <a:cubicBezTo>
                    <a:pt x="3611830" y="5171546"/>
                    <a:pt x="3651058" y="5169024"/>
                    <a:pt x="3903816" y="5168703"/>
                  </a:cubicBezTo>
                  <a:cubicBezTo>
                    <a:pt x="3903074" y="5462809"/>
                    <a:pt x="3907724" y="5492036"/>
                    <a:pt x="3911038" y="5620000"/>
                  </a:cubicBezTo>
                  <a:cubicBezTo>
                    <a:pt x="3443564" y="5618665"/>
                    <a:pt x="3518607" y="5637655"/>
                    <a:pt x="3516554" y="5544755"/>
                  </a:cubicBezTo>
                  <a:cubicBezTo>
                    <a:pt x="3514155" y="5434743"/>
                    <a:pt x="3514403" y="5441766"/>
                    <a:pt x="3510049" y="5171546"/>
                  </a:cubicBezTo>
                  <a:close/>
                  <a:moveTo>
                    <a:pt x="3911607" y="5642972"/>
                  </a:moveTo>
                  <a:cubicBezTo>
                    <a:pt x="3913141" y="5710057"/>
                    <a:pt x="3918112" y="6089644"/>
                    <a:pt x="3918137" y="6091549"/>
                  </a:cubicBezTo>
                  <a:cubicBezTo>
                    <a:pt x="3468199" y="6086455"/>
                    <a:pt x="3526003" y="6115163"/>
                    <a:pt x="3524989" y="6051046"/>
                  </a:cubicBezTo>
                  <a:cubicBezTo>
                    <a:pt x="3520240" y="5744947"/>
                    <a:pt x="3519572" y="5698979"/>
                    <a:pt x="3518508" y="5640202"/>
                  </a:cubicBezTo>
                  <a:cubicBezTo>
                    <a:pt x="3657885" y="5640252"/>
                    <a:pt x="3575298" y="5642057"/>
                    <a:pt x="3911607" y="5642972"/>
                  </a:cubicBezTo>
                  <a:close/>
                  <a:moveTo>
                    <a:pt x="3918360" y="6114545"/>
                  </a:moveTo>
                  <a:cubicBezTo>
                    <a:pt x="3919572" y="6242088"/>
                    <a:pt x="3916282" y="6281355"/>
                    <a:pt x="3923356" y="6566683"/>
                  </a:cubicBezTo>
                  <a:cubicBezTo>
                    <a:pt x="3746260" y="6566955"/>
                    <a:pt x="3533027" y="6563914"/>
                    <a:pt x="3533052" y="6557583"/>
                  </a:cubicBezTo>
                  <a:cubicBezTo>
                    <a:pt x="3533819" y="6373440"/>
                    <a:pt x="3528451" y="6237711"/>
                    <a:pt x="3526077" y="6114892"/>
                  </a:cubicBezTo>
                  <a:cubicBezTo>
                    <a:pt x="3669757" y="6114867"/>
                    <a:pt x="3794293" y="6113037"/>
                    <a:pt x="3918360" y="6114545"/>
                  </a:cubicBezTo>
                  <a:close/>
                  <a:moveTo>
                    <a:pt x="3532978" y="6584858"/>
                  </a:moveTo>
                  <a:cubicBezTo>
                    <a:pt x="3686972" y="6585377"/>
                    <a:pt x="3615218" y="6590199"/>
                    <a:pt x="3923925" y="6589680"/>
                  </a:cubicBezTo>
                  <a:cubicBezTo>
                    <a:pt x="3924172" y="6600782"/>
                    <a:pt x="3932409" y="7035339"/>
                    <a:pt x="3932458" y="7038281"/>
                  </a:cubicBezTo>
                  <a:cubicBezTo>
                    <a:pt x="3656030" y="7039592"/>
                    <a:pt x="3697089" y="7036031"/>
                    <a:pt x="3541462" y="7035636"/>
                  </a:cubicBezTo>
                  <a:cubicBezTo>
                    <a:pt x="3538939" y="6892044"/>
                    <a:pt x="3532508" y="6771054"/>
                    <a:pt x="3532978" y="6584858"/>
                  </a:cubicBezTo>
                  <a:close/>
                  <a:moveTo>
                    <a:pt x="3931864" y="5643046"/>
                  </a:moveTo>
                  <a:cubicBezTo>
                    <a:pt x="4248510" y="5644134"/>
                    <a:pt x="4197558" y="5642675"/>
                    <a:pt x="4321402" y="5641735"/>
                  </a:cubicBezTo>
                  <a:cubicBezTo>
                    <a:pt x="4323504" y="5847244"/>
                    <a:pt x="4327387" y="5873677"/>
                    <a:pt x="4330628" y="6091796"/>
                  </a:cubicBezTo>
                  <a:cubicBezTo>
                    <a:pt x="4214254" y="6092390"/>
                    <a:pt x="4156846" y="6094813"/>
                    <a:pt x="3938369" y="6091821"/>
                  </a:cubicBezTo>
                  <a:cubicBezTo>
                    <a:pt x="3938345" y="6089867"/>
                    <a:pt x="3933546" y="5717920"/>
                    <a:pt x="3931864" y="5643046"/>
                  </a:cubicBezTo>
                  <a:close/>
                  <a:moveTo>
                    <a:pt x="4335599" y="5207203"/>
                  </a:moveTo>
                  <a:cubicBezTo>
                    <a:pt x="4333744" y="5151517"/>
                    <a:pt x="4278216" y="5170013"/>
                    <a:pt x="4701342" y="5170013"/>
                  </a:cubicBezTo>
                  <a:cubicBezTo>
                    <a:pt x="4743761" y="5170013"/>
                    <a:pt x="4719225" y="5115490"/>
                    <a:pt x="4732235" y="5545422"/>
                  </a:cubicBezTo>
                  <a:cubicBezTo>
                    <a:pt x="4734857" y="5632240"/>
                    <a:pt x="4801713" y="5618492"/>
                    <a:pt x="4404607" y="5618492"/>
                  </a:cubicBezTo>
                  <a:cubicBezTo>
                    <a:pt x="4312794" y="5618492"/>
                    <a:pt x="4351652" y="5688099"/>
                    <a:pt x="4335599" y="5207203"/>
                  </a:cubicBezTo>
                  <a:close/>
                  <a:moveTo>
                    <a:pt x="4404632" y="5641438"/>
                  </a:moveTo>
                  <a:cubicBezTo>
                    <a:pt x="4793798" y="5641438"/>
                    <a:pt x="4734634" y="5617972"/>
                    <a:pt x="4736143" y="5713964"/>
                  </a:cubicBezTo>
                  <a:cubicBezTo>
                    <a:pt x="4742970" y="6149138"/>
                    <a:pt x="4752195" y="6089966"/>
                    <a:pt x="4701367" y="6089966"/>
                  </a:cubicBezTo>
                  <a:cubicBezTo>
                    <a:pt x="4296124" y="6089966"/>
                    <a:pt x="4351182" y="6107053"/>
                    <a:pt x="4350291" y="6051046"/>
                  </a:cubicBezTo>
                  <a:cubicBezTo>
                    <a:pt x="4342747" y="5573562"/>
                    <a:pt x="4317024" y="5641438"/>
                    <a:pt x="4404632" y="5641438"/>
                  </a:cubicBezTo>
                  <a:close/>
                  <a:moveTo>
                    <a:pt x="4404632" y="6114570"/>
                  </a:moveTo>
                  <a:cubicBezTo>
                    <a:pt x="4551924" y="6114570"/>
                    <a:pt x="4559764" y="6112913"/>
                    <a:pt x="4701367" y="6112913"/>
                  </a:cubicBezTo>
                  <a:cubicBezTo>
                    <a:pt x="4756549" y="6112913"/>
                    <a:pt x="4739952" y="6049315"/>
                    <a:pt x="4747521" y="6562727"/>
                  </a:cubicBezTo>
                  <a:cubicBezTo>
                    <a:pt x="4584795" y="6561713"/>
                    <a:pt x="4557860" y="6566560"/>
                    <a:pt x="4357662" y="6566535"/>
                  </a:cubicBezTo>
                  <a:cubicBezTo>
                    <a:pt x="4350588" y="6051540"/>
                    <a:pt x="4329737" y="6114570"/>
                    <a:pt x="4404632" y="6114570"/>
                  </a:cubicBezTo>
                  <a:close/>
                  <a:moveTo>
                    <a:pt x="4739383" y="4701160"/>
                  </a:moveTo>
                  <a:cubicBezTo>
                    <a:pt x="4739309" y="4695794"/>
                    <a:pt x="5133299" y="4695027"/>
                    <a:pt x="5133397" y="4701555"/>
                  </a:cubicBezTo>
                  <a:cubicBezTo>
                    <a:pt x="5136341" y="4889705"/>
                    <a:pt x="5133076" y="4822793"/>
                    <a:pt x="5138418" y="5146052"/>
                  </a:cubicBezTo>
                  <a:cubicBezTo>
                    <a:pt x="4956722" y="5143160"/>
                    <a:pt x="4853754" y="5146522"/>
                    <a:pt x="4748139" y="5146943"/>
                  </a:cubicBezTo>
                  <a:cubicBezTo>
                    <a:pt x="4747966" y="4979663"/>
                    <a:pt x="4741882" y="4860774"/>
                    <a:pt x="4739383" y="4701160"/>
                  </a:cubicBezTo>
                  <a:close/>
                  <a:moveTo>
                    <a:pt x="4747867" y="5207697"/>
                  </a:moveTo>
                  <a:cubicBezTo>
                    <a:pt x="4748188" y="5165018"/>
                    <a:pt x="4689123" y="5161804"/>
                    <a:pt x="5138765" y="5169098"/>
                  </a:cubicBezTo>
                  <a:cubicBezTo>
                    <a:pt x="5145839" y="5585357"/>
                    <a:pt x="5142945" y="5447799"/>
                    <a:pt x="5144973" y="5619679"/>
                  </a:cubicBezTo>
                  <a:cubicBezTo>
                    <a:pt x="4691399" y="5611692"/>
                    <a:pt x="4755609" y="5648436"/>
                    <a:pt x="4752468" y="5544681"/>
                  </a:cubicBezTo>
                  <a:cubicBezTo>
                    <a:pt x="4748090" y="5399507"/>
                    <a:pt x="4747298" y="5298966"/>
                    <a:pt x="4747867" y="5207697"/>
                  </a:cubicBezTo>
                  <a:close/>
                  <a:moveTo>
                    <a:pt x="5145270" y="5642625"/>
                  </a:moveTo>
                  <a:cubicBezTo>
                    <a:pt x="5148287" y="5873207"/>
                    <a:pt x="5152517" y="5903078"/>
                    <a:pt x="5154842" y="6092043"/>
                  </a:cubicBezTo>
                  <a:cubicBezTo>
                    <a:pt x="4998943" y="6092167"/>
                    <a:pt x="4949475" y="6092563"/>
                    <a:pt x="4849722" y="6091079"/>
                  </a:cubicBezTo>
                  <a:cubicBezTo>
                    <a:pt x="4734783" y="6089373"/>
                    <a:pt x="4763326" y="6159623"/>
                    <a:pt x="4756351" y="5713568"/>
                  </a:cubicBezTo>
                  <a:cubicBezTo>
                    <a:pt x="4754916" y="5620940"/>
                    <a:pt x="4680838" y="5635108"/>
                    <a:pt x="5145270" y="5642625"/>
                  </a:cubicBezTo>
                  <a:close/>
                  <a:moveTo>
                    <a:pt x="5155114" y="6114991"/>
                  </a:moveTo>
                  <a:cubicBezTo>
                    <a:pt x="5157736" y="6373909"/>
                    <a:pt x="5151800" y="6065560"/>
                    <a:pt x="5159517" y="6566114"/>
                  </a:cubicBezTo>
                  <a:cubicBezTo>
                    <a:pt x="4735624" y="6566337"/>
                    <a:pt x="4965799" y="6564878"/>
                    <a:pt x="4767803" y="6562900"/>
                  </a:cubicBezTo>
                  <a:cubicBezTo>
                    <a:pt x="4766591" y="6465722"/>
                    <a:pt x="4767209" y="6512580"/>
                    <a:pt x="4761075" y="6113062"/>
                  </a:cubicBezTo>
                  <a:cubicBezTo>
                    <a:pt x="4927412" y="6113951"/>
                    <a:pt x="4773714" y="6115312"/>
                    <a:pt x="5155114" y="6114991"/>
                  </a:cubicBezTo>
                  <a:close/>
                  <a:moveTo>
                    <a:pt x="5159071" y="5169420"/>
                  </a:moveTo>
                  <a:cubicBezTo>
                    <a:pt x="5605571" y="5176492"/>
                    <a:pt x="5550216" y="5145088"/>
                    <a:pt x="5551404" y="5207846"/>
                  </a:cubicBezTo>
                  <a:cubicBezTo>
                    <a:pt x="5553729" y="5330938"/>
                    <a:pt x="5555361" y="5426188"/>
                    <a:pt x="5556474" y="5545225"/>
                  </a:cubicBezTo>
                  <a:cubicBezTo>
                    <a:pt x="5557241" y="5628308"/>
                    <a:pt x="5637107" y="5627368"/>
                    <a:pt x="5165280" y="5620000"/>
                  </a:cubicBezTo>
                  <a:cubicBezTo>
                    <a:pt x="5163697" y="5484420"/>
                    <a:pt x="5165403" y="5533232"/>
                    <a:pt x="5159071" y="5169420"/>
                  </a:cubicBezTo>
                  <a:close/>
                  <a:moveTo>
                    <a:pt x="5159888" y="6589062"/>
                  </a:moveTo>
                  <a:cubicBezTo>
                    <a:pt x="5162312" y="6746228"/>
                    <a:pt x="5163004" y="6799144"/>
                    <a:pt x="5165205" y="6895383"/>
                  </a:cubicBezTo>
                  <a:cubicBezTo>
                    <a:pt x="5169386" y="7085387"/>
                    <a:pt x="5237652" y="7029034"/>
                    <a:pt x="4849425" y="7037367"/>
                  </a:cubicBezTo>
                  <a:cubicBezTo>
                    <a:pt x="4756895" y="7039246"/>
                    <a:pt x="4775075" y="7124382"/>
                    <a:pt x="4768100" y="6585847"/>
                  </a:cubicBezTo>
                  <a:cubicBezTo>
                    <a:pt x="4920758" y="6587404"/>
                    <a:pt x="4774753" y="6589259"/>
                    <a:pt x="5159888" y="6589062"/>
                  </a:cubicBezTo>
                  <a:close/>
                  <a:moveTo>
                    <a:pt x="5166566" y="5713617"/>
                  </a:moveTo>
                  <a:cubicBezTo>
                    <a:pt x="5165156" y="5623314"/>
                    <a:pt x="5089495" y="5642650"/>
                    <a:pt x="5557562" y="5640721"/>
                  </a:cubicBezTo>
                  <a:cubicBezTo>
                    <a:pt x="5560704" y="5872688"/>
                    <a:pt x="5561817" y="5820142"/>
                    <a:pt x="5566615" y="6093799"/>
                  </a:cubicBezTo>
                  <a:cubicBezTo>
                    <a:pt x="5112571" y="6093033"/>
                    <a:pt x="5175421" y="6107078"/>
                    <a:pt x="5174555" y="6051046"/>
                  </a:cubicBezTo>
                  <a:cubicBezTo>
                    <a:pt x="5171909" y="5882282"/>
                    <a:pt x="5169163" y="5878153"/>
                    <a:pt x="5166566" y="5713617"/>
                  </a:cubicBezTo>
                  <a:close/>
                  <a:moveTo>
                    <a:pt x="5591250" y="5145855"/>
                  </a:moveTo>
                  <a:cubicBezTo>
                    <a:pt x="5563771" y="5145855"/>
                    <a:pt x="5570696" y="5162175"/>
                    <a:pt x="5568767" y="5038711"/>
                  </a:cubicBezTo>
                  <a:cubicBezTo>
                    <a:pt x="5562534" y="4646537"/>
                    <a:pt x="5552195" y="4698143"/>
                    <a:pt x="5591250" y="4698143"/>
                  </a:cubicBezTo>
                  <a:cubicBezTo>
                    <a:pt x="5739902" y="4698143"/>
                    <a:pt x="5739037" y="4697352"/>
                    <a:pt x="5888010" y="4697352"/>
                  </a:cubicBezTo>
                  <a:cubicBezTo>
                    <a:pt x="5986847" y="4697352"/>
                    <a:pt x="5956746" y="4630044"/>
                    <a:pt x="5963152" y="5039082"/>
                  </a:cubicBezTo>
                  <a:cubicBezTo>
                    <a:pt x="5965403" y="5182946"/>
                    <a:pt x="6039482" y="5145855"/>
                    <a:pt x="5591250" y="5145855"/>
                  </a:cubicBezTo>
                  <a:close/>
                  <a:moveTo>
                    <a:pt x="5964463" y="5170730"/>
                  </a:moveTo>
                  <a:cubicBezTo>
                    <a:pt x="5965007" y="5409645"/>
                    <a:pt x="5967629" y="5464935"/>
                    <a:pt x="5970696" y="5620371"/>
                  </a:cubicBezTo>
                  <a:cubicBezTo>
                    <a:pt x="5811582" y="5622769"/>
                    <a:pt x="5741881" y="5617577"/>
                    <a:pt x="5577548" y="5617700"/>
                  </a:cubicBezTo>
                  <a:cubicBezTo>
                    <a:pt x="5576261" y="5511150"/>
                    <a:pt x="5576781" y="5477719"/>
                    <a:pt x="5570993" y="5168826"/>
                  </a:cubicBezTo>
                  <a:cubicBezTo>
                    <a:pt x="5744750" y="5168653"/>
                    <a:pt x="5695331" y="5170854"/>
                    <a:pt x="5964463" y="5170730"/>
                  </a:cubicBezTo>
                  <a:close/>
                  <a:moveTo>
                    <a:pt x="5573367" y="6588864"/>
                  </a:moveTo>
                  <a:cubicBezTo>
                    <a:pt x="5572428" y="6785865"/>
                    <a:pt x="5579749" y="6886530"/>
                    <a:pt x="5582470" y="7034350"/>
                  </a:cubicBezTo>
                  <a:cubicBezTo>
                    <a:pt x="5407130" y="7034499"/>
                    <a:pt x="5423677" y="7039147"/>
                    <a:pt x="5188233" y="7037070"/>
                  </a:cubicBezTo>
                  <a:cubicBezTo>
                    <a:pt x="5185438" y="6866575"/>
                    <a:pt x="5185661" y="6948423"/>
                    <a:pt x="5180120" y="6589062"/>
                  </a:cubicBezTo>
                  <a:lnTo>
                    <a:pt x="5573367" y="6588864"/>
                  </a:lnTo>
                  <a:close/>
                  <a:moveTo>
                    <a:pt x="5578883" y="5713617"/>
                  </a:moveTo>
                  <a:cubicBezTo>
                    <a:pt x="5577275" y="5611098"/>
                    <a:pt x="5516059" y="5643887"/>
                    <a:pt x="5888010" y="5643887"/>
                  </a:cubicBezTo>
                  <a:cubicBezTo>
                    <a:pt x="5996593" y="5643887"/>
                    <a:pt x="5968792" y="5567899"/>
                    <a:pt x="5976360" y="6051490"/>
                  </a:cubicBezTo>
                  <a:cubicBezTo>
                    <a:pt x="5977226" y="6106682"/>
                    <a:pt x="6038591" y="6093824"/>
                    <a:pt x="5591250" y="6093824"/>
                  </a:cubicBezTo>
                  <a:cubicBezTo>
                    <a:pt x="5587540" y="6093824"/>
                    <a:pt x="5585512" y="6137814"/>
                    <a:pt x="5578883" y="5713617"/>
                  </a:cubicBezTo>
                  <a:close/>
                  <a:moveTo>
                    <a:pt x="5591250" y="6116771"/>
                  </a:moveTo>
                  <a:cubicBezTo>
                    <a:pt x="6053258" y="6116771"/>
                    <a:pt x="5976162" y="6083586"/>
                    <a:pt x="5980021" y="6220378"/>
                  </a:cubicBezTo>
                  <a:cubicBezTo>
                    <a:pt x="5983335" y="6342333"/>
                    <a:pt x="5984547" y="6434936"/>
                    <a:pt x="5985833" y="6557657"/>
                  </a:cubicBezTo>
                  <a:cubicBezTo>
                    <a:pt x="5985957" y="6568735"/>
                    <a:pt x="6023404" y="6565892"/>
                    <a:pt x="5593798" y="6565892"/>
                  </a:cubicBezTo>
                  <a:cubicBezTo>
                    <a:pt x="5596395" y="6230961"/>
                    <a:pt x="5580565" y="6116771"/>
                    <a:pt x="5591250" y="6116771"/>
                  </a:cubicBezTo>
                  <a:close/>
                  <a:moveTo>
                    <a:pt x="5593649" y="6588864"/>
                  </a:moveTo>
                  <a:cubicBezTo>
                    <a:pt x="5607377" y="6588864"/>
                    <a:pt x="5932358" y="6588542"/>
                    <a:pt x="5986155" y="6588146"/>
                  </a:cubicBezTo>
                  <a:cubicBezTo>
                    <a:pt x="5988752" y="6826913"/>
                    <a:pt x="5991621" y="6882326"/>
                    <a:pt x="5994193" y="7036625"/>
                  </a:cubicBezTo>
                  <a:cubicBezTo>
                    <a:pt x="5764908" y="7038405"/>
                    <a:pt x="5767506" y="7034523"/>
                    <a:pt x="5602727" y="7034375"/>
                  </a:cubicBezTo>
                  <a:cubicBezTo>
                    <a:pt x="5599858" y="6877480"/>
                    <a:pt x="5592710" y="6782602"/>
                    <a:pt x="5593649" y="6588864"/>
                  </a:cubicBezTo>
                  <a:close/>
                  <a:moveTo>
                    <a:pt x="6333446" y="5618640"/>
                  </a:moveTo>
                  <a:cubicBezTo>
                    <a:pt x="5934535" y="5609540"/>
                    <a:pt x="5991844" y="5652912"/>
                    <a:pt x="5989370" y="5544730"/>
                  </a:cubicBezTo>
                  <a:cubicBezTo>
                    <a:pt x="5986773" y="5431924"/>
                    <a:pt x="5984795" y="5319514"/>
                    <a:pt x="5984795" y="5207599"/>
                  </a:cubicBezTo>
                  <a:cubicBezTo>
                    <a:pt x="5984795" y="5152259"/>
                    <a:pt x="5926818" y="5174563"/>
                    <a:pt x="6376335" y="5168629"/>
                  </a:cubicBezTo>
                  <a:cubicBezTo>
                    <a:pt x="6382840" y="5690473"/>
                    <a:pt x="6403938" y="5620247"/>
                    <a:pt x="6333446" y="5618640"/>
                  </a:cubicBezTo>
                  <a:close/>
                  <a:moveTo>
                    <a:pt x="6333100" y="5146349"/>
                  </a:moveTo>
                  <a:cubicBezTo>
                    <a:pt x="6243439" y="5147932"/>
                    <a:pt x="6233570" y="5147635"/>
                    <a:pt x="5984646" y="5147759"/>
                  </a:cubicBezTo>
                  <a:cubicBezTo>
                    <a:pt x="5984448" y="5111805"/>
                    <a:pt x="5979674" y="4745545"/>
                    <a:pt x="5978957" y="4697253"/>
                  </a:cubicBezTo>
                  <a:cubicBezTo>
                    <a:pt x="5981480" y="4697253"/>
                    <a:pt x="6261990" y="4696684"/>
                    <a:pt x="6368964" y="4696190"/>
                  </a:cubicBezTo>
                  <a:cubicBezTo>
                    <a:pt x="6377102" y="5215536"/>
                    <a:pt x="6392857" y="5145311"/>
                    <a:pt x="6333100" y="5146349"/>
                  </a:cubicBezTo>
                  <a:close/>
                  <a:moveTo>
                    <a:pt x="6333174" y="4673416"/>
                  </a:moveTo>
                  <a:cubicBezTo>
                    <a:pt x="6196864" y="4674157"/>
                    <a:pt x="6169435" y="4673539"/>
                    <a:pt x="6036365" y="4674059"/>
                  </a:cubicBezTo>
                  <a:cubicBezTo>
                    <a:pt x="5957216" y="4674380"/>
                    <a:pt x="5979452" y="4746138"/>
                    <a:pt x="5970300" y="4224715"/>
                  </a:cubicBezTo>
                  <a:cubicBezTo>
                    <a:pt x="6090459" y="4225185"/>
                    <a:pt x="6068569" y="4225976"/>
                    <a:pt x="6360010" y="4225358"/>
                  </a:cubicBezTo>
                  <a:cubicBezTo>
                    <a:pt x="6362682" y="4734888"/>
                    <a:pt x="6390483" y="4673094"/>
                    <a:pt x="6333174" y="4673416"/>
                  </a:cubicBezTo>
                  <a:close/>
                  <a:moveTo>
                    <a:pt x="6333223" y="4202435"/>
                  </a:moveTo>
                  <a:cubicBezTo>
                    <a:pt x="5927114" y="4203548"/>
                    <a:pt x="5969905" y="4203252"/>
                    <a:pt x="5969756" y="4194993"/>
                  </a:cubicBezTo>
                  <a:cubicBezTo>
                    <a:pt x="5960431" y="3670131"/>
                    <a:pt x="5937750" y="3749234"/>
                    <a:pt x="6036216" y="3750965"/>
                  </a:cubicBezTo>
                  <a:cubicBezTo>
                    <a:pt x="6408959" y="3757468"/>
                    <a:pt x="6355954" y="3715729"/>
                    <a:pt x="6356523" y="3858578"/>
                  </a:cubicBezTo>
                  <a:cubicBezTo>
                    <a:pt x="6357784" y="4254932"/>
                    <a:pt x="6375000" y="4202312"/>
                    <a:pt x="6333223" y="4202435"/>
                  </a:cubicBezTo>
                  <a:close/>
                  <a:moveTo>
                    <a:pt x="6333298" y="3730046"/>
                  </a:moveTo>
                  <a:cubicBezTo>
                    <a:pt x="5903964" y="3725422"/>
                    <a:pt x="5961569" y="3742953"/>
                    <a:pt x="5960728" y="3688974"/>
                  </a:cubicBezTo>
                  <a:cubicBezTo>
                    <a:pt x="5953184" y="3204220"/>
                    <a:pt x="5929217" y="3277710"/>
                    <a:pt x="6036216" y="3280034"/>
                  </a:cubicBezTo>
                  <a:cubicBezTo>
                    <a:pt x="6408217" y="3288021"/>
                    <a:pt x="6345146" y="3246702"/>
                    <a:pt x="6346753" y="3352089"/>
                  </a:cubicBezTo>
                  <a:cubicBezTo>
                    <a:pt x="6353382" y="3774629"/>
                    <a:pt x="6368865" y="3730392"/>
                    <a:pt x="6333298" y="3730046"/>
                  </a:cubicBezTo>
                  <a:close/>
                  <a:moveTo>
                    <a:pt x="5888034" y="4674380"/>
                  </a:moveTo>
                  <a:cubicBezTo>
                    <a:pt x="5739383" y="4674380"/>
                    <a:pt x="5740248" y="4675171"/>
                    <a:pt x="5591275" y="4675171"/>
                  </a:cubicBezTo>
                  <a:cubicBezTo>
                    <a:pt x="5551651" y="4675171"/>
                    <a:pt x="5563746" y="4722252"/>
                    <a:pt x="5558032" y="4363830"/>
                  </a:cubicBezTo>
                  <a:cubicBezTo>
                    <a:pt x="5555460" y="4199617"/>
                    <a:pt x="5544923" y="4224739"/>
                    <a:pt x="5591275" y="4224739"/>
                  </a:cubicBezTo>
                  <a:cubicBezTo>
                    <a:pt x="5893798" y="4224591"/>
                    <a:pt x="5901589" y="4224542"/>
                    <a:pt x="5950018" y="4224665"/>
                  </a:cubicBezTo>
                  <a:cubicBezTo>
                    <a:pt x="5959417" y="4752172"/>
                    <a:pt x="5982024" y="4674380"/>
                    <a:pt x="5888034" y="4674380"/>
                  </a:cubicBezTo>
                  <a:close/>
                  <a:moveTo>
                    <a:pt x="5888034" y="4201644"/>
                  </a:moveTo>
                  <a:cubicBezTo>
                    <a:pt x="5554471" y="4201817"/>
                    <a:pt x="5590459" y="4201817"/>
                    <a:pt x="5555980" y="4201768"/>
                  </a:cubicBezTo>
                  <a:cubicBezTo>
                    <a:pt x="5555138" y="4122492"/>
                    <a:pt x="5550043" y="3752127"/>
                    <a:pt x="5550018" y="3750347"/>
                  </a:cubicBezTo>
                  <a:cubicBezTo>
                    <a:pt x="5551824" y="3750347"/>
                    <a:pt x="5883904" y="3749506"/>
                    <a:pt x="5941485" y="3749803"/>
                  </a:cubicBezTo>
                  <a:cubicBezTo>
                    <a:pt x="5950562" y="4274046"/>
                    <a:pt x="5976063" y="4201644"/>
                    <a:pt x="5888034" y="4201644"/>
                  </a:cubicBezTo>
                  <a:close/>
                  <a:moveTo>
                    <a:pt x="5550290" y="5145904"/>
                  </a:moveTo>
                  <a:cubicBezTo>
                    <a:pt x="5443538" y="5146151"/>
                    <a:pt x="5319373" y="5148995"/>
                    <a:pt x="5158700" y="5146399"/>
                  </a:cubicBezTo>
                  <a:cubicBezTo>
                    <a:pt x="5153432" y="4836987"/>
                    <a:pt x="5156746" y="4899200"/>
                    <a:pt x="5153655" y="4701160"/>
                  </a:cubicBezTo>
                  <a:cubicBezTo>
                    <a:pt x="5153531" y="4694088"/>
                    <a:pt x="5124147" y="4696981"/>
                    <a:pt x="5543118" y="4698069"/>
                  </a:cubicBezTo>
                  <a:cubicBezTo>
                    <a:pt x="5549524" y="5103027"/>
                    <a:pt x="5549351" y="5093804"/>
                    <a:pt x="5550290" y="5145904"/>
                  </a:cubicBezTo>
                  <a:close/>
                  <a:moveTo>
                    <a:pt x="5153209" y="4674133"/>
                  </a:moveTo>
                  <a:cubicBezTo>
                    <a:pt x="5145715" y="4198776"/>
                    <a:pt x="5144355" y="4223206"/>
                    <a:pt x="5146111" y="4223206"/>
                  </a:cubicBezTo>
                  <a:cubicBezTo>
                    <a:pt x="5300501" y="4223849"/>
                    <a:pt x="5307130" y="4223058"/>
                    <a:pt x="5442796" y="4224146"/>
                  </a:cubicBezTo>
                  <a:cubicBezTo>
                    <a:pt x="5566046" y="4225135"/>
                    <a:pt x="5534263" y="4142645"/>
                    <a:pt x="5542722" y="4675097"/>
                  </a:cubicBezTo>
                  <a:cubicBezTo>
                    <a:pt x="5451107" y="4674825"/>
                    <a:pt x="5351255" y="4672822"/>
                    <a:pt x="5153209" y="4674133"/>
                  </a:cubicBezTo>
                  <a:close/>
                  <a:moveTo>
                    <a:pt x="5144750" y="4194943"/>
                  </a:moveTo>
                  <a:cubicBezTo>
                    <a:pt x="5133645" y="3712490"/>
                    <a:pt x="5141040" y="3752102"/>
                    <a:pt x="5146111" y="3752102"/>
                  </a:cubicBezTo>
                  <a:cubicBezTo>
                    <a:pt x="5607649" y="3754007"/>
                    <a:pt x="5529366" y="3714121"/>
                    <a:pt x="5531171" y="3858009"/>
                  </a:cubicBezTo>
                  <a:cubicBezTo>
                    <a:pt x="5532952" y="4013470"/>
                    <a:pt x="5534213" y="4045689"/>
                    <a:pt x="5535623" y="4195438"/>
                  </a:cubicBezTo>
                  <a:cubicBezTo>
                    <a:pt x="5535697" y="4204686"/>
                    <a:pt x="5144924" y="4203252"/>
                    <a:pt x="5144750" y="4194943"/>
                  </a:cubicBezTo>
                  <a:close/>
                  <a:moveTo>
                    <a:pt x="5442747" y="3728364"/>
                  </a:moveTo>
                  <a:cubicBezTo>
                    <a:pt x="5083385" y="3733681"/>
                    <a:pt x="5139358" y="3742731"/>
                    <a:pt x="5138493" y="3688949"/>
                  </a:cubicBezTo>
                  <a:cubicBezTo>
                    <a:pt x="5131468" y="3229393"/>
                    <a:pt x="5124889" y="3279465"/>
                    <a:pt x="5146111" y="3279589"/>
                  </a:cubicBezTo>
                  <a:cubicBezTo>
                    <a:pt x="5593229" y="3282581"/>
                    <a:pt x="5523701" y="3257162"/>
                    <a:pt x="5525185" y="3352065"/>
                  </a:cubicBezTo>
                  <a:cubicBezTo>
                    <a:pt x="5527708" y="3513262"/>
                    <a:pt x="5526199" y="3520927"/>
                    <a:pt x="5528846" y="3689394"/>
                  </a:cubicBezTo>
                  <a:cubicBezTo>
                    <a:pt x="5529588" y="3737810"/>
                    <a:pt x="5546729" y="3726806"/>
                    <a:pt x="5442747" y="3728364"/>
                  </a:cubicBezTo>
                  <a:close/>
                  <a:moveTo>
                    <a:pt x="5132952" y="4674256"/>
                  </a:moveTo>
                  <a:cubicBezTo>
                    <a:pt x="5054323" y="4674677"/>
                    <a:pt x="5060655" y="4674603"/>
                    <a:pt x="4738988" y="4674751"/>
                  </a:cubicBezTo>
                  <a:cubicBezTo>
                    <a:pt x="4736341" y="4489791"/>
                    <a:pt x="4739532" y="4550917"/>
                    <a:pt x="4733670" y="4226545"/>
                  </a:cubicBezTo>
                  <a:cubicBezTo>
                    <a:pt x="4893304" y="4225877"/>
                    <a:pt x="4821822" y="4221846"/>
                    <a:pt x="5125136" y="4223132"/>
                  </a:cubicBezTo>
                  <a:cubicBezTo>
                    <a:pt x="5126596" y="4287349"/>
                    <a:pt x="5132730" y="4660038"/>
                    <a:pt x="5132952" y="4674256"/>
                  </a:cubicBezTo>
                  <a:close/>
                  <a:moveTo>
                    <a:pt x="4733249" y="4203548"/>
                  </a:moveTo>
                  <a:cubicBezTo>
                    <a:pt x="4725334" y="3748146"/>
                    <a:pt x="4727016" y="3868543"/>
                    <a:pt x="4724963" y="3753141"/>
                  </a:cubicBezTo>
                  <a:cubicBezTo>
                    <a:pt x="4885092" y="3752968"/>
                    <a:pt x="4875322" y="3750990"/>
                    <a:pt x="5119101" y="3752003"/>
                  </a:cubicBezTo>
                  <a:cubicBezTo>
                    <a:pt x="5120313" y="3861471"/>
                    <a:pt x="5118607" y="3949772"/>
                    <a:pt x="5124518" y="4195561"/>
                  </a:cubicBezTo>
                  <a:cubicBezTo>
                    <a:pt x="5124592" y="4200185"/>
                    <a:pt x="5159022" y="4201718"/>
                    <a:pt x="4733249" y="4203548"/>
                  </a:cubicBezTo>
                  <a:close/>
                  <a:moveTo>
                    <a:pt x="4724543" y="3730194"/>
                  </a:moveTo>
                  <a:cubicBezTo>
                    <a:pt x="4721352" y="3540264"/>
                    <a:pt x="4723059" y="3543330"/>
                    <a:pt x="4718953" y="3279441"/>
                  </a:cubicBezTo>
                  <a:cubicBezTo>
                    <a:pt x="5181654" y="3279367"/>
                    <a:pt x="5110889" y="3254788"/>
                    <a:pt x="5112398" y="3352065"/>
                  </a:cubicBezTo>
                  <a:cubicBezTo>
                    <a:pt x="5114723" y="3501788"/>
                    <a:pt x="5115440" y="3515191"/>
                    <a:pt x="5118211" y="3689345"/>
                  </a:cubicBezTo>
                  <a:cubicBezTo>
                    <a:pt x="5119076" y="3742855"/>
                    <a:pt x="5181926" y="3729700"/>
                    <a:pt x="4724543" y="3730194"/>
                  </a:cubicBezTo>
                  <a:close/>
                  <a:moveTo>
                    <a:pt x="4719077" y="4697698"/>
                  </a:moveTo>
                  <a:cubicBezTo>
                    <a:pt x="4721575" y="4863519"/>
                    <a:pt x="4727733" y="4977289"/>
                    <a:pt x="4727857" y="5147017"/>
                  </a:cubicBezTo>
                  <a:cubicBezTo>
                    <a:pt x="4597830" y="5147264"/>
                    <a:pt x="4546359" y="5145484"/>
                    <a:pt x="4333695" y="5145484"/>
                  </a:cubicBezTo>
                  <a:cubicBezTo>
                    <a:pt x="4328649" y="4960845"/>
                    <a:pt x="4331221" y="4863568"/>
                    <a:pt x="4328501" y="4697599"/>
                  </a:cubicBezTo>
                  <a:cubicBezTo>
                    <a:pt x="4379181" y="4697920"/>
                    <a:pt x="4389891" y="4697846"/>
                    <a:pt x="4719077" y="4697698"/>
                  </a:cubicBezTo>
                  <a:close/>
                  <a:moveTo>
                    <a:pt x="4404632" y="4674875"/>
                  </a:moveTo>
                  <a:cubicBezTo>
                    <a:pt x="4307155" y="4674875"/>
                    <a:pt x="4329886" y="4702767"/>
                    <a:pt x="4324741" y="4532297"/>
                  </a:cubicBezTo>
                  <a:cubicBezTo>
                    <a:pt x="4321699" y="4431756"/>
                    <a:pt x="4319497" y="4318802"/>
                    <a:pt x="4320017" y="4225877"/>
                  </a:cubicBezTo>
                  <a:cubicBezTo>
                    <a:pt x="4333596" y="4225951"/>
                    <a:pt x="4663548" y="4226668"/>
                    <a:pt x="4713388" y="4226594"/>
                  </a:cubicBezTo>
                  <a:cubicBezTo>
                    <a:pt x="4719200" y="4549285"/>
                    <a:pt x="4716183" y="4497333"/>
                    <a:pt x="4718730" y="4674751"/>
                  </a:cubicBezTo>
                  <a:lnTo>
                    <a:pt x="4404632" y="4674875"/>
                  </a:lnTo>
                  <a:close/>
                  <a:moveTo>
                    <a:pt x="4320907" y="5545076"/>
                  </a:moveTo>
                  <a:cubicBezTo>
                    <a:pt x="4321006" y="5635875"/>
                    <a:pt x="4391696" y="5621929"/>
                    <a:pt x="3959616" y="5620198"/>
                  </a:cubicBezTo>
                  <a:cubicBezTo>
                    <a:pt x="3930751" y="5620074"/>
                    <a:pt x="3920858" y="5685725"/>
                    <a:pt x="3923925" y="5208044"/>
                  </a:cubicBezTo>
                  <a:cubicBezTo>
                    <a:pt x="3924246" y="5155399"/>
                    <a:pt x="3861793" y="5168455"/>
                    <a:pt x="4314105" y="5168455"/>
                  </a:cubicBezTo>
                  <a:cubicBezTo>
                    <a:pt x="4317519" y="5281731"/>
                    <a:pt x="4320709" y="5366026"/>
                    <a:pt x="4320907" y="5545076"/>
                  </a:cubicBezTo>
                  <a:close/>
                  <a:moveTo>
                    <a:pt x="3924098" y="5145706"/>
                  </a:moveTo>
                  <a:cubicBezTo>
                    <a:pt x="3923776" y="4935030"/>
                    <a:pt x="3916480" y="4863741"/>
                    <a:pt x="3914377" y="4697920"/>
                  </a:cubicBezTo>
                  <a:cubicBezTo>
                    <a:pt x="4099561" y="4695596"/>
                    <a:pt x="4022243" y="4695027"/>
                    <a:pt x="4308219" y="4697450"/>
                  </a:cubicBezTo>
                  <a:cubicBezTo>
                    <a:pt x="4311113" y="4874844"/>
                    <a:pt x="4308194" y="4953625"/>
                    <a:pt x="4313388" y="5145484"/>
                  </a:cubicBezTo>
                  <a:cubicBezTo>
                    <a:pt x="3962188" y="5145508"/>
                    <a:pt x="4067383" y="5145484"/>
                    <a:pt x="3924098" y="5145706"/>
                  </a:cubicBezTo>
                  <a:close/>
                  <a:moveTo>
                    <a:pt x="4256376" y="4673910"/>
                  </a:moveTo>
                  <a:cubicBezTo>
                    <a:pt x="4161298" y="4672624"/>
                    <a:pt x="4056846" y="4672501"/>
                    <a:pt x="3959443" y="4674207"/>
                  </a:cubicBezTo>
                  <a:cubicBezTo>
                    <a:pt x="3884598" y="4675518"/>
                    <a:pt x="3925904" y="4732118"/>
                    <a:pt x="3909158" y="4224739"/>
                  </a:cubicBezTo>
                  <a:cubicBezTo>
                    <a:pt x="4242154" y="4223973"/>
                    <a:pt x="4145641" y="4224393"/>
                    <a:pt x="4299760" y="4225704"/>
                  </a:cubicBezTo>
                  <a:cubicBezTo>
                    <a:pt x="4296989" y="4731698"/>
                    <a:pt x="4341981" y="4674949"/>
                    <a:pt x="4256376" y="4673910"/>
                  </a:cubicBezTo>
                  <a:close/>
                  <a:moveTo>
                    <a:pt x="4299957" y="4195141"/>
                  </a:moveTo>
                  <a:cubicBezTo>
                    <a:pt x="4299858" y="4207678"/>
                    <a:pt x="4339829" y="4200111"/>
                    <a:pt x="3959517" y="4201619"/>
                  </a:cubicBezTo>
                  <a:cubicBezTo>
                    <a:pt x="3889495" y="4201817"/>
                    <a:pt x="3906834" y="4271152"/>
                    <a:pt x="3901318" y="3854795"/>
                  </a:cubicBezTo>
                  <a:cubicBezTo>
                    <a:pt x="3899760" y="3731777"/>
                    <a:pt x="3884474" y="3751781"/>
                    <a:pt x="3959418" y="3752894"/>
                  </a:cubicBezTo>
                  <a:cubicBezTo>
                    <a:pt x="4052097" y="3754378"/>
                    <a:pt x="4086626" y="3754031"/>
                    <a:pt x="4295011" y="3754081"/>
                  </a:cubicBezTo>
                  <a:cubicBezTo>
                    <a:pt x="4300180" y="4081049"/>
                    <a:pt x="4300823" y="4091336"/>
                    <a:pt x="4299957" y="4195141"/>
                  </a:cubicBezTo>
                  <a:close/>
                  <a:moveTo>
                    <a:pt x="3899562" y="3729156"/>
                  </a:moveTo>
                  <a:cubicBezTo>
                    <a:pt x="3896643" y="3539349"/>
                    <a:pt x="3895876" y="3514374"/>
                    <a:pt x="3892265" y="3278699"/>
                  </a:cubicBezTo>
                  <a:cubicBezTo>
                    <a:pt x="4001887" y="3277982"/>
                    <a:pt x="4036811" y="3275781"/>
                    <a:pt x="4286081" y="3278378"/>
                  </a:cubicBezTo>
                  <a:cubicBezTo>
                    <a:pt x="4291375" y="3624213"/>
                    <a:pt x="4289668" y="3417444"/>
                    <a:pt x="4294640" y="3731134"/>
                  </a:cubicBezTo>
                  <a:cubicBezTo>
                    <a:pt x="3891449" y="3731059"/>
                    <a:pt x="4064587" y="3730689"/>
                    <a:pt x="3899562" y="3729156"/>
                  </a:cubicBezTo>
                  <a:close/>
                  <a:moveTo>
                    <a:pt x="3893131" y="4532668"/>
                  </a:moveTo>
                  <a:cubicBezTo>
                    <a:pt x="3892537" y="4715650"/>
                    <a:pt x="3976386" y="4676383"/>
                    <a:pt x="3501813" y="4675641"/>
                  </a:cubicBezTo>
                  <a:cubicBezTo>
                    <a:pt x="3496990" y="4368256"/>
                    <a:pt x="3495852" y="4293605"/>
                    <a:pt x="3494714" y="4227088"/>
                  </a:cubicBezTo>
                  <a:cubicBezTo>
                    <a:pt x="3677326" y="4227039"/>
                    <a:pt x="3593428" y="4225283"/>
                    <a:pt x="3888827" y="4224789"/>
                  </a:cubicBezTo>
                  <a:cubicBezTo>
                    <a:pt x="3891548" y="4306166"/>
                    <a:pt x="3893502" y="4413557"/>
                    <a:pt x="3893131" y="4532668"/>
                  </a:cubicBezTo>
                  <a:close/>
                  <a:moveTo>
                    <a:pt x="3811162" y="4201891"/>
                  </a:moveTo>
                  <a:cubicBezTo>
                    <a:pt x="3459245" y="4201891"/>
                    <a:pt x="3494442" y="4211362"/>
                    <a:pt x="3494145" y="4195067"/>
                  </a:cubicBezTo>
                  <a:cubicBezTo>
                    <a:pt x="3485266" y="3693895"/>
                    <a:pt x="3485043" y="3753487"/>
                    <a:pt x="3514403" y="3753487"/>
                  </a:cubicBezTo>
                  <a:cubicBezTo>
                    <a:pt x="3953952" y="3753487"/>
                    <a:pt x="3879280" y="3719413"/>
                    <a:pt x="3881036" y="3855190"/>
                  </a:cubicBezTo>
                  <a:cubicBezTo>
                    <a:pt x="3883188" y="4017624"/>
                    <a:pt x="3884276" y="4095737"/>
                    <a:pt x="3887813" y="4195759"/>
                  </a:cubicBezTo>
                  <a:cubicBezTo>
                    <a:pt x="3888110" y="4203845"/>
                    <a:pt x="3899636" y="4201891"/>
                    <a:pt x="3811162" y="4201891"/>
                  </a:cubicBezTo>
                  <a:close/>
                  <a:moveTo>
                    <a:pt x="3811162" y="3728809"/>
                  </a:moveTo>
                  <a:cubicBezTo>
                    <a:pt x="3438444" y="3728809"/>
                    <a:pt x="3490460" y="3746662"/>
                    <a:pt x="3489520" y="3688924"/>
                  </a:cubicBezTo>
                  <a:cubicBezTo>
                    <a:pt x="3482149" y="3218093"/>
                    <a:pt x="3463129" y="3278773"/>
                    <a:pt x="3514378" y="3278773"/>
                  </a:cubicBezTo>
                  <a:cubicBezTo>
                    <a:pt x="3778612" y="3278897"/>
                    <a:pt x="3822565" y="3279021"/>
                    <a:pt x="3872008" y="3278798"/>
                  </a:cubicBezTo>
                  <a:cubicBezTo>
                    <a:pt x="3880022" y="3803436"/>
                    <a:pt x="3907675" y="3728809"/>
                    <a:pt x="3811162" y="3728809"/>
                  </a:cubicBezTo>
                  <a:close/>
                  <a:moveTo>
                    <a:pt x="3481556" y="4675592"/>
                  </a:moveTo>
                  <a:cubicBezTo>
                    <a:pt x="3369312" y="4675147"/>
                    <a:pt x="3250292" y="4669806"/>
                    <a:pt x="3089891" y="4673910"/>
                  </a:cubicBezTo>
                  <a:cubicBezTo>
                    <a:pt x="3087962" y="4527995"/>
                    <a:pt x="3091746" y="4409403"/>
                    <a:pt x="3084623" y="4226075"/>
                  </a:cubicBezTo>
                  <a:cubicBezTo>
                    <a:pt x="3170302" y="4227633"/>
                    <a:pt x="3217148" y="4227187"/>
                    <a:pt x="3474407" y="4227088"/>
                  </a:cubicBezTo>
                  <a:cubicBezTo>
                    <a:pt x="3475966" y="4315686"/>
                    <a:pt x="3476708" y="4365685"/>
                    <a:pt x="3481556" y="4675592"/>
                  </a:cubicBezTo>
                  <a:close/>
                  <a:moveTo>
                    <a:pt x="3077401" y="3727326"/>
                  </a:moveTo>
                  <a:cubicBezTo>
                    <a:pt x="3075422" y="3559650"/>
                    <a:pt x="3071563" y="3505992"/>
                    <a:pt x="3068620" y="3279416"/>
                  </a:cubicBezTo>
                  <a:cubicBezTo>
                    <a:pt x="3096050" y="3279416"/>
                    <a:pt x="3348659" y="3279119"/>
                    <a:pt x="3460185" y="3278823"/>
                  </a:cubicBezTo>
                  <a:cubicBezTo>
                    <a:pt x="3463970" y="3544097"/>
                    <a:pt x="3467606" y="3535986"/>
                    <a:pt x="3469856" y="3730343"/>
                  </a:cubicBezTo>
                  <a:cubicBezTo>
                    <a:pt x="3285637" y="3729329"/>
                    <a:pt x="3463005" y="3727004"/>
                    <a:pt x="3077401" y="3727326"/>
                  </a:cubicBezTo>
                  <a:close/>
                  <a:moveTo>
                    <a:pt x="3069115" y="4674479"/>
                  </a:moveTo>
                  <a:cubicBezTo>
                    <a:pt x="2884400" y="4679795"/>
                    <a:pt x="2785612" y="4673960"/>
                    <a:pt x="2680863" y="4673094"/>
                  </a:cubicBezTo>
                  <a:cubicBezTo>
                    <a:pt x="2672479" y="4141829"/>
                    <a:pt x="2640745" y="4227682"/>
                    <a:pt x="2772874" y="4225555"/>
                  </a:cubicBezTo>
                  <a:cubicBezTo>
                    <a:pt x="2870475" y="4223973"/>
                    <a:pt x="2963574" y="4223825"/>
                    <a:pt x="3064316" y="4225729"/>
                  </a:cubicBezTo>
                  <a:cubicBezTo>
                    <a:pt x="3068917" y="4343653"/>
                    <a:pt x="3070871" y="4674405"/>
                    <a:pt x="3069115" y="4674479"/>
                  </a:cubicBezTo>
                  <a:close/>
                  <a:moveTo>
                    <a:pt x="2921081" y="3727449"/>
                  </a:moveTo>
                  <a:cubicBezTo>
                    <a:pt x="2783213" y="3727449"/>
                    <a:pt x="2779008" y="3729057"/>
                    <a:pt x="2664044" y="3729378"/>
                  </a:cubicBezTo>
                  <a:cubicBezTo>
                    <a:pt x="2659691" y="3414971"/>
                    <a:pt x="2658875" y="3359606"/>
                    <a:pt x="2657490" y="3281518"/>
                  </a:cubicBezTo>
                  <a:cubicBezTo>
                    <a:pt x="3112078" y="3280133"/>
                    <a:pt x="3047794" y="3250460"/>
                    <a:pt x="3049402" y="3352089"/>
                  </a:cubicBezTo>
                  <a:cubicBezTo>
                    <a:pt x="3056525" y="3806799"/>
                    <a:pt x="3094492" y="3727301"/>
                    <a:pt x="2921081" y="3727449"/>
                  </a:cubicBezTo>
                  <a:close/>
                  <a:moveTo>
                    <a:pt x="2660631" y="4672970"/>
                  </a:moveTo>
                  <a:cubicBezTo>
                    <a:pt x="2471836" y="4672031"/>
                    <a:pt x="2460136" y="4678039"/>
                    <a:pt x="2268027" y="4676333"/>
                  </a:cubicBezTo>
                  <a:cubicBezTo>
                    <a:pt x="2258702" y="4154267"/>
                    <a:pt x="2227735" y="4223652"/>
                    <a:pt x="2327784" y="4223652"/>
                  </a:cubicBezTo>
                  <a:cubicBezTo>
                    <a:pt x="2473765" y="4223652"/>
                    <a:pt x="2476782" y="4226742"/>
                    <a:pt x="2624371" y="4226742"/>
                  </a:cubicBezTo>
                  <a:cubicBezTo>
                    <a:pt x="2663846" y="4226742"/>
                    <a:pt x="2652617" y="4165542"/>
                    <a:pt x="2660631" y="4672970"/>
                  </a:cubicBezTo>
                  <a:close/>
                  <a:moveTo>
                    <a:pt x="2624371" y="4203795"/>
                  </a:moveTo>
                  <a:cubicBezTo>
                    <a:pt x="2622169" y="4203795"/>
                    <a:pt x="2258207" y="4202633"/>
                    <a:pt x="2258183" y="4195314"/>
                  </a:cubicBezTo>
                  <a:cubicBezTo>
                    <a:pt x="2257119" y="3684943"/>
                    <a:pt x="2214032" y="3753735"/>
                    <a:pt x="2327784" y="3753735"/>
                  </a:cubicBezTo>
                  <a:cubicBezTo>
                    <a:pt x="2707453" y="3753735"/>
                    <a:pt x="2644257" y="3718102"/>
                    <a:pt x="2644974" y="3857935"/>
                  </a:cubicBezTo>
                  <a:cubicBezTo>
                    <a:pt x="2647052" y="4256415"/>
                    <a:pt x="2666963" y="4203795"/>
                    <a:pt x="2624371" y="4203795"/>
                  </a:cubicBezTo>
                  <a:close/>
                  <a:moveTo>
                    <a:pt x="2624371" y="3729452"/>
                  </a:moveTo>
                  <a:cubicBezTo>
                    <a:pt x="2192019" y="3729452"/>
                    <a:pt x="2249921" y="3748542"/>
                    <a:pt x="2248981" y="3689023"/>
                  </a:cubicBezTo>
                  <a:cubicBezTo>
                    <a:pt x="2246335" y="3520581"/>
                    <a:pt x="2249699" y="3520482"/>
                    <a:pt x="2247052" y="3351645"/>
                  </a:cubicBezTo>
                  <a:cubicBezTo>
                    <a:pt x="2245642" y="3261711"/>
                    <a:pt x="2229343" y="3280084"/>
                    <a:pt x="2327784" y="3280084"/>
                  </a:cubicBezTo>
                  <a:cubicBezTo>
                    <a:pt x="2699760" y="3280084"/>
                    <a:pt x="2636960" y="3258719"/>
                    <a:pt x="2638420" y="3352040"/>
                  </a:cubicBezTo>
                  <a:cubicBezTo>
                    <a:pt x="2645321" y="3787685"/>
                    <a:pt x="2649995" y="3729452"/>
                    <a:pt x="2624371" y="3729452"/>
                  </a:cubicBezTo>
                  <a:close/>
                  <a:moveTo>
                    <a:pt x="2247745" y="4676111"/>
                  </a:moveTo>
                  <a:cubicBezTo>
                    <a:pt x="2100874" y="4674232"/>
                    <a:pt x="2202135" y="4672105"/>
                    <a:pt x="1855586" y="4673440"/>
                  </a:cubicBezTo>
                  <a:cubicBezTo>
                    <a:pt x="1846830" y="4157802"/>
                    <a:pt x="1829120" y="4223652"/>
                    <a:pt x="1882941" y="4223206"/>
                  </a:cubicBezTo>
                  <a:cubicBezTo>
                    <a:pt x="1972553" y="4222489"/>
                    <a:pt x="2045840" y="4222217"/>
                    <a:pt x="2179355" y="4223107"/>
                  </a:cubicBezTo>
                  <a:cubicBezTo>
                    <a:pt x="2252395" y="4223676"/>
                    <a:pt x="2238173" y="4147665"/>
                    <a:pt x="2247745" y="4676111"/>
                  </a:cubicBezTo>
                  <a:close/>
                  <a:moveTo>
                    <a:pt x="1842724" y="5171002"/>
                  </a:moveTo>
                  <a:cubicBezTo>
                    <a:pt x="1849254" y="5518445"/>
                    <a:pt x="1847621" y="5486176"/>
                    <a:pt x="1849105" y="5618813"/>
                  </a:cubicBezTo>
                  <a:cubicBezTo>
                    <a:pt x="1785836" y="5617947"/>
                    <a:pt x="1767953" y="5618146"/>
                    <a:pt x="1456674" y="5618071"/>
                  </a:cubicBezTo>
                  <a:cubicBezTo>
                    <a:pt x="1453929" y="5494262"/>
                    <a:pt x="1451307" y="5460707"/>
                    <a:pt x="1449229" y="5169098"/>
                  </a:cubicBezTo>
                  <a:cubicBezTo>
                    <a:pt x="1451975" y="5169123"/>
                    <a:pt x="1840671" y="5171002"/>
                    <a:pt x="1842724" y="5171002"/>
                  </a:cubicBezTo>
                  <a:close/>
                  <a:moveTo>
                    <a:pt x="1449056" y="5146151"/>
                  </a:moveTo>
                  <a:cubicBezTo>
                    <a:pt x="1448487" y="5084086"/>
                    <a:pt x="1447869" y="5051743"/>
                    <a:pt x="1442477" y="4701160"/>
                  </a:cubicBezTo>
                  <a:cubicBezTo>
                    <a:pt x="1442304" y="4689612"/>
                    <a:pt x="1421898" y="4697846"/>
                    <a:pt x="1835699" y="4696486"/>
                  </a:cubicBezTo>
                  <a:cubicBezTo>
                    <a:pt x="1838247" y="4850290"/>
                    <a:pt x="1838371" y="4930109"/>
                    <a:pt x="1842303" y="5148056"/>
                  </a:cubicBezTo>
                  <a:cubicBezTo>
                    <a:pt x="1840275" y="5148031"/>
                    <a:pt x="1450936" y="5146151"/>
                    <a:pt x="1449056" y="5146151"/>
                  </a:cubicBezTo>
                  <a:close/>
                  <a:moveTo>
                    <a:pt x="1734537" y="5641092"/>
                  </a:moveTo>
                  <a:cubicBezTo>
                    <a:pt x="1884970" y="5641092"/>
                    <a:pt x="1846088" y="5559369"/>
                    <a:pt x="1853780" y="6051490"/>
                  </a:cubicBezTo>
                  <a:cubicBezTo>
                    <a:pt x="1854769" y="6114397"/>
                    <a:pt x="1906736" y="6091327"/>
                    <a:pt x="1463229" y="6089719"/>
                  </a:cubicBezTo>
                  <a:cubicBezTo>
                    <a:pt x="1460310" y="5937770"/>
                    <a:pt x="1460805" y="5821428"/>
                    <a:pt x="1457169" y="5641043"/>
                  </a:cubicBezTo>
                  <a:lnTo>
                    <a:pt x="1734537" y="5641092"/>
                  </a:lnTo>
                  <a:close/>
                  <a:moveTo>
                    <a:pt x="2179479" y="4200136"/>
                  </a:moveTo>
                  <a:cubicBezTo>
                    <a:pt x="2088680" y="4199419"/>
                    <a:pt x="1986330" y="4199345"/>
                    <a:pt x="1882744" y="4200185"/>
                  </a:cubicBezTo>
                  <a:cubicBezTo>
                    <a:pt x="1830604" y="4200606"/>
                    <a:pt x="1847250" y="4268878"/>
                    <a:pt x="1839682" y="3751064"/>
                  </a:cubicBezTo>
                  <a:cubicBezTo>
                    <a:pt x="1993726" y="3754378"/>
                    <a:pt x="1902333" y="3754748"/>
                    <a:pt x="2229887" y="3753833"/>
                  </a:cubicBezTo>
                  <a:cubicBezTo>
                    <a:pt x="2240325" y="4270806"/>
                    <a:pt x="2260310" y="4200680"/>
                    <a:pt x="2179479" y="4200136"/>
                  </a:cubicBezTo>
                  <a:close/>
                  <a:moveTo>
                    <a:pt x="1835328" y="4673514"/>
                  </a:moveTo>
                  <a:cubicBezTo>
                    <a:pt x="1597288" y="4674380"/>
                    <a:pt x="1615566" y="4672303"/>
                    <a:pt x="1442007" y="4672278"/>
                  </a:cubicBezTo>
                  <a:cubicBezTo>
                    <a:pt x="1433795" y="4192173"/>
                    <a:pt x="1429120" y="4224715"/>
                    <a:pt x="1437901" y="4224690"/>
                  </a:cubicBezTo>
                  <a:cubicBezTo>
                    <a:pt x="1440820" y="4224690"/>
                    <a:pt x="1824272" y="4223602"/>
                    <a:pt x="1826424" y="4223577"/>
                  </a:cubicBezTo>
                  <a:cubicBezTo>
                    <a:pt x="1830283" y="4461800"/>
                    <a:pt x="1834265" y="4612166"/>
                    <a:pt x="1835328" y="4673514"/>
                  </a:cubicBezTo>
                  <a:close/>
                  <a:moveTo>
                    <a:pt x="1432855" y="4195190"/>
                  </a:moveTo>
                  <a:cubicBezTo>
                    <a:pt x="1431495" y="4095613"/>
                    <a:pt x="1423555" y="3751855"/>
                    <a:pt x="1437926" y="3751855"/>
                  </a:cubicBezTo>
                  <a:cubicBezTo>
                    <a:pt x="1896026" y="3751855"/>
                    <a:pt x="1819103" y="3715580"/>
                    <a:pt x="1820884" y="3858009"/>
                  </a:cubicBezTo>
                  <a:cubicBezTo>
                    <a:pt x="1822417" y="3980830"/>
                    <a:pt x="1823357" y="4032262"/>
                    <a:pt x="1826078" y="4200606"/>
                  </a:cubicBezTo>
                  <a:cubicBezTo>
                    <a:pt x="1384080" y="4203128"/>
                    <a:pt x="1432979" y="4204364"/>
                    <a:pt x="1432855" y="4195190"/>
                  </a:cubicBezTo>
                  <a:close/>
                  <a:moveTo>
                    <a:pt x="1734537" y="3727103"/>
                  </a:moveTo>
                  <a:cubicBezTo>
                    <a:pt x="1372108" y="3727103"/>
                    <a:pt x="1429565" y="3747108"/>
                    <a:pt x="1428650" y="3688924"/>
                  </a:cubicBezTo>
                  <a:cubicBezTo>
                    <a:pt x="1421478" y="3229962"/>
                    <a:pt x="1408690" y="3279367"/>
                    <a:pt x="1437901" y="3279367"/>
                  </a:cubicBezTo>
                  <a:cubicBezTo>
                    <a:pt x="1880369" y="3279367"/>
                    <a:pt x="1810866" y="3257162"/>
                    <a:pt x="1812350" y="3352089"/>
                  </a:cubicBezTo>
                  <a:cubicBezTo>
                    <a:pt x="1819350" y="3798046"/>
                    <a:pt x="1842526" y="3727103"/>
                    <a:pt x="1734537" y="3727103"/>
                  </a:cubicBezTo>
                  <a:close/>
                  <a:moveTo>
                    <a:pt x="1422121" y="4695250"/>
                  </a:moveTo>
                  <a:cubicBezTo>
                    <a:pt x="1422145" y="4697426"/>
                    <a:pt x="1428131" y="5074912"/>
                    <a:pt x="1428774" y="5146151"/>
                  </a:cubicBezTo>
                  <a:cubicBezTo>
                    <a:pt x="1305969" y="5146102"/>
                    <a:pt x="1452420" y="5145879"/>
                    <a:pt x="1037901" y="5144791"/>
                  </a:cubicBezTo>
                  <a:cubicBezTo>
                    <a:pt x="1037011" y="5075753"/>
                    <a:pt x="1035997" y="5014776"/>
                    <a:pt x="1031075" y="4701184"/>
                  </a:cubicBezTo>
                  <a:cubicBezTo>
                    <a:pt x="1031025" y="4696610"/>
                    <a:pt x="997090" y="4695621"/>
                    <a:pt x="1422121" y="4695250"/>
                  </a:cubicBezTo>
                  <a:close/>
                  <a:moveTo>
                    <a:pt x="1428972" y="5169098"/>
                  </a:moveTo>
                  <a:cubicBezTo>
                    <a:pt x="1431198" y="5473392"/>
                    <a:pt x="1433696" y="5495968"/>
                    <a:pt x="1436392" y="5618071"/>
                  </a:cubicBezTo>
                  <a:cubicBezTo>
                    <a:pt x="1434265" y="5618071"/>
                    <a:pt x="1047547" y="5618813"/>
                    <a:pt x="1044629" y="5618838"/>
                  </a:cubicBezTo>
                  <a:cubicBezTo>
                    <a:pt x="1038148" y="5198153"/>
                    <a:pt x="1040375" y="5344687"/>
                    <a:pt x="1038173" y="5167738"/>
                  </a:cubicBezTo>
                  <a:cubicBezTo>
                    <a:pt x="1411089" y="5168604"/>
                    <a:pt x="1290980" y="5169049"/>
                    <a:pt x="1428972" y="5169098"/>
                  </a:cubicBezTo>
                  <a:close/>
                  <a:moveTo>
                    <a:pt x="1436887" y="5641043"/>
                  </a:moveTo>
                  <a:cubicBezTo>
                    <a:pt x="1440745" y="5832160"/>
                    <a:pt x="1439632" y="5914551"/>
                    <a:pt x="1442972" y="6089669"/>
                  </a:cubicBezTo>
                  <a:cubicBezTo>
                    <a:pt x="1440498" y="6089669"/>
                    <a:pt x="1397807" y="6089497"/>
                    <a:pt x="1050169" y="6090510"/>
                  </a:cubicBezTo>
                  <a:cubicBezTo>
                    <a:pt x="1046781" y="5882208"/>
                    <a:pt x="1049155" y="5912796"/>
                    <a:pt x="1045000" y="5641809"/>
                  </a:cubicBezTo>
                  <a:cubicBezTo>
                    <a:pt x="1049872" y="5641809"/>
                    <a:pt x="1413043" y="5641043"/>
                    <a:pt x="1436887" y="5641043"/>
                  </a:cubicBezTo>
                  <a:close/>
                  <a:moveTo>
                    <a:pt x="1437901" y="6112616"/>
                  </a:moveTo>
                  <a:cubicBezTo>
                    <a:pt x="1446236" y="6112616"/>
                    <a:pt x="1442403" y="6100698"/>
                    <a:pt x="1446533" y="6220427"/>
                  </a:cubicBezTo>
                  <a:cubicBezTo>
                    <a:pt x="1459766" y="6604763"/>
                    <a:pt x="1456823" y="6565991"/>
                    <a:pt x="1437901" y="6565991"/>
                  </a:cubicBezTo>
                  <a:cubicBezTo>
                    <a:pt x="1435452" y="6565991"/>
                    <a:pt x="1059024" y="6566065"/>
                    <a:pt x="1058777" y="6557163"/>
                  </a:cubicBezTo>
                  <a:cubicBezTo>
                    <a:pt x="1055685" y="6447819"/>
                    <a:pt x="1055932" y="6443294"/>
                    <a:pt x="1050565" y="6113507"/>
                  </a:cubicBezTo>
                  <a:cubicBezTo>
                    <a:pt x="1053310" y="6113507"/>
                    <a:pt x="1435700" y="6112616"/>
                    <a:pt x="1437901" y="6112616"/>
                  </a:cubicBezTo>
                  <a:close/>
                  <a:moveTo>
                    <a:pt x="1141413" y="6586168"/>
                  </a:moveTo>
                  <a:cubicBezTo>
                    <a:pt x="1289051" y="6586168"/>
                    <a:pt x="1289571" y="6588963"/>
                    <a:pt x="1437926" y="6588963"/>
                  </a:cubicBezTo>
                  <a:cubicBezTo>
                    <a:pt x="1461819" y="6588963"/>
                    <a:pt x="1449971" y="6539433"/>
                    <a:pt x="1456946" y="7035166"/>
                  </a:cubicBezTo>
                  <a:cubicBezTo>
                    <a:pt x="1447300" y="7035142"/>
                    <a:pt x="1070451" y="7037268"/>
                    <a:pt x="1068621" y="7037292"/>
                  </a:cubicBezTo>
                  <a:cubicBezTo>
                    <a:pt x="1059791" y="6505904"/>
                    <a:pt x="1031619" y="6586168"/>
                    <a:pt x="1141413" y="6586168"/>
                  </a:cubicBezTo>
                  <a:close/>
                  <a:moveTo>
                    <a:pt x="1463699" y="6112666"/>
                  </a:moveTo>
                  <a:cubicBezTo>
                    <a:pt x="1595482" y="6113185"/>
                    <a:pt x="1587567" y="6116919"/>
                    <a:pt x="1734537" y="6116919"/>
                  </a:cubicBezTo>
                  <a:cubicBezTo>
                    <a:pt x="1892588" y="6116919"/>
                    <a:pt x="1851158" y="6023228"/>
                    <a:pt x="1864515" y="6557856"/>
                  </a:cubicBezTo>
                  <a:cubicBezTo>
                    <a:pt x="1864762" y="6567821"/>
                    <a:pt x="1914156" y="6565200"/>
                    <a:pt x="1472801" y="6565966"/>
                  </a:cubicBezTo>
                  <a:cubicBezTo>
                    <a:pt x="1471762" y="6308877"/>
                    <a:pt x="1465875" y="6213900"/>
                    <a:pt x="1463699" y="6112666"/>
                  </a:cubicBezTo>
                  <a:close/>
                  <a:moveTo>
                    <a:pt x="1865281" y="6588270"/>
                  </a:moveTo>
                  <a:cubicBezTo>
                    <a:pt x="1871836" y="6856734"/>
                    <a:pt x="1866963" y="6874859"/>
                    <a:pt x="1869066" y="7037144"/>
                  </a:cubicBezTo>
                  <a:cubicBezTo>
                    <a:pt x="1505351" y="7037391"/>
                    <a:pt x="1646236" y="7035685"/>
                    <a:pt x="1477179" y="7035191"/>
                  </a:cubicBezTo>
                  <a:cubicBezTo>
                    <a:pt x="1477154" y="7033237"/>
                    <a:pt x="1472949" y="6590842"/>
                    <a:pt x="1472924" y="6588913"/>
                  </a:cubicBezTo>
                  <a:cubicBezTo>
                    <a:pt x="1584154" y="6588740"/>
                    <a:pt x="1701047" y="6586589"/>
                    <a:pt x="1865281" y="6588270"/>
                  </a:cubicBezTo>
                  <a:close/>
                  <a:moveTo>
                    <a:pt x="1869412" y="7060091"/>
                  </a:moveTo>
                  <a:cubicBezTo>
                    <a:pt x="1869437" y="7061921"/>
                    <a:pt x="1875348" y="7439729"/>
                    <a:pt x="1877104" y="7509929"/>
                  </a:cubicBezTo>
                  <a:cubicBezTo>
                    <a:pt x="1664713" y="7508545"/>
                    <a:pt x="1578044" y="7510720"/>
                    <a:pt x="1485885" y="7510993"/>
                  </a:cubicBezTo>
                  <a:cubicBezTo>
                    <a:pt x="1485860" y="7509237"/>
                    <a:pt x="1477673" y="7066125"/>
                    <a:pt x="1477550" y="7058163"/>
                  </a:cubicBezTo>
                  <a:cubicBezTo>
                    <a:pt x="1663575" y="7058756"/>
                    <a:pt x="1493305" y="7060363"/>
                    <a:pt x="1869412" y="7060091"/>
                  </a:cubicBezTo>
                  <a:close/>
                  <a:moveTo>
                    <a:pt x="1877673" y="7532926"/>
                  </a:moveTo>
                  <a:cubicBezTo>
                    <a:pt x="1885464" y="7819342"/>
                    <a:pt x="1883412" y="7849509"/>
                    <a:pt x="1884698" y="7982146"/>
                  </a:cubicBezTo>
                  <a:cubicBezTo>
                    <a:pt x="1733572" y="7980439"/>
                    <a:pt x="1548166" y="7982269"/>
                    <a:pt x="1492415" y="7982418"/>
                  </a:cubicBezTo>
                  <a:cubicBezTo>
                    <a:pt x="1491154" y="7856136"/>
                    <a:pt x="1492934" y="7861600"/>
                    <a:pt x="1486306" y="7533940"/>
                  </a:cubicBezTo>
                  <a:cubicBezTo>
                    <a:pt x="1608121" y="7533642"/>
                    <a:pt x="1653360" y="7531467"/>
                    <a:pt x="1877673" y="7532926"/>
                  </a:cubicBezTo>
                  <a:close/>
                  <a:moveTo>
                    <a:pt x="1882744" y="8005167"/>
                  </a:moveTo>
                  <a:cubicBezTo>
                    <a:pt x="1887765" y="8005192"/>
                    <a:pt x="1882422" y="7979080"/>
                    <a:pt x="1891747" y="8453249"/>
                  </a:cubicBezTo>
                  <a:cubicBezTo>
                    <a:pt x="1666864" y="8451988"/>
                    <a:pt x="1603793" y="8453348"/>
                    <a:pt x="1502185" y="8453620"/>
                  </a:cubicBezTo>
                  <a:cubicBezTo>
                    <a:pt x="1498673" y="8219725"/>
                    <a:pt x="1495235" y="8231050"/>
                    <a:pt x="1492637" y="8005414"/>
                  </a:cubicBezTo>
                  <a:cubicBezTo>
                    <a:pt x="1616011" y="8005142"/>
                    <a:pt x="1698326" y="8003411"/>
                    <a:pt x="1882744" y="8005167"/>
                  </a:cubicBezTo>
                  <a:close/>
                  <a:moveTo>
                    <a:pt x="1889694" y="7063677"/>
                  </a:moveTo>
                  <a:cubicBezTo>
                    <a:pt x="1889595" y="7057222"/>
                    <a:pt x="1858405" y="7060487"/>
                    <a:pt x="2285316" y="7061426"/>
                  </a:cubicBezTo>
                  <a:cubicBezTo>
                    <a:pt x="2285909" y="7098097"/>
                    <a:pt x="2290658" y="7498827"/>
                    <a:pt x="2290733" y="7509904"/>
                  </a:cubicBezTo>
                  <a:cubicBezTo>
                    <a:pt x="2173073" y="7509978"/>
                    <a:pt x="2046063" y="7511018"/>
                    <a:pt x="1897312" y="7510053"/>
                  </a:cubicBezTo>
                  <a:cubicBezTo>
                    <a:pt x="1895779" y="7446899"/>
                    <a:pt x="1895432" y="7414977"/>
                    <a:pt x="1889694" y="7063677"/>
                  </a:cubicBezTo>
                  <a:close/>
                  <a:moveTo>
                    <a:pt x="2290881" y="7532877"/>
                  </a:moveTo>
                  <a:cubicBezTo>
                    <a:pt x="2291796" y="7786701"/>
                    <a:pt x="2294517" y="7841745"/>
                    <a:pt x="2297312" y="7983110"/>
                  </a:cubicBezTo>
                  <a:cubicBezTo>
                    <a:pt x="1990708" y="7982863"/>
                    <a:pt x="1972504" y="7982962"/>
                    <a:pt x="1904980" y="7982344"/>
                  </a:cubicBezTo>
                  <a:cubicBezTo>
                    <a:pt x="1903817" y="7857767"/>
                    <a:pt x="1905573" y="7815608"/>
                    <a:pt x="1897955" y="7533049"/>
                  </a:cubicBezTo>
                  <a:cubicBezTo>
                    <a:pt x="2041586" y="7533940"/>
                    <a:pt x="2200033" y="7532950"/>
                    <a:pt x="2290881" y="7532877"/>
                  </a:cubicBezTo>
                  <a:close/>
                  <a:moveTo>
                    <a:pt x="2031124" y="8005859"/>
                  </a:moveTo>
                  <a:cubicBezTo>
                    <a:pt x="2348981" y="8006131"/>
                    <a:pt x="2297460" y="7982566"/>
                    <a:pt x="2298920" y="8076826"/>
                  </a:cubicBezTo>
                  <a:cubicBezTo>
                    <a:pt x="2301245" y="8225487"/>
                    <a:pt x="2301022" y="8247692"/>
                    <a:pt x="2303619" y="8414452"/>
                  </a:cubicBezTo>
                  <a:cubicBezTo>
                    <a:pt x="2304435" y="8466973"/>
                    <a:pt x="2367606" y="8455697"/>
                    <a:pt x="1911979" y="8453348"/>
                  </a:cubicBezTo>
                  <a:cubicBezTo>
                    <a:pt x="1911386" y="8423403"/>
                    <a:pt x="1911781" y="8447933"/>
                    <a:pt x="1906117" y="8076431"/>
                  </a:cubicBezTo>
                  <a:cubicBezTo>
                    <a:pt x="1904757" y="7986325"/>
                    <a:pt x="1879998" y="8005859"/>
                    <a:pt x="2031124" y="8005859"/>
                  </a:cubicBezTo>
                  <a:close/>
                  <a:moveTo>
                    <a:pt x="2294641" y="6586020"/>
                  </a:moveTo>
                  <a:cubicBezTo>
                    <a:pt x="2296397" y="6586020"/>
                    <a:pt x="2607007" y="6585328"/>
                    <a:pt x="2688482" y="6585451"/>
                  </a:cubicBezTo>
                  <a:cubicBezTo>
                    <a:pt x="2694764" y="7117804"/>
                    <a:pt x="2715986" y="7036229"/>
                    <a:pt x="2624371" y="7036229"/>
                  </a:cubicBezTo>
                  <a:cubicBezTo>
                    <a:pt x="2476708" y="7036229"/>
                    <a:pt x="2473468" y="7038529"/>
                    <a:pt x="2327784" y="7038529"/>
                  </a:cubicBezTo>
                  <a:cubicBezTo>
                    <a:pt x="2298276" y="7038529"/>
                    <a:pt x="2304114" y="7098566"/>
                    <a:pt x="2294641" y="6586020"/>
                  </a:cubicBezTo>
                  <a:close/>
                  <a:moveTo>
                    <a:pt x="2327784" y="7061475"/>
                  </a:moveTo>
                  <a:cubicBezTo>
                    <a:pt x="2723851" y="7061475"/>
                    <a:pt x="2694022" y="7053909"/>
                    <a:pt x="2694195" y="7064072"/>
                  </a:cubicBezTo>
                  <a:cubicBezTo>
                    <a:pt x="2702407" y="7586633"/>
                    <a:pt x="2733225" y="7511363"/>
                    <a:pt x="2624371" y="7511438"/>
                  </a:cubicBezTo>
                  <a:cubicBezTo>
                    <a:pt x="2479602" y="7511438"/>
                    <a:pt x="2479701" y="7509904"/>
                    <a:pt x="2327784" y="7509904"/>
                  </a:cubicBezTo>
                  <a:cubicBezTo>
                    <a:pt x="2305054" y="7509904"/>
                    <a:pt x="2311732" y="7526373"/>
                    <a:pt x="2309778" y="7401253"/>
                  </a:cubicBezTo>
                  <a:cubicBezTo>
                    <a:pt x="2303644" y="7009227"/>
                    <a:pt x="2297040" y="7061475"/>
                    <a:pt x="2327784" y="7061475"/>
                  </a:cubicBezTo>
                  <a:close/>
                  <a:moveTo>
                    <a:pt x="2327784" y="7532877"/>
                  </a:moveTo>
                  <a:cubicBezTo>
                    <a:pt x="2763154" y="7532877"/>
                    <a:pt x="2703297" y="7522762"/>
                    <a:pt x="2704485" y="7570561"/>
                  </a:cubicBezTo>
                  <a:cubicBezTo>
                    <a:pt x="2716258" y="8061174"/>
                    <a:pt x="2728551" y="7980563"/>
                    <a:pt x="2624371" y="7980563"/>
                  </a:cubicBezTo>
                  <a:cubicBezTo>
                    <a:pt x="2255264" y="7980563"/>
                    <a:pt x="2318385" y="8014439"/>
                    <a:pt x="2315937" y="7907543"/>
                  </a:cubicBezTo>
                  <a:cubicBezTo>
                    <a:pt x="2306266" y="7486785"/>
                    <a:pt x="2308665" y="7532877"/>
                    <a:pt x="2327784" y="7532877"/>
                  </a:cubicBezTo>
                  <a:close/>
                  <a:moveTo>
                    <a:pt x="2708714" y="6585500"/>
                  </a:moveTo>
                  <a:cubicBezTo>
                    <a:pt x="3107255" y="6586292"/>
                    <a:pt x="2927240" y="6585550"/>
                    <a:pt x="3099908" y="6586836"/>
                  </a:cubicBezTo>
                  <a:cubicBezTo>
                    <a:pt x="3114131" y="7109694"/>
                    <a:pt x="3112993" y="7037540"/>
                    <a:pt x="3069584" y="7036501"/>
                  </a:cubicBezTo>
                  <a:cubicBezTo>
                    <a:pt x="2639112" y="7026067"/>
                    <a:pt x="2713760" y="7085881"/>
                    <a:pt x="2712548" y="6895012"/>
                  </a:cubicBezTo>
                  <a:cubicBezTo>
                    <a:pt x="2711756" y="6765317"/>
                    <a:pt x="2710445" y="6730205"/>
                    <a:pt x="2708714" y="6585500"/>
                  </a:cubicBezTo>
                  <a:close/>
                  <a:moveTo>
                    <a:pt x="2772825" y="7058434"/>
                  </a:moveTo>
                  <a:cubicBezTo>
                    <a:pt x="3141561" y="7054948"/>
                    <a:pt x="3105870" y="7062267"/>
                    <a:pt x="3105919" y="7064072"/>
                  </a:cubicBezTo>
                  <a:cubicBezTo>
                    <a:pt x="3113933" y="7576248"/>
                    <a:pt x="3140423" y="7509880"/>
                    <a:pt x="3069288" y="7510547"/>
                  </a:cubicBezTo>
                  <a:cubicBezTo>
                    <a:pt x="2970648" y="7511339"/>
                    <a:pt x="2984301" y="7511141"/>
                    <a:pt x="2723357" y="7511363"/>
                  </a:cubicBezTo>
                  <a:cubicBezTo>
                    <a:pt x="2711979" y="6986577"/>
                    <a:pt x="2692761" y="7059300"/>
                    <a:pt x="2772825" y="7058434"/>
                  </a:cubicBezTo>
                  <a:close/>
                  <a:moveTo>
                    <a:pt x="3117247" y="7533148"/>
                  </a:moveTo>
                  <a:cubicBezTo>
                    <a:pt x="3123728" y="7877698"/>
                    <a:pt x="3122021" y="7846986"/>
                    <a:pt x="3123628" y="7983333"/>
                  </a:cubicBezTo>
                  <a:cubicBezTo>
                    <a:pt x="2703767" y="7980737"/>
                    <a:pt x="3042427" y="7983555"/>
                    <a:pt x="2730356" y="7980934"/>
                  </a:cubicBezTo>
                  <a:cubicBezTo>
                    <a:pt x="2729219" y="7860191"/>
                    <a:pt x="2730653" y="7825919"/>
                    <a:pt x="2723876" y="7534335"/>
                  </a:cubicBezTo>
                  <a:cubicBezTo>
                    <a:pt x="3101516" y="7534014"/>
                    <a:pt x="2950787" y="7534236"/>
                    <a:pt x="3117247" y="7533148"/>
                  </a:cubicBezTo>
                  <a:close/>
                  <a:moveTo>
                    <a:pt x="3120215" y="6586960"/>
                  </a:moveTo>
                  <a:cubicBezTo>
                    <a:pt x="3352889" y="6588345"/>
                    <a:pt x="3340942" y="6584858"/>
                    <a:pt x="3512745" y="6584808"/>
                  </a:cubicBezTo>
                  <a:cubicBezTo>
                    <a:pt x="3511855" y="6934403"/>
                    <a:pt x="3530875" y="7035586"/>
                    <a:pt x="3514427" y="7035586"/>
                  </a:cubicBezTo>
                  <a:cubicBezTo>
                    <a:pt x="3369164" y="7035586"/>
                    <a:pt x="3281506" y="7040062"/>
                    <a:pt x="3125805" y="7037663"/>
                  </a:cubicBezTo>
                  <a:cubicBezTo>
                    <a:pt x="3123802" y="6897213"/>
                    <a:pt x="3125583" y="6783146"/>
                    <a:pt x="3120215" y="6586960"/>
                  </a:cubicBezTo>
                  <a:close/>
                  <a:moveTo>
                    <a:pt x="3217717" y="7061229"/>
                  </a:moveTo>
                  <a:cubicBezTo>
                    <a:pt x="3545444" y="7061229"/>
                    <a:pt x="3521476" y="7052376"/>
                    <a:pt x="3521650" y="7064023"/>
                  </a:cubicBezTo>
                  <a:cubicBezTo>
                    <a:pt x="3529416" y="7561288"/>
                    <a:pt x="3533003" y="7507803"/>
                    <a:pt x="3514378" y="7507803"/>
                  </a:cubicBezTo>
                  <a:cubicBezTo>
                    <a:pt x="3060482" y="7507803"/>
                    <a:pt x="3137504" y="7545487"/>
                    <a:pt x="3135253" y="7401204"/>
                  </a:cubicBezTo>
                  <a:cubicBezTo>
                    <a:pt x="3128872" y="6991226"/>
                    <a:pt x="3089718" y="7061229"/>
                    <a:pt x="3217717" y="7061229"/>
                  </a:cubicBezTo>
                  <a:close/>
                  <a:moveTo>
                    <a:pt x="3217717" y="7532877"/>
                  </a:moveTo>
                  <a:cubicBezTo>
                    <a:pt x="3581654" y="7532877"/>
                    <a:pt x="3528278" y="7513193"/>
                    <a:pt x="3529663" y="7571500"/>
                  </a:cubicBezTo>
                  <a:cubicBezTo>
                    <a:pt x="3541387" y="8036002"/>
                    <a:pt x="3536515" y="7979995"/>
                    <a:pt x="3514378" y="7979995"/>
                  </a:cubicBezTo>
                  <a:cubicBezTo>
                    <a:pt x="3082372" y="7979995"/>
                    <a:pt x="3144084" y="8016641"/>
                    <a:pt x="3143168" y="7907667"/>
                  </a:cubicBezTo>
                  <a:cubicBezTo>
                    <a:pt x="3139532" y="7465791"/>
                    <a:pt x="3112869" y="7532877"/>
                    <a:pt x="3217717" y="7532877"/>
                  </a:cubicBezTo>
                  <a:close/>
                  <a:moveTo>
                    <a:pt x="3217717" y="8006551"/>
                  </a:moveTo>
                  <a:cubicBezTo>
                    <a:pt x="3588654" y="8006551"/>
                    <a:pt x="3533868" y="7973837"/>
                    <a:pt x="3535476" y="8076826"/>
                  </a:cubicBezTo>
                  <a:cubicBezTo>
                    <a:pt x="3542228" y="8508020"/>
                    <a:pt x="3560210" y="8454585"/>
                    <a:pt x="3514403" y="8454585"/>
                  </a:cubicBezTo>
                  <a:cubicBezTo>
                    <a:pt x="3092167" y="8454585"/>
                    <a:pt x="3149476" y="8467369"/>
                    <a:pt x="3148610" y="8414057"/>
                  </a:cubicBezTo>
                  <a:cubicBezTo>
                    <a:pt x="3140992" y="7927128"/>
                    <a:pt x="3126720" y="8006551"/>
                    <a:pt x="3217717" y="8006551"/>
                  </a:cubicBezTo>
                  <a:close/>
                  <a:moveTo>
                    <a:pt x="3541907" y="7063627"/>
                  </a:moveTo>
                  <a:cubicBezTo>
                    <a:pt x="3541734" y="7051782"/>
                    <a:pt x="3533745" y="7063034"/>
                    <a:pt x="3932829" y="7061254"/>
                  </a:cubicBezTo>
                  <a:cubicBezTo>
                    <a:pt x="3935303" y="7226357"/>
                    <a:pt x="3934412" y="7351106"/>
                    <a:pt x="3938617" y="7510547"/>
                  </a:cubicBezTo>
                  <a:cubicBezTo>
                    <a:pt x="3717568" y="7513020"/>
                    <a:pt x="3676238" y="7508421"/>
                    <a:pt x="3548486" y="7507877"/>
                  </a:cubicBezTo>
                  <a:cubicBezTo>
                    <a:pt x="3545468" y="7366832"/>
                    <a:pt x="3544479" y="7228236"/>
                    <a:pt x="3541907" y="7063627"/>
                  </a:cubicBezTo>
                  <a:close/>
                  <a:moveTo>
                    <a:pt x="3959567" y="6589606"/>
                  </a:moveTo>
                  <a:cubicBezTo>
                    <a:pt x="4092537" y="6589432"/>
                    <a:pt x="3996717" y="6589432"/>
                    <a:pt x="4337677" y="6589482"/>
                  </a:cubicBezTo>
                  <a:cubicBezTo>
                    <a:pt x="4342030" y="6905521"/>
                    <a:pt x="4343465" y="6868702"/>
                    <a:pt x="4346334" y="7037614"/>
                  </a:cubicBezTo>
                  <a:cubicBezTo>
                    <a:pt x="4032532" y="7037811"/>
                    <a:pt x="4021303" y="7037762"/>
                    <a:pt x="3952740" y="7038158"/>
                  </a:cubicBezTo>
                  <a:cubicBezTo>
                    <a:pt x="3944627" y="6537975"/>
                    <a:pt x="3935772" y="6589655"/>
                    <a:pt x="3959567" y="6589606"/>
                  </a:cubicBezTo>
                  <a:close/>
                  <a:moveTo>
                    <a:pt x="3959591" y="7061130"/>
                  </a:moveTo>
                  <a:cubicBezTo>
                    <a:pt x="4045023" y="7060685"/>
                    <a:pt x="4043687" y="7060783"/>
                    <a:pt x="4346680" y="7060561"/>
                  </a:cubicBezTo>
                  <a:cubicBezTo>
                    <a:pt x="4346705" y="7062613"/>
                    <a:pt x="4352592" y="7449694"/>
                    <a:pt x="4352987" y="7507259"/>
                  </a:cubicBezTo>
                  <a:cubicBezTo>
                    <a:pt x="4351107" y="7507259"/>
                    <a:pt x="3960655" y="7510276"/>
                    <a:pt x="3958874" y="7510300"/>
                  </a:cubicBezTo>
                  <a:cubicBezTo>
                    <a:pt x="3958849" y="7508545"/>
                    <a:pt x="3948288" y="7061204"/>
                    <a:pt x="3959591" y="7061130"/>
                  </a:cubicBezTo>
                  <a:close/>
                  <a:moveTo>
                    <a:pt x="3959690" y="7533272"/>
                  </a:moveTo>
                  <a:cubicBezTo>
                    <a:pt x="4416084" y="7527733"/>
                    <a:pt x="4353136" y="7518040"/>
                    <a:pt x="4353259" y="7570264"/>
                  </a:cubicBezTo>
                  <a:cubicBezTo>
                    <a:pt x="4354273" y="8056526"/>
                    <a:pt x="4392265" y="7983753"/>
                    <a:pt x="4256376" y="7982121"/>
                  </a:cubicBezTo>
                  <a:cubicBezTo>
                    <a:pt x="4162386" y="7980860"/>
                    <a:pt x="4059962" y="7980737"/>
                    <a:pt x="3967086" y="7982344"/>
                  </a:cubicBezTo>
                  <a:cubicBezTo>
                    <a:pt x="3966443" y="7920155"/>
                    <a:pt x="3963252" y="7533222"/>
                    <a:pt x="3959690" y="7533272"/>
                  </a:cubicBezTo>
                  <a:close/>
                  <a:moveTo>
                    <a:pt x="4358280" y="8005933"/>
                  </a:moveTo>
                  <a:cubicBezTo>
                    <a:pt x="4360828" y="8188173"/>
                    <a:pt x="4361966" y="8208202"/>
                    <a:pt x="4365973" y="8452904"/>
                  </a:cubicBezTo>
                  <a:cubicBezTo>
                    <a:pt x="4087640" y="8452953"/>
                    <a:pt x="4052666" y="8452507"/>
                    <a:pt x="3972874" y="8454461"/>
                  </a:cubicBezTo>
                  <a:cubicBezTo>
                    <a:pt x="3971884" y="8401495"/>
                    <a:pt x="3967358" y="8007194"/>
                    <a:pt x="3967333" y="8005340"/>
                  </a:cubicBezTo>
                  <a:cubicBezTo>
                    <a:pt x="4139012" y="8002323"/>
                    <a:pt x="4251355" y="8005587"/>
                    <a:pt x="4358280" y="8005933"/>
                  </a:cubicBezTo>
                  <a:close/>
                  <a:moveTo>
                    <a:pt x="4357959" y="6589507"/>
                  </a:moveTo>
                  <a:cubicBezTo>
                    <a:pt x="4586675" y="6589531"/>
                    <a:pt x="4564118" y="6584536"/>
                    <a:pt x="4747817" y="6585723"/>
                  </a:cubicBezTo>
                  <a:cubicBezTo>
                    <a:pt x="4749104" y="6684558"/>
                    <a:pt x="4750786" y="6796647"/>
                    <a:pt x="4753259" y="6895408"/>
                  </a:cubicBezTo>
                  <a:cubicBezTo>
                    <a:pt x="4757736" y="7081035"/>
                    <a:pt x="4831097" y="7037589"/>
                    <a:pt x="4404632" y="7037589"/>
                  </a:cubicBezTo>
                  <a:cubicBezTo>
                    <a:pt x="4353334" y="7037614"/>
                    <a:pt x="4365107" y="7110980"/>
                    <a:pt x="4357959" y="6589507"/>
                  </a:cubicBezTo>
                  <a:close/>
                  <a:moveTo>
                    <a:pt x="4404632" y="7060536"/>
                  </a:moveTo>
                  <a:cubicBezTo>
                    <a:pt x="4406833" y="7060536"/>
                    <a:pt x="4756598" y="7060907"/>
                    <a:pt x="4756648" y="7064023"/>
                  </a:cubicBezTo>
                  <a:cubicBezTo>
                    <a:pt x="4764736" y="7579512"/>
                    <a:pt x="4784993" y="7509213"/>
                    <a:pt x="4701367" y="7509213"/>
                  </a:cubicBezTo>
                  <a:cubicBezTo>
                    <a:pt x="4560407" y="7509213"/>
                    <a:pt x="4550909" y="7507160"/>
                    <a:pt x="4404632" y="7507160"/>
                  </a:cubicBezTo>
                  <a:cubicBezTo>
                    <a:pt x="4364687" y="7507160"/>
                    <a:pt x="4374011" y="7528475"/>
                    <a:pt x="4372008" y="7401204"/>
                  </a:cubicBezTo>
                  <a:cubicBezTo>
                    <a:pt x="4365651" y="6994514"/>
                    <a:pt x="4351231" y="7060586"/>
                    <a:pt x="4404632" y="7060536"/>
                  </a:cubicBezTo>
                  <a:close/>
                  <a:moveTo>
                    <a:pt x="4404632" y="7530131"/>
                  </a:moveTo>
                  <a:cubicBezTo>
                    <a:pt x="4820981" y="7530131"/>
                    <a:pt x="4763227" y="7524617"/>
                    <a:pt x="4763598" y="7570412"/>
                  </a:cubicBezTo>
                  <a:cubicBezTo>
                    <a:pt x="4764513" y="7678990"/>
                    <a:pt x="4764934" y="7696348"/>
                    <a:pt x="4769584" y="7983530"/>
                  </a:cubicBezTo>
                  <a:cubicBezTo>
                    <a:pt x="4686873" y="7984544"/>
                    <a:pt x="4627066" y="7983431"/>
                    <a:pt x="4378241" y="7983036"/>
                  </a:cubicBezTo>
                  <a:cubicBezTo>
                    <a:pt x="4371612" y="7473110"/>
                    <a:pt x="4360234" y="7530131"/>
                    <a:pt x="4404632" y="7530131"/>
                  </a:cubicBezTo>
                  <a:close/>
                  <a:moveTo>
                    <a:pt x="4404632" y="8006007"/>
                  </a:moveTo>
                  <a:cubicBezTo>
                    <a:pt x="4523010" y="8006007"/>
                    <a:pt x="4678810" y="8007590"/>
                    <a:pt x="4769955" y="8006477"/>
                  </a:cubicBezTo>
                  <a:cubicBezTo>
                    <a:pt x="4778587" y="8537990"/>
                    <a:pt x="4797929" y="8455425"/>
                    <a:pt x="4701342" y="8455425"/>
                  </a:cubicBezTo>
                  <a:cubicBezTo>
                    <a:pt x="4332878" y="8455425"/>
                    <a:pt x="4386353" y="8462769"/>
                    <a:pt x="4385611" y="8414057"/>
                  </a:cubicBezTo>
                  <a:cubicBezTo>
                    <a:pt x="4378241" y="7943003"/>
                    <a:pt x="4367135" y="8006007"/>
                    <a:pt x="4404632" y="8006007"/>
                  </a:cubicBezTo>
                  <a:close/>
                  <a:moveTo>
                    <a:pt x="4776880" y="7063627"/>
                  </a:moveTo>
                  <a:cubicBezTo>
                    <a:pt x="4776806" y="7059547"/>
                    <a:pt x="4982940" y="7057865"/>
                    <a:pt x="5146061" y="7059646"/>
                  </a:cubicBezTo>
                  <a:cubicBezTo>
                    <a:pt x="5176039" y="7059968"/>
                    <a:pt x="5169484" y="7008535"/>
                    <a:pt x="5175643" y="7401674"/>
                  </a:cubicBezTo>
                  <a:cubicBezTo>
                    <a:pt x="5177820" y="7540023"/>
                    <a:pt x="5245987" y="7507333"/>
                    <a:pt x="4849549" y="7508915"/>
                  </a:cubicBezTo>
                  <a:cubicBezTo>
                    <a:pt x="4759443" y="7509262"/>
                    <a:pt x="4785018" y="7582924"/>
                    <a:pt x="4776880" y="7063627"/>
                  </a:cubicBezTo>
                  <a:close/>
                  <a:moveTo>
                    <a:pt x="4849648" y="7531912"/>
                  </a:moveTo>
                  <a:cubicBezTo>
                    <a:pt x="5228995" y="7530379"/>
                    <a:pt x="5177746" y="7521774"/>
                    <a:pt x="5178809" y="7570437"/>
                  </a:cubicBezTo>
                  <a:cubicBezTo>
                    <a:pt x="5189272" y="8047995"/>
                    <a:pt x="5191968" y="7982863"/>
                    <a:pt x="5146358" y="7981676"/>
                  </a:cubicBezTo>
                  <a:cubicBezTo>
                    <a:pt x="5049252" y="7979006"/>
                    <a:pt x="4950390" y="7978882"/>
                    <a:pt x="4849326" y="7981775"/>
                  </a:cubicBezTo>
                  <a:cubicBezTo>
                    <a:pt x="4769955" y="7983951"/>
                    <a:pt x="4790484" y="8024701"/>
                    <a:pt x="4785859" y="7738879"/>
                  </a:cubicBezTo>
                  <a:cubicBezTo>
                    <a:pt x="4781976" y="7490222"/>
                    <a:pt x="4768372" y="7532258"/>
                    <a:pt x="4849648" y="7531912"/>
                  </a:cubicBezTo>
                  <a:close/>
                  <a:moveTo>
                    <a:pt x="4849871" y="8004746"/>
                  </a:moveTo>
                  <a:cubicBezTo>
                    <a:pt x="4956079" y="8001829"/>
                    <a:pt x="5045023" y="8002002"/>
                    <a:pt x="5145888" y="8004647"/>
                  </a:cubicBezTo>
                  <a:cubicBezTo>
                    <a:pt x="5193056" y="8005933"/>
                    <a:pt x="5182668" y="7991196"/>
                    <a:pt x="5184003" y="8076802"/>
                  </a:cubicBezTo>
                  <a:cubicBezTo>
                    <a:pt x="5190880" y="8515315"/>
                    <a:pt x="5204632" y="8456538"/>
                    <a:pt x="5146185" y="8456316"/>
                  </a:cubicBezTo>
                  <a:cubicBezTo>
                    <a:pt x="4741807" y="8454684"/>
                    <a:pt x="4797682" y="8469396"/>
                    <a:pt x="4796816" y="8414032"/>
                  </a:cubicBezTo>
                  <a:cubicBezTo>
                    <a:pt x="4789198" y="7943843"/>
                    <a:pt x="4766393" y="8007145"/>
                    <a:pt x="4849871" y="8004746"/>
                  </a:cubicBezTo>
                  <a:close/>
                  <a:moveTo>
                    <a:pt x="5188678" y="7063627"/>
                  </a:moveTo>
                  <a:cubicBezTo>
                    <a:pt x="5188629" y="7060042"/>
                    <a:pt x="5581035" y="7057297"/>
                    <a:pt x="5582865" y="7057297"/>
                  </a:cubicBezTo>
                  <a:cubicBezTo>
                    <a:pt x="5586180" y="7259936"/>
                    <a:pt x="5580911" y="7254027"/>
                    <a:pt x="5586971" y="7508223"/>
                  </a:cubicBezTo>
                  <a:cubicBezTo>
                    <a:pt x="5119250" y="7508322"/>
                    <a:pt x="5198151" y="7546006"/>
                    <a:pt x="5195876" y="7401253"/>
                  </a:cubicBezTo>
                  <a:cubicBezTo>
                    <a:pt x="5193254" y="7232366"/>
                    <a:pt x="5191300" y="7231525"/>
                    <a:pt x="5188678" y="7063627"/>
                  </a:cubicBezTo>
                  <a:close/>
                  <a:moveTo>
                    <a:pt x="5294491" y="8006650"/>
                  </a:moveTo>
                  <a:cubicBezTo>
                    <a:pt x="5654817" y="8006650"/>
                    <a:pt x="5593575" y="7976829"/>
                    <a:pt x="5595133" y="8076876"/>
                  </a:cubicBezTo>
                  <a:cubicBezTo>
                    <a:pt x="5601688" y="8497981"/>
                    <a:pt x="5614674" y="8455475"/>
                    <a:pt x="5591250" y="8455475"/>
                  </a:cubicBezTo>
                  <a:cubicBezTo>
                    <a:pt x="5150860" y="8455475"/>
                    <a:pt x="5210172" y="8474095"/>
                    <a:pt x="5209207" y="8414057"/>
                  </a:cubicBezTo>
                  <a:cubicBezTo>
                    <a:pt x="5201639" y="7929156"/>
                    <a:pt x="5178314" y="8006650"/>
                    <a:pt x="5294491" y="8006650"/>
                  </a:cubicBezTo>
                  <a:close/>
                  <a:moveTo>
                    <a:pt x="5603123" y="7057297"/>
                  </a:moveTo>
                  <a:cubicBezTo>
                    <a:pt x="5604879" y="7057297"/>
                    <a:pt x="5994564" y="7058953"/>
                    <a:pt x="5994638" y="7064023"/>
                  </a:cubicBezTo>
                  <a:cubicBezTo>
                    <a:pt x="5998596" y="7327492"/>
                    <a:pt x="5999808" y="7413468"/>
                    <a:pt x="6001490" y="7511363"/>
                  </a:cubicBezTo>
                  <a:cubicBezTo>
                    <a:pt x="5720733" y="7513416"/>
                    <a:pt x="5786575" y="7508545"/>
                    <a:pt x="5607278" y="7508223"/>
                  </a:cubicBezTo>
                  <a:cubicBezTo>
                    <a:pt x="5601020" y="7249428"/>
                    <a:pt x="5606462" y="7265031"/>
                    <a:pt x="5603123" y="7057297"/>
                  </a:cubicBezTo>
                  <a:close/>
                  <a:moveTo>
                    <a:pt x="6001885" y="7534384"/>
                  </a:moveTo>
                  <a:cubicBezTo>
                    <a:pt x="6007228" y="7837219"/>
                    <a:pt x="6000525" y="7461316"/>
                    <a:pt x="6009553" y="7982344"/>
                  </a:cubicBezTo>
                  <a:cubicBezTo>
                    <a:pt x="5930355" y="7982641"/>
                    <a:pt x="5832952" y="7982665"/>
                    <a:pt x="5739704" y="7982047"/>
                  </a:cubicBezTo>
                  <a:cubicBezTo>
                    <a:pt x="5570078" y="7980934"/>
                    <a:pt x="5622860" y="8065576"/>
                    <a:pt x="5608935" y="7569250"/>
                  </a:cubicBezTo>
                  <a:cubicBezTo>
                    <a:pt x="5607179" y="7508322"/>
                    <a:pt x="5553036" y="7537426"/>
                    <a:pt x="6001885" y="7534384"/>
                  </a:cubicBezTo>
                  <a:close/>
                  <a:moveTo>
                    <a:pt x="6008292" y="6726100"/>
                  </a:moveTo>
                  <a:cubicBezTo>
                    <a:pt x="6005744" y="6563147"/>
                    <a:pt x="5996840" y="6588072"/>
                    <a:pt x="6036514" y="6587652"/>
                  </a:cubicBezTo>
                  <a:cubicBezTo>
                    <a:pt x="6124295" y="6586712"/>
                    <a:pt x="6130602" y="6586885"/>
                    <a:pt x="6398893" y="6586737"/>
                  </a:cubicBezTo>
                  <a:cubicBezTo>
                    <a:pt x="6404112" y="7112884"/>
                    <a:pt x="6434732" y="7037886"/>
                    <a:pt x="6333372" y="7036526"/>
                  </a:cubicBezTo>
                  <a:cubicBezTo>
                    <a:pt x="6254001" y="7035462"/>
                    <a:pt x="6162509" y="7035042"/>
                    <a:pt x="6036340" y="7036229"/>
                  </a:cubicBezTo>
                  <a:cubicBezTo>
                    <a:pt x="6007030" y="7036526"/>
                    <a:pt x="6013808" y="7078686"/>
                    <a:pt x="6008292" y="6726100"/>
                  </a:cubicBezTo>
                  <a:close/>
                  <a:moveTo>
                    <a:pt x="6036489" y="7059250"/>
                  </a:moveTo>
                  <a:cubicBezTo>
                    <a:pt x="6439011" y="7055442"/>
                    <a:pt x="6406782" y="7061970"/>
                    <a:pt x="6406807" y="7064047"/>
                  </a:cubicBezTo>
                  <a:cubicBezTo>
                    <a:pt x="6414970" y="7585866"/>
                    <a:pt x="6442944" y="7511462"/>
                    <a:pt x="6333248" y="7510869"/>
                  </a:cubicBezTo>
                  <a:cubicBezTo>
                    <a:pt x="6250241" y="7510424"/>
                    <a:pt x="6138814" y="7510300"/>
                    <a:pt x="6036315" y="7511116"/>
                  </a:cubicBezTo>
                  <a:cubicBezTo>
                    <a:pt x="6016949" y="7511264"/>
                    <a:pt x="6021920" y="7527931"/>
                    <a:pt x="6019942" y="7401278"/>
                  </a:cubicBezTo>
                  <a:cubicBezTo>
                    <a:pt x="6014129" y="7012961"/>
                    <a:pt x="6006338" y="7059522"/>
                    <a:pt x="6036489" y="7059250"/>
                  </a:cubicBezTo>
                  <a:close/>
                  <a:moveTo>
                    <a:pt x="6778338" y="6089521"/>
                  </a:moveTo>
                  <a:cubicBezTo>
                    <a:pt x="6356053" y="6089521"/>
                    <a:pt x="6410889" y="6114150"/>
                    <a:pt x="6409899" y="6051046"/>
                  </a:cubicBezTo>
                  <a:cubicBezTo>
                    <a:pt x="6402281" y="5564685"/>
                    <a:pt x="6383904" y="5643343"/>
                    <a:pt x="6481604" y="5643343"/>
                  </a:cubicBezTo>
                  <a:cubicBezTo>
                    <a:pt x="6849078" y="5643343"/>
                    <a:pt x="6797062" y="5616959"/>
                    <a:pt x="6798571" y="5713964"/>
                  </a:cubicBezTo>
                  <a:cubicBezTo>
                    <a:pt x="6805348" y="6147730"/>
                    <a:pt x="6806609" y="6089521"/>
                    <a:pt x="6778338" y="6089521"/>
                  </a:cubicBezTo>
                  <a:close/>
                  <a:moveTo>
                    <a:pt x="6778338" y="5619480"/>
                  </a:moveTo>
                  <a:cubicBezTo>
                    <a:pt x="6337502" y="5619480"/>
                    <a:pt x="6404384" y="5644381"/>
                    <a:pt x="6402429" y="5544829"/>
                  </a:cubicBezTo>
                  <a:cubicBezTo>
                    <a:pt x="6393525" y="5096672"/>
                    <a:pt x="6376731" y="5168010"/>
                    <a:pt x="6481604" y="5168010"/>
                  </a:cubicBezTo>
                  <a:cubicBezTo>
                    <a:pt x="6836488" y="5168010"/>
                    <a:pt x="6789740" y="5150207"/>
                    <a:pt x="6789988" y="5207648"/>
                  </a:cubicBezTo>
                  <a:cubicBezTo>
                    <a:pt x="6791942" y="5668614"/>
                    <a:pt x="6809652" y="5619480"/>
                    <a:pt x="6778338" y="5619480"/>
                  </a:cubicBezTo>
                  <a:close/>
                  <a:moveTo>
                    <a:pt x="6778338" y="5144544"/>
                  </a:moveTo>
                  <a:cubicBezTo>
                    <a:pt x="6317543" y="5144544"/>
                    <a:pt x="6396889" y="5177555"/>
                    <a:pt x="6394713" y="5038687"/>
                  </a:cubicBezTo>
                  <a:cubicBezTo>
                    <a:pt x="6387193" y="4569413"/>
                    <a:pt x="6389741" y="4731005"/>
                    <a:pt x="6389221" y="4696115"/>
                  </a:cubicBezTo>
                  <a:cubicBezTo>
                    <a:pt x="6449251" y="4695893"/>
                    <a:pt x="6496048" y="4695967"/>
                    <a:pt x="6778338" y="4696016"/>
                  </a:cubicBezTo>
                  <a:cubicBezTo>
                    <a:pt x="6780070" y="4696016"/>
                    <a:pt x="6798992" y="5144544"/>
                    <a:pt x="6778338" y="5144544"/>
                  </a:cubicBezTo>
                  <a:close/>
                  <a:moveTo>
                    <a:pt x="6778338" y="4673070"/>
                  </a:moveTo>
                  <a:cubicBezTo>
                    <a:pt x="6503345" y="4673020"/>
                    <a:pt x="6449623" y="4672946"/>
                    <a:pt x="6388851" y="4673168"/>
                  </a:cubicBezTo>
                  <a:cubicBezTo>
                    <a:pt x="6386303" y="4525003"/>
                    <a:pt x="6381381" y="4435292"/>
                    <a:pt x="6380243" y="4225333"/>
                  </a:cubicBezTo>
                  <a:cubicBezTo>
                    <a:pt x="6382840" y="4225333"/>
                    <a:pt x="6770052" y="4224690"/>
                    <a:pt x="6773119" y="4224690"/>
                  </a:cubicBezTo>
                  <a:cubicBezTo>
                    <a:pt x="6775445" y="4335740"/>
                    <a:pt x="6780441" y="4673070"/>
                    <a:pt x="6778338" y="4673070"/>
                  </a:cubicBezTo>
                  <a:close/>
                  <a:moveTo>
                    <a:pt x="6380120" y="4202337"/>
                  </a:moveTo>
                  <a:cubicBezTo>
                    <a:pt x="6380120" y="4200111"/>
                    <a:pt x="6376063" y="3755292"/>
                    <a:pt x="6376038" y="3753413"/>
                  </a:cubicBezTo>
                  <a:cubicBezTo>
                    <a:pt x="6620090" y="3755268"/>
                    <a:pt x="6604087" y="3750569"/>
                    <a:pt x="6764116" y="3750273"/>
                  </a:cubicBezTo>
                  <a:cubicBezTo>
                    <a:pt x="6764141" y="3752028"/>
                    <a:pt x="6772476" y="4192989"/>
                    <a:pt x="6772526" y="4195586"/>
                  </a:cubicBezTo>
                  <a:cubicBezTo>
                    <a:pt x="6772699" y="4204834"/>
                    <a:pt x="6813782" y="4201793"/>
                    <a:pt x="6380120" y="4202337"/>
                  </a:cubicBezTo>
                  <a:close/>
                  <a:moveTo>
                    <a:pt x="6375742" y="3730441"/>
                  </a:moveTo>
                  <a:cubicBezTo>
                    <a:pt x="6373021" y="3535591"/>
                    <a:pt x="6369880" y="3536876"/>
                    <a:pt x="6365922" y="3279317"/>
                  </a:cubicBezTo>
                  <a:cubicBezTo>
                    <a:pt x="6433124" y="3278056"/>
                    <a:pt x="6523478" y="3277834"/>
                    <a:pt x="6629786" y="3279688"/>
                  </a:cubicBezTo>
                  <a:cubicBezTo>
                    <a:pt x="6797210" y="3282606"/>
                    <a:pt x="6755163" y="3195616"/>
                    <a:pt x="6763127" y="3689444"/>
                  </a:cubicBezTo>
                  <a:cubicBezTo>
                    <a:pt x="6763745" y="3730886"/>
                    <a:pt x="6829043" y="3733977"/>
                    <a:pt x="6375742" y="3730441"/>
                  </a:cubicBezTo>
                  <a:close/>
                  <a:moveTo>
                    <a:pt x="6365551" y="3256321"/>
                  </a:moveTo>
                  <a:cubicBezTo>
                    <a:pt x="6361000" y="2960855"/>
                    <a:pt x="6360456" y="2948294"/>
                    <a:pt x="6360678" y="2845774"/>
                  </a:cubicBezTo>
                  <a:cubicBezTo>
                    <a:pt x="6360777" y="2796715"/>
                    <a:pt x="6295727" y="2807051"/>
                    <a:pt x="6751032" y="2806359"/>
                  </a:cubicBezTo>
                  <a:cubicBezTo>
                    <a:pt x="6753357" y="3077469"/>
                    <a:pt x="6755707" y="3134885"/>
                    <a:pt x="6758106" y="3257977"/>
                  </a:cubicBezTo>
                  <a:cubicBezTo>
                    <a:pt x="6626001" y="3257755"/>
                    <a:pt x="6528994" y="3253230"/>
                    <a:pt x="6365551" y="3256321"/>
                  </a:cubicBezTo>
                  <a:close/>
                  <a:moveTo>
                    <a:pt x="6360678" y="2784302"/>
                  </a:moveTo>
                  <a:cubicBezTo>
                    <a:pt x="6359813" y="2560965"/>
                    <a:pt x="6353382" y="2521229"/>
                    <a:pt x="6350488" y="2334810"/>
                  </a:cubicBezTo>
                  <a:cubicBezTo>
                    <a:pt x="6789939" y="2334563"/>
                    <a:pt x="6746011" y="2332263"/>
                    <a:pt x="6746159" y="2340003"/>
                  </a:cubicBezTo>
                  <a:cubicBezTo>
                    <a:pt x="6746555" y="2366535"/>
                    <a:pt x="6745392" y="2248116"/>
                    <a:pt x="6750834" y="2783412"/>
                  </a:cubicBezTo>
                  <a:cubicBezTo>
                    <a:pt x="6623527" y="2783585"/>
                    <a:pt x="6522118" y="2786058"/>
                    <a:pt x="6360678" y="2784302"/>
                  </a:cubicBezTo>
                  <a:close/>
                  <a:moveTo>
                    <a:pt x="6350167" y="2311740"/>
                  </a:moveTo>
                  <a:cubicBezTo>
                    <a:pt x="6348583" y="2190329"/>
                    <a:pt x="6352145" y="2044982"/>
                    <a:pt x="6345245" y="1862173"/>
                  </a:cubicBezTo>
                  <a:cubicBezTo>
                    <a:pt x="6528722" y="1867341"/>
                    <a:pt x="6633569" y="1860640"/>
                    <a:pt x="6736463" y="1859972"/>
                  </a:cubicBezTo>
                  <a:cubicBezTo>
                    <a:pt x="6741188" y="2156502"/>
                    <a:pt x="6744032" y="2215130"/>
                    <a:pt x="6745714" y="2311616"/>
                  </a:cubicBezTo>
                  <a:lnTo>
                    <a:pt x="6350167" y="2311740"/>
                  </a:lnTo>
                  <a:close/>
                  <a:moveTo>
                    <a:pt x="6333298" y="2783981"/>
                  </a:moveTo>
                  <a:cubicBezTo>
                    <a:pt x="5869657" y="2778368"/>
                    <a:pt x="5946160" y="2826017"/>
                    <a:pt x="5943835" y="2676887"/>
                  </a:cubicBezTo>
                  <a:cubicBezTo>
                    <a:pt x="5941238" y="2512055"/>
                    <a:pt x="5942845" y="2507060"/>
                    <a:pt x="5940223" y="2339657"/>
                  </a:cubicBezTo>
                  <a:cubicBezTo>
                    <a:pt x="5940051" y="2328109"/>
                    <a:pt x="5901416" y="2334662"/>
                    <a:pt x="6330231" y="2334810"/>
                  </a:cubicBezTo>
                  <a:cubicBezTo>
                    <a:pt x="6332680" y="2505354"/>
                    <a:pt x="6348188" y="2784178"/>
                    <a:pt x="6333298" y="2783981"/>
                  </a:cubicBezTo>
                  <a:close/>
                  <a:moveTo>
                    <a:pt x="5933743" y="3278501"/>
                  </a:moveTo>
                  <a:cubicBezTo>
                    <a:pt x="5934955" y="3381169"/>
                    <a:pt x="5936588" y="3455474"/>
                    <a:pt x="5941089" y="3726831"/>
                  </a:cubicBezTo>
                  <a:cubicBezTo>
                    <a:pt x="5884250" y="3726510"/>
                    <a:pt x="5551503" y="3727351"/>
                    <a:pt x="5549672" y="3727351"/>
                  </a:cubicBezTo>
                  <a:cubicBezTo>
                    <a:pt x="5545962" y="3478916"/>
                    <a:pt x="5548435" y="3517663"/>
                    <a:pt x="5544256" y="3280875"/>
                  </a:cubicBezTo>
                  <a:cubicBezTo>
                    <a:pt x="5755089" y="3281147"/>
                    <a:pt x="5766615" y="3277586"/>
                    <a:pt x="5933743" y="3278501"/>
                  </a:cubicBezTo>
                  <a:close/>
                  <a:moveTo>
                    <a:pt x="5888034" y="3255431"/>
                  </a:moveTo>
                  <a:cubicBezTo>
                    <a:pt x="5482297" y="3255431"/>
                    <a:pt x="5544453" y="3283051"/>
                    <a:pt x="5542351" y="3182856"/>
                  </a:cubicBezTo>
                  <a:cubicBezTo>
                    <a:pt x="5533224" y="2745629"/>
                    <a:pt x="5519893" y="2808733"/>
                    <a:pt x="5591250" y="2808733"/>
                  </a:cubicBezTo>
                  <a:cubicBezTo>
                    <a:pt x="5978388" y="2808733"/>
                    <a:pt x="5925878" y="2794861"/>
                    <a:pt x="5927362" y="2846120"/>
                  </a:cubicBezTo>
                  <a:cubicBezTo>
                    <a:pt x="5941312" y="3321724"/>
                    <a:pt x="5939086" y="3255431"/>
                    <a:pt x="5888034" y="3255431"/>
                  </a:cubicBezTo>
                  <a:close/>
                  <a:moveTo>
                    <a:pt x="5888034" y="2785489"/>
                  </a:moveTo>
                  <a:cubicBezTo>
                    <a:pt x="5464117" y="2785489"/>
                    <a:pt x="5536984" y="2816670"/>
                    <a:pt x="5534782" y="2676838"/>
                  </a:cubicBezTo>
                  <a:cubicBezTo>
                    <a:pt x="5528376" y="2267255"/>
                    <a:pt x="5499957" y="2335774"/>
                    <a:pt x="5591250" y="2335774"/>
                  </a:cubicBezTo>
                  <a:cubicBezTo>
                    <a:pt x="5948064" y="2335774"/>
                    <a:pt x="5919744" y="2325784"/>
                    <a:pt x="5919966" y="2340077"/>
                  </a:cubicBezTo>
                  <a:cubicBezTo>
                    <a:pt x="5928079" y="2856630"/>
                    <a:pt x="5937676" y="2785489"/>
                    <a:pt x="5888034" y="2785489"/>
                  </a:cubicBezTo>
                  <a:close/>
                  <a:moveTo>
                    <a:pt x="5888034" y="2309910"/>
                  </a:moveTo>
                  <a:cubicBezTo>
                    <a:pt x="5738715" y="2309910"/>
                    <a:pt x="5738616" y="2312803"/>
                    <a:pt x="5591275" y="2312803"/>
                  </a:cubicBezTo>
                  <a:cubicBezTo>
                    <a:pt x="5501119" y="2312803"/>
                    <a:pt x="5527956" y="2381569"/>
                    <a:pt x="5519546" y="1860195"/>
                  </a:cubicBezTo>
                  <a:cubicBezTo>
                    <a:pt x="5663573" y="1858118"/>
                    <a:pt x="5757884" y="1863088"/>
                    <a:pt x="5913412" y="1862643"/>
                  </a:cubicBezTo>
                  <a:cubicBezTo>
                    <a:pt x="5924888" y="2382731"/>
                    <a:pt x="5927609" y="2309910"/>
                    <a:pt x="5888034" y="2309910"/>
                  </a:cubicBezTo>
                  <a:close/>
                  <a:moveTo>
                    <a:pt x="5522069" y="3183400"/>
                  </a:moveTo>
                  <a:cubicBezTo>
                    <a:pt x="5524023" y="3277487"/>
                    <a:pt x="5595777" y="3259634"/>
                    <a:pt x="5146210" y="3256618"/>
                  </a:cubicBezTo>
                  <a:cubicBezTo>
                    <a:pt x="5124295" y="3256469"/>
                    <a:pt x="5132458" y="3307309"/>
                    <a:pt x="5123331" y="2845477"/>
                  </a:cubicBezTo>
                  <a:cubicBezTo>
                    <a:pt x="5122317" y="2794910"/>
                    <a:pt x="5066739" y="2807595"/>
                    <a:pt x="5442895" y="2808584"/>
                  </a:cubicBezTo>
                  <a:cubicBezTo>
                    <a:pt x="5538369" y="2808856"/>
                    <a:pt x="5512818" y="2740584"/>
                    <a:pt x="5522069" y="3183400"/>
                  </a:cubicBezTo>
                  <a:close/>
                  <a:moveTo>
                    <a:pt x="5442871" y="2785588"/>
                  </a:moveTo>
                  <a:cubicBezTo>
                    <a:pt x="5055559" y="2784549"/>
                    <a:pt x="5122440" y="2813901"/>
                    <a:pt x="5120313" y="2676887"/>
                  </a:cubicBezTo>
                  <a:cubicBezTo>
                    <a:pt x="5114154" y="2284564"/>
                    <a:pt x="5099462" y="2336763"/>
                    <a:pt x="5146234" y="2336269"/>
                  </a:cubicBezTo>
                  <a:cubicBezTo>
                    <a:pt x="5539803" y="2332016"/>
                    <a:pt x="5506956" y="2336541"/>
                    <a:pt x="5507006" y="2340052"/>
                  </a:cubicBezTo>
                  <a:cubicBezTo>
                    <a:pt x="5515094" y="2858657"/>
                    <a:pt x="5544973" y="2785860"/>
                    <a:pt x="5442871" y="2785588"/>
                  </a:cubicBezTo>
                  <a:close/>
                  <a:moveTo>
                    <a:pt x="5442871" y="2312654"/>
                  </a:moveTo>
                  <a:cubicBezTo>
                    <a:pt x="5349178" y="2312407"/>
                    <a:pt x="5239729" y="2312283"/>
                    <a:pt x="5146061" y="2313297"/>
                  </a:cubicBezTo>
                  <a:cubicBezTo>
                    <a:pt x="5101936" y="2313767"/>
                    <a:pt x="5112720" y="2383720"/>
                    <a:pt x="5106511" y="1862989"/>
                  </a:cubicBezTo>
                  <a:cubicBezTo>
                    <a:pt x="5424740" y="1865981"/>
                    <a:pt x="5372848" y="1863063"/>
                    <a:pt x="5499264" y="1860541"/>
                  </a:cubicBezTo>
                  <a:cubicBezTo>
                    <a:pt x="5507674" y="2381198"/>
                    <a:pt x="5532037" y="2312753"/>
                    <a:pt x="5442871" y="2312654"/>
                  </a:cubicBezTo>
                  <a:close/>
                  <a:moveTo>
                    <a:pt x="5109208" y="3183400"/>
                  </a:moveTo>
                  <a:cubicBezTo>
                    <a:pt x="5111310" y="3279639"/>
                    <a:pt x="5181480" y="3256321"/>
                    <a:pt x="4718607" y="3256469"/>
                  </a:cubicBezTo>
                  <a:cubicBezTo>
                    <a:pt x="4713907" y="2953560"/>
                    <a:pt x="4714130" y="2945821"/>
                    <a:pt x="4710568" y="2845280"/>
                  </a:cubicBezTo>
                  <a:cubicBezTo>
                    <a:pt x="4708614" y="2790261"/>
                    <a:pt x="4665403" y="2806087"/>
                    <a:pt x="4997830" y="2806309"/>
                  </a:cubicBezTo>
                  <a:cubicBezTo>
                    <a:pt x="5131171" y="2806309"/>
                    <a:pt x="5099289" y="2730718"/>
                    <a:pt x="5109208" y="3183400"/>
                  </a:cubicBezTo>
                  <a:close/>
                  <a:moveTo>
                    <a:pt x="4708540" y="2783140"/>
                  </a:moveTo>
                  <a:cubicBezTo>
                    <a:pt x="4702183" y="2561856"/>
                    <a:pt x="4707946" y="2522342"/>
                    <a:pt x="4705077" y="2339607"/>
                  </a:cubicBezTo>
                  <a:cubicBezTo>
                    <a:pt x="4704978" y="2332461"/>
                    <a:pt x="4703766" y="2339607"/>
                    <a:pt x="5093848" y="2336763"/>
                  </a:cubicBezTo>
                  <a:cubicBezTo>
                    <a:pt x="5093897" y="2339261"/>
                    <a:pt x="5093946" y="2355655"/>
                    <a:pt x="5101862" y="2783832"/>
                  </a:cubicBezTo>
                  <a:cubicBezTo>
                    <a:pt x="5045196" y="2783214"/>
                    <a:pt x="5022242" y="2783363"/>
                    <a:pt x="4708540" y="2783140"/>
                  </a:cubicBezTo>
                  <a:close/>
                  <a:moveTo>
                    <a:pt x="4701342" y="4203623"/>
                  </a:moveTo>
                  <a:cubicBezTo>
                    <a:pt x="4275075" y="4203623"/>
                    <a:pt x="4320140" y="4205477"/>
                    <a:pt x="4320240" y="4195388"/>
                  </a:cubicBezTo>
                  <a:cubicBezTo>
                    <a:pt x="4321130" y="4091212"/>
                    <a:pt x="4320313" y="4073260"/>
                    <a:pt x="4315292" y="3754081"/>
                  </a:cubicBezTo>
                  <a:cubicBezTo>
                    <a:pt x="4548609" y="3754130"/>
                    <a:pt x="4581728" y="3753141"/>
                    <a:pt x="4704706" y="3753141"/>
                  </a:cubicBezTo>
                  <a:cubicBezTo>
                    <a:pt x="4713635" y="4257676"/>
                    <a:pt x="4719868" y="4203623"/>
                    <a:pt x="4701342" y="4203623"/>
                  </a:cubicBezTo>
                  <a:close/>
                  <a:moveTo>
                    <a:pt x="4701342" y="3730194"/>
                  </a:moveTo>
                  <a:cubicBezTo>
                    <a:pt x="4247546" y="3730194"/>
                    <a:pt x="4315194" y="3748962"/>
                    <a:pt x="4314254" y="3688924"/>
                  </a:cubicBezTo>
                  <a:cubicBezTo>
                    <a:pt x="4306636" y="3202910"/>
                    <a:pt x="4276040" y="3278921"/>
                    <a:pt x="4404632" y="3278921"/>
                  </a:cubicBezTo>
                  <a:cubicBezTo>
                    <a:pt x="4543563" y="3278921"/>
                    <a:pt x="4556499" y="3279416"/>
                    <a:pt x="4698720" y="3279416"/>
                  </a:cubicBezTo>
                  <a:cubicBezTo>
                    <a:pt x="4706314" y="3768002"/>
                    <a:pt x="4704360" y="3730194"/>
                    <a:pt x="4701342" y="3730194"/>
                  </a:cubicBezTo>
                  <a:close/>
                  <a:moveTo>
                    <a:pt x="4306017" y="3255604"/>
                  </a:moveTo>
                  <a:cubicBezTo>
                    <a:pt x="4301788" y="2978436"/>
                    <a:pt x="4301664" y="2949505"/>
                    <a:pt x="4298498" y="2845379"/>
                  </a:cubicBezTo>
                  <a:cubicBezTo>
                    <a:pt x="4296791" y="2788728"/>
                    <a:pt x="4236193" y="2805963"/>
                    <a:pt x="4688951" y="2806112"/>
                  </a:cubicBezTo>
                  <a:cubicBezTo>
                    <a:pt x="4694268" y="2974084"/>
                    <a:pt x="4692290" y="2864270"/>
                    <a:pt x="4698374" y="3256494"/>
                  </a:cubicBezTo>
                  <a:cubicBezTo>
                    <a:pt x="4667654" y="3256469"/>
                    <a:pt x="4337479" y="3255876"/>
                    <a:pt x="4306017" y="3255604"/>
                  </a:cubicBezTo>
                  <a:close/>
                  <a:moveTo>
                    <a:pt x="4292414" y="2311443"/>
                  </a:moveTo>
                  <a:cubicBezTo>
                    <a:pt x="4287294" y="1987268"/>
                    <a:pt x="4286774" y="1944045"/>
                    <a:pt x="4284845" y="1862123"/>
                  </a:cubicBezTo>
                  <a:cubicBezTo>
                    <a:pt x="4434016" y="1864868"/>
                    <a:pt x="4562238" y="1861283"/>
                    <a:pt x="4676237" y="1861060"/>
                  </a:cubicBezTo>
                  <a:cubicBezTo>
                    <a:pt x="4678018" y="1936355"/>
                    <a:pt x="4684375" y="2311542"/>
                    <a:pt x="4684424" y="2313792"/>
                  </a:cubicBezTo>
                  <a:cubicBezTo>
                    <a:pt x="4520214" y="2313520"/>
                    <a:pt x="4518730" y="2309440"/>
                    <a:pt x="4292414" y="2311443"/>
                  </a:cubicBezTo>
                  <a:close/>
                  <a:moveTo>
                    <a:pt x="4285760" y="3255406"/>
                  </a:moveTo>
                  <a:cubicBezTo>
                    <a:pt x="4038097" y="3252760"/>
                    <a:pt x="3998671" y="3255035"/>
                    <a:pt x="3891944" y="3255728"/>
                  </a:cubicBezTo>
                  <a:cubicBezTo>
                    <a:pt x="3883856" y="2725822"/>
                    <a:pt x="3867457" y="2807051"/>
                    <a:pt x="3959666" y="2805939"/>
                  </a:cubicBezTo>
                  <a:cubicBezTo>
                    <a:pt x="4327907" y="2801512"/>
                    <a:pt x="4276683" y="2795034"/>
                    <a:pt x="4278216" y="2846120"/>
                  </a:cubicBezTo>
                  <a:cubicBezTo>
                    <a:pt x="4281679" y="2960954"/>
                    <a:pt x="4281728" y="2991393"/>
                    <a:pt x="4285760" y="3255406"/>
                  </a:cubicBezTo>
                  <a:close/>
                  <a:moveTo>
                    <a:pt x="4256153" y="2311814"/>
                  </a:moveTo>
                  <a:cubicBezTo>
                    <a:pt x="4150811" y="2312951"/>
                    <a:pt x="4067951" y="2312976"/>
                    <a:pt x="3959641" y="2311814"/>
                  </a:cubicBezTo>
                  <a:cubicBezTo>
                    <a:pt x="3853358" y="2310528"/>
                    <a:pt x="3875496" y="2396010"/>
                    <a:pt x="3869361" y="1860615"/>
                  </a:cubicBezTo>
                  <a:cubicBezTo>
                    <a:pt x="4067605" y="1860343"/>
                    <a:pt x="4126917" y="1858835"/>
                    <a:pt x="4264538" y="1861728"/>
                  </a:cubicBezTo>
                  <a:cubicBezTo>
                    <a:pt x="4276287" y="2361590"/>
                    <a:pt x="4276559" y="2311591"/>
                    <a:pt x="4256153" y="2311814"/>
                  </a:cubicBezTo>
                  <a:close/>
                  <a:moveTo>
                    <a:pt x="3871686" y="3255851"/>
                  </a:moveTo>
                  <a:cubicBezTo>
                    <a:pt x="3410470" y="3257977"/>
                    <a:pt x="3480319" y="3276177"/>
                    <a:pt x="3479156" y="3183004"/>
                  </a:cubicBezTo>
                  <a:cubicBezTo>
                    <a:pt x="3473665" y="2743156"/>
                    <a:pt x="3455313" y="2804603"/>
                    <a:pt x="3514403" y="2804603"/>
                  </a:cubicBezTo>
                  <a:cubicBezTo>
                    <a:pt x="3922515" y="2804603"/>
                    <a:pt x="3866591" y="2798520"/>
                    <a:pt x="3866591" y="2845230"/>
                  </a:cubicBezTo>
                  <a:cubicBezTo>
                    <a:pt x="3866690" y="2948788"/>
                    <a:pt x="3866863" y="2940677"/>
                    <a:pt x="3871686" y="3255851"/>
                  </a:cubicBezTo>
                  <a:close/>
                  <a:moveTo>
                    <a:pt x="3811162" y="2783832"/>
                  </a:moveTo>
                  <a:cubicBezTo>
                    <a:pt x="3662980" y="2783832"/>
                    <a:pt x="3662906" y="2781632"/>
                    <a:pt x="3514403" y="2781632"/>
                  </a:cubicBezTo>
                  <a:cubicBezTo>
                    <a:pt x="3460927" y="2781632"/>
                    <a:pt x="3471612" y="2802971"/>
                    <a:pt x="3469634" y="2676936"/>
                  </a:cubicBezTo>
                  <a:cubicBezTo>
                    <a:pt x="3463178" y="2265376"/>
                    <a:pt x="3448981" y="2332362"/>
                    <a:pt x="3514403" y="2332362"/>
                  </a:cubicBezTo>
                  <a:cubicBezTo>
                    <a:pt x="3896841" y="2332362"/>
                    <a:pt x="3856871" y="2332560"/>
                    <a:pt x="3856994" y="2340102"/>
                  </a:cubicBezTo>
                  <a:cubicBezTo>
                    <a:pt x="3864984" y="2850373"/>
                    <a:pt x="3892191" y="2783832"/>
                    <a:pt x="3811162" y="2783832"/>
                  </a:cubicBezTo>
                  <a:close/>
                  <a:moveTo>
                    <a:pt x="3514403" y="2309415"/>
                  </a:moveTo>
                  <a:cubicBezTo>
                    <a:pt x="3443094" y="2309415"/>
                    <a:pt x="3470945" y="2378552"/>
                    <a:pt x="3458058" y="1860813"/>
                  </a:cubicBezTo>
                  <a:cubicBezTo>
                    <a:pt x="3498078" y="1860640"/>
                    <a:pt x="3523183" y="1860689"/>
                    <a:pt x="3811187" y="1860640"/>
                  </a:cubicBezTo>
                  <a:cubicBezTo>
                    <a:pt x="3861669" y="1860640"/>
                    <a:pt x="3848115" y="1789178"/>
                    <a:pt x="3856549" y="2311022"/>
                  </a:cubicBezTo>
                  <a:cubicBezTo>
                    <a:pt x="3610123" y="2310305"/>
                    <a:pt x="3640818" y="2309415"/>
                    <a:pt x="3514403" y="2309415"/>
                  </a:cubicBezTo>
                  <a:close/>
                  <a:moveTo>
                    <a:pt x="3458899" y="3183301"/>
                  </a:moveTo>
                  <a:cubicBezTo>
                    <a:pt x="3460037" y="3274718"/>
                    <a:pt x="3534833" y="3258967"/>
                    <a:pt x="3069436" y="3256469"/>
                  </a:cubicBezTo>
                  <a:cubicBezTo>
                    <a:pt x="3066072" y="3256444"/>
                    <a:pt x="3069436" y="3103605"/>
                    <a:pt x="3061645" y="2844785"/>
                  </a:cubicBezTo>
                  <a:cubicBezTo>
                    <a:pt x="3059839" y="2783709"/>
                    <a:pt x="3013784" y="2816868"/>
                    <a:pt x="3366344" y="2806754"/>
                  </a:cubicBezTo>
                  <a:cubicBezTo>
                    <a:pt x="3471513" y="2803713"/>
                    <a:pt x="3453260" y="2733018"/>
                    <a:pt x="3458899" y="3183301"/>
                  </a:cubicBezTo>
                  <a:close/>
                  <a:moveTo>
                    <a:pt x="3365800" y="2783733"/>
                  </a:moveTo>
                  <a:cubicBezTo>
                    <a:pt x="3290633" y="2785909"/>
                    <a:pt x="3206389" y="2787022"/>
                    <a:pt x="3069560" y="2784426"/>
                  </a:cubicBezTo>
                  <a:cubicBezTo>
                    <a:pt x="3057118" y="2784203"/>
                    <a:pt x="3059790" y="2799188"/>
                    <a:pt x="3057811" y="2676912"/>
                  </a:cubicBezTo>
                  <a:cubicBezTo>
                    <a:pt x="3051627" y="2282586"/>
                    <a:pt x="3047819" y="2335651"/>
                    <a:pt x="3069609" y="2335131"/>
                  </a:cubicBezTo>
                  <a:cubicBezTo>
                    <a:pt x="3491697" y="2325438"/>
                    <a:pt x="3446606" y="2335552"/>
                    <a:pt x="3446656" y="2340027"/>
                  </a:cubicBezTo>
                  <a:cubicBezTo>
                    <a:pt x="3449277" y="2506664"/>
                    <a:pt x="3446755" y="2508791"/>
                    <a:pt x="3449377" y="2677307"/>
                  </a:cubicBezTo>
                  <a:cubicBezTo>
                    <a:pt x="3451380" y="2803960"/>
                    <a:pt x="3473171" y="2780667"/>
                    <a:pt x="3365800" y="2783733"/>
                  </a:cubicBezTo>
                  <a:close/>
                  <a:moveTo>
                    <a:pt x="3365973" y="2309959"/>
                  </a:moveTo>
                  <a:cubicBezTo>
                    <a:pt x="3189842" y="2311146"/>
                    <a:pt x="3180467" y="2309613"/>
                    <a:pt x="3069164" y="2312160"/>
                  </a:cubicBezTo>
                  <a:cubicBezTo>
                    <a:pt x="3048066" y="2312654"/>
                    <a:pt x="3051974" y="2367574"/>
                    <a:pt x="3047695" y="1863533"/>
                  </a:cubicBezTo>
                  <a:cubicBezTo>
                    <a:pt x="3170697" y="1862445"/>
                    <a:pt x="2954769" y="1864052"/>
                    <a:pt x="3437776" y="1860912"/>
                  </a:cubicBezTo>
                  <a:cubicBezTo>
                    <a:pt x="3450885" y="2393784"/>
                    <a:pt x="3468397" y="2309143"/>
                    <a:pt x="3365973" y="2309959"/>
                  </a:cubicBezTo>
                  <a:close/>
                  <a:moveTo>
                    <a:pt x="3048041" y="3256346"/>
                  </a:moveTo>
                  <a:cubicBezTo>
                    <a:pt x="2592860" y="3253675"/>
                    <a:pt x="2657787" y="3289900"/>
                    <a:pt x="2655560" y="3182906"/>
                  </a:cubicBezTo>
                  <a:cubicBezTo>
                    <a:pt x="2652592" y="3040922"/>
                    <a:pt x="2651207" y="2935856"/>
                    <a:pt x="2650440" y="2845626"/>
                  </a:cubicBezTo>
                  <a:cubicBezTo>
                    <a:pt x="2650069" y="2800894"/>
                    <a:pt x="2587591" y="2799163"/>
                    <a:pt x="3040225" y="2806927"/>
                  </a:cubicBezTo>
                  <a:cubicBezTo>
                    <a:pt x="3047126" y="3054373"/>
                    <a:pt x="3046063" y="3092206"/>
                    <a:pt x="3048041" y="3256346"/>
                  </a:cubicBezTo>
                  <a:close/>
                  <a:moveTo>
                    <a:pt x="2649896" y="2785019"/>
                  </a:moveTo>
                  <a:cubicBezTo>
                    <a:pt x="2647423" y="2556787"/>
                    <a:pt x="2644455" y="2525408"/>
                    <a:pt x="2641437" y="2334489"/>
                  </a:cubicBezTo>
                  <a:cubicBezTo>
                    <a:pt x="2643688" y="2334489"/>
                    <a:pt x="3033349" y="2336615"/>
                    <a:pt x="3033423" y="2340102"/>
                  </a:cubicBezTo>
                  <a:cubicBezTo>
                    <a:pt x="3035674" y="2482976"/>
                    <a:pt x="3036169" y="2644346"/>
                    <a:pt x="3039656" y="2783906"/>
                  </a:cubicBezTo>
                  <a:cubicBezTo>
                    <a:pt x="2886626" y="2781409"/>
                    <a:pt x="2760037" y="2784821"/>
                    <a:pt x="2649896" y="2785019"/>
                  </a:cubicBezTo>
                  <a:close/>
                  <a:moveTo>
                    <a:pt x="2641091" y="2311517"/>
                  </a:moveTo>
                  <a:cubicBezTo>
                    <a:pt x="2636045" y="1992214"/>
                    <a:pt x="2635130" y="1949782"/>
                    <a:pt x="2634660" y="1862074"/>
                  </a:cubicBezTo>
                  <a:cubicBezTo>
                    <a:pt x="2792142" y="1862173"/>
                    <a:pt x="2816827" y="1865214"/>
                    <a:pt x="3027413" y="1863681"/>
                  </a:cubicBezTo>
                  <a:cubicBezTo>
                    <a:pt x="3027438" y="1865561"/>
                    <a:pt x="3032953" y="2310948"/>
                    <a:pt x="3032978" y="2312926"/>
                  </a:cubicBezTo>
                  <a:cubicBezTo>
                    <a:pt x="2886255" y="2315696"/>
                    <a:pt x="2761818" y="2311665"/>
                    <a:pt x="2641091" y="2311517"/>
                  </a:cubicBezTo>
                  <a:close/>
                  <a:moveTo>
                    <a:pt x="2635328" y="3183450"/>
                  </a:moveTo>
                  <a:cubicBezTo>
                    <a:pt x="2637505" y="3287180"/>
                    <a:pt x="2698944" y="3257112"/>
                    <a:pt x="2327784" y="3257112"/>
                  </a:cubicBezTo>
                  <a:cubicBezTo>
                    <a:pt x="2226919" y="3257112"/>
                    <a:pt x="2242699" y="3337129"/>
                    <a:pt x="2238593" y="2844513"/>
                  </a:cubicBezTo>
                  <a:cubicBezTo>
                    <a:pt x="2238173" y="2794144"/>
                    <a:pt x="2176857" y="2807966"/>
                    <a:pt x="2629887" y="2807966"/>
                  </a:cubicBezTo>
                  <a:cubicBezTo>
                    <a:pt x="2630851" y="2908631"/>
                    <a:pt x="2631371" y="2993445"/>
                    <a:pt x="2635328" y="3183450"/>
                  </a:cubicBezTo>
                  <a:close/>
                  <a:moveTo>
                    <a:pt x="2624371" y="2785044"/>
                  </a:moveTo>
                  <a:cubicBezTo>
                    <a:pt x="2367507" y="2785118"/>
                    <a:pt x="2306810" y="2785217"/>
                    <a:pt x="2238049" y="2785019"/>
                  </a:cubicBezTo>
                  <a:cubicBezTo>
                    <a:pt x="2238024" y="2783709"/>
                    <a:pt x="2232731" y="2376995"/>
                    <a:pt x="2232039" y="2333227"/>
                  </a:cubicBezTo>
                  <a:cubicBezTo>
                    <a:pt x="2233795" y="2333203"/>
                    <a:pt x="2621155" y="2330310"/>
                    <a:pt x="2621304" y="2340077"/>
                  </a:cubicBezTo>
                  <a:cubicBezTo>
                    <a:pt x="2628675" y="2816794"/>
                    <a:pt x="2634363" y="2785044"/>
                    <a:pt x="2624371" y="2785044"/>
                  </a:cubicBezTo>
                  <a:close/>
                  <a:moveTo>
                    <a:pt x="2231643" y="2310231"/>
                  </a:moveTo>
                  <a:cubicBezTo>
                    <a:pt x="2230357" y="2231005"/>
                    <a:pt x="2235106" y="2515517"/>
                    <a:pt x="2223876" y="1863113"/>
                  </a:cubicBezTo>
                  <a:cubicBezTo>
                    <a:pt x="2365133" y="1865041"/>
                    <a:pt x="2492711" y="1862148"/>
                    <a:pt x="2614378" y="1862074"/>
                  </a:cubicBezTo>
                  <a:cubicBezTo>
                    <a:pt x="2614873" y="1949856"/>
                    <a:pt x="2616110" y="2012243"/>
                    <a:pt x="2620834" y="2311492"/>
                  </a:cubicBezTo>
                  <a:cubicBezTo>
                    <a:pt x="2472553" y="2311467"/>
                    <a:pt x="2390411" y="2308624"/>
                    <a:pt x="2231643" y="2310231"/>
                  </a:cubicBezTo>
                  <a:close/>
                  <a:moveTo>
                    <a:pt x="2225138" y="3257236"/>
                  </a:moveTo>
                  <a:cubicBezTo>
                    <a:pt x="1890931" y="3258027"/>
                    <a:pt x="1987864" y="3257458"/>
                    <a:pt x="1831396" y="3256296"/>
                  </a:cubicBezTo>
                  <a:cubicBezTo>
                    <a:pt x="1830307" y="3137185"/>
                    <a:pt x="1831989" y="3115178"/>
                    <a:pt x="1825163" y="2807991"/>
                  </a:cubicBezTo>
                  <a:cubicBezTo>
                    <a:pt x="1941883" y="2807645"/>
                    <a:pt x="1951628" y="2806903"/>
                    <a:pt x="2217990" y="2807917"/>
                  </a:cubicBezTo>
                  <a:cubicBezTo>
                    <a:pt x="2220537" y="3083823"/>
                    <a:pt x="2222838" y="3138495"/>
                    <a:pt x="2225138" y="3257236"/>
                  </a:cubicBezTo>
                  <a:close/>
                  <a:moveTo>
                    <a:pt x="2179479" y="2784797"/>
                  </a:moveTo>
                  <a:cubicBezTo>
                    <a:pt x="1752692" y="2782472"/>
                    <a:pt x="1824915" y="2817634"/>
                    <a:pt x="1822714" y="2676887"/>
                  </a:cubicBezTo>
                  <a:cubicBezTo>
                    <a:pt x="1820067" y="2508568"/>
                    <a:pt x="1822021" y="2508321"/>
                    <a:pt x="1819375" y="2339657"/>
                  </a:cubicBezTo>
                  <a:cubicBezTo>
                    <a:pt x="1819227" y="2330136"/>
                    <a:pt x="1796249" y="2338840"/>
                    <a:pt x="2211781" y="2333450"/>
                  </a:cubicBezTo>
                  <a:cubicBezTo>
                    <a:pt x="2219746" y="2848049"/>
                    <a:pt x="2231692" y="2784995"/>
                    <a:pt x="2179479" y="2784797"/>
                  </a:cubicBezTo>
                  <a:close/>
                  <a:moveTo>
                    <a:pt x="1818930" y="2312259"/>
                  </a:moveTo>
                  <a:cubicBezTo>
                    <a:pt x="1810495" y="1790118"/>
                    <a:pt x="1783412" y="1861530"/>
                    <a:pt x="1882892" y="1861233"/>
                  </a:cubicBezTo>
                  <a:cubicBezTo>
                    <a:pt x="2008541" y="1860887"/>
                    <a:pt x="2082125" y="1860689"/>
                    <a:pt x="2179256" y="1862371"/>
                  </a:cubicBezTo>
                  <a:cubicBezTo>
                    <a:pt x="2213265" y="1863014"/>
                    <a:pt x="2203273" y="1808317"/>
                    <a:pt x="2211410" y="2310478"/>
                  </a:cubicBezTo>
                  <a:cubicBezTo>
                    <a:pt x="2066592" y="2312407"/>
                    <a:pt x="2143045" y="2312036"/>
                    <a:pt x="1818930" y="2312259"/>
                  </a:cubicBezTo>
                  <a:close/>
                  <a:moveTo>
                    <a:pt x="1811138" y="3256148"/>
                  </a:moveTo>
                  <a:cubicBezTo>
                    <a:pt x="1710025" y="3255628"/>
                    <a:pt x="1582892" y="3256346"/>
                    <a:pt x="1419375" y="3256420"/>
                  </a:cubicBezTo>
                  <a:cubicBezTo>
                    <a:pt x="1416308" y="3117032"/>
                    <a:pt x="1414132" y="3115845"/>
                    <a:pt x="1411831" y="2806705"/>
                  </a:cubicBezTo>
                  <a:cubicBezTo>
                    <a:pt x="1571094" y="2806309"/>
                    <a:pt x="1586429" y="2808461"/>
                    <a:pt x="1804856" y="2808016"/>
                  </a:cubicBezTo>
                  <a:cubicBezTo>
                    <a:pt x="1812078" y="3140968"/>
                    <a:pt x="1809951" y="3125217"/>
                    <a:pt x="1811138" y="3256148"/>
                  </a:cubicBezTo>
                  <a:close/>
                  <a:moveTo>
                    <a:pt x="1734537" y="2785143"/>
                  </a:moveTo>
                  <a:cubicBezTo>
                    <a:pt x="1586058" y="2785143"/>
                    <a:pt x="1586553" y="2783758"/>
                    <a:pt x="1437901" y="2783758"/>
                  </a:cubicBezTo>
                  <a:cubicBezTo>
                    <a:pt x="1403620" y="2783758"/>
                    <a:pt x="1412252" y="2804727"/>
                    <a:pt x="1410248" y="2676912"/>
                  </a:cubicBezTo>
                  <a:cubicBezTo>
                    <a:pt x="1404089" y="2283921"/>
                    <a:pt x="1392687" y="2336244"/>
                    <a:pt x="1437901" y="2336244"/>
                  </a:cubicBezTo>
                  <a:cubicBezTo>
                    <a:pt x="1831099" y="2336244"/>
                    <a:pt x="1798969" y="2331324"/>
                    <a:pt x="1799118" y="2340077"/>
                  </a:cubicBezTo>
                  <a:cubicBezTo>
                    <a:pt x="1807255" y="2858311"/>
                    <a:pt x="1826251" y="2785143"/>
                    <a:pt x="1734537" y="2785143"/>
                  </a:cubicBezTo>
                  <a:close/>
                  <a:moveTo>
                    <a:pt x="1734537" y="2312308"/>
                  </a:moveTo>
                  <a:cubicBezTo>
                    <a:pt x="1581606" y="2312308"/>
                    <a:pt x="1582026" y="2313248"/>
                    <a:pt x="1437901" y="2313248"/>
                  </a:cubicBezTo>
                  <a:cubicBezTo>
                    <a:pt x="1381235" y="2313248"/>
                    <a:pt x="1415888" y="2367895"/>
                    <a:pt x="1398475" y="1859997"/>
                  </a:cubicBezTo>
                  <a:cubicBezTo>
                    <a:pt x="1501468" y="1859403"/>
                    <a:pt x="1585613" y="1861530"/>
                    <a:pt x="1790807" y="1861406"/>
                  </a:cubicBezTo>
                  <a:cubicBezTo>
                    <a:pt x="1799711" y="2385130"/>
                    <a:pt x="1820537" y="2312259"/>
                    <a:pt x="1734537" y="2312308"/>
                  </a:cubicBezTo>
                  <a:close/>
                  <a:moveTo>
                    <a:pt x="1399093" y="3256469"/>
                  </a:moveTo>
                  <a:cubicBezTo>
                    <a:pt x="942032" y="3257631"/>
                    <a:pt x="1008616" y="3284015"/>
                    <a:pt x="1006711" y="3182906"/>
                  </a:cubicBezTo>
                  <a:cubicBezTo>
                    <a:pt x="1004485" y="3063819"/>
                    <a:pt x="1002754" y="2957096"/>
                    <a:pt x="1001690" y="2845626"/>
                  </a:cubicBezTo>
                  <a:cubicBezTo>
                    <a:pt x="1001220" y="2793872"/>
                    <a:pt x="938520" y="2808683"/>
                    <a:pt x="1391574" y="2806779"/>
                  </a:cubicBezTo>
                  <a:cubicBezTo>
                    <a:pt x="1393825" y="3112853"/>
                    <a:pt x="1396298" y="3132684"/>
                    <a:pt x="1399093" y="3256469"/>
                  </a:cubicBezTo>
                  <a:close/>
                  <a:moveTo>
                    <a:pt x="1289521" y="2784896"/>
                  </a:moveTo>
                  <a:cubicBezTo>
                    <a:pt x="1173518" y="2786626"/>
                    <a:pt x="1085539" y="2786305"/>
                    <a:pt x="1001047" y="2784821"/>
                  </a:cubicBezTo>
                  <a:cubicBezTo>
                    <a:pt x="1001023" y="2782893"/>
                    <a:pt x="995136" y="2355334"/>
                    <a:pt x="994765" y="2334192"/>
                  </a:cubicBezTo>
                  <a:cubicBezTo>
                    <a:pt x="1427389" y="2330705"/>
                    <a:pt x="1385489" y="2338297"/>
                    <a:pt x="1385514" y="2340052"/>
                  </a:cubicBezTo>
                  <a:cubicBezTo>
                    <a:pt x="1393775" y="2865976"/>
                    <a:pt x="1421675" y="2782744"/>
                    <a:pt x="1289521" y="2784896"/>
                  </a:cubicBezTo>
                  <a:close/>
                  <a:moveTo>
                    <a:pt x="994394" y="2311195"/>
                  </a:moveTo>
                  <a:cubicBezTo>
                    <a:pt x="986034" y="1838806"/>
                    <a:pt x="979133" y="1864225"/>
                    <a:pt x="993058" y="1864176"/>
                  </a:cubicBezTo>
                  <a:cubicBezTo>
                    <a:pt x="1179108" y="1863681"/>
                    <a:pt x="1195136" y="1864646"/>
                    <a:pt x="1289917" y="1861926"/>
                  </a:cubicBezTo>
                  <a:cubicBezTo>
                    <a:pt x="1403125" y="1858810"/>
                    <a:pt x="1377327" y="1781414"/>
                    <a:pt x="1385118" y="2313124"/>
                  </a:cubicBezTo>
                  <a:cubicBezTo>
                    <a:pt x="1273691" y="2312531"/>
                    <a:pt x="1228280" y="2309291"/>
                    <a:pt x="994394" y="2311195"/>
                  </a:cubicBezTo>
                  <a:close/>
                  <a:moveTo>
                    <a:pt x="696645" y="3752968"/>
                  </a:moveTo>
                  <a:cubicBezTo>
                    <a:pt x="795977" y="3751089"/>
                    <a:pt x="890362" y="3750990"/>
                    <a:pt x="992885" y="3753067"/>
                  </a:cubicBezTo>
                  <a:cubicBezTo>
                    <a:pt x="995284" y="3753116"/>
                    <a:pt x="1003669" y="4202955"/>
                    <a:pt x="992935" y="4203152"/>
                  </a:cubicBezTo>
                  <a:cubicBezTo>
                    <a:pt x="977748" y="4203375"/>
                    <a:pt x="611287" y="4209507"/>
                    <a:pt x="611114" y="4193929"/>
                  </a:cubicBezTo>
                  <a:cubicBezTo>
                    <a:pt x="606192" y="3670799"/>
                    <a:pt x="563575" y="3755465"/>
                    <a:pt x="696645" y="3752968"/>
                  </a:cubicBezTo>
                  <a:close/>
                  <a:moveTo>
                    <a:pt x="696373" y="4226347"/>
                  </a:moveTo>
                  <a:cubicBezTo>
                    <a:pt x="794765" y="4227534"/>
                    <a:pt x="895185" y="4227682"/>
                    <a:pt x="993182" y="4226100"/>
                  </a:cubicBezTo>
                  <a:cubicBezTo>
                    <a:pt x="1003076" y="4225951"/>
                    <a:pt x="1001864" y="4173925"/>
                    <a:pt x="1010397" y="4674899"/>
                  </a:cubicBezTo>
                  <a:cubicBezTo>
                    <a:pt x="823135" y="4678138"/>
                    <a:pt x="735774" y="4675938"/>
                    <a:pt x="618658" y="4675542"/>
                  </a:cubicBezTo>
                  <a:cubicBezTo>
                    <a:pt x="610224" y="4146873"/>
                    <a:pt x="582992" y="4224962"/>
                    <a:pt x="696373" y="4226347"/>
                  </a:cubicBezTo>
                  <a:close/>
                  <a:moveTo>
                    <a:pt x="1010842" y="4701580"/>
                  </a:moveTo>
                  <a:cubicBezTo>
                    <a:pt x="1016333" y="5052559"/>
                    <a:pt x="1016803" y="5079610"/>
                    <a:pt x="1017619" y="5144742"/>
                  </a:cubicBezTo>
                  <a:cubicBezTo>
                    <a:pt x="711164" y="5143901"/>
                    <a:pt x="746731" y="5145014"/>
                    <a:pt x="626029" y="5145558"/>
                  </a:cubicBezTo>
                  <a:cubicBezTo>
                    <a:pt x="616803" y="4555665"/>
                    <a:pt x="619573" y="4732687"/>
                    <a:pt x="619029" y="4698514"/>
                  </a:cubicBezTo>
                  <a:cubicBezTo>
                    <a:pt x="1045420" y="4700047"/>
                    <a:pt x="1010743" y="4695744"/>
                    <a:pt x="1010842" y="4701580"/>
                  </a:cubicBezTo>
                  <a:close/>
                  <a:moveTo>
                    <a:pt x="696546" y="5168010"/>
                  </a:moveTo>
                  <a:cubicBezTo>
                    <a:pt x="1076907" y="5164919"/>
                    <a:pt x="1017792" y="5158392"/>
                    <a:pt x="1018361" y="5207697"/>
                  </a:cubicBezTo>
                  <a:cubicBezTo>
                    <a:pt x="1019548" y="5311923"/>
                    <a:pt x="1019820" y="5323125"/>
                    <a:pt x="1024372" y="5618961"/>
                  </a:cubicBezTo>
                  <a:cubicBezTo>
                    <a:pt x="761077" y="5620395"/>
                    <a:pt x="750367" y="5619209"/>
                    <a:pt x="634389" y="5618764"/>
                  </a:cubicBezTo>
                  <a:cubicBezTo>
                    <a:pt x="624570" y="5099367"/>
                    <a:pt x="598104" y="5168950"/>
                    <a:pt x="696546" y="5168010"/>
                  </a:cubicBezTo>
                  <a:close/>
                  <a:moveTo>
                    <a:pt x="696373" y="6113333"/>
                  </a:moveTo>
                  <a:cubicBezTo>
                    <a:pt x="790907" y="6114348"/>
                    <a:pt x="898549" y="6114298"/>
                    <a:pt x="993108" y="6113779"/>
                  </a:cubicBezTo>
                  <a:cubicBezTo>
                    <a:pt x="1052346" y="6113457"/>
                    <a:pt x="1024124" y="6056659"/>
                    <a:pt x="1038643" y="6563419"/>
                  </a:cubicBezTo>
                  <a:cubicBezTo>
                    <a:pt x="740474" y="6564902"/>
                    <a:pt x="803620" y="6564112"/>
                    <a:pt x="646435" y="6563073"/>
                  </a:cubicBezTo>
                  <a:cubicBezTo>
                    <a:pt x="633004" y="6038682"/>
                    <a:pt x="621997" y="6112543"/>
                    <a:pt x="696373" y="6113333"/>
                  </a:cubicBezTo>
                  <a:close/>
                  <a:moveTo>
                    <a:pt x="696373" y="6586515"/>
                  </a:moveTo>
                  <a:cubicBezTo>
                    <a:pt x="795581" y="6587454"/>
                    <a:pt x="892415" y="6587404"/>
                    <a:pt x="993108" y="6586712"/>
                  </a:cubicBezTo>
                  <a:cubicBezTo>
                    <a:pt x="1053533" y="6586292"/>
                    <a:pt x="1039360" y="6513050"/>
                    <a:pt x="1048339" y="7037416"/>
                  </a:cubicBezTo>
                  <a:cubicBezTo>
                    <a:pt x="914899" y="7038504"/>
                    <a:pt x="960879" y="7039815"/>
                    <a:pt x="656774" y="7038183"/>
                  </a:cubicBezTo>
                  <a:cubicBezTo>
                    <a:pt x="647919" y="6517055"/>
                    <a:pt x="625658" y="6585847"/>
                    <a:pt x="696373" y="6586515"/>
                  </a:cubicBezTo>
                  <a:close/>
                  <a:moveTo>
                    <a:pt x="696422" y="7061426"/>
                  </a:moveTo>
                  <a:cubicBezTo>
                    <a:pt x="1071342" y="7063923"/>
                    <a:pt x="1048660" y="7056060"/>
                    <a:pt x="1048784" y="7063973"/>
                  </a:cubicBezTo>
                  <a:cubicBezTo>
                    <a:pt x="1051406" y="7231723"/>
                    <a:pt x="1047745" y="7230437"/>
                    <a:pt x="1050417" y="7401698"/>
                  </a:cubicBezTo>
                  <a:cubicBezTo>
                    <a:pt x="1052445" y="7531541"/>
                    <a:pt x="1067582" y="7509657"/>
                    <a:pt x="993009" y="7510053"/>
                  </a:cubicBezTo>
                  <a:cubicBezTo>
                    <a:pt x="893405" y="7510597"/>
                    <a:pt x="795631" y="7510894"/>
                    <a:pt x="696645" y="7509163"/>
                  </a:cubicBezTo>
                  <a:cubicBezTo>
                    <a:pt x="653533" y="7508421"/>
                    <a:pt x="663600" y="7528796"/>
                    <a:pt x="661597" y="7401204"/>
                  </a:cubicBezTo>
                  <a:cubicBezTo>
                    <a:pt x="655463" y="7008757"/>
                    <a:pt x="641117" y="7061055"/>
                    <a:pt x="696422" y="7061426"/>
                  </a:cubicBezTo>
                  <a:close/>
                  <a:moveTo>
                    <a:pt x="696422" y="8005958"/>
                  </a:moveTo>
                  <a:cubicBezTo>
                    <a:pt x="1126202" y="8008258"/>
                    <a:pt x="1062709" y="7976014"/>
                    <a:pt x="1064268" y="8076777"/>
                  </a:cubicBezTo>
                  <a:cubicBezTo>
                    <a:pt x="1066865" y="8243191"/>
                    <a:pt x="1064713" y="8246159"/>
                    <a:pt x="1067359" y="8414452"/>
                  </a:cubicBezTo>
                  <a:cubicBezTo>
                    <a:pt x="1068200" y="8467517"/>
                    <a:pt x="1083165" y="8456859"/>
                    <a:pt x="993108" y="8456365"/>
                  </a:cubicBezTo>
                  <a:cubicBezTo>
                    <a:pt x="629244" y="8454411"/>
                    <a:pt x="679356" y="8467814"/>
                    <a:pt x="678515" y="8413933"/>
                  </a:cubicBezTo>
                  <a:cubicBezTo>
                    <a:pt x="671391" y="7957617"/>
                    <a:pt x="650565" y="8005711"/>
                    <a:pt x="696422" y="8005958"/>
                  </a:cubicBezTo>
                  <a:close/>
                  <a:moveTo>
                    <a:pt x="679282" y="8476913"/>
                  </a:moveTo>
                  <a:cubicBezTo>
                    <a:pt x="772900" y="8478966"/>
                    <a:pt x="749576" y="8478892"/>
                    <a:pt x="1068473" y="8479658"/>
                  </a:cubicBezTo>
                  <a:cubicBezTo>
                    <a:pt x="1070723" y="8595975"/>
                    <a:pt x="1075546" y="8719216"/>
                    <a:pt x="1075893" y="8925590"/>
                  </a:cubicBezTo>
                  <a:cubicBezTo>
                    <a:pt x="649230" y="8928582"/>
                    <a:pt x="684575" y="8932810"/>
                    <a:pt x="684154" y="8919877"/>
                  </a:cubicBezTo>
                  <a:cubicBezTo>
                    <a:pt x="676635" y="8686452"/>
                    <a:pt x="680320" y="8593478"/>
                    <a:pt x="679282" y="8476913"/>
                  </a:cubicBezTo>
                  <a:close/>
                  <a:moveTo>
                    <a:pt x="1080741" y="7907445"/>
                  </a:moveTo>
                  <a:cubicBezTo>
                    <a:pt x="1067879" y="7468041"/>
                    <a:pt x="1053187" y="7532678"/>
                    <a:pt x="1141389" y="7532678"/>
                  </a:cubicBezTo>
                  <a:cubicBezTo>
                    <a:pt x="1517792" y="7532678"/>
                    <a:pt x="1465752" y="7522911"/>
                    <a:pt x="1466766" y="7572217"/>
                  </a:cubicBezTo>
                  <a:cubicBezTo>
                    <a:pt x="1476832" y="8047673"/>
                    <a:pt x="1481878" y="7982517"/>
                    <a:pt x="1437901" y="7982517"/>
                  </a:cubicBezTo>
                  <a:cubicBezTo>
                    <a:pt x="1290956" y="7982517"/>
                    <a:pt x="1290115" y="7979624"/>
                    <a:pt x="1141389" y="7979624"/>
                  </a:cubicBezTo>
                  <a:cubicBezTo>
                    <a:pt x="1067285" y="7979599"/>
                    <a:pt x="1083288" y="7994757"/>
                    <a:pt x="1080741" y="7907445"/>
                  </a:cubicBezTo>
                  <a:close/>
                  <a:moveTo>
                    <a:pt x="1141413" y="8002571"/>
                  </a:moveTo>
                  <a:cubicBezTo>
                    <a:pt x="1287295" y="8002571"/>
                    <a:pt x="1290040" y="8005464"/>
                    <a:pt x="1437926" y="8005464"/>
                  </a:cubicBezTo>
                  <a:cubicBezTo>
                    <a:pt x="1481532" y="8005464"/>
                    <a:pt x="1472059" y="7991122"/>
                    <a:pt x="1473394" y="8076826"/>
                  </a:cubicBezTo>
                  <a:cubicBezTo>
                    <a:pt x="1480221" y="8513460"/>
                    <a:pt x="1500849" y="8453694"/>
                    <a:pt x="1437926" y="8453694"/>
                  </a:cubicBezTo>
                  <a:cubicBezTo>
                    <a:pt x="1035898" y="8453694"/>
                    <a:pt x="1088631" y="8477358"/>
                    <a:pt x="1087641" y="8414057"/>
                  </a:cubicBezTo>
                  <a:cubicBezTo>
                    <a:pt x="1080122" y="7935807"/>
                    <a:pt x="1070699" y="8002571"/>
                    <a:pt x="1141413" y="8002571"/>
                  </a:cubicBezTo>
                  <a:close/>
                  <a:moveTo>
                    <a:pt x="1141413" y="8479732"/>
                  </a:moveTo>
                  <a:cubicBezTo>
                    <a:pt x="1551529" y="8479732"/>
                    <a:pt x="1482027" y="8442246"/>
                    <a:pt x="1483659" y="8583043"/>
                  </a:cubicBezTo>
                  <a:cubicBezTo>
                    <a:pt x="1488408" y="8996408"/>
                    <a:pt x="1508270" y="8928359"/>
                    <a:pt x="1437926" y="8928309"/>
                  </a:cubicBezTo>
                  <a:cubicBezTo>
                    <a:pt x="1417668" y="8928309"/>
                    <a:pt x="1096224" y="8927271"/>
                    <a:pt x="1096224" y="8920274"/>
                  </a:cubicBezTo>
                  <a:cubicBezTo>
                    <a:pt x="1095136" y="8413365"/>
                    <a:pt x="1061695" y="8479732"/>
                    <a:pt x="1141413" y="8479732"/>
                  </a:cubicBezTo>
                  <a:close/>
                  <a:moveTo>
                    <a:pt x="1141413" y="8948314"/>
                  </a:moveTo>
                  <a:cubicBezTo>
                    <a:pt x="1288087" y="8948314"/>
                    <a:pt x="1287369" y="8951257"/>
                    <a:pt x="1437926" y="8951257"/>
                  </a:cubicBezTo>
                  <a:cubicBezTo>
                    <a:pt x="1501591" y="8951306"/>
                    <a:pt x="1486800" y="8875937"/>
                    <a:pt x="1495630" y="9399191"/>
                  </a:cubicBezTo>
                  <a:cubicBezTo>
                    <a:pt x="1348289" y="9398647"/>
                    <a:pt x="1226598" y="9400749"/>
                    <a:pt x="1101938" y="9400205"/>
                  </a:cubicBezTo>
                  <a:cubicBezTo>
                    <a:pt x="1093949" y="8875121"/>
                    <a:pt x="1080444" y="8948314"/>
                    <a:pt x="1141413" y="8948314"/>
                  </a:cubicBezTo>
                  <a:close/>
                  <a:moveTo>
                    <a:pt x="1141413" y="9423250"/>
                  </a:moveTo>
                  <a:cubicBezTo>
                    <a:pt x="1525311" y="9423250"/>
                    <a:pt x="1495952" y="9418280"/>
                    <a:pt x="1496076" y="9426836"/>
                  </a:cubicBezTo>
                  <a:cubicBezTo>
                    <a:pt x="1504263" y="9949595"/>
                    <a:pt x="1528551" y="9873930"/>
                    <a:pt x="1437926" y="9873930"/>
                  </a:cubicBezTo>
                  <a:cubicBezTo>
                    <a:pt x="1291549" y="9873930"/>
                    <a:pt x="1293800" y="9871976"/>
                    <a:pt x="1141413" y="9871976"/>
                  </a:cubicBezTo>
                  <a:cubicBezTo>
                    <a:pt x="1103545" y="9871976"/>
                    <a:pt x="1113761" y="9893044"/>
                    <a:pt x="1111757" y="9764017"/>
                  </a:cubicBezTo>
                  <a:cubicBezTo>
                    <a:pt x="1105598" y="9371101"/>
                    <a:pt x="1077575" y="9423250"/>
                    <a:pt x="1141413" y="9423250"/>
                  </a:cubicBezTo>
                  <a:close/>
                  <a:moveTo>
                    <a:pt x="1503941" y="8582697"/>
                  </a:moveTo>
                  <a:cubicBezTo>
                    <a:pt x="1502432" y="8450727"/>
                    <a:pt x="1422813" y="8473674"/>
                    <a:pt x="1882793" y="8476146"/>
                  </a:cubicBezTo>
                  <a:cubicBezTo>
                    <a:pt x="1893874" y="8476221"/>
                    <a:pt x="1895012" y="8421302"/>
                    <a:pt x="1902877" y="8928062"/>
                  </a:cubicBezTo>
                  <a:cubicBezTo>
                    <a:pt x="1463921" y="8930188"/>
                    <a:pt x="1507799" y="8931228"/>
                    <a:pt x="1507775" y="8920274"/>
                  </a:cubicBezTo>
                  <a:cubicBezTo>
                    <a:pt x="1507503" y="8789862"/>
                    <a:pt x="1506167" y="8778363"/>
                    <a:pt x="1503941" y="8582697"/>
                  </a:cubicBezTo>
                  <a:close/>
                  <a:moveTo>
                    <a:pt x="1903223" y="8951059"/>
                  </a:moveTo>
                  <a:cubicBezTo>
                    <a:pt x="1911114" y="9459575"/>
                    <a:pt x="1920636" y="9400304"/>
                    <a:pt x="1882793" y="9400427"/>
                  </a:cubicBezTo>
                  <a:cubicBezTo>
                    <a:pt x="1779281" y="9400848"/>
                    <a:pt x="1689521" y="9400996"/>
                    <a:pt x="1586281" y="9399883"/>
                  </a:cubicBezTo>
                  <a:cubicBezTo>
                    <a:pt x="1502432" y="9398968"/>
                    <a:pt x="1510026" y="9476018"/>
                    <a:pt x="1507849" y="8951306"/>
                  </a:cubicBezTo>
                  <a:cubicBezTo>
                    <a:pt x="1760730" y="8951528"/>
                    <a:pt x="1781556" y="8951702"/>
                    <a:pt x="1903223" y="8951059"/>
                  </a:cubicBezTo>
                  <a:close/>
                  <a:moveTo>
                    <a:pt x="1586108" y="9422904"/>
                  </a:moveTo>
                  <a:cubicBezTo>
                    <a:pt x="1934438" y="9426662"/>
                    <a:pt x="1910001" y="9419096"/>
                    <a:pt x="1910124" y="9426786"/>
                  </a:cubicBezTo>
                  <a:cubicBezTo>
                    <a:pt x="1918212" y="9943858"/>
                    <a:pt x="1928477" y="9873707"/>
                    <a:pt x="1882966" y="9873015"/>
                  </a:cubicBezTo>
                  <a:cubicBezTo>
                    <a:pt x="1451208" y="9866635"/>
                    <a:pt x="1525509" y="9911638"/>
                    <a:pt x="1523209" y="9764017"/>
                  </a:cubicBezTo>
                  <a:cubicBezTo>
                    <a:pt x="1516803" y="9353865"/>
                    <a:pt x="1488878" y="9421865"/>
                    <a:pt x="1586108" y="9422904"/>
                  </a:cubicBezTo>
                  <a:close/>
                  <a:moveTo>
                    <a:pt x="1912499" y="8476320"/>
                  </a:moveTo>
                  <a:cubicBezTo>
                    <a:pt x="1969066" y="8476617"/>
                    <a:pt x="2301418" y="8476889"/>
                    <a:pt x="2304633" y="8476889"/>
                  </a:cubicBezTo>
                  <a:cubicBezTo>
                    <a:pt x="2304658" y="8478817"/>
                    <a:pt x="2311262" y="8868321"/>
                    <a:pt x="2312325" y="8925837"/>
                  </a:cubicBezTo>
                  <a:cubicBezTo>
                    <a:pt x="2180418" y="8925985"/>
                    <a:pt x="2310916" y="8926554"/>
                    <a:pt x="1923134" y="8927988"/>
                  </a:cubicBezTo>
                  <a:cubicBezTo>
                    <a:pt x="1916407" y="8494816"/>
                    <a:pt x="1916605" y="8654307"/>
                    <a:pt x="1912499" y="8476320"/>
                  </a:cubicBezTo>
                  <a:close/>
                  <a:moveTo>
                    <a:pt x="2312771" y="8948784"/>
                  </a:moveTo>
                  <a:cubicBezTo>
                    <a:pt x="2321304" y="9399883"/>
                    <a:pt x="2319869" y="9265886"/>
                    <a:pt x="2322170" y="9399388"/>
                  </a:cubicBezTo>
                  <a:cubicBezTo>
                    <a:pt x="2305548" y="9399388"/>
                    <a:pt x="2392736" y="9399142"/>
                    <a:pt x="1929986" y="9400279"/>
                  </a:cubicBezTo>
                  <a:cubicBezTo>
                    <a:pt x="1928007" y="9271104"/>
                    <a:pt x="1929194" y="9318258"/>
                    <a:pt x="1923505" y="8950960"/>
                  </a:cubicBezTo>
                  <a:cubicBezTo>
                    <a:pt x="2342254" y="8949179"/>
                    <a:pt x="2190683" y="8948907"/>
                    <a:pt x="2312771" y="8948784"/>
                  </a:cubicBezTo>
                  <a:close/>
                  <a:moveTo>
                    <a:pt x="2317990" y="8006082"/>
                  </a:moveTo>
                  <a:cubicBezTo>
                    <a:pt x="2495036" y="8006255"/>
                    <a:pt x="2494344" y="8002274"/>
                    <a:pt x="2710347" y="8003758"/>
                  </a:cubicBezTo>
                  <a:cubicBezTo>
                    <a:pt x="2713117" y="8245467"/>
                    <a:pt x="2716184" y="8210750"/>
                    <a:pt x="2719820" y="8452507"/>
                  </a:cubicBezTo>
                  <a:cubicBezTo>
                    <a:pt x="2455288" y="8451939"/>
                    <a:pt x="2509184" y="8453917"/>
                    <a:pt x="2324544" y="8453917"/>
                  </a:cubicBezTo>
                  <a:cubicBezTo>
                    <a:pt x="2321700" y="8280999"/>
                    <a:pt x="2320883" y="8163273"/>
                    <a:pt x="2317990" y="8006082"/>
                  </a:cubicBezTo>
                  <a:close/>
                  <a:moveTo>
                    <a:pt x="2327784" y="8476889"/>
                  </a:moveTo>
                  <a:cubicBezTo>
                    <a:pt x="2795481" y="8476889"/>
                    <a:pt x="2719721" y="8439056"/>
                    <a:pt x="2721650" y="8582944"/>
                  </a:cubicBezTo>
                  <a:cubicBezTo>
                    <a:pt x="2723604" y="8739665"/>
                    <a:pt x="2725014" y="8784274"/>
                    <a:pt x="2726003" y="8920323"/>
                  </a:cubicBezTo>
                  <a:cubicBezTo>
                    <a:pt x="2726077" y="8931129"/>
                    <a:pt x="2757663" y="8925886"/>
                    <a:pt x="2332632" y="8925812"/>
                  </a:cubicBezTo>
                  <a:cubicBezTo>
                    <a:pt x="2332558" y="8921757"/>
                    <a:pt x="2323703" y="8476889"/>
                    <a:pt x="2327784" y="8476889"/>
                  </a:cubicBezTo>
                  <a:close/>
                  <a:moveTo>
                    <a:pt x="2726226" y="8949501"/>
                  </a:moveTo>
                  <a:cubicBezTo>
                    <a:pt x="2726251" y="8951677"/>
                    <a:pt x="2731420" y="9395284"/>
                    <a:pt x="2731445" y="9397806"/>
                  </a:cubicBezTo>
                  <a:cubicBezTo>
                    <a:pt x="2571465" y="9395556"/>
                    <a:pt x="2462956" y="9399240"/>
                    <a:pt x="2342402" y="9399388"/>
                  </a:cubicBezTo>
                  <a:cubicBezTo>
                    <a:pt x="2339830" y="9249022"/>
                    <a:pt x="2341388" y="9398251"/>
                    <a:pt x="2333053" y="8948784"/>
                  </a:cubicBezTo>
                  <a:cubicBezTo>
                    <a:pt x="2471811" y="8948809"/>
                    <a:pt x="2570426" y="8950614"/>
                    <a:pt x="2726226" y="8949501"/>
                  </a:cubicBezTo>
                  <a:close/>
                  <a:moveTo>
                    <a:pt x="2731816" y="9420802"/>
                  </a:moveTo>
                  <a:cubicBezTo>
                    <a:pt x="2734759" y="9612736"/>
                    <a:pt x="2732854" y="9566125"/>
                    <a:pt x="2737826" y="9871209"/>
                  </a:cubicBezTo>
                  <a:cubicBezTo>
                    <a:pt x="2644727" y="9872471"/>
                    <a:pt x="2533819" y="9871630"/>
                    <a:pt x="2347646" y="9871580"/>
                  </a:cubicBezTo>
                  <a:cubicBezTo>
                    <a:pt x="2347621" y="9868761"/>
                    <a:pt x="2342897" y="9428740"/>
                    <a:pt x="2342872" y="9426391"/>
                  </a:cubicBezTo>
                  <a:cubicBezTo>
                    <a:pt x="2342748" y="9418156"/>
                    <a:pt x="2723456" y="9420679"/>
                    <a:pt x="2731816" y="9420802"/>
                  </a:cubicBezTo>
                  <a:close/>
                  <a:moveTo>
                    <a:pt x="2730604" y="8003931"/>
                  </a:moveTo>
                  <a:cubicBezTo>
                    <a:pt x="2958603" y="8005958"/>
                    <a:pt x="2782298" y="8004153"/>
                    <a:pt x="3123925" y="8006305"/>
                  </a:cubicBezTo>
                  <a:cubicBezTo>
                    <a:pt x="3127165" y="8256569"/>
                    <a:pt x="3126498" y="8307458"/>
                    <a:pt x="3128996" y="8453447"/>
                  </a:cubicBezTo>
                  <a:cubicBezTo>
                    <a:pt x="2809456" y="8452656"/>
                    <a:pt x="2993700" y="8453324"/>
                    <a:pt x="2740052" y="8452582"/>
                  </a:cubicBezTo>
                  <a:cubicBezTo>
                    <a:pt x="2736392" y="8213123"/>
                    <a:pt x="2733176" y="8230853"/>
                    <a:pt x="2730604" y="8003931"/>
                  </a:cubicBezTo>
                  <a:close/>
                  <a:moveTo>
                    <a:pt x="2772701" y="8475702"/>
                  </a:moveTo>
                  <a:cubicBezTo>
                    <a:pt x="3202703" y="8477432"/>
                    <a:pt x="3128427" y="8446054"/>
                    <a:pt x="3131717" y="8584155"/>
                  </a:cubicBezTo>
                  <a:cubicBezTo>
                    <a:pt x="3134511" y="8699508"/>
                    <a:pt x="3135798" y="8789367"/>
                    <a:pt x="3137579" y="8920495"/>
                  </a:cubicBezTo>
                  <a:cubicBezTo>
                    <a:pt x="3137677" y="8929200"/>
                    <a:pt x="2746359" y="8928878"/>
                    <a:pt x="2746310" y="8920199"/>
                  </a:cubicBezTo>
                  <a:cubicBezTo>
                    <a:pt x="2742575" y="8411584"/>
                    <a:pt x="2724123" y="8475479"/>
                    <a:pt x="2772701" y="8475702"/>
                  </a:cubicBezTo>
                  <a:close/>
                  <a:moveTo>
                    <a:pt x="2772825" y="8949080"/>
                  </a:moveTo>
                  <a:cubicBezTo>
                    <a:pt x="2876708" y="8948092"/>
                    <a:pt x="2965429" y="8948240"/>
                    <a:pt x="3069337" y="8948536"/>
                  </a:cubicBezTo>
                  <a:cubicBezTo>
                    <a:pt x="3158108" y="8948784"/>
                    <a:pt x="3137529" y="8868519"/>
                    <a:pt x="3146507" y="9397658"/>
                  </a:cubicBezTo>
                  <a:cubicBezTo>
                    <a:pt x="3038098" y="9398449"/>
                    <a:pt x="2977326" y="9402084"/>
                    <a:pt x="2751727" y="9398127"/>
                  </a:cubicBezTo>
                  <a:cubicBezTo>
                    <a:pt x="2744183" y="8882045"/>
                    <a:pt x="2737381" y="8949452"/>
                    <a:pt x="2772825" y="8949080"/>
                  </a:cubicBezTo>
                  <a:close/>
                  <a:moveTo>
                    <a:pt x="2772577" y="9421495"/>
                  </a:moveTo>
                  <a:cubicBezTo>
                    <a:pt x="3137875" y="9428369"/>
                    <a:pt x="3146755" y="9411307"/>
                    <a:pt x="3147002" y="9426786"/>
                  </a:cubicBezTo>
                  <a:cubicBezTo>
                    <a:pt x="3149575" y="9590679"/>
                    <a:pt x="3145988" y="9598913"/>
                    <a:pt x="3148585" y="9764512"/>
                  </a:cubicBezTo>
                  <a:cubicBezTo>
                    <a:pt x="3150613" y="9894824"/>
                    <a:pt x="3171093" y="9875264"/>
                    <a:pt x="3069708" y="9871902"/>
                  </a:cubicBezTo>
                  <a:cubicBezTo>
                    <a:pt x="2694814" y="9859612"/>
                    <a:pt x="2758850" y="9917202"/>
                    <a:pt x="2756352" y="9764091"/>
                  </a:cubicBezTo>
                  <a:cubicBezTo>
                    <a:pt x="2750144" y="9369666"/>
                    <a:pt x="2741981" y="9420926"/>
                    <a:pt x="2772577" y="9421495"/>
                  </a:cubicBezTo>
                  <a:close/>
                  <a:moveTo>
                    <a:pt x="3149698" y="8476444"/>
                  </a:moveTo>
                  <a:cubicBezTo>
                    <a:pt x="3471464" y="8476839"/>
                    <a:pt x="3218904" y="8476864"/>
                    <a:pt x="3544429" y="8477556"/>
                  </a:cubicBezTo>
                  <a:cubicBezTo>
                    <a:pt x="3552518" y="8998387"/>
                    <a:pt x="3563846" y="8928730"/>
                    <a:pt x="3514403" y="8928730"/>
                  </a:cubicBezTo>
                  <a:cubicBezTo>
                    <a:pt x="3512473" y="8928730"/>
                    <a:pt x="3157959" y="8927320"/>
                    <a:pt x="3157860" y="8920051"/>
                  </a:cubicBezTo>
                  <a:cubicBezTo>
                    <a:pt x="3153631" y="8607893"/>
                    <a:pt x="3152271" y="8615732"/>
                    <a:pt x="3149698" y="8476444"/>
                  </a:cubicBezTo>
                  <a:close/>
                  <a:moveTo>
                    <a:pt x="3514403" y="8951726"/>
                  </a:moveTo>
                  <a:cubicBezTo>
                    <a:pt x="3561521" y="8951726"/>
                    <a:pt x="3548981" y="8879770"/>
                    <a:pt x="3558157" y="9397484"/>
                  </a:cubicBezTo>
                  <a:cubicBezTo>
                    <a:pt x="3529515" y="9397312"/>
                    <a:pt x="3507155" y="9397361"/>
                    <a:pt x="3217742" y="9397411"/>
                  </a:cubicBezTo>
                  <a:cubicBezTo>
                    <a:pt x="3153853" y="9397411"/>
                    <a:pt x="3165429" y="9471716"/>
                    <a:pt x="3158256" y="8948660"/>
                  </a:cubicBezTo>
                  <a:cubicBezTo>
                    <a:pt x="3370796" y="8948784"/>
                    <a:pt x="3375768" y="8951726"/>
                    <a:pt x="3514403" y="8951726"/>
                  </a:cubicBezTo>
                  <a:close/>
                  <a:moveTo>
                    <a:pt x="3563698" y="8414007"/>
                  </a:moveTo>
                  <a:cubicBezTo>
                    <a:pt x="3556178" y="7931158"/>
                    <a:pt x="3519473" y="8001210"/>
                    <a:pt x="3662560" y="8004870"/>
                  </a:cubicBezTo>
                  <a:cubicBezTo>
                    <a:pt x="3760457" y="8007368"/>
                    <a:pt x="3860606" y="8007170"/>
                    <a:pt x="3947076" y="8005687"/>
                  </a:cubicBezTo>
                  <a:cubicBezTo>
                    <a:pt x="3952196" y="8428967"/>
                    <a:pt x="3950663" y="8346675"/>
                    <a:pt x="3952641" y="8454955"/>
                  </a:cubicBezTo>
                  <a:cubicBezTo>
                    <a:pt x="3500774" y="8466453"/>
                    <a:pt x="3564365" y="8456093"/>
                    <a:pt x="3563698" y="8414007"/>
                  </a:cubicBezTo>
                  <a:close/>
                  <a:moveTo>
                    <a:pt x="3953062" y="8477952"/>
                  </a:moveTo>
                  <a:cubicBezTo>
                    <a:pt x="3956079" y="8628071"/>
                    <a:pt x="3958825" y="8616968"/>
                    <a:pt x="3961620" y="8927147"/>
                  </a:cubicBezTo>
                  <a:cubicBezTo>
                    <a:pt x="3907749" y="8927642"/>
                    <a:pt x="3571711" y="8928705"/>
                    <a:pt x="3569955" y="8928705"/>
                  </a:cubicBezTo>
                  <a:cubicBezTo>
                    <a:pt x="3570203" y="8804995"/>
                    <a:pt x="3570153" y="8829871"/>
                    <a:pt x="3564662" y="8477631"/>
                  </a:cubicBezTo>
                  <a:cubicBezTo>
                    <a:pt x="3673888" y="8478100"/>
                    <a:pt x="3797361" y="8481884"/>
                    <a:pt x="3953062" y="8477952"/>
                  </a:cubicBezTo>
                  <a:close/>
                  <a:moveTo>
                    <a:pt x="3959641" y="8950119"/>
                  </a:moveTo>
                  <a:cubicBezTo>
                    <a:pt x="3962139" y="8950119"/>
                    <a:pt x="3969238" y="9397361"/>
                    <a:pt x="3969263" y="9399314"/>
                  </a:cubicBezTo>
                  <a:cubicBezTo>
                    <a:pt x="3738864" y="9403246"/>
                    <a:pt x="3684598" y="9398548"/>
                    <a:pt x="3578389" y="9397608"/>
                  </a:cubicBezTo>
                  <a:cubicBezTo>
                    <a:pt x="3576065" y="9264600"/>
                    <a:pt x="3569708" y="9135845"/>
                    <a:pt x="3569906" y="8951652"/>
                  </a:cubicBezTo>
                  <a:cubicBezTo>
                    <a:pt x="3571662" y="8951677"/>
                    <a:pt x="3923109" y="8950465"/>
                    <a:pt x="3959641" y="8950119"/>
                  </a:cubicBezTo>
                  <a:close/>
                  <a:moveTo>
                    <a:pt x="3969732" y="9426836"/>
                  </a:moveTo>
                  <a:cubicBezTo>
                    <a:pt x="3977623" y="9930060"/>
                    <a:pt x="3981753" y="9872767"/>
                    <a:pt x="3959641" y="9872520"/>
                  </a:cubicBezTo>
                  <a:cubicBezTo>
                    <a:pt x="3509258" y="9867698"/>
                    <a:pt x="3584350" y="9908696"/>
                    <a:pt x="3582100" y="9764066"/>
                  </a:cubicBezTo>
                  <a:cubicBezTo>
                    <a:pt x="3579478" y="9596317"/>
                    <a:pt x="3581605" y="9599630"/>
                    <a:pt x="3578884" y="9426391"/>
                  </a:cubicBezTo>
                  <a:cubicBezTo>
                    <a:pt x="3578760" y="9417415"/>
                    <a:pt x="3969708" y="9424907"/>
                    <a:pt x="3969732" y="9426836"/>
                  </a:cubicBezTo>
                  <a:close/>
                  <a:moveTo>
                    <a:pt x="3973319" y="8477432"/>
                  </a:moveTo>
                  <a:cubicBezTo>
                    <a:pt x="4048659" y="8475553"/>
                    <a:pt x="4061892" y="8475875"/>
                    <a:pt x="4366344" y="8475825"/>
                  </a:cubicBezTo>
                  <a:cubicBezTo>
                    <a:pt x="4369856" y="8681482"/>
                    <a:pt x="4367531" y="8497709"/>
                    <a:pt x="4373986" y="8928211"/>
                  </a:cubicBezTo>
                  <a:cubicBezTo>
                    <a:pt x="3936638" y="8927345"/>
                    <a:pt x="3981951" y="8928829"/>
                    <a:pt x="3981877" y="8920150"/>
                  </a:cubicBezTo>
                  <a:cubicBezTo>
                    <a:pt x="3979651" y="8653219"/>
                    <a:pt x="3975866" y="8601415"/>
                    <a:pt x="3973319" y="8477432"/>
                  </a:cubicBezTo>
                  <a:close/>
                  <a:moveTo>
                    <a:pt x="4374333" y="8951183"/>
                  </a:moveTo>
                  <a:cubicBezTo>
                    <a:pt x="4380690" y="9374909"/>
                    <a:pt x="4377647" y="9152808"/>
                    <a:pt x="4381580" y="9400254"/>
                  </a:cubicBezTo>
                  <a:cubicBezTo>
                    <a:pt x="4249203" y="9400031"/>
                    <a:pt x="4155238" y="9396471"/>
                    <a:pt x="3989544" y="9398968"/>
                  </a:cubicBezTo>
                  <a:cubicBezTo>
                    <a:pt x="3987393" y="9267370"/>
                    <a:pt x="3983583" y="9116311"/>
                    <a:pt x="3982149" y="8949897"/>
                  </a:cubicBezTo>
                  <a:cubicBezTo>
                    <a:pt x="4183682" y="8948141"/>
                    <a:pt x="4248634" y="8950960"/>
                    <a:pt x="4374333" y="8951183"/>
                  </a:cubicBezTo>
                  <a:close/>
                  <a:moveTo>
                    <a:pt x="4381951" y="9423226"/>
                  </a:moveTo>
                  <a:cubicBezTo>
                    <a:pt x="4384845" y="9632320"/>
                    <a:pt x="4381506" y="9537836"/>
                    <a:pt x="4386700" y="9871086"/>
                  </a:cubicBezTo>
                  <a:cubicBezTo>
                    <a:pt x="4238246" y="9871284"/>
                    <a:pt x="4200205" y="9874646"/>
                    <a:pt x="3996519" y="9872891"/>
                  </a:cubicBezTo>
                  <a:cubicBezTo>
                    <a:pt x="3993081" y="9740575"/>
                    <a:pt x="3992562" y="9592508"/>
                    <a:pt x="3989965" y="9426440"/>
                  </a:cubicBezTo>
                  <a:cubicBezTo>
                    <a:pt x="3989841" y="9416920"/>
                    <a:pt x="3973195" y="9422607"/>
                    <a:pt x="4381951" y="9423226"/>
                  </a:cubicBezTo>
                  <a:close/>
                  <a:moveTo>
                    <a:pt x="4386601" y="8475850"/>
                  </a:moveTo>
                  <a:cubicBezTo>
                    <a:pt x="4513042" y="8475825"/>
                    <a:pt x="4523108" y="8477829"/>
                    <a:pt x="4777598" y="8478471"/>
                  </a:cubicBezTo>
                  <a:cubicBezTo>
                    <a:pt x="4777622" y="8480449"/>
                    <a:pt x="4785438" y="8909838"/>
                    <a:pt x="4785809" y="8927914"/>
                  </a:cubicBezTo>
                  <a:cubicBezTo>
                    <a:pt x="4593205" y="8927864"/>
                    <a:pt x="4462955" y="8928309"/>
                    <a:pt x="4394219" y="8928235"/>
                  </a:cubicBezTo>
                  <a:cubicBezTo>
                    <a:pt x="4388060" y="8516601"/>
                    <a:pt x="4389594" y="8652353"/>
                    <a:pt x="4386601" y="8475850"/>
                  </a:cubicBezTo>
                  <a:close/>
                  <a:moveTo>
                    <a:pt x="4404632" y="8951207"/>
                  </a:moveTo>
                  <a:cubicBezTo>
                    <a:pt x="4866245" y="8951207"/>
                    <a:pt x="4786032" y="8917133"/>
                    <a:pt x="4788728" y="9089209"/>
                  </a:cubicBezTo>
                  <a:cubicBezTo>
                    <a:pt x="4791374" y="9258690"/>
                    <a:pt x="4791894" y="9246994"/>
                    <a:pt x="4794392" y="9401590"/>
                  </a:cubicBezTo>
                  <a:cubicBezTo>
                    <a:pt x="4605448" y="9402702"/>
                    <a:pt x="4567457" y="9400279"/>
                    <a:pt x="4401837" y="9400279"/>
                  </a:cubicBezTo>
                  <a:cubicBezTo>
                    <a:pt x="4393947" y="8898291"/>
                    <a:pt x="4389569" y="8951207"/>
                    <a:pt x="4404632" y="8951207"/>
                  </a:cubicBezTo>
                  <a:close/>
                  <a:moveTo>
                    <a:pt x="4404632" y="9423250"/>
                  </a:moveTo>
                  <a:cubicBezTo>
                    <a:pt x="4406388" y="9423250"/>
                    <a:pt x="4794763" y="9424190"/>
                    <a:pt x="4794812" y="9426836"/>
                  </a:cubicBezTo>
                  <a:cubicBezTo>
                    <a:pt x="4794862" y="9429803"/>
                    <a:pt x="4800229" y="9871061"/>
                    <a:pt x="4800254" y="9874028"/>
                  </a:cubicBezTo>
                  <a:cubicBezTo>
                    <a:pt x="4528105" y="9875438"/>
                    <a:pt x="4594417" y="9871110"/>
                    <a:pt x="4406957" y="9871086"/>
                  </a:cubicBezTo>
                  <a:cubicBezTo>
                    <a:pt x="4399166" y="9373425"/>
                    <a:pt x="4402876" y="9423250"/>
                    <a:pt x="4404632" y="9423250"/>
                  </a:cubicBezTo>
                  <a:close/>
                  <a:moveTo>
                    <a:pt x="4849549" y="8478743"/>
                  </a:moveTo>
                  <a:cubicBezTo>
                    <a:pt x="4995975" y="8479337"/>
                    <a:pt x="5000773" y="8478768"/>
                    <a:pt x="5146086" y="8479337"/>
                  </a:cubicBezTo>
                  <a:cubicBezTo>
                    <a:pt x="5205844" y="8479584"/>
                    <a:pt x="5190533" y="8408740"/>
                    <a:pt x="5196643" y="8927172"/>
                  </a:cubicBezTo>
                  <a:cubicBezTo>
                    <a:pt x="4765775" y="8929150"/>
                    <a:pt x="4806141" y="8931450"/>
                    <a:pt x="4805918" y="8920026"/>
                  </a:cubicBezTo>
                  <a:cubicBezTo>
                    <a:pt x="4795777" y="8408493"/>
                    <a:pt x="4779947" y="8478447"/>
                    <a:pt x="4849549" y="8478743"/>
                  </a:cubicBezTo>
                  <a:close/>
                  <a:moveTo>
                    <a:pt x="5196939" y="8950119"/>
                  </a:moveTo>
                  <a:cubicBezTo>
                    <a:pt x="5198300" y="9064235"/>
                    <a:pt x="5199734" y="9159980"/>
                    <a:pt x="5202702" y="9258196"/>
                  </a:cubicBezTo>
                  <a:cubicBezTo>
                    <a:pt x="5208218" y="9439768"/>
                    <a:pt x="5277820" y="9397707"/>
                    <a:pt x="4849500" y="9401193"/>
                  </a:cubicBezTo>
                  <a:cubicBezTo>
                    <a:pt x="4799339" y="9401590"/>
                    <a:pt x="4816950" y="9470306"/>
                    <a:pt x="4806561" y="8950885"/>
                  </a:cubicBezTo>
                  <a:cubicBezTo>
                    <a:pt x="5166739" y="8950935"/>
                    <a:pt x="5026299" y="8950935"/>
                    <a:pt x="5196939" y="8950119"/>
                  </a:cubicBezTo>
                  <a:close/>
                  <a:moveTo>
                    <a:pt x="4849697" y="9424190"/>
                  </a:moveTo>
                  <a:cubicBezTo>
                    <a:pt x="4851453" y="9424165"/>
                    <a:pt x="5206487" y="9420679"/>
                    <a:pt x="5206586" y="9426836"/>
                  </a:cubicBezTo>
                  <a:cubicBezTo>
                    <a:pt x="5214674" y="9945144"/>
                    <a:pt x="5242277" y="9871778"/>
                    <a:pt x="5146061" y="9872570"/>
                  </a:cubicBezTo>
                  <a:cubicBezTo>
                    <a:pt x="4998077" y="9873781"/>
                    <a:pt x="4989074" y="9872595"/>
                    <a:pt x="4849549" y="9873707"/>
                  </a:cubicBezTo>
                  <a:cubicBezTo>
                    <a:pt x="4811359" y="9873954"/>
                    <a:pt x="4821080" y="9894181"/>
                    <a:pt x="4819052" y="9764066"/>
                  </a:cubicBezTo>
                  <a:cubicBezTo>
                    <a:pt x="4813091" y="9372535"/>
                    <a:pt x="4801243" y="9424586"/>
                    <a:pt x="4849697" y="9424190"/>
                  </a:cubicBezTo>
                  <a:close/>
                  <a:moveTo>
                    <a:pt x="5210271" y="8479510"/>
                  </a:moveTo>
                  <a:cubicBezTo>
                    <a:pt x="5456375" y="8479955"/>
                    <a:pt x="5421006" y="8478422"/>
                    <a:pt x="5591275" y="8478422"/>
                  </a:cubicBezTo>
                  <a:cubicBezTo>
                    <a:pt x="5611458" y="8478422"/>
                    <a:pt x="5602183" y="8425085"/>
                    <a:pt x="5610221" y="8929398"/>
                  </a:cubicBezTo>
                  <a:cubicBezTo>
                    <a:pt x="5457340" y="8929818"/>
                    <a:pt x="5432878" y="8926307"/>
                    <a:pt x="5216949" y="8927048"/>
                  </a:cubicBezTo>
                  <a:cubicBezTo>
                    <a:pt x="5215267" y="8796587"/>
                    <a:pt x="5217122" y="8914413"/>
                    <a:pt x="5210271" y="8479510"/>
                  </a:cubicBezTo>
                  <a:close/>
                  <a:moveTo>
                    <a:pt x="5294491" y="8949921"/>
                  </a:moveTo>
                  <a:cubicBezTo>
                    <a:pt x="5441238" y="8949921"/>
                    <a:pt x="5442771" y="8952419"/>
                    <a:pt x="5591250" y="8952419"/>
                  </a:cubicBezTo>
                  <a:cubicBezTo>
                    <a:pt x="5620214" y="8952419"/>
                    <a:pt x="5610147" y="8896757"/>
                    <a:pt x="5618359" y="9401070"/>
                  </a:cubicBezTo>
                  <a:cubicBezTo>
                    <a:pt x="5470746" y="9401466"/>
                    <a:pt x="5415391" y="9398844"/>
                    <a:pt x="5226397" y="9399512"/>
                  </a:cubicBezTo>
                  <a:cubicBezTo>
                    <a:pt x="5217394" y="8877817"/>
                    <a:pt x="5185883" y="8949921"/>
                    <a:pt x="5294491" y="8949921"/>
                  </a:cubicBezTo>
                  <a:close/>
                  <a:moveTo>
                    <a:pt x="5615366" y="8076480"/>
                  </a:moveTo>
                  <a:cubicBezTo>
                    <a:pt x="5613832" y="7977917"/>
                    <a:pt x="5547100" y="8006997"/>
                    <a:pt x="6009924" y="8005315"/>
                  </a:cubicBezTo>
                  <a:cubicBezTo>
                    <a:pt x="6014080" y="8252118"/>
                    <a:pt x="6011507" y="8256470"/>
                    <a:pt x="6015019" y="8454733"/>
                  </a:cubicBezTo>
                  <a:cubicBezTo>
                    <a:pt x="5932853" y="8455697"/>
                    <a:pt x="5899016" y="8455425"/>
                    <a:pt x="5624394" y="8455475"/>
                  </a:cubicBezTo>
                  <a:cubicBezTo>
                    <a:pt x="5621500" y="8248335"/>
                    <a:pt x="5618013" y="8245120"/>
                    <a:pt x="5615366" y="8076480"/>
                  </a:cubicBezTo>
                  <a:close/>
                  <a:moveTo>
                    <a:pt x="6015440" y="8477705"/>
                  </a:moveTo>
                  <a:cubicBezTo>
                    <a:pt x="6017790" y="8601341"/>
                    <a:pt x="6021475" y="8670009"/>
                    <a:pt x="6023553" y="8920372"/>
                  </a:cubicBezTo>
                  <a:cubicBezTo>
                    <a:pt x="6023602" y="8927147"/>
                    <a:pt x="6069113" y="8926702"/>
                    <a:pt x="5630454" y="8929324"/>
                  </a:cubicBezTo>
                  <a:cubicBezTo>
                    <a:pt x="5623677" y="8504064"/>
                    <a:pt x="5626991" y="8656606"/>
                    <a:pt x="5624715" y="8478422"/>
                  </a:cubicBezTo>
                  <a:cubicBezTo>
                    <a:pt x="5899363" y="8478373"/>
                    <a:pt x="5943488" y="8478595"/>
                    <a:pt x="6015440" y="8477705"/>
                  </a:cubicBezTo>
                  <a:close/>
                  <a:moveTo>
                    <a:pt x="6023825" y="8949798"/>
                  </a:moveTo>
                  <a:cubicBezTo>
                    <a:pt x="6023849" y="8951751"/>
                    <a:pt x="6028796" y="9397558"/>
                    <a:pt x="6028821" y="9399339"/>
                  </a:cubicBezTo>
                  <a:cubicBezTo>
                    <a:pt x="5822415" y="9396595"/>
                    <a:pt x="5737824" y="9400477"/>
                    <a:pt x="5638616" y="9400971"/>
                  </a:cubicBezTo>
                  <a:cubicBezTo>
                    <a:pt x="5636588" y="9275505"/>
                    <a:pt x="5636415" y="9303446"/>
                    <a:pt x="5630825" y="8952295"/>
                  </a:cubicBezTo>
                  <a:cubicBezTo>
                    <a:pt x="5744577" y="8951627"/>
                    <a:pt x="5829910" y="8945668"/>
                    <a:pt x="6023825" y="8949798"/>
                  </a:cubicBezTo>
                  <a:close/>
                  <a:moveTo>
                    <a:pt x="6028475" y="7907543"/>
                  </a:moveTo>
                  <a:cubicBezTo>
                    <a:pt x="6020634" y="7489381"/>
                    <a:pt x="6016974" y="7534285"/>
                    <a:pt x="6036489" y="7534137"/>
                  </a:cubicBezTo>
                  <a:cubicBezTo>
                    <a:pt x="6474282" y="7530576"/>
                    <a:pt x="6413956" y="7524197"/>
                    <a:pt x="6414153" y="7570313"/>
                  </a:cubicBezTo>
                  <a:cubicBezTo>
                    <a:pt x="6416206" y="8054671"/>
                    <a:pt x="6446630" y="7980638"/>
                    <a:pt x="6333149" y="7981404"/>
                  </a:cubicBezTo>
                  <a:cubicBezTo>
                    <a:pt x="6191201" y="7982368"/>
                    <a:pt x="6195579" y="7981626"/>
                    <a:pt x="6036340" y="7982244"/>
                  </a:cubicBezTo>
                  <a:cubicBezTo>
                    <a:pt x="6027510" y="7982294"/>
                    <a:pt x="6030108" y="7993496"/>
                    <a:pt x="6028475" y="7907543"/>
                  </a:cubicBezTo>
                  <a:close/>
                  <a:moveTo>
                    <a:pt x="6036464" y="8005216"/>
                  </a:moveTo>
                  <a:cubicBezTo>
                    <a:pt x="6489864" y="8003362"/>
                    <a:pt x="6418432" y="7983333"/>
                    <a:pt x="6419916" y="8076826"/>
                  </a:cubicBezTo>
                  <a:cubicBezTo>
                    <a:pt x="6427016" y="8531660"/>
                    <a:pt x="6454841" y="8455871"/>
                    <a:pt x="6333323" y="8454387"/>
                  </a:cubicBezTo>
                  <a:cubicBezTo>
                    <a:pt x="5985116" y="8450158"/>
                    <a:pt x="6035573" y="8474960"/>
                    <a:pt x="6034609" y="8414057"/>
                  </a:cubicBezTo>
                  <a:cubicBezTo>
                    <a:pt x="6027436" y="7956578"/>
                    <a:pt x="6029736" y="8005216"/>
                    <a:pt x="6036464" y="8005216"/>
                  </a:cubicBezTo>
                  <a:close/>
                  <a:moveTo>
                    <a:pt x="6036538" y="8477432"/>
                  </a:moveTo>
                  <a:cubicBezTo>
                    <a:pt x="6510369" y="8471671"/>
                    <a:pt x="6426842" y="8455228"/>
                    <a:pt x="6430330" y="8583241"/>
                  </a:cubicBezTo>
                  <a:cubicBezTo>
                    <a:pt x="6433521" y="8700670"/>
                    <a:pt x="6435400" y="8805093"/>
                    <a:pt x="6435029" y="8920224"/>
                  </a:cubicBezTo>
                  <a:cubicBezTo>
                    <a:pt x="6434980" y="8935703"/>
                    <a:pt x="6045689" y="8927246"/>
                    <a:pt x="6043909" y="8927221"/>
                  </a:cubicBezTo>
                  <a:cubicBezTo>
                    <a:pt x="6040991" y="8591054"/>
                    <a:pt x="6033694" y="8477482"/>
                    <a:pt x="6036538" y="8477432"/>
                  </a:cubicBezTo>
                  <a:close/>
                  <a:moveTo>
                    <a:pt x="6434955" y="8952345"/>
                  </a:moveTo>
                  <a:cubicBezTo>
                    <a:pt x="6434856" y="9115619"/>
                    <a:pt x="6440347" y="9259507"/>
                    <a:pt x="6442672" y="9397089"/>
                  </a:cubicBezTo>
                  <a:cubicBezTo>
                    <a:pt x="6326471" y="9397658"/>
                    <a:pt x="6262509" y="9402405"/>
                    <a:pt x="6049054" y="9399611"/>
                  </a:cubicBezTo>
                  <a:cubicBezTo>
                    <a:pt x="6049029" y="9397411"/>
                    <a:pt x="6044107" y="8951998"/>
                    <a:pt x="6044082" y="8950242"/>
                  </a:cubicBezTo>
                  <a:cubicBezTo>
                    <a:pt x="6126472" y="8951998"/>
                    <a:pt x="6432086" y="8952345"/>
                    <a:pt x="6434955" y="8952345"/>
                  </a:cubicBezTo>
                  <a:close/>
                  <a:moveTo>
                    <a:pt x="6443068" y="9420060"/>
                  </a:moveTo>
                  <a:cubicBezTo>
                    <a:pt x="6445764" y="9586055"/>
                    <a:pt x="6445640" y="9686868"/>
                    <a:pt x="6449449" y="9871358"/>
                  </a:cubicBezTo>
                  <a:lnTo>
                    <a:pt x="6056969" y="9871531"/>
                  </a:lnTo>
                  <a:cubicBezTo>
                    <a:pt x="6055707" y="9811765"/>
                    <a:pt x="6049598" y="9433512"/>
                    <a:pt x="6049474" y="9426515"/>
                  </a:cubicBezTo>
                  <a:cubicBezTo>
                    <a:pt x="6049424" y="9422385"/>
                    <a:pt x="6015044" y="9422237"/>
                    <a:pt x="6443068" y="9420060"/>
                  </a:cubicBezTo>
                  <a:close/>
                  <a:moveTo>
                    <a:pt x="6448089" y="8478199"/>
                  </a:moveTo>
                  <a:cubicBezTo>
                    <a:pt x="6618482" y="8478520"/>
                    <a:pt x="6588084" y="8476715"/>
                    <a:pt x="6840149" y="8476617"/>
                  </a:cubicBezTo>
                  <a:cubicBezTo>
                    <a:pt x="6841558" y="8597855"/>
                    <a:pt x="6840149" y="8743647"/>
                    <a:pt x="6847371" y="8924749"/>
                  </a:cubicBezTo>
                  <a:cubicBezTo>
                    <a:pt x="6592115" y="8924625"/>
                    <a:pt x="6651922" y="8929546"/>
                    <a:pt x="6455287" y="8929398"/>
                  </a:cubicBezTo>
                  <a:cubicBezTo>
                    <a:pt x="6455905" y="8723939"/>
                    <a:pt x="6450414" y="8594590"/>
                    <a:pt x="6448089" y="8478199"/>
                  </a:cubicBezTo>
                  <a:close/>
                  <a:moveTo>
                    <a:pt x="6481604" y="8952369"/>
                  </a:moveTo>
                  <a:cubicBezTo>
                    <a:pt x="6919916" y="8952369"/>
                    <a:pt x="6848904" y="8898439"/>
                    <a:pt x="6851873" y="9089160"/>
                  </a:cubicBezTo>
                  <a:cubicBezTo>
                    <a:pt x="6854396" y="9250802"/>
                    <a:pt x="6852565" y="9249913"/>
                    <a:pt x="6854667" y="9398820"/>
                  </a:cubicBezTo>
                  <a:cubicBezTo>
                    <a:pt x="6852912" y="9398795"/>
                    <a:pt x="6511136" y="9396916"/>
                    <a:pt x="6462929" y="9397039"/>
                  </a:cubicBezTo>
                  <a:cubicBezTo>
                    <a:pt x="6454520" y="8901208"/>
                    <a:pt x="6441955" y="8952369"/>
                    <a:pt x="6481604" y="8952369"/>
                  </a:cubicBezTo>
                  <a:close/>
                  <a:moveTo>
                    <a:pt x="6481604" y="9419961"/>
                  </a:moveTo>
                  <a:cubicBezTo>
                    <a:pt x="6896864" y="9419961"/>
                    <a:pt x="6855014" y="9420852"/>
                    <a:pt x="6855088" y="9426861"/>
                  </a:cubicBezTo>
                  <a:cubicBezTo>
                    <a:pt x="6863251" y="9948458"/>
                    <a:pt x="6888455" y="9869652"/>
                    <a:pt x="6778314" y="9869652"/>
                  </a:cubicBezTo>
                  <a:cubicBezTo>
                    <a:pt x="6630404" y="9869652"/>
                    <a:pt x="6627089" y="9871358"/>
                    <a:pt x="6481579" y="9871358"/>
                  </a:cubicBezTo>
                  <a:cubicBezTo>
                    <a:pt x="6465502" y="9871358"/>
                    <a:pt x="6469706" y="9887900"/>
                    <a:pt x="6467753" y="9764115"/>
                  </a:cubicBezTo>
                  <a:cubicBezTo>
                    <a:pt x="6461742" y="9377653"/>
                    <a:pt x="6453802" y="9419961"/>
                    <a:pt x="6481604" y="9419961"/>
                  </a:cubicBezTo>
                  <a:close/>
                  <a:moveTo>
                    <a:pt x="7247989" y="8076777"/>
                  </a:moveTo>
                  <a:cubicBezTo>
                    <a:pt x="7254841" y="8512075"/>
                    <a:pt x="7265922" y="8455153"/>
                    <a:pt x="7223948" y="8454486"/>
                  </a:cubicBezTo>
                  <a:cubicBezTo>
                    <a:pt x="7138392" y="8453101"/>
                    <a:pt x="7063894" y="8453125"/>
                    <a:pt x="6926694" y="8453497"/>
                  </a:cubicBezTo>
                  <a:cubicBezTo>
                    <a:pt x="6837725" y="8453719"/>
                    <a:pt x="6860554" y="8517590"/>
                    <a:pt x="6853679" y="8076431"/>
                  </a:cubicBezTo>
                  <a:cubicBezTo>
                    <a:pt x="6852269" y="7984965"/>
                    <a:pt x="6833298" y="8004500"/>
                    <a:pt x="6926842" y="8003362"/>
                  </a:cubicBezTo>
                  <a:cubicBezTo>
                    <a:pt x="7303641" y="7998812"/>
                    <a:pt x="7246654" y="7990058"/>
                    <a:pt x="7247989" y="8076777"/>
                  </a:cubicBezTo>
                  <a:close/>
                  <a:moveTo>
                    <a:pt x="7238195" y="7570808"/>
                  </a:moveTo>
                  <a:cubicBezTo>
                    <a:pt x="7242301" y="7669915"/>
                    <a:pt x="7242449" y="7698252"/>
                    <a:pt x="7245492" y="7907989"/>
                  </a:cubicBezTo>
                  <a:cubicBezTo>
                    <a:pt x="7246703" y="7996809"/>
                    <a:pt x="7253134" y="7982813"/>
                    <a:pt x="7224146" y="7981899"/>
                  </a:cubicBezTo>
                  <a:cubicBezTo>
                    <a:pt x="6750834" y="7966419"/>
                    <a:pt x="6850711" y="8109639"/>
                    <a:pt x="6846407" y="7531096"/>
                  </a:cubicBezTo>
                  <a:cubicBezTo>
                    <a:pt x="7296913" y="7532852"/>
                    <a:pt x="7235870" y="7514850"/>
                    <a:pt x="7238195" y="7570808"/>
                  </a:cubicBezTo>
                  <a:close/>
                  <a:moveTo>
                    <a:pt x="7229117" y="7064072"/>
                  </a:moveTo>
                  <a:cubicBezTo>
                    <a:pt x="7236908" y="7563513"/>
                    <a:pt x="7239233" y="7508693"/>
                    <a:pt x="7223799" y="7508816"/>
                  </a:cubicBezTo>
                  <a:cubicBezTo>
                    <a:pt x="6767579" y="7511858"/>
                    <a:pt x="6846926" y="7534285"/>
                    <a:pt x="6844849" y="7401204"/>
                  </a:cubicBezTo>
                  <a:cubicBezTo>
                    <a:pt x="6842152" y="7230808"/>
                    <a:pt x="6841435" y="7242998"/>
                    <a:pt x="6838541" y="7063627"/>
                  </a:cubicBezTo>
                  <a:cubicBezTo>
                    <a:pt x="6838467" y="7057520"/>
                    <a:pt x="7229043" y="7059844"/>
                    <a:pt x="7229117" y="7064072"/>
                  </a:cubicBezTo>
                  <a:close/>
                  <a:moveTo>
                    <a:pt x="7228672" y="7036575"/>
                  </a:moveTo>
                  <a:cubicBezTo>
                    <a:pt x="7027485" y="7040557"/>
                    <a:pt x="6949004" y="7036724"/>
                    <a:pt x="6838096" y="7036130"/>
                  </a:cubicBezTo>
                  <a:cubicBezTo>
                    <a:pt x="6835795" y="6897806"/>
                    <a:pt x="6830948" y="6740862"/>
                    <a:pt x="6830675" y="6586910"/>
                  </a:cubicBezTo>
                  <a:cubicBezTo>
                    <a:pt x="6970547" y="6587479"/>
                    <a:pt x="6917270" y="6589358"/>
                    <a:pt x="7220880" y="6588616"/>
                  </a:cubicBezTo>
                  <a:cubicBezTo>
                    <a:pt x="7226273" y="6920951"/>
                    <a:pt x="7226817" y="6921964"/>
                    <a:pt x="7228672" y="7036575"/>
                  </a:cubicBezTo>
                  <a:close/>
                  <a:moveTo>
                    <a:pt x="7220535" y="6565595"/>
                  </a:moveTo>
                  <a:cubicBezTo>
                    <a:pt x="6779971" y="6566757"/>
                    <a:pt x="6830675" y="6564730"/>
                    <a:pt x="6830675" y="6558054"/>
                  </a:cubicBezTo>
                  <a:cubicBezTo>
                    <a:pt x="6830453" y="6340108"/>
                    <a:pt x="6824937" y="6224334"/>
                    <a:pt x="6822612" y="6112616"/>
                  </a:cubicBezTo>
                  <a:cubicBezTo>
                    <a:pt x="6951650" y="6113507"/>
                    <a:pt x="6963423" y="6118452"/>
                    <a:pt x="7214079" y="6115856"/>
                  </a:cubicBezTo>
                  <a:cubicBezTo>
                    <a:pt x="7216602" y="6295005"/>
                    <a:pt x="7213807" y="6150573"/>
                    <a:pt x="7220535" y="6565595"/>
                  </a:cubicBezTo>
                  <a:close/>
                  <a:moveTo>
                    <a:pt x="7211062" y="5713964"/>
                  </a:moveTo>
                  <a:cubicBezTo>
                    <a:pt x="7213683" y="5881021"/>
                    <a:pt x="7210443" y="5882529"/>
                    <a:pt x="7213090" y="6051490"/>
                  </a:cubicBezTo>
                  <a:cubicBezTo>
                    <a:pt x="7214079" y="6112938"/>
                    <a:pt x="7271140" y="6092587"/>
                    <a:pt x="6822143" y="6089669"/>
                  </a:cubicBezTo>
                  <a:cubicBezTo>
                    <a:pt x="6818507" y="5898775"/>
                    <a:pt x="6822118" y="5878326"/>
                    <a:pt x="6817591" y="5642477"/>
                  </a:cubicBezTo>
                  <a:cubicBezTo>
                    <a:pt x="7283186" y="5643169"/>
                    <a:pt x="7209602" y="5621162"/>
                    <a:pt x="7211062" y="5713964"/>
                  </a:cubicBezTo>
                  <a:close/>
                  <a:moveTo>
                    <a:pt x="7198991" y="5169024"/>
                  </a:moveTo>
                  <a:cubicBezTo>
                    <a:pt x="7207153" y="5646582"/>
                    <a:pt x="7204185" y="5434347"/>
                    <a:pt x="7209157" y="5620420"/>
                  </a:cubicBezTo>
                  <a:cubicBezTo>
                    <a:pt x="6744799" y="5620569"/>
                    <a:pt x="6817839" y="5642007"/>
                    <a:pt x="6815415" y="5544656"/>
                  </a:cubicBezTo>
                  <a:cubicBezTo>
                    <a:pt x="6812521" y="5428932"/>
                    <a:pt x="6810765" y="5325647"/>
                    <a:pt x="6810270" y="5207475"/>
                  </a:cubicBezTo>
                  <a:cubicBezTo>
                    <a:pt x="6809998" y="5153322"/>
                    <a:pt x="6749103" y="5165167"/>
                    <a:pt x="7198991" y="5169024"/>
                  </a:cubicBezTo>
                  <a:close/>
                  <a:moveTo>
                    <a:pt x="7194910" y="4701531"/>
                  </a:moveTo>
                  <a:cubicBezTo>
                    <a:pt x="7197953" y="4894972"/>
                    <a:pt x="7193104" y="4813545"/>
                    <a:pt x="7198595" y="5146077"/>
                  </a:cubicBezTo>
                  <a:cubicBezTo>
                    <a:pt x="7196097" y="5146052"/>
                    <a:pt x="6812868" y="5144594"/>
                    <a:pt x="6809875" y="5144569"/>
                  </a:cubicBezTo>
                  <a:cubicBezTo>
                    <a:pt x="6807748" y="4887282"/>
                    <a:pt x="6802973" y="4888024"/>
                    <a:pt x="6800154" y="4696066"/>
                  </a:cubicBezTo>
                  <a:cubicBezTo>
                    <a:pt x="6801960" y="4696066"/>
                    <a:pt x="7194885" y="4699775"/>
                    <a:pt x="7194910" y="4701531"/>
                  </a:cubicBezTo>
                  <a:close/>
                  <a:moveTo>
                    <a:pt x="7184769" y="4224863"/>
                  </a:moveTo>
                  <a:cubicBezTo>
                    <a:pt x="7197730" y="4831398"/>
                    <a:pt x="7193203" y="4601187"/>
                    <a:pt x="7194490" y="4675097"/>
                  </a:cubicBezTo>
                  <a:cubicBezTo>
                    <a:pt x="7032160" y="4679078"/>
                    <a:pt x="6921202" y="4673391"/>
                    <a:pt x="6799832" y="4673119"/>
                  </a:cubicBezTo>
                  <a:cubicBezTo>
                    <a:pt x="6797705" y="4530418"/>
                    <a:pt x="6797606" y="4429308"/>
                    <a:pt x="6793426" y="4224715"/>
                  </a:cubicBezTo>
                  <a:cubicBezTo>
                    <a:pt x="6912446" y="4224764"/>
                    <a:pt x="7072328" y="4226470"/>
                    <a:pt x="7184769" y="4224863"/>
                  </a:cubicBezTo>
                  <a:close/>
                  <a:moveTo>
                    <a:pt x="7184126" y="4195586"/>
                  </a:moveTo>
                  <a:cubicBezTo>
                    <a:pt x="7184373" y="4206318"/>
                    <a:pt x="7215736" y="4201891"/>
                    <a:pt x="6792956" y="4201743"/>
                  </a:cubicBezTo>
                  <a:cubicBezTo>
                    <a:pt x="6792907" y="4199468"/>
                    <a:pt x="6784399" y="3752102"/>
                    <a:pt x="6784374" y="3750273"/>
                  </a:cubicBezTo>
                  <a:cubicBezTo>
                    <a:pt x="6786154" y="3750273"/>
                    <a:pt x="7175420" y="3752473"/>
                    <a:pt x="7177299" y="3752498"/>
                  </a:cubicBezTo>
                  <a:cubicBezTo>
                    <a:pt x="7178734" y="3852718"/>
                    <a:pt x="7179970" y="4005779"/>
                    <a:pt x="7184126" y="4195586"/>
                  </a:cubicBezTo>
                  <a:close/>
                  <a:moveTo>
                    <a:pt x="7171932" y="3352089"/>
                  </a:moveTo>
                  <a:cubicBezTo>
                    <a:pt x="7174579" y="3520680"/>
                    <a:pt x="7173688" y="3520359"/>
                    <a:pt x="7176334" y="3689369"/>
                  </a:cubicBezTo>
                  <a:cubicBezTo>
                    <a:pt x="7177250" y="3747478"/>
                    <a:pt x="7237354" y="3727474"/>
                    <a:pt x="6783977" y="3727301"/>
                  </a:cubicBezTo>
                  <a:cubicBezTo>
                    <a:pt x="6779922" y="3484974"/>
                    <a:pt x="6783508" y="3540783"/>
                    <a:pt x="6778833" y="3280974"/>
                  </a:cubicBezTo>
                  <a:cubicBezTo>
                    <a:pt x="7238220" y="3280974"/>
                    <a:pt x="7170399" y="3253304"/>
                    <a:pt x="7171932" y="3352089"/>
                  </a:cubicBezTo>
                  <a:close/>
                  <a:moveTo>
                    <a:pt x="7165427" y="2845972"/>
                  </a:moveTo>
                  <a:cubicBezTo>
                    <a:pt x="7175667" y="3336487"/>
                    <a:pt x="7193104" y="3257013"/>
                    <a:pt x="7075222" y="3257013"/>
                  </a:cubicBezTo>
                  <a:cubicBezTo>
                    <a:pt x="6926520" y="3257013"/>
                    <a:pt x="6927163" y="3258002"/>
                    <a:pt x="6778388" y="3258002"/>
                  </a:cubicBezTo>
                  <a:cubicBezTo>
                    <a:pt x="6774455" y="3052642"/>
                    <a:pt x="6773787" y="3086939"/>
                    <a:pt x="6771314" y="2806334"/>
                  </a:cubicBezTo>
                  <a:cubicBezTo>
                    <a:pt x="7218457" y="2806359"/>
                    <a:pt x="7164264" y="2789866"/>
                    <a:pt x="7165427" y="2845972"/>
                  </a:cubicBezTo>
                  <a:close/>
                  <a:moveTo>
                    <a:pt x="7155953" y="2340052"/>
                  </a:moveTo>
                  <a:cubicBezTo>
                    <a:pt x="7164215" y="2866842"/>
                    <a:pt x="7193624" y="2782992"/>
                    <a:pt x="7075222" y="2782992"/>
                  </a:cubicBezTo>
                  <a:cubicBezTo>
                    <a:pt x="6928375" y="2782992"/>
                    <a:pt x="6926694" y="2783387"/>
                    <a:pt x="6778314" y="2783387"/>
                  </a:cubicBezTo>
                  <a:cubicBezTo>
                    <a:pt x="6768469" y="2783387"/>
                    <a:pt x="6771511" y="2796987"/>
                    <a:pt x="6769632" y="2676887"/>
                  </a:cubicBezTo>
                  <a:cubicBezTo>
                    <a:pt x="6763498" y="2283204"/>
                    <a:pt x="6761271" y="2334563"/>
                    <a:pt x="6778314" y="2334563"/>
                  </a:cubicBezTo>
                  <a:cubicBezTo>
                    <a:pt x="7183161" y="2334563"/>
                    <a:pt x="7155756" y="2326848"/>
                    <a:pt x="7155953" y="2340052"/>
                  </a:cubicBezTo>
                  <a:close/>
                  <a:moveTo>
                    <a:pt x="7155509" y="2310009"/>
                  </a:moveTo>
                  <a:cubicBezTo>
                    <a:pt x="7015810" y="2308401"/>
                    <a:pt x="6923997" y="2311566"/>
                    <a:pt x="6765947" y="2311591"/>
                  </a:cubicBezTo>
                  <a:cubicBezTo>
                    <a:pt x="6757216" y="1804410"/>
                    <a:pt x="6744551" y="1859824"/>
                    <a:pt x="6778338" y="1859824"/>
                  </a:cubicBezTo>
                  <a:cubicBezTo>
                    <a:pt x="6903147" y="1859824"/>
                    <a:pt x="6936538" y="1860121"/>
                    <a:pt x="7075246" y="1860121"/>
                  </a:cubicBezTo>
                  <a:cubicBezTo>
                    <a:pt x="7174356" y="1860145"/>
                    <a:pt x="7147470" y="1778694"/>
                    <a:pt x="7155509" y="2310009"/>
                  </a:cubicBezTo>
                  <a:close/>
                  <a:moveTo>
                    <a:pt x="7142127" y="1496852"/>
                  </a:moveTo>
                  <a:cubicBezTo>
                    <a:pt x="7145244" y="1599545"/>
                    <a:pt x="7145293" y="1622244"/>
                    <a:pt x="7148805" y="1837619"/>
                  </a:cubicBezTo>
                  <a:cubicBezTo>
                    <a:pt x="7105001" y="1837050"/>
                    <a:pt x="6786871" y="1836828"/>
                    <a:pt x="6756325" y="1836926"/>
                  </a:cubicBezTo>
                  <a:cubicBezTo>
                    <a:pt x="6748138" y="1321907"/>
                    <a:pt x="6735053" y="1390946"/>
                    <a:pt x="6778338" y="1390946"/>
                  </a:cubicBezTo>
                  <a:cubicBezTo>
                    <a:pt x="7213387" y="1390946"/>
                    <a:pt x="7137724" y="1350813"/>
                    <a:pt x="7142127" y="1496852"/>
                  </a:cubicBezTo>
                  <a:close/>
                  <a:moveTo>
                    <a:pt x="7135053" y="990537"/>
                  </a:moveTo>
                  <a:cubicBezTo>
                    <a:pt x="7141781" y="1432388"/>
                    <a:pt x="7156646" y="1364710"/>
                    <a:pt x="7075222" y="1364710"/>
                  </a:cubicBezTo>
                  <a:cubicBezTo>
                    <a:pt x="6699337" y="1364710"/>
                    <a:pt x="6748039" y="1387335"/>
                    <a:pt x="6747124" y="1327668"/>
                  </a:cubicBezTo>
                  <a:cubicBezTo>
                    <a:pt x="6739704" y="854265"/>
                    <a:pt x="6731393" y="917221"/>
                    <a:pt x="6778338" y="917221"/>
                  </a:cubicBezTo>
                  <a:cubicBezTo>
                    <a:pt x="7199090" y="917221"/>
                    <a:pt x="7133545" y="894249"/>
                    <a:pt x="7135053" y="990537"/>
                  </a:cubicBezTo>
                  <a:close/>
                  <a:moveTo>
                    <a:pt x="6778338" y="443075"/>
                  </a:moveTo>
                  <a:cubicBezTo>
                    <a:pt x="7181925" y="443075"/>
                    <a:pt x="7126990" y="433457"/>
                    <a:pt x="7127040" y="484197"/>
                  </a:cubicBezTo>
                  <a:cubicBezTo>
                    <a:pt x="7127040" y="963090"/>
                    <a:pt x="7158551" y="893408"/>
                    <a:pt x="7075222" y="893408"/>
                  </a:cubicBezTo>
                  <a:cubicBezTo>
                    <a:pt x="6680614" y="893408"/>
                    <a:pt x="6742746" y="914773"/>
                    <a:pt x="6740594" y="821353"/>
                  </a:cubicBezTo>
                  <a:cubicBezTo>
                    <a:pt x="6730973" y="382444"/>
                    <a:pt x="6717814" y="443075"/>
                    <a:pt x="6778338" y="443075"/>
                  </a:cubicBezTo>
                  <a:close/>
                  <a:moveTo>
                    <a:pt x="6736068" y="1837025"/>
                  </a:moveTo>
                  <a:cubicBezTo>
                    <a:pt x="6631640" y="1837693"/>
                    <a:pt x="6344700" y="1848820"/>
                    <a:pt x="6344082" y="1833291"/>
                  </a:cubicBezTo>
                  <a:cubicBezTo>
                    <a:pt x="6337700" y="1675383"/>
                    <a:pt x="6338022" y="1523706"/>
                    <a:pt x="6336241" y="1390402"/>
                  </a:cubicBezTo>
                  <a:cubicBezTo>
                    <a:pt x="6759466" y="1390550"/>
                    <a:pt x="6553381" y="1390797"/>
                    <a:pt x="6727905" y="1390946"/>
                  </a:cubicBezTo>
                  <a:cubicBezTo>
                    <a:pt x="6731665" y="1601350"/>
                    <a:pt x="6728573" y="1365254"/>
                    <a:pt x="6736068" y="1837025"/>
                  </a:cubicBezTo>
                  <a:close/>
                  <a:moveTo>
                    <a:pt x="6726867" y="1328064"/>
                  </a:moveTo>
                  <a:cubicBezTo>
                    <a:pt x="6727732" y="1383849"/>
                    <a:pt x="6789197" y="1367603"/>
                    <a:pt x="6335919" y="1367455"/>
                  </a:cubicBezTo>
                  <a:cubicBezTo>
                    <a:pt x="6331072" y="1028197"/>
                    <a:pt x="6335870" y="1280835"/>
                    <a:pt x="6330429" y="915762"/>
                  </a:cubicBezTo>
                  <a:cubicBezTo>
                    <a:pt x="6877671" y="917765"/>
                    <a:pt x="6676112" y="917048"/>
                    <a:pt x="6722316" y="917171"/>
                  </a:cubicBezTo>
                  <a:cubicBezTo>
                    <a:pt x="6726768" y="1158410"/>
                    <a:pt x="6723800" y="1132323"/>
                    <a:pt x="6726867" y="1328064"/>
                  </a:cubicBezTo>
                  <a:close/>
                  <a:moveTo>
                    <a:pt x="6333273" y="445326"/>
                  </a:moveTo>
                  <a:cubicBezTo>
                    <a:pt x="6772452" y="444460"/>
                    <a:pt x="6712101" y="426286"/>
                    <a:pt x="6713634" y="484543"/>
                  </a:cubicBezTo>
                  <a:cubicBezTo>
                    <a:pt x="6726397" y="973030"/>
                    <a:pt x="6744032" y="894570"/>
                    <a:pt x="6630057" y="893631"/>
                  </a:cubicBezTo>
                  <a:cubicBezTo>
                    <a:pt x="6269509" y="890713"/>
                    <a:pt x="6330503" y="917814"/>
                    <a:pt x="6329143" y="826744"/>
                  </a:cubicBezTo>
                  <a:cubicBezTo>
                    <a:pt x="6323132" y="399852"/>
                    <a:pt x="6317839" y="445375"/>
                    <a:pt x="6333273" y="445326"/>
                  </a:cubicBezTo>
                  <a:close/>
                  <a:moveTo>
                    <a:pt x="6323849" y="1834330"/>
                  </a:moveTo>
                  <a:cubicBezTo>
                    <a:pt x="6324048" y="1839251"/>
                    <a:pt x="6370523" y="1837199"/>
                    <a:pt x="5933174" y="1839597"/>
                  </a:cubicBezTo>
                  <a:cubicBezTo>
                    <a:pt x="5927139" y="1579244"/>
                    <a:pt x="5928648" y="1515794"/>
                    <a:pt x="5927016" y="1387978"/>
                  </a:cubicBezTo>
                  <a:cubicBezTo>
                    <a:pt x="6121154" y="1388671"/>
                    <a:pt x="5929612" y="1390278"/>
                    <a:pt x="6316009" y="1390402"/>
                  </a:cubicBezTo>
                  <a:cubicBezTo>
                    <a:pt x="6317789" y="1525338"/>
                    <a:pt x="6317493" y="1676545"/>
                    <a:pt x="6323849" y="1834330"/>
                  </a:cubicBezTo>
                  <a:close/>
                  <a:moveTo>
                    <a:pt x="6311309" y="990537"/>
                  </a:moveTo>
                  <a:cubicBezTo>
                    <a:pt x="6313907" y="1156185"/>
                    <a:pt x="6312472" y="1159919"/>
                    <a:pt x="6315094" y="1328064"/>
                  </a:cubicBezTo>
                  <a:cubicBezTo>
                    <a:pt x="6316009" y="1386148"/>
                    <a:pt x="6375074" y="1366540"/>
                    <a:pt x="5926694" y="1365007"/>
                  </a:cubicBezTo>
                  <a:cubicBezTo>
                    <a:pt x="5924542" y="1209868"/>
                    <a:pt x="5923479" y="1207568"/>
                    <a:pt x="5918779" y="916108"/>
                  </a:cubicBezTo>
                  <a:cubicBezTo>
                    <a:pt x="6379427" y="915811"/>
                    <a:pt x="6309800" y="890317"/>
                    <a:pt x="6311309" y="990537"/>
                  </a:cubicBezTo>
                  <a:close/>
                  <a:moveTo>
                    <a:pt x="6184795" y="445523"/>
                  </a:moveTo>
                  <a:cubicBezTo>
                    <a:pt x="6323775" y="445523"/>
                    <a:pt x="6302084" y="434619"/>
                    <a:pt x="6303122" y="484419"/>
                  </a:cubicBezTo>
                  <a:cubicBezTo>
                    <a:pt x="6305571" y="601627"/>
                    <a:pt x="6307104" y="703453"/>
                    <a:pt x="6308836" y="827114"/>
                  </a:cubicBezTo>
                  <a:cubicBezTo>
                    <a:pt x="6310122" y="913165"/>
                    <a:pt x="6381554" y="892765"/>
                    <a:pt x="5918433" y="893136"/>
                  </a:cubicBezTo>
                  <a:cubicBezTo>
                    <a:pt x="5913560" y="589560"/>
                    <a:pt x="5913585" y="581820"/>
                    <a:pt x="5911136" y="483826"/>
                  </a:cubicBezTo>
                  <a:cubicBezTo>
                    <a:pt x="5909850" y="432467"/>
                    <a:pt x="5861693" y="445276"/>
                    <a:pt x="6184795" y="445523"/>
                  </a:cubicBezTo>
                  <a:close/>
                  <a:moveTo>
                    <a:pt x="5888034" y="1839721"/>
                  </a:moveTo>
                  <a:cubicBezTo>
                    <a:pt x="5741188" y="1839721"/>
                    <a:pt x="5742005" y="1836778"/>
                    <a:pt x="5591275" y="1836778"/>
                  </a:cubicBezTo>
                  <a:cubicBezTo>
                    <a:pt x="5492734" y="1836778"/>
                    <a:pt x="5520511" y="1921494"/>
                    <a:pt x="5511508" y="1389907"/>
                  </a:cubicBezTo>
                  <a:cubicBezTo>
                    <a:pt x="5679180" y="1391687"/>
                    <a:pt x="5739209" y="1387632"/>
                    <a:pt x="5906758" y="1387904"/>
                  </a:cubicBezTo>
                  <a:cubicBezTo>
                    <a:pt x="5913214" y="1906558"/>
                    <a:pt x="5923850" y="1839721"/>
                    <a:pt x="5888034" y="1839721"/>
                  </a:cubicBezTo>
                  <a:close/>
                  <a:moveTo>
                    <a:pt x="5899734" y="990488"/>
                  </a:moveTo>
                  <a:cubicBezTo>
                    <a:pt x="5906561" y="1422374"/>
                    <a:pt x="5914030" y="1364957"/>
                    <a:pt x="5888034" y="1364957"/>
                  </a:cubicBezTo>
                  <a:cubicBezTo>
                    <a:pt x="5455114" y="1364957"/>
                    <a:pt x="5511409" y="1385629"/>
                    <a:pt x="5510493" y="1327668"/>
                  </a:cubicBezTo>
                  <a:cubicBezTo>
                    <a:pt x="5507798" y="1154899"/>
                    <a:pt x="5509825" y="1158138"/>
                    <a:pt x="5507179" y="990141"/>
                  </a:cubicBezTo>
                  <a:cubicBezTo>
                    <a:pt x="5505744" y="901123"/>
                    <a:pt x="5483879" y="916528"/>
                    <a:pt x="5591250" y="916528"/>
                  </a:cubicBezTo>
                  <a:cubicBezTo>
                    <a:pt x="5960753" y="916528"/>
                    <a:pt x="5898077" y="888067"/>
                    <a:pt x="5899734" y="990488"/>
                  </a:cubicBezTo>
                  <a:close/>
                  <a:moveTo>
                    <a:pt x="5890879" y="484494"/>
                  </a:moveTo>
                  <a:cubicBezTo>
                    <a:pt x="5893427" y="585776"/>
                    <a:pt x="5893501" y="601973"/>
                    <a:pt x="5898176" y="893161"/>
                  </a:cubicBezTo>
                  <a:cubicBezTo>
                    <a:pt x="5854841" y="893161"/>
                    <a:pt x="5549326" y="893507"/>
                    <a:pt x="5505621" y="893977"/>
                  </a:cubicBezTo>
                  <a:lnTo>
                    <a:pt x="5498324" y="443743"/>
                  </a:lnTo>
                  <a:cubicBezTo>
                    <a:pt x="5964785" y="436325"/>
                    <a:pt x="5889667" y="436448"/>
                    <a:pt x="5890879" y="484494"/>
                  </a:cubicBezTo>
                  <a:close/>
                  <a:moveTo>
                    <a:pt x="5493180" y="1496655"/>
                  </a:moveTo>
                  <a:cubicBezTo>
                    <a:pt x="5495183" y="1603130"/>
                    <a:pt x="5494490" y="1563220"/>
                    <a:pt x="5498893" y="1837569"/>
                  </a:cubicBezTo>
                  <a:cubicBezTo>
                    <a:pt x="5371240" y="1840067"/>
                    <a:pt x="5422811" y="1843034"/>
                    <a:pt x="5106240" y="1840017"/>
                  </a:cubicBezTo>
                  <a:cubicBezTo>
                    <a:pt x="5100501" y="1378508"/>
                    <a:pt x="5103840" y="1530778"/>
                    <a:pt x="5102381" y="1387385"/>
                  </a:cubicBezTo>
                  <a:cubicBezTo>
                    <a:pt x="5571710" y="1387162"/>
                    <a:pt x="5490632" y="1368073"/>
                    <a:pt x="5493180" y="1496655"/>
                  </a:cubicBezTo>
                  <a:close/>
                  <a:moveTo>
                    <a:pt x="5486922" y="990537"/>
                  </a:moveTo>
                  <a:cubicBezTo>
                    <a:pt x="5493575" y="1427443"/>
                    <a:pt x="5505027" y="1367109"/>
                    <a:pt x="5443043" y="1365847"/>
                  </a:cubicBezTo>
                  <a:cubicBezTo>
                    <a:pt x="5350291" y="1363968"/>
                    <a:pt x="5333175" y="1364339"/>
                    <a:pt x="5102109" y="1364438"/>
                  </a:cubicBezTo>
                  <a:cubicBezTo>
                    <a:pt x="5099339" y="1147011"/>
                    <a:pt x="5094911" y="1148223"/>
                    <a:pt x="5092487" y="917517"/>
                  </a:cubicBezTo>
                  <a:cubicBezTo>
                    <a:pt x="5555633" y="922042"/>
                    <a:pt x="5485289" y="888685"/>
                    <a:pt x="5486922" y="990537"/>
                  </a:cubicBezTo>
                  <a:close/>
                  <a:moveTo>
                    <a:pt x="5146012" y="445771"/>
                  </a:moveTo>
                  <a:cubicBezTo>
                    <a:pt x="5246630" y="447106"/>
                    <a:pt x="5343662" y="447329"/>
                    <a:pt x="5443093" y="444930"/>
                  </a:cubicBezTo>
                  <a:cubicBezTo>
                    <a:pt x="5492215" y="443694"/>
                    <a:pt x="5477003" y="376806"/>
                    <a:pt x="5485363" y="894249"/>
                  </a:cubicBezTo>
                  <a:cubicBezTo>
                    <a:pt x="5309084" y="896771"/>
                    <a:pt x="5378265" y="897389"/>
                    <a:pt x="5092265" y="894595"/>
                  </a:cubicBezTo>
                  <a:cubicBezTo>
                    <a:pt x="5088011" y="369883"/>
                    <a:pt x="5064167" y="444707"/>
                    <a:pt x="5146012" y="445771"/>
                  </a:cubicBezTo>
                  <a:close/>
                  <a:moveTo>
                    <a:pt x="5093477" y="2313792"/>
                  </a:moveTo>
                  <a:cubicBezTo>
                    <a:pt x="4996544" y="2314484"/>
                    <a:pt x="4870820" y="2313792"/>
                    <a:pt x="4704682" y="2313792"/>
                  </a:cubicBezTo>
                  <a:cubicBezTo>
                    <a:pt x="4704409" y="2297373"/>
                    <a:pt x="4697756" y="1912814"/>
                    <a:pt x="4696519" y="1861036"/>
                  </a:cubicBezTo>
                  <a:cubicBezTo>
                    <a:pt x="4698325" y="1861036"/>
                    <a:pt x="5083509" y="1862791"/>
                    <a:pt x="5086230" y="1862816"/>
                  </a:cubicBezTo>
                  <a:cubicBezTo>
                    <a:pt x="5088258" y="2027475"/>
                    <a:pt x="5091745" y="2205313"/>
                    <a:pt x="5093477" y="2313792"/>
                  </a:cubicBezTo>
                  <a:close/>
                  <a:moveTo>
                    <a:pt x="5082445" y="1496407"/>
                  </a:moveTo>
                  <a:cubicBezTo>
                    <a:pt x="5081579" y="1908957"/>
                    <a:pt x="5126422" y="1839572"/>
                    <a:pt x="4997855" y="1839572"/>
                  </a:cubicBezTo>
                  <a:cubicBezTo>
                    <a:pt x="4661718" y="1839572"/>
                    <a:pt x="4696000" y="1839548"/>
                    <a:pt x="4695851" y="1833539"/>
                  </a:cubicBezTo>
                  <a:cubicBezTo>
                    <a:pt x="4693872" y="1751518"/>
                    <a:pt x="4681184" y="1388448"/>
                    <a:pt x="4701342" y="1388448"/>
                  </a:cubicBezTo>
                  <a:cubicBezTo>
                    <a:pt x="5159739" y="1388448"/>
                    <a:pt x="5082742" y="1354695"/>
                    <a:pt x="5082445" y="1496407"/>
                  </a:cubicBezTo>
                  <a:close/>
                  <a:moveTo>
                    <a:pt x="5073219" y="990537"/>
                  </a:moveTo>
                  <a:cubicBezTo>
                    <a:pt x="5080120" y="1430682"/>
                    <a:pt x="5109579" y="1364438"/>
                    <a:pt x="4997855" y="1364487"/>
                  </a:cubicBezTo>
                  <a:cubicBezTo>
                    <a:pt x="4644206" y="1364487"/>
                    <a:pt x="4689049" y="1382217"/>
                    <a:pt x="4688184" y="1327619"/>
                  </a:cubicBezTo>
                  <a:cubicBezTo>
                    <a:pt x="4687986" y="1314415"/>
                    <a:pt x="4682148" y="935544"/>
                    <a:pt x="4681827" y="914550"/>
                  </a:cubicBezTo>
                  <a:cubicBezTo>
                    <a:pt x="5151602" y="913561"/>
                    <a:pt x="5071760" y="898453"/>
                    <a:pt x="5073219" y="990537"/>
                  </a:cubicBezTo>
                  <a:close/>
                  <a:moveTo>
                    <a:pt x="4701342" y="446043"/>
                  </a:moveTo>
                  <a:cubicBezTo>
                    <a:pt x="5122119" y="446043"/>
                    <a:pt x="5065651" y="428536"/>
                    <a:pt x="5066863" y="483307"/>
                  </a:cubicBezTo>
                  <a:cubicBezTo>
                    <a:pt x="5078043" y="974959"/>
                    <a:pt x="5087343" y="894175"/>
                    <a:pt x="4997855" y="894175"/>
                  </a:cubicBezTo>
                  <a:cubicBezTo>
                    <a:pt x="4849994" y="894175"/>
                    <a:pt x="4849846" y="891579"/>
                    <a:pt x="4701342" y="891579"/>
                  </a:cubicBezTo>
                  <a:cubicBezTo>
                    <a:pt x="4674901" y="891579"/>
                    <a:pt x="4681654" y="904486"/>
                    <a:pt x="4680516" y="821403"/>
                  </a:cubicBezTo>
                  <a:cubicBezTo>
                    <a:pt x="4674654" y="388255"/>
                    <a:pt x="4663375" y="446043"/>
                    <a:pt x="4701342" y="446043"/>
                  </a:cubicBezTo>
                  <a:close/>
                  <a:moveTo>
                    <a:pt x="4668817" y="1388498"/>
                  </a:moveTo>
                  <a:cubicBezTo>
                    <a:pt x="4670523" y="1512529"/>
                    <a:pt x="4670548" y="1627932"/>
                    <a:pt x="4675693" y="1838113"/>
                  </a:cubicBezTo>
                  <a:cubicBezTo>
                    <a:pt x="4262411" y="1838855"/>
                    <a:pt x="4284424" y="1843727"/>
                    <a:pt x="4284177" y="1834503"/>
                  </a:cubicBezTo>
                  <a:cubicBezTo>
                    <a:pt x="4283237" y="1794618"/>
                    <a:pt x="4275718" y="1391712"/>
                    <a:pt x="4275693" y="1389907"/>
                  </a:cubicBezTo>
                  <a:cubicBezTo>
                    <a:pt x="4482916" y="1391663"/>
                    <a:pt x="4543168" y="1388770"/>
                    <a:pt x="4668817" y="1388498"/>
                  </a:cubicBezTo>
                  <a:close/>
                  <a:moveTo>
                    <a:pt x="4668495" y="1365526"/>
                  </a:moveTo>
                  <a:cubicBezTo>
                    <a:pt x="4215367" y="1366490"/>
                    <a:pt x="4275570" y="1383700"/>
                    <a:pt x="4274679" y="1327619"/>
                  </a:cubicBezTo>
                  <a:cubicBezTo>
                    <a:pt x="4272033" y="1158707"/>
                    <a:pt x="4272750" y="1158608"/>
                    <a:pt x="4270103" y="990141"/>
                  </a:cubicBezTo>
                  <a:cubicBezTo>
                    <a:pt x="4268619" y="896128"/>
                    <a:pt x="4191770" y="917270"/>
                    <a:pt x="4661545" y="914649"/>
                  </a:cubicBezTo>
                  <a:cubicBezTo>
                    <a:pt x="4661570" y="916528"/>
                    <a:pt x="4667877" y="1322599"/>
                    <a:pt x="4668495" y="1365526"/>
                  </a:cubicBezTo>
                  <a:close/>
                  <a:moveTo>
                    <a:pt x="4653902" y="445919"/>
                  </a:moveTo>
                  <a:cubicBezTo>
                    <a:pt x="4658898" y="697939"/>
                    <a:pt x="4658503" y="706000"/>
                    <a:pt x="4661224" y="891677"/>
                  </a:cubicBezTo>
                  <a:cubicBezTo>
                    <a:pt x="4206710" y="894076"/>
                    <a:pt x="4269213" y="923971"/>
                    <a:pt x="4266863" y="821304"/>
                  </a:cubicBezTo>
                  <a:cubicBezTo>
                    <a:pt x="4263178" y="660552"/>
                    <a:pt x="4262238" y="568369"/>
                    <a:pt x="4261892" y="484123"/>
                  </a:cubicBezTo>
                  <a:cubicBezTo>
                    <a:pt x="4261644" y="426731"/>
                    <a:pt x="4203915" y="443694"/>
                    <a:pt x="4653902" y="445919"/>
                  </a:cubicBezTo>
                  <a:close/>
                  <a:moveTo>
                    <a:pt x="4256426" y="1838583"/>
                  </a:moveTo>
                  <a:cubicBezTo>
                    <a:pt x="4014625" y="1833366"/>
                    <a:pt x="3869164" y="1842416"/>
                    <a:pt x="3869064" y="1833737"/>
                  </a:cubicBezTo>
                  <a:cubicBezTo>
                    <a:pt x="3863573" y="1307615"/>
                    <a:pt x="3830801" y="1386322"/>
                    <a:pt x="3959443" y="1388052"/>
                  </a:cubicBezTo>
                  <a:cubicBezTo>
                    <a:pt x="4081481" y="1389685"/>
                    <a:pt x="4113734" y="1388374"/>
                    <a:pt x="4255461" y="1389685"/>
                  </a:cubicBezTo>
                  <a:cubicBezTo>
                    <a:pt x="4264044" y="1896841"/>
                    <a:pt x="4268545" y="1838806"/>
                    <a:pt x="4256426" y="1838583"/>
                  </a:cubicBezTo>
                  <a:close/>
                  <a:moveTo>
                    <a:pt x="4249846" y="990537"/>
                  </a:moveTo>
                  <a:cubicBezTo>
                    <a:pt x="4252492" y="1159078"/>
                    <a:pt x="4251775" y="1158905"/>
                    <a:pt x="4254422" y="1328015"/>
                  </a:cubicBezTo>
                  <a:cubicBezTo>
                    <a:pt x="4255313" y="1383972"/>
                    <a:pt x="4316356" y="1365823"/>
                    <a:pt x="3862584" y="1364191"/>
                  </a:cubicBezTo>
                  <a:cubicBezTo>
                    <a:pt x="3858948" y="1124930"/>
                    <a:pt x="3862387" y="1127402"/>
                    <a:pt x="3858033" y="918284"/>
                  </a:cubicBezTo>
                  <a:cubicBezTo>
                    <a:pt x="4309529" y="915589"/>
                    <a:pt x="4248238" y="886707"/>
                    <a:pt x="4249846" y="990537"/>
                  </a:cubicBezTo>
                  <a:close/>
                  <a:moveTo>
                    <a:pt x="4241387" y="445202"/>
                  </a:moveTo>
                  <a:cubicBezTo>
                    <a:pt x="4242945" y="699744"/>
                    <a:pt x="4244924" y="735822"/>
                    <a:pt x="4248139" y="893483"/>
                  </a:cubicBezTo>
                  <a:cubicBezTo>
                    <a:pt x="4156277" y="891529"/>
                    <a:pt x="4057959" y="891504"/>
                    <a:pt x="3959344" y="893754"/>
                  </a:cubicBezTo>
                  <a:cubicBezTo>
                    <a:pt x="3826299" y="896796"/>
                    <a:pt x="3861026" y="969741"/>
                    <a:pt x="3848337" y="483875"/>
                  </a:cubicBezTo>
                  <a:cubicBezTo>
                    <a:pt x="3846557" y="416296"/>
                    <a:pt x="3797385" y="454401"/>
                    <a:pt x="4241387" y="445202"/>
                  </a:cubicBezTo>
                  <a:close/>
                  <a:moveTo>
                    <a:pt x="3811162" y="1837668"/>
                  </a:moveTo>
                  <a:cubicBezTo>
                    <a:pt x="3520660" y="1837718"/>
                    <a:pt x="3494393" y="1837668"/>
                    <a:pt x="3457465" y="1837841"/>
                  </a:cubicBezTo>
                  <a:cubicBezTo>
                    <a:pt x="3450589" y="1594723"/>
                    <a:pt x="3453705" y="1502293"/>
                    <a:pt x="3452592" y="1389338"/>
                  </a:cubicBezTo>
                  <a:cubicBezTo>
                    <a:pt x="3666418" y="1388695"/>
                    <a:pt x="3720858" y="1386816"/>
                    <a:pt x="3842649" y="1387088"/>
                  </a:cubicBezTo>
                  <a:cubicBezTo>
                    <a:pt x="3850415" y="1918279"/>
                    <a:pt x="3865429" y="1837668"/>
                    <a:pt x="3811162" y="1837668"/>
                  </a:cubicBezTo>
                  <a:close/>
                  <a:moveTo>
                    <a:pt x="3839087" y="990488"/>
                  </a:moveTo>
                  <a:cubicBezTo>
                    <a:pt x="3845839" y="1422770"/>
                    <a:pt x="3849722" y="1364092"/>
                    <a:pt x="3811187" y="1364092"/>
                  </a:cubicBezTo>
                  <a:cubicBezTo>
                    <a:pt x="3397336" y="1364092"/>
                    <a:pt x="3452691" y="1384121"/>
                    <a:pt x="3451825" y="1327619"/>
                  </a:cubicBezTo>
                  <a:cubicBezTo>
                    <a:pt x="3444232" y="842767"/>
                    <a:pt x="3420908" y="916429"/>
                    <a:pt x="3514427" y="916429"/>
                  </a:cubicBezTo>
                  <a:cubicBezTo>
                    <a:pt x="3662634" y="916429"/>
                    <a:pt x="3662683" y="918432"/>
                    <a:pt x="3811187" y="918432"/>
                  </a:cubicBezTo>
                  <a:cubicBezTo>
                    <a:pt x="3844504" y="918408"/>
                    <a:pt x="3837677" y="903917"/>
                    <a:pt x="3839087" y="990488"/>
                  </a:cubicBezTo>
                  <a:close/>
                  <a:moveTo>
                    <a:pt x="3514403" y="443768"/>
                  </a:moveTo>
                  <a:cubicBezTo>
                    <a:pt x="3526225" y="443768"/>
                    <a:pt x="3808788" y="443941"/>
                    <a:pt x="3827041" y="443966"/>
                  </a:cubicBezTo>
                  <a:cubicBezTo>
                    <a:pt x="3828575" y="507688"/>
                    <a:pt x="3822515" y="257497"/>
                    <a:pt x="3837232" y="895436"/>
                  </a:cubicBezTo>
                  <a:cubicBezTo>
                    <a:pt x="3672181" y="895906"/>
                    <a:pt x="3603816" y="892296"/>
                    <a:pt x="3443762" y="893754"/>
                  </a:cubicBezTo>
                  <a:cubicBezTo>
                    <a:pt x="3437578" y="362217"/>
                    <a:pt x="3408837" y="443768"/>
                    <a:pt x="3514403" y="443768"/>
                  </a:cubicBezTo>
                  <a:close/>
                  <a:moveTo>
                    <a:pt x="3432335" y="1389413"/>
                  </a:moveTo>
                  <a:cubicBezTo>
                    <a:pt x="3433819" y="1546604"/>
                    <a:pt x="3429564" y="1512010"/>
                    <a:pt x="3437182" y="1837940"/>
                  </a:cubicBezTo>
                  <a:cubicBezTo>
                    <a:pt x="2980369" y="1840809"/>
                    <a:pt x="3095060" y="1840067"/>
                    <a:pt x="3047497" y="1840512"/>
                  </a:cubicBezTo>
                  <a:cubicBezTo>
                    <a:pt x="3046038" y="1654513"/>
                    <a:pt x="3042896" y="1528775"/>
                    <a:pt x="3040547" y="1388201"/>
                  </a:cubicBezTo>
                  <a:cubicBezTo>
                    <a:pt x="3232261" y="1391836"/>
                    <a:pt x="3280814" y="1390080"/>
                    <a:pt x="3432335" y="1389413"/>
                  </a:cubicBezTo>
                  <a:close/>
                  <a:moveTo>
                    <a:pt x="3424865" y="990537"/>
                  </a:moveTo>
                  <a:cubicBezTo>
                    <a:pt x="3431766" y="1431325"/>
                    <a:pt x="3454150" y="1366119"/>
                    <a:pt x="3365973" y="1366836"/>
                  </a:cubicBezTo>
                  <a:cubicBezTo>
                    <a:pt x="2988036" y="1369903"/>
                    <a:pt x="3040324" y="1374032"/>
                    <a:pt x="3039582" y="1327619"/>
                  </a:cubicBezTo>
                  <a:cubicBezTo>
                    <a:pt x="3033151" y="927235"/>
                    <a:pt x="3033596" y="952482"/>
                    <a:pt x="3032879" y="917666"/>
                  </a:cubicBezTo>
                  <a:cubicBezTo>
                    <a:pt x="3493032" y="924317"/>
                    <a:pt x="3423208" y="884284"/>
                    <a:pt x="3424865" y="990537"/>
                  </a:cubicBezTo>
                  <a:close/>
                  <a:moveTo>
                    <a:pt x="3069486" y="446018"/>
                  </a:moveTo>
                  <a:cubicBezTo>
                    <a:pt x="3471044" y="442507"/>
                    <a:pt x="3415466" y="433011"/>
                    <a:pt x="3416950" y="484568"/>
                  </a:cubicBezTo>
                  <a:cubicBezTo>
                    <a:pt x="3430851" y="959455"/>
                    <a:pt x="3432780" y="893581"/>
                    <a:pt x="3365899" y="895016"/>
                  </a:cubicBezTo>
                  <a:cubicBezTo>
                    <a:pt x="3264959" y="897192"/>
                    <a:pt x="3169535" y="897068"/>
                    <a:pt x="3069535" y="895312"/>
                  </a:cubicBezTo>
                  <a:cubicBezTo>
                    <a:pt x="3022614" y="894496"/>
                    <a:pt x="3032978" y="909481"/>
                    <a:pt x="3030579" y="821254"/>
                  </a:cubicBezTo>
                  <a:cubicBezTo>
                    <a:pt x="3018805" y="388057"/>
                    <a:pt x="3013314" y="446537"/>
                    <a:pt x="3069486" y="446018"/>
                  </a:cubicBezTo>
                  <a:close/>
                  <a:moveTo>
                    <a:pt x="3027166" y="1832896"/>
                  </a:moveTo>
                  <a:cubicBezTo>
                    <a:pt x="3027289" y="1846817"/>
                    <a:pt x="3058083" y="1839399"/>
                    <a:pt x="2634561" y="1839152"/>
                  </a:cubicBezTo>
                  <a:cubicBezTo>
                    <a:pt x="2634165" y="1757428"/>
                    <a:pt x="2629318" y="1390402"/>
                    <a:pt x="2629268" y="1387583"/>
                  </a:cubicBezTo>
                  <a:cubicBezTo>
                    <a:pt x="2836688" y="1387583"/>
                    <a:pt x="2933176" y="1386569"/>
                    <a:pt x="3020289" y="1387904"/>
                  </a:cubicBezTo>
                  <a:cubicBezTo>
                    <a:pt x="3022763" y="1536416"/>
                    <a:pt x="3025929" y="1662970"/>
                    <a:pt x="3027166" y="1832896"/>
                  </a:cubicBezTo>
                  <a:close/>
                  <a:moveTo>
                    <a:pt x="3019918" y="1364908"/>
                  </a:moveTo>
                  <a:cubicBezTo>
                    <a:pt x="2573394" y="1358133"/>
                    <a:pt x="2629318" y="1386965"/>
                    <a:pt x="2628378" y="1327570"/>
                  </a:cubicBezTo>
                  <a:cubicBezTo>
                    <a:pt x="2622738" y="970137"/>
                    <a:pt x="2622639" y="959826"/>
                    <a:pt x="2621650" y="914476"/>
                  </a:cubicBezTo>
                  <a:cubicBezTo>
                    <a:pt x="2624420" y="914476"/>
                    <a:pt x="3010693" y="917394"/>
                    <a:pt x="3012622" y="917418"/>
                  </a:cubicBezTo>
                  <a:cubicBezTo>
                    <a:pt x="3013636" y="966898"/>
                    <a:pt x="3013760" y="981437"/>
                    <a:pt x="3019918" y="1364908"/>
                  </a:cubicBezTo>
                  <a:close/>
                  <a:moveTo>
                    <a:pt x="2624371" y="447032"/>
                  </a:moveTo>
                  <a:cubicBezTo>
                    <a:pt x="3063846" y="447032"/>
                    <a:pt x="3004237" y="431948"/>
                    <a:pt x="3004682" y="484296"/>
                  </a:cubicBezTo>
                  <a:cubicBezTo>
                    <a:pt x="3008194" y="967664"/>
                    <a:pt x="3043490" y="894026"/>
                    <a:pt x="2921081" y="894026"/>
                  </a:cubicBezTo>
                  <a:cubicBezTo>
                    <a:pt x="2775570" y="894026"/>
                    <a:pt x="2771835" y="891529"/>
                    <a:pt x="2624346" y="891529"/>
                  </a:cubicBezTo>
                  <a:cubicBezTo>
                    <a:pt x="2619869" y="891504"/>
                    <a:pt x="2600873" y="447032"/>
                    <a:pt x="2624371" y="447032"/>
                  </a:cubicBezTo>
                  <a:close/>
                  <a:moveTo>
                    <a:pt x="2614230" y="1833885"/>
                  </a:moveTo>
                  <a:cubicBezTo>
                    <a:pt x="2614279" y="1841748"/>
                    <a:pt x="2299068" y="1841179"/>
                    <a:pt x="2223481" y="1840141"/>
                  </a:cubicBezTo>
                  <a:cubicBezTo>
                    <a:pt x="2215788" y="1398636"/>
                    <a:pt x="2217050" y="1517920"/>
                    <a:pt x="2214626" y="1389586"/>
                  </a:cubicBezTo>
                  <a:cubicBezTo>
                    <a:pt x="2397411" y="1392429"/>
                    <a:pt x="2462808" y="1387780"/>
                    <a:pt x="2609036" y="1387583"/>
                  </a:cubicBezTo>
                  <a:cubicBezTo>
                    <a:pt x="2609036" y="1389363"/>
                    <a:pt x="2613982" y="1771424"/>
                    <a:pt x="2614230" y="1833885"/>
                  </a:cubicBezTo>
                  <a:close/>
                  <a:moveTo>
                    <a:pt x="2608689" y="1364611"/>
                  </a:moveTo>
                  <a:cubicBezTo>
                    <a:pt x="2157391" y="1365279"/>
                    <a:pt x="2214453" y="1385308"/>
                    <a:pt x="2213562" y="1327619"/>
                  </a:cubicBezTo>
                  <a:cubicBezTo>
                    <a:pt x="2211361" y="1186031"/>
                    <a:pt x="2211287" y="1156185"/>
                    <a:pt x="2208665" y="990141"/>
                  </a:cubicBezTo>
                  <a:cubicBezTo>
                    <a:pt x="2207181" y="892419"/>
                    <a:pt x="2138692" y="914649"/>
                    <a:pt x="2601393" y="914476"/>
                  </a:cubicBezTo>
                  <a:cubicBezTo>
                    <a:pt x="2602629" y="970582"/>
                    <a:pt x="2608665" y="1362756"/>
                    <a:pt x="2608689" y="1364611"/>
                  </a:cubicBezTo>
                  <a:close/>
                  <a:moveTo>
                    <a:pt x="2593231" y="446958"/>
                  </a:moveTo>
                  <a:cubicBezTo>
                    <a:pt x="2594665" y="749842"/>
                    <a:pt x="2597905" y="774619"/>
                    <a:pt x="2600824" y="891529"/>
                  </a:cubicBezTo>
                  <a:cubicBezTo>
                    <a:pt x="2316703" y="891653"/>
                    <a:pt x="2260507" y="891925"/>
                    <a:pt x="2207156" y="893235"/>
                  </a:cubicBezTo>
                  <a:cubicBezTo>
                    <a:pt x="2201739" y="538795"/>
                    <a:pt x="2203025" y="611270"/>
                    <a:pt x="2199192" y="444015"/>
                  </a:cubicBezTo>
                  <a:cubicBezTo>
                    <a:pt x="2391821" y="438822"/>
                    <a:pt x="2467235" y="446315"/>
                    <a:pt x="2593231" y="446958"/>
                  </a:cubicBezTo>
                  <a:close/>
                  <a:moveTo>
                    <a:pt x="2196817" y="1496754"/>
                  </a:moveTo>
                  <a:cubicBezTo>
                    <a:pt x="2207181" y="1893626"/>
                    <a:pt x="2211089" y="1839968"/>
                    <a:pt x="2179602" y="1839424"/>
                  </a:cubicBezTo>
                  <a:cubicBezTo>
                    <a:pt x="1811831" y="1832525"/>
                    <a:pt x="1810792" y="1845457"/>
                    <a:pt x="1810594" y="1833687"/>
                  </a:cubicBezTo>
                  <a:cubicBezTo>
                    <a:pt x="1801838" y="1309494"/>
                    <a:pt x="1771712" y="1388300"/>
                    <a:pt x="1882867" y="1387855"/>
                  </a:cubicBezTo>
                  <a:cubicBezTo>
                    <a:pt x="2019078" y="1387311"/>
                    <a:pt x="2082867" y="1387138"/>
                    <a:pt x="2179231" y="1388943"/>
                  </a:cubicBezTo>
                  <a:cubicBezTo>
                    <a:pt x="2199662" y="1389338"/>
                    <a:pt x="2193577" y="1372425"/>
                    <a:pt x="2196817" y="1496754"/>
                  </a:cubicBezTo>
                  <a:close/>
                  <a:moveTo>
                    <a:pt x="2188408" y="990537"/>
                  </a:moveTo>
                  <a:cubicBezTo>
                    <a:pt x="2194987" y="1411197"/>
                    <a:pt x="2199118" y="1366317"/>
                    <a:pt x="2179602" y="1365946"/>
                  </a:cubicBezTo>
                  <a:cubicBezTo>
                    <a:pt x="1746756" y="1357811"/>
                    <a:pt x="1800552" y="1386569"/>
                    <a:pt x="1799637" y="1327668"/>
                  </a:cubicBezTo>
                  <a:cubicBezTo>
                    <a:pt x="1797015" y="1160314"/>
                    <a:pt x="1801022" y="1160809"/>
                    <a:pt x="1798351" y="990092"/>
                  </a:cubicBezTo>
                  <a:cubicBezTo>
                    <a:pt x="1796669" y="883641"/>
                    <a:pt x="1737332" y="929065"/>
                    <a:pt x="2179677" y="916973"/>
                  </a:cubicBezTo>
                  <a:cubicBezTo>
                    <a:pt x="2190386" y="916677"/>
                    <a:pt x="2187122" y="905698"/>
                    <a:pt x="2188408" y="990537"/>
                  </a:cubicBezTo>
                  <a:close/>
                  <a:moveTo>
                    <a:pt x="2178935" y="444584"/>
                  </a:moveTo>
                  <a:cubicBezTo>
                    <a:pt x="2190238" y="943778"/>
                    <a:pt x="2189249" y="893705"/>
                    <a:pt x="2179157" y="893952"/>
                  </a:cubicBezTo>
                  <a:cubicBezTo>
                    <a:pt x="2081556" y="896771"/>
                    <a:pt x="2064440" y="895757"/>
                    <a:pt x="1882793" y="896252"/>
                  </a:cubicBezTo>
                  <a:cubicBezTo>
                    <a:pt x="1768893" y="896549"/>
                    <a:pt x="1801022" y="971299"/>
                    <a:pt x="1788334" y="483826"/>
                  </a:cubicBezTo>
                  <a:cubicBezTo>
                    <a:pt x="1786627" y="416246"/>
                    <a:pt x="1740152" y="457170"/>
                    <a:pt x="2178935" y="444584"/>
                  </a:cubicBezTo>
                  <a:close/>
                  <a:moveTo>
                    <a:pt x="1790362" y="1834132"/>
                  </a:moveTo>
                  <a:cubicBezTo>
                    <a:pt x="1790510" y="1843380"/>
                    <a:pt x="1397659" y="1836753"/>
                    <a:pt x="1397535" y="1833391"/>
                  </a:cubicBezTo>
                  <a:cubicBezTo>
                    <a:pt x="1378762" y="1313722"/>
                    <a:pt x="1385069" y="1387014"/>
                    <a:pt x="1437901" y="1387014"/>
                  </a:cubicBezTo>
                  <a:cubicBezTo>
                    <a:pt x="1579454" y="1387014"/>
                    <a:pt x="1583288" y="1388151"/>
                    <a:pt x="1734537" y="1388151"/>
                  </a:cubicBezTo>
                  <a:cubicBezTo>
                    <a:pt x="1794418" y="1388151"/>
                    <a:pt x="1781161" y="1315923"/>
                    <a:pt x="1790362" y="1834132"/>
                  </a:cubicBezTo>
                  <a:close/>
                  <a:moveTo>
                    <a:pt x="1778118" y="990488"/>
                  </a:moveTo>
                  <a:cubicBezTo>
                    <a:pt x="1784970" y="1426627"/>
                    <a:pt x="1790362" y="1365204"/>
                    <a:pt x="1734537" y="1365204"/>
                  </a:cubicBezTo>
                  <a:cubicBezTo>
                    <a:pt x="1335947" y="1365204"/>
                    <a:pt x="1390387" y="1374181"/>
                    <a:pt x="1389669" y="1327619"/>
                  </a:cubicBezTo>
                  <a:cubicBezTo>
                    <a:pt x="1382175" y="849245"/>
                    <a:pt x="1362116" y="917765"/>
                    <a:pt x="1437901" y="917765"/>
                  </a:cubicBezTo>
                  <a:cubicBezTo>
                    <a:pt x="1842402" y="917765"/>
                    <a:pt x="1776758" y="903151"/>
                    <a:pt x="1778118" y="990488"/>
                  </a:cubicBezTo>
                  <a:close/>
                  <a:moveTo>
                    <a:pt x="1437901" y="444880"/>
                  </a:moveTo>
                  <a:cubicBezTo>
                    <a:pt x="1741265" y="444955"/>
                    <a:pt x="1742081" y="444955"/>
                    <a:pt x="1767087" y="445004"/>
                  </a:cubicBezTo>
                  <a:cubicBezTo>
                    <a:pt x="1769462" y="543641"/>
                    <a:pt x="1776412" y="894546"/>
                    <a:pt x="1776461" y="896499"/>
                  </a:cubicBezTo>
                  <a:cubicBezTo>
                    <a:pt x="1648734" y="896623"/>
                    <a:pt x="1764787" y="896623"/>
                    <a:pt x="1381161" y="894694"/>
                  </a:cubicBezTo>
                  <a:cubicBezTo>
                    <a:pt x="1372776" y="363305"/>
                    <a:pt x="1356056" y="444880"/>
                    <a:pt x="1437901" y="444880"/>
                  </a:cubicBezTo>
                  <a:close/>
                  <a:moveTo>
                    <a:pt x="1371119" y="1496556"/>
                  </a:moveTo>
                  <a:cubicBezTo>
                    <a:pt x="1371713" y="1611266"/>
                    <a:pt x="1373147" y="1721030"/>
                    <a:pt x="1377228" y="1834281"/>
                  </a:cubicBezTo>
                  <a:cubicBezTo>
                    <a:pt x="1377327" y="1836926"/>
                    <a:pt x="985465" y="1852381"/>
                    <a:pt x="985465" y="1834380"/>
                  </a:cubicBezTo>
                  <a:cubicBezTo>
                    <a:pt x="985465" y="1350418"/>
                    <a:pt x="962536" y="1389042"/>
                    <a:pt x="992984" y="1389239"/>
                  </a:cubicBezTo>
                  <a:cubicBezTo>
                    <a:pt x="1446137" y="1392330"/>
                    <a:pt x="1370352" y="1348983"/>
                    <a:pt x="1371119" y="1496556"/>
                  </a:cubicBezTo>
                  <a:close/>
                  <a:moveTo>
                    <a:pt x="1362413" y="990586"/>
                  </a:moveTo>
                  <a:cubicBezTo>
                    <a:pt x="1369313" y="1433106"/>
                    <a:pt x="1395086" y="1363399"/>
                    <a:pt x="1289472" y="1365402"/>
                  </a:cubicBezTo>
                  <a:cubicBezTo>
                    <a:pt x="920488" y="1371856"/>
                    <a:pt x="977055" y="1374304"/>
                    <a:pt x="976338" y="1327668"/>
                  </a:cubicBezTo>
                  <a:cubicBezTo>
                    <a:pt x="969116" y="866258"/>
                    <a:pt x="964985" y="917270"/>
                    <a:pt x="993207" y="916825"/>
                  </a:cubicBezTo>
                  <a:cubicBezTo>
                    <a:pt x="1436837" y="909654"/>
                    <a:pt x="1361077" y="905995"/>
                    <a:pt x="1362413" y="990586"/>
                  </a:cubicBezTo>
                  <a:close/>
                  <a:moveTo>
                    <a:pt x="993108" y="443842"/>
                  </a:moveTo>
                  <a:cubicBezTo>
                    <a:pt x="1410372" y="441320"/>
                    <a:pt x="1353261" y="432121"/>
                    <a:pt x="1354275" y="487980"/>
                  </a:cubicBezTo>
                  <a:cubicBezTo>
                    <a:pt x="1356377" y="602715"/>
                    <a:pt x="1357614" y="686392"/>
                    <a:pt x="1360904" y="894546"/>
                  </a:cubicBezTo>
                  <a:cubicBezTo>
                    <a:pt x="1266271" y="893829"/>
                    <a:pt x="1190585" y="890861"/>
                    <a:pt x="971243" y="894200"/>
                  </a:cubicBezTo>
                  <a:cubicBezTo>
                    <a:pt x="965109" y="382172"/>
                    <a:pt x="948364" y="444089"/>
                    <a:pt x="993108" y="443842"/>
                  </a:cubicBezTo>
                  <a:close/>
                  <a:moveTo>
                    <a:pt x="965208" y="1834380"/>
                  </a:moveTo>
                  <a:cubicBezTo>
                    <a:pt x="965208" y="1845581"/>
                    <a:pt x="999390" y="1840784"/>
                    <a:pt x="573395" y="1840388"/>
                  </a:cubicBezTo>
                  <a:cubicBezTo>
                    <a:pt x="573988" y="1636982"/>
                    <a:pt x="568498" y="1504815"/>
                    <a:pt x="566271" y="1389462"/>
                  </a:cubicBezTo>
                  <a:cubicBezTo>
                    <a:pt x="689719" y="1389413"/>
                    <a:pt x="807256" y="1388201"/>
                    <a:pt x="957194" y="1389042"/>
                  </a:cubicBezTo>
                  <a:cubicBezTo>
                    <a:pt x="959568" y="1508227"/>
                    <a:pt x="965208" y="1618807"/>
                    <a:pt x="965208" y="1834380"/>
                  </a:cubicBezTo>
                  <a:close/>
                  <a:moveTo>
                    <a:pt x="956081" y="1328064"/>
                  </a:moveTo>
                  <a:cubicBezTo>
                    <a:pt x="956872" y="1377964"/>
                    <a:pt x="1020884" y="1366268"/>
                    <a:pt x="565801" y="1366490"/>
                  </a:cubicBezTo>
                  <a:cubicBezTo>
                    <a:pt x="560879" y="1088531"/>
                    <a:pt x="559024" y="1055743"/>
                    <a:pt x="557590" y="917839"/>
                  </a:cubicBezTo>
                  <a:cubicBezTo>
                    <a:pt x="837258" y="918037"/>
                    <a:pt x="883338" y="918309"/>
                    <a:pt x="951258" y="917443"/>
                  </a:cubicBezTo>
                  <a:cubicBezTo>
                    <a:pt x="954720" y="1175151"/>
                    <a:pt x="954300" y="1213923"/>
                    <a:pt x="956081" y="1328064"/>
                  </a:cubicBezTo>
                  <a:close/>
                  <a:moveTo>
                    <a:pt x="942329" y="444089"/>
                  </a:moveTo>
                  <a:cubicBezTo>
                    <a:pt x="949551" y="670888"/>
                    <a:pt x="947325" y="602096"/>
                    <a:pt x="950961" y="894496"/>
                  </a:cubicBezTo>
                  <a:cubicBezTo>
                    <a:pt x="890684" y="895238"/>
                    <a:pt x="867953" y="895090"/>
                    <a:pt x="557392" y="894892"/>
                  </a:cubicBezTo>
                  <a:cubicBezTo>
                    <a:pt x="556254" y="753823"/>
                    <a:pt x="558703" y="791359"/>
                    <a:pt x="551629" y="446537"/>
                  </a:cubicBezTo>
                  <a:cubicBezTo>
                    <a:pt x="678070" y="446463"/>
                    <a:pt x="576783" y="445573"/>
                    <a:pt x="942329" y="444089"/>
                  </a:cubicBezTo>
                  <a:close/>
                  <a:moveTo>
                    <a:pt x="251753" y="444312"/>
                  </a:moveTo>
                  <a:cubicBezTo>
                    <a:pt x="397189" y="444312"/>
                    <a:pt x="396348" y="446339"/>
                    <a:pt x="531347" y="446488"/>
                  </a:cubicBezTo>
                  <a:cubicBezTo>
                    <a:pt x="538619" y="802733"/>
                    <a:pt x="535972" y="757656"/>
                    <a:pt x="537135" y="894843"/>
                  </a:cubicBezTo>
                  <a:cubicBezTo>
                    <a:pt x="258505" y="894645"/>
                    <a:pt x="214602" y="894472"/>
                    <a:pt x="146311" y="894991"/>
                  </a:cubicBezTo>
                  <a:cubicBezTo>
                    <a:pt x="140894" y="351238"/>
                    <a:pt x="102581" y="444312"/>
                    <a:pt x="251753" y="444312"/>
                  </a:cubicBezTo>
                  <a:close/>
                  <a:moveTo>
                    <a:pt x="251753" y="917616"/>
                  </a:moveTo>
                  <a:cubicBezTo>
                    <a:pt x="591921" y="917839"/>
                    <a:pt x="536788" y="893532"/>
                    <a:pt x="538297" y="990586"/>
                  </a:cubicBezTo>
                  <a:cubicBezTo>
                    <a:pt x="540969" y="1162268"/>
                    <a:pt x="542255" y="1159375"/>
                    <a:pt x="544901" y="1328015"/>
                  </a:cubicBezTo>
                  <a:cubicBezTo>
                    <a:pt x="545767" y="1383330"/>
                    <a:pt x="607083" y="1366021"/>
                    <a:pt x="152544" y="1365798"/>
                  </a:cubicBezTo>
                  <a:cubicBezTo>
                    <a:pt x="143492" y="835077"/>
                    <a:pt x="117669" y="917616"/>
                    <a:pt x="251753" y="917616"/>
                  </a:cubicBezTo>
                  <a:close/>
                  <a:moveTo>
                    <a:pt x="160063" y="1833193"/>
                  </a:moveTo>
                  <a:cubicBezTo>
                    <a:pt x="158406" y="1305785"/>
                    <a:pt x="113984" y="1388745"/>
                    <a:pt x="251753" y="1388819"/>
                  </a:cubicBezTo>
                  <a:cubicBezTo>
                    <a:pt x="380642" y="1388819"/>
                    <a:pt x="401394" y="1389462"/>
                    <a:pt x="545965" y="1389462"/>
                  </a:cubicBezTo>
                  <a:cubicBezTo>
                    <a:pt x="548562" y="1525833"/>
                    <a:pt x="553682" y="1630899"/>
                    <a:pt x="553063" y="1840388"/>
                  </a:cubicBezTo>
                  <a:cubicBezTo>
                    <a:pt x="550590" y="1840388"/>
                    <a:pt x="160088" y="1840388"/>
                    <a:pt x="160063" y="1833193"/>
                  </a:cubicBezTo>
                  <a:close/>
                  <a:moveTo>
                    <a:pt x="164565" y="2171017"/>
                  </a:moveTo>
                  <a:cubicBezTo>
                    <a:pt x="162834" y="2079006"/>
                    <a:pt x="160583" y="1954183"/>
                    <a:pt x="160187" y="1861950"/>
                  </a:cubicBezTo>
                  <a:cubicBezTo>
                    <a:pt x="385787" y="1861036"/>
                    <a:pt x="366445" y="1863335"/>
                    <a:pt x="553039" y="1863335"/>
                  </a:cubicBezTo>
                  <a:cubicBezTo>
                    <a:pt x="552445" y="2336219"/>
                    <a:pt x="571268" y="2310206"/>
                    <a:pt x="548216" y="2310206"/>
                  </a:cubicBezTo>
                  <a:cubicBezTo>
                    <a:pt x="86727" y="2310206"/>
                    <a:pt x="167830" y="2346457"/>
                    <a:pt x="164565" y="2171017"/>
                  </a:cubicBezTo>
                  <a:close/>
                  <a:moveTo>
                    <a:pt x="167459" y="2339706"/>
                  </a:moveTo>
                  <a:cubicBezTo>
                    <a:pt x="167310" y="2330779"/>
                    <a:pt x="559717" y="2330310"/>
                    <a:pt x="559865" y="2340102"/>
                  </a:cubicBezTo>
                  <a:cubicBezTo>
                    <a:pt x="567632" y="2835414"/>
                    <a:pt x="582720" y="2781780"/>
                    <a:pt x="548191" y="2781780"/>
                  </a:cubicBezTo>
                  <a:cubicBezTo>
                    <a:pt x="276907" y="2781730"/>
                    <a:pt x="228725" y="2781557"/>
                    <a:pt x="175572" y="2782052"/>
                  </a:cubicBezTo>
                  <a:cubicBezTo>
                    <a:pt x="174211" y="2727874"/>
                    <a:pt x="167682" y="2353702"/>
                    <a:pt x="167459" y="2339706"/>
                  </a:cubicBezTo>
                  <a:close/>
                  <a:moveTo>
                    <a:pt x="183783" y="3182955"/>
                  </a:moveTo>
                  <a:cubicBezTo>
                    <a:pt x="178193" y="2736035"/>
                    <a:pt x="153558" y="2804702"/>
                    <a:pt x="251753" y="2804702"/>
                  </a:cubicBezTo>
                  <a:cubicBezTo>
                    <a:pt x="272307" y="2804702"/>
                    <a:pt x="552099" y="2804752"/>
                    <a:pt x="569561" y="2804776"/>
                  </a:cubicBezTo>
                  <a:cubicBezTo>
                    <a:pt x="570971" y="2923418"/>
                    <a:pt x="570031" y="2864938"/>
                    <a:pt x="575893" y="3257903"/>
                  </a:cubicBezTo>
                  <a:cubicBezTo>
                    <a:pt x="112524" y="3258249"/>
                    <a:pt x="184921" y="3272715"/>
                    <a:pt x="183783" y="3182955"/>
                  </a:cubicBezTo>
                  <a:close/>
                  <a:moveTo>
                    <a:pt x="191500" y="3688924"/>
                  </a:moveTo>
                  <a:cubicBezTo>
                    <a:pt x="186826" y="3395313"/>
                    <a:pt x="185886" y="3339009"/>
                    <a:pt x="185045" y="3278155"/>
                  </a:cubicBezTo>
                  <a:cubicBezTo>
                    <a:pt x="339831" y="3276523"/>
                    <a:pt x="399366" y="3280998"/>
                    <a:pt x="576264" y="3280875"/>
                  </a:cubicBezTo>
                  <a:cubicBezTo>
                    <a:pt x="580642" y="3567835"/>
                    <a:pt x="576709" y="3535022"/>
                    <a:pt x="580617" y="3731356"/>
                  </a:cubicBezTo>
                  <a:cubicBezTo>
                    <a:pt x="124669" y="3732840"/>
                    <a:pt x="192218" y="3735288"/>
                    <a:pt x="191500" y="3688924"/>
                  </a:cubicBezTo>
                  <a:close/>
                  <a:moveTo>
                    <a:pt x="198550" y="4194993"/>
                  </a:moveTo>
                  <a:cubicBezTo>
                    <a:pt x="187271" y="3678490"/>
                    <a:pt x="175522" y="3751262"/>
                    <a:pt x="251777" y="3751262"/>
                  </a:cubicBezTo>
                  <a:cubicBezTo>
                    <a:pt x="397659" y="3751262"/>
                    <a:pt x="400380" y="3754353"/>
                    <a:pt x="548240" y="3754353"/>
                  </a:cubicBezTo>
                  <a:cubicBezTo>
                    <a:pt x="586751" y="3754353"/>
                    <a:pt x="585985" y="3682668"/>
                    <a:pt x="590857" y="4194152"/>
                  </a:cubicBezTo>
                  <a:cubicBezTo>
                    <a:pt x="590956" y="4205403"/>
                    <a:pt x="598624" y="4202485"/>
                    <a:pt x="548240" y="4202485"/>
                  </a:cubicBezTo>
                  <a:cubicBezTo>
                    <a:pt x="157417" y="4202485"/>
                    <a:pt x="198748" y="4203771"/>
                    <a:pt x="198550" y="4194993"/>
                  </a:cubicBezTo>
                  <a:close/>
                  <a:moveTo>
                    <a:pt x="199217" y="4224764"/>
                  </a:moveTo>
                  <a:cubicBezTo>
                    <a:pt x="259915" y="4224715"/>
                    <a:pt x="589274" y="4225506"/>
                    <a:pt x="591129" y="4225506"/>
                  </a:cubicBezTo>
                  <a:cubicBezTo>
                    <a:pt x="596373" y="4746312"/>
                    <a:pt x="621305" y="4675419"/>
                    <a:pt x="548216" y="4675419"/>
                  </a:cubicBezTo>
                  <a:cubicBezTo>
                    <a:pt x="253360" y="4675369"/>
                    <a:pt x="236986" y="4675394"/>
                    <a:pt x="203843" y="4675319"/>
                  </a:cubicBezTo>
                  <a:cubicBezTo>
                    <a:pt x="201518" y="4507125"/>
                    <a:pt x="205253" y="4500547"/>
                    <a:pt x="199217" y="4224764"/>
                  </a:cubicBezTo>
                  <a:close/>
                  <a:moveTo>
                    <a:pt x="214132" y="5148550"/>
                  </a:moveTo>
                  <a:cubicBezTo>
                    <a:pt x="205178" y="4709072"/>
                    <a:pt x="205995" y="4827714"/>
                    <a:pt x="204164" y="4698267"/>
                  </a:cubicBezTo>
                  <a:cubicBezTo>
                    <a:pt x="629121" y="4699354"/>
                    <a:pt x="598747" y="4695843"/>
                    <a:pt x="598821" y="4701555"/>
                  </a:cubicBezTo>
                  <a:cubicBezTo>
                    <a:pt x="606811" y="5212717"/>
                    <a:pt x="628700" y="5145682"/>
                    <a:pt x="548191" y="5145682"/>
                  </a:cubicBezTo>
                  <a:cubicBezTo>
                    <a:pt x="387147" y="5145706"/>
                    <a:pt x="385465" y="5149341"/>
                    <a:pt x="214132" y="5148550"/>
                  </a:cubicBezTo>
                  <a:close/>
                  <a:moveTo>
                    <a:pt x="214627" y="5171521"/>
                  </a:moveTo>
                  <a:cubicBezTo>
                    <a:pt x="349700" y="5172115"/>
                    <a:pt x="369586" y="5169296"/>
                    <a:pt x="606143" y="5168579"/>
                  </a:cubicBezTo>
                  <a:cubicBezTo>
                    <a:pt x="614552" y="5705012"/>
                    <a:pt x="634167" y="5618590"/>
                    <a:pt x="548216" y="5618590"/>
                  </a:cubicBezTo>
                  <a:cubicBezTo>
                    <a:pt x="399935" y="5618590"/>
                    <a:pt x="399786" y="5621385"/>
                    <a:pt x="251753" y="5621385"/>
                  </a:cubicBezTo>
                  <a:cubicBezTo>
                    <a:pt x="207058" y="5621385"/>
                    <a:pt x="225411" y="5679148"/>
                    <a:pt x="214627" y="5171521"/>
                  </a:cubicBezTo>
                  <a:close/>
                  <a:moveTo>
                    <a:pt x="224867" y="6051095"/>
                  </a:moveTo>
                  <a:cubicBezTo>
                    <a:pt x="217496" y="5578780"/>
                    <a:pt x="217422" y="5644332"/>
                    <a:pt x="251753" y="5644332"/>
                  </a:cubicBezTo>
                  <a:cubicBezTo>
                    <a:pt x="675596" y="5644332"/>
                    <a:pt x="614181" y="5614140"/>
                    <a:pt x="615789" y="5713964"/>
                  </a:cubicBezTo>
                  <a:cubicBezTo>
                    <a:pt x="618361" y="5878622"/>
                    <a:pt x="615220" y="5883024"/>
                    <a:pt x="617867" y="6051441"/>
                  </a:cubicBezTo>
                  <a:cubicBezTo>
                    <a:pt x="618634" y="6099833"/>
                    <a:pt x="632485" y="6089571"/>
                    <a:pt x="548240" y="6089571"/>
                  </a:cubicBezTo>
                  <a:cubicBezTo>
                    <a:pt x="173568" y="6089571"/>
                    <a:pt x="225683" y="6104110"/>
                    <a:pt x="224867" y="6051095"/>
                  </a:cubicBezTo>
                  <a:close/>
                  <a:moveTo>
                    <a:pt x="233845" y="6557262"/>
                  </a:moveTo>
                  <a:cubicBezTo>
                    <a:pt x="221478" y="6041921"/>
                    <a:pt x="217768" y="6113136"/>
                    <a:pt x="251753" y="6113136"/>
                  </a:cubicBezTo>
                  <a:cubicBezTo>
                    <a:pt x="694815" y="6113136"/>
                    <a:pt x="618460" y="6083908"/>
                    <a:pt x="620192" y="6220180"/>
                  </a:cubicBezTo>
                  <a:cubicBezTo>
                    <a:pt x="621552" y="6328263"/>
                    <a:pt x="623234" y="6450341"/>
                    <a:pt x="626054" y="6557905"/>
                  </a:cubicBezTo>
                  <a:cubicBezTo>
                    <a:pt x="626227" y="6564829"/>
                    <a:pt x="637877" y="6562801"/>
                    <a:pt x="548240" y="6562801"/>
                  </a:cubicBezTo>
                  <a:cubicBezTo>
                    <a:pt x="207998" y="6562801"/>
                    <a:pt x="234290" y="6576524"/>
                    <a:pt x="233845" y="6557262"/>
                  </a:cubicBezTo>
                  <a:close/>
                  <a:moveTo>
                    <a:pt x="243417" y="7037737"/>
                  </a:moveTo>
                  <a:cubicBezTo>
                    <a:pt x="235181" y="6537752"/>
                    <a:pt x="225139" y="6589852"/>
                    <a:pt x="251753" y="6589852"/>
                  </a:cubicBezTo>
                  <a:cubicBezTo>
                    <a:pt x="701344" y="6589852"/>
                    <a:pt x="626548" y="6537431"/>
                    <a:pt x="629517" y="6726446"/>
                  </a:cubicBezTo>
                  <a:cubicBezTo>
                    <a:pt x="632138" y="6894196"/>
                    <a:pt x="633993" y="6891451"/>
                    <a:pt x="636516" y="7038084"/>
                  </a:cubicBezTo>
                  <a:cubicBezTo>
                    <a:pt x="588483" y="7037886"/>
                    <a:pt x="266544" y="7037737"/>
                    <a:pt x="243417" y="7037737"/>
                  </a:cubicBezTo>
                  <a:close/>
                  <a:moveTo>
                    <a:pt x="251753" y="7060685"/>
                  </a:moveTo>
                  <a:cubicBezTo>
                    <a:pt x="600207" y="7060907"/>
                    <a:pt x="595408" y="7060882"/>
                    <a:pt x="636912" y="7061080"/>
                  </a:cubicBezTo>
                  <a:cubicBezTo>
                    <a:pt x="640325" y="7299500"/>
                    <a:pt x="639237" y="7288719"/>
                    <a:pt x="643120" y="7508371"/>
                  </a:cubicBezTo>
                  <a:cubicBezTo>
                    <a:pt x="544036" y="7507209"/>
                    <a:pt x="400256" y="7508495"/>
                    <a:pt x="251456" y="7508495"/>
                  </a:cubicBezTo>
                  <a:cubicBezTo>
                    <a:pt x="249180" y="7025893"/>
                    <a:pt x="233672" y="7060685"/>
                    <a:pt x="251753" y="7060685"/>
                  </a:cubicBezTo>
                  <a:close/>
                  <a:moveTo>
                    <a:pt x="251753" y="7531417"/>
                  </a:moveTo>
                  <a:cubicBezTo>
                    <a:pt x="704609" y="7531417"/>
                    <a:pt x="643244" y="7516061"/>
                    <a:pt x="644258" y="7570437"/>
                  </a:cubicBezTo>
                  <a:cubicBezTo>
                    <a:pt x="653533" y="8062806"/>
                    <a:pt x="671243" y="7982542"/>
                    <a:pt x="548216" y="7982542"/>
                  </a:cubicBezTo>
                  <a:cubicBezTo>
                    <a:pt x="405500" y="7982542"/>
                    <a:pt x="400998" y="7979599"/>
                    <a:pt x="258530" y="7979500"/>
                  </a:cubicBezTo>
                  <a:cubicBezTo>
                    <a:pt x="247226" y="7497392"/>
                    <a:pt x="253509" y="7531417"/>
                    <a:pt x="251753" y="7531417"/>
                  </a:cubicBezTo>
                  <a:close/>
                  <a:moveTo>
                    <a:pt x="262809" y="8414057"/>
                  </a:moveTo>
                  <a:cubicBezTo>
                    <a:pt x="260236" y="8249843"/>
                    <a:pt x="263031" y="8244750"/>
                    <a:pt x="260385" y="8076381"/>
                  </a:cubicBezTo>
                  <a:cubicBezTo>
                    <a:pt x="258827" y="7975074"/>
                    <a:pt x="193108" y="8003708"/>
                    <a:pt x="648339" y="8005711"/>
                  </a:cubicBezTo>
                  <a:cubicBezTo>
                    <a:pt x="650392" y="8237726"/>
                    <a:pt x="656304" y="8238741"/>
                    <a:pt x="658802" y="8453497"/>
                  </a:cubicBezTo>
                  <a:cubicBezTo>
                    <a:pt x="212475" y="8445485"/>
                    <a:pt x="263872" y="8482057"/>
                    <a:pt x="262809" y="8414057"/>
                  </a:cubicBezTo>
                  <a:close/>
                  <a:moveTo>
                    <a:pt x="270427" y="8920026"/>
                  </a:moveTo>
                  <a:cubicBezTo>
                    <a:pt x="267904" y="8799382"/>
                    <a:pt x="266371" y="8709449"/>
                    <a:pt x="265060" y="8582796"/>
                  </a:cubicBezTo>
                  <a:cubicBezTo>
                    <a:pt x="263675" y="8449590"/>
                    <a:pt x="236220" y="8480029"/>
                    <a:pt x="400157" y="8476938"/>
                  </a:cubicBezTo>
                  <a:cubicBezTo>
                    <a:pt x="506761" y="8475059"/>
                    <a:pt x="596447" y="8475331"/>
                    <a:pt x="659049" y="8476493"/>
                  </a:cubicBezTo>
                  <a:cubicBezTo>
                    <a:pt x="660162" y="8604877"/>
                    <a:pt x="656007" y="8667660"/>
                    <a:pt x="664144" y="8927963"/>
                  </a:cubicBezTo>
                  <a:cubicBezTo>
                    <a:pt x="235305" y="8927963"/>
                    <a:pt x="270526" y="8924353"/>
                    <a:pt x="270427" y="8920026"/>
                  </a:cubicBezTo>
                  <a:close/>
                  <a:moveTo>
                    <a:pt x="271021" y="8947794"/>
                  </a:moveTo>
                  <a:cubicBezTo>
                    <a:pt x="402952" y="8948067"/>
                    <a:pt x="362289" y="8950910"/>
                    <a:pt x="664862" y="8950910"/>
                  </a:cubicBezTo>
                  <a:cubicBezTo>
                    <a:pt x="671490" y="9166903"/>
                    <a:pt x="667706" y="9250827"/>
                    <a:pt x="669635" y="9397905"/>
                  </a:cubicBezTo>
                  <a:cubicBezTo>
                    <a:pt x="274558" y="9399512"/>
                    <a:pt x="407602" y="9400328"/>
                    <a:pt x="279851" y="9400649"/>
                  </a:cubicBezTo>
                  <a:cubicBezTo>
                    <a:pt x="279826" y="9398127"/>
                    <a:pt x="271070" y="8949698"/>
                    <a:pt x="271021" y="8947794"/>
                  </a:cubicBezTo>
                  <a:close/>
                  <a:moveTo>
                    <a:pt x="280271" y="9426440"/>
                  </a:moveTo>
                  <a:cubicBezTo>
                    <a:pt x="280222" y="9423250"/>
                    <a:pt x="246534" y="9422756"/>
                    <a:pt x="669957" y="9420877"/>
                  </a:cubicBezTo>
                  <a:cubicBezTo>
                    <a:pt x="672628" y="9594091"/>
                    <a:pt x="676932" y="9601558"/>
                    <a:pt x="680197" y="9873361"/>
                  </a:cubicBezTo>
                  <a:cubicBezTo>
                    <a:pt x="506638" y="9872742"/>
                    <a:pt x="411980" y="9873558"/>
                    <a:pt x="287048" y="9873658"/>
                  </a:cubicBezTo>
                  <a:cubicBezTo>
                    <a:pt x="283932" y="9727173"/>
                    <a:pt x="282621" y="9573197"/>
                    <a:pt x="280271" y="9426440"/>
                  </a:cubicBezTo>
                  <a:close/>
                  <a:moveTo>
                    <a:pt x="293529" y="10270703"/>
                  </a:moveTo>
                  <a:cubicBezTo>
                    <a:pt x="291674" y="9820271"/>
                    <a:pt x="252767" y="9896975"/>
                    <a:pt x="400009" y="9896382"/>
                  </a:cubicBezTo>
                  <a:cubicBezTo>
                    <a:pt x="500627" y="9896110"/>
                    <a:pt x="567508" y="9896011"/>
                    <a:pt x="680469" y="9896333"/>
                  </a:cubicBezTo>
                  <a:cubicBezTo>
                    <a:pt x="685861" y="10382866"/>
                    <a:pt x="680543" y="9790302"/>
                    <a:pt x="684624" y="10346171"/>
                  </a:cubicBezTo>
                  <a:cubicBezTo>
                    <a:pt x="215962" y="10348619"/>
                    <a:pt x="293900" y="10357792"/>
                    <a:pt x="293529" y="10270703"/>
                  </a:cubicBezTo>
                  <a:close/>
                  <a:moveTo>
                    <a:pt x="300875" y="10776969"/>
                  </a:moveTo>
                  <a:cubicBezTo>
                    <a:pt x="293133" y="10283042"/>
                    <a:pt x="263254" y="10363949"/>
                    <a:pt x="399737" y="10367510"/>
                  </a:cubicBezTo>
                  <a:cubicBezTo>
                    <a:pt x="483907" y="10369810"/>
                    <a:pt x="554943" y="10369810"/>
                    <a:pt x="684822" y="10369167"/>
                  </a:cubicBezTo>
                  <a:cubicBezTo>
                    <a:pt x="687221" y="10612310"/>
                    <a:pt x="693009" y="10598018"/>
                    <a:pt x="695581" y="10815618"/>
                  </a:cubicBezTo>
                  <a:cubicBezTo>
                    <a:pt x="243145" y="10810128"/>
                    <a:pt x="301913" y="10840518"/>
                    <a:pt x="300875" y="10776969"/>
                  </a:cubicBezTo>
                  <a:close/>
                  <a:moveTo>
                    <a:pt x="307998" y="11291717"/>
                  </a:moveTo>
                  <a:cubicBezTo>
                    <a:pt x="307578" y="11167883"/>
                    <a:pt x="307751" y="11195354"/>
                    <a:pt x="301938" y="10840840"/>
                  </a:cubicBezTo>
                  <a:cubicBezTo>
                    <a:pt x="421849" y="10840098"/>
                    <a:pt x="454671" y="10835696"/>
                    <a:pt x="695829" y="10838639"/>
                  </a:cubicBezTo>
                  <a:cubicBezTo>
                    <a:pt x="696917" y="10962226"/>
                    <a:pt x="698648" y="11240680"/>
                    <a:pt x="699316" y="11291742"/>
                  </a:cubicBezTo>
                  <a:lnTo>
                    <a:pt x="307998" y="11291717"/>
                  </a:lnTo>
                  <a:close/>
                  <a:moveTo>
                    <a:pt x="696521" y="9420753"/>
                  </a:moveTo>
                  <a:cubicBezTo>
                    <a:pt x="1114206" y="9419047"/>
                    <a:pt x="1082027" y="9424116"/>
                    <a:pt x="1082076" y="9426885"/>
                  </a:cubicBezTo>
                  <a:cubicBezTo>
                    <a:pt x="1090140" y="9942226"/>
                    <a:pt x="1135378" y="9871086"/>
                    <a:pt x="992984" y="9872816"/>
                  </a:cubicBezTo>
                  <a:cubicBezTo>
                    <a:pt x="896670" y="9873856"/>
                    <a:pt x="838619" y="9873831"/>
                    <a:pt x="700503" y="9873435"/>
                  </a:cubicBezTo>
                  <a:cubicBezTo>
                    <a:pt x="694493" y="9385220"/>
                    <a:pt x="682101" y="9420827"/>
                    <a:pt x="696521" y="9420753"/>
                  </a:cubicBezTo>
                  <a:close/>
                  <a:moveTo>
                    <a:pt x="704708" y="10270753"/>
                  </a:moveTo>
                  <a:cubicBezTo>
                    <a:pt x="704708" y="9818664"/>
                    <a:pt x="657268" y="9896629"/>
                    <a:pt x="844728" y="9896629"/>
                  </a:cubicBezTo>
                  <a:cubicBezTo>
                    <a:pt x="984476" y="9896629"/>
                    <a:pt x="978935" y="9895393"/>
                    <a:pt x="1092514" y="9894997"/>
                  </a:cubicBezTo>
                  <a:cubicBezTo>
                    <a:pt x="1092019" y="10176591"/>
                    <a:pt x="1096298" y="10218133"/>
                    <a:pt x="1099539" y="10345058"/>
                  </a:cubicBezTo>
                  <a:cubicBezTo>
                    <a:pt x="634859" y="10345553"/>
                    <a:pt x="704708" y="10371294"/>
                    <a:pt x="704708" y="10270753"/>
                  </a:cubicBezTo>
                  <a:close/>
                  <a:moveTo>
                    <a:pt x="715319" y="10776920"/>
                  </a:moveTo>
                  <a:cubicBezTo>
                    <a:pt x="707676" y="10287320"/>
                    <a:pt x="659445" y="10368722"/>
                    <a:pt x="844728" y="10368722"/>
                  </a:cubicBezTo>
                  <a:cubicBezTo>
                    <a:pt x="992489" y="10368722"/>
                    <a:pt x="972133" y="10368203"/>
                    <a:pt x="1100083" y="10368054"/>
                  </a:cubicBezTo>
                  <a:cubicBezTo>
                    <a:pt x="1104634" y="10569928"/>
                    <a:pt x="1100577" y="10595273"/>
                    <a:pt x="1104164" y="10815791"/>
                  </a:cubicBezTo>
                  <a:cubicBezTo>
                    <a:pt x="653855" y="10816261"/>
                    <a:pt x="716135" y="10830083"/>
                    <a:pt x="715319" y="10776920"/>
                  </a:cubicBezTo>
                  <a:close/>
                  <a:moveTo>
                    <a:pt x="719598" y="11291766"/>
                  </a:moveTo>
                  <a:cubicBezTo>
                    <a:pt x="718856" y="11235511"/>
                    <a:pt x="717125" y="10956241"/>
                    <a:pt x="716086" y="10838886"/>
                  </a:cubicBezTo>
                  <a:cubicBezTo>
                    <a:pt x="851876" y="10840444"/>
                    <a:pt x="1001864" y="10838862"/>
                    <a:pt x="1104560" y="10838738"/>
                  </a:cubicBezTo>
                  <a:cubicBezTo>
                    <a:pt x="1110694" y="11215482"/>
                    <a:pt x="1109952" y="11178763"/>
                    <a:pt x="1112524" y="11288279"/>
                  </a:cubicBezTo>
                  <a:cubicBezTo>
                    <a:pt x="973543" y="11288750"/>
                    <a:pt x="1034562" y="11291791"/>
                    <a:pt x="719598" y="11291766"/>
                  </a:cubicBezTo>
                  <a:close/>
                  <a:moveTo>
                    <a:pt x="1117644" y="10270332"/>
                  </a:moveTo>
                  <a:cubicBezTo>
                    <a:pt x="1103570" y="9836097"/>
                    <a:pt x="1110174" y="9894923"/>
                    <a:pt x="1141413" y="9894923"/>
                  </a:cubicBezTo>
                  <a:cubicBezTo>
                    <a:pt x="1561646" y="9894923"/>
                    <a:pt x="1504411" y="9885329"/>
                    <a:pt x="1504609" y="9933102"/>
                  </a:cubicBezTo>
                  <a:cubicBezTo>
                    <a:pt x="1506662" y="10418325"/>
                    <a:pt x="1535180" y="10343253"/>
                    <a:pt x="1437926" y="10343253"/>
                  </a:cubicBezTo>
                  <a:cubicBezTo>
                    <a:pt x="1066420" y="10343253"/>
                    <a:pt x="1120909" y="10371714"/>
                    <a:pt x="1117644" y="10270332"/>
                  </a:cubicBezTo>
                  <a:close/>
                  <a:moveTo>
                    <a:pt x="1123803" y="10777019"/>
                  </a:moveTo>
                  <a:cubicBezTo>
                    <a:pt x="1116556" y="10313555"/>
                    <a:pt x="1116753" y="10368030"/>
                    <a:pt x="1141413" y="10368030"/>
                  </a:cubicBezTo>
                  <a:cubicBezTo>
                    <a:pt x="1576313" y="10368030"/>
                    <a:pt x="1509531" y="10342016"/>
                    <a:pt x="1511064" y="10439837"/>
                  </a:cubicBezTo>
                  <a:cubicBezTo>
                    <a:pt x="1517965" y="10882752"/>
                    <a:pt x="1548660" y="10817892"/>
                    <a:pt x="1437901" y="10817892"/>
                  </a:cubicBezTo>
                  <a:cubicBezTo>
                    <a:pt x="1072603" y="10817892"/>
                    <a:pt x="1124594" y="10826770"/>
                    <a:pt x="1123803" y="10777019"/>
                  </a:cubicBezTo>
                  <a:close/>
                  <a:moveTo>
                    <a:pt x="1525014" y="11283977"/>
                  </a:moveTo>
                  <a:cubicBezTo>
                    <a:pt x="1524990" y="11297305"/>
                    <a:pt x="1558752" y="11288205"/>
                    <a:pt x="1141389" y="11288205"/>
                  </a:cubicBezTo>
                  <a:cubicBezTo>
                    <a:pt x="1128329" y="11288205"/>
                    <a:pt x="1132930" y="11338698"/>
                    <a:pt x="1124792" y="10838688"/>
                  </a:cubicBezTo>
                  <a:cubicBezTo>
                    <a:pt x="1300998" y="10838589"/>
                    <a:pt x="1260483" y="10841161"/>
                    <a:pt x="1520513" y="10840766"/>
                  </a:cubicBezTo>
                  <a:cubicBezTo>
                    <a:pt x="1520562" y="10843659"/>
                    <a:pt x="1525113" y="11201585"/>
                    <a:pt x="1525014" y="11283977"/>
                  </a:cubicBezTo>
                  <a:close/>
                  <a:moveTo>
                    <a:pt x="1528947" y="10270604"/>
                  </a:moveTo>
                  <a:cubicBezTo>
                    <a:pt x="1523456" y="9834044"/>
                    <a:pt x="1503743" y="9897000"/>
                    <a:pt x="1586355" y="9895887"/>
                  </a:cubicBezTo>
                  <a:cubicBezTo>
                    <a:pt x="1968596" y="9890719"/>
                    <a:pt x="1916877" y="9888691"/>
                    <a:pt x="1917990" y="9933374"/>
                  </a:cubicBezTo>
                  <a:cubicBezTo>
                    <a:pt x="1929491" y="10411698"/>
                    <a:pt x="1929219" y="10345231"/>
                    <a:pt x="1882941" y="10344712"/>
                  </a:cubicBezTo>
                  <a:cubicBezTo>
                    <a:pt x="1466370" y="10340211"/>
                    <a:pt x="1530134" y="10367016"/>
                    <a:pt x="1528947" y="10270604"/>
                  </a:cubicBezTo>
                  <a:close/>
                  <a:moveTo>
                    <a:pt x="1539855" y="10776920"/>
                  </a:moveTo>
                  <a:cubicBezTo>
                    <a:pt x="1532459" y="10304406"/>
                    <a:pt x="1504584" y="10366249"/>
                    <a:pt x="1586157" y="10366571"/>
                  </a:cubicBezTo>
                  <a:cubicBezTo>
                    <a:pt x="1986479" y="10368178"/>
                    <a:pt x="1923060" y="10348866"/>
                    <a:pt x="1924470" y="10439837"/>
                  </a:cubicBezTo>
                  <a:cubicBezTo>
                    <a:pt x="1927092" y="10606746"/>
                    <a:pt x="1928526" y="10617750"/>
                    <a:pt x="1931025" y="10777315"/>
                  </a:cubicBezTo>
                  <a:cubicBezTo>
                    <a:pt x="1931841" y="10830627"/>
                    <a:pt x="1968126" y="10817274"/>
                    <a:pt x="1734537" y="10817448"/>
                  </a:cubicBezTo>
                  <a:cubicBezTo>
                    <a:pt x="1503743" y="10817448"/>
                    <a:pt x="1540721" y="10831270"/>
                    <a:pt x="1539855" y="10776920"/>
                  </a:cubicBezTo>
                  <a:close/>
                  <a:moveTo>
                    <a:pt x="1882744" y="11290183"/>
                  </a:moveTo>
                  <a:cubicBezTo>
                    <a:pt x="1790016" y="11290925"/>
                    <a:pt x="1775051" y="11290801"/>
                    <a:pt x="1545247" y="11290727"/>
                  </a:cubicBezTo>
                  <a:cubicBezTo>
                    <a:pt x="1545371" y="11204974"/>
                    <a:pt x="1540844" y="10843758"/>
                    <a:pt x="1540795" y="10840766"/>
                  </a:cubicBezTo>
                  <a:cubicBezTo>
                    <a:pt x="1726350" y="10840394"/>
                    <a:pt x="1507874" y="10840568"/>
                    <a:pt x="1931841" y="10840271"/>
                  </a:cubicBezTo>
                  <a:cubicBezTo>
                    <a:pt x="1936961" y="11374306"/>
                    <a:pt x="1957539" y="11289565"/>
                    <a:pt x="1882744" y="11290183"/>
                  </a:cubicBezTo>
                  <a:close/>
                  <a:moveTo>
                    <a:pt x="1934834" y="9764066"/>
                  </a:moveTo>
                  <a:cubicBezTo>
                    <a:pt x="1932261" y="9599729"/>
                    <a:pt x="1933152" y="9602597"/>
                    <a:pt x="1930381" y="9426391"/>
                  </a:cubicBezTo>
                  <a:cubicBezTo>
                    <a:pt x="1930332" y="9422360"/>
                    <a:pt x="1897436" y="9422434"/>
                    <a:pt x="2322541" y="9422360"/>
                  </a:cubicBezTo>
                  <a:cubicBezTo>
                    <a:pt x="2322565" y="9424190"/>
                    <a:pt x="2323950" y="9494836"/>
                    <a:pt x="2327364" y="9871580"/>
                  </a:cubicBezTo>
                  <a:cubicBezTo>
                    <a:pt x="1859172" y="9871580"/>
                    <a:pt x="1937134" y="9910995"/>
                    <a:pt x="1934834" y="9764066"/>
                  </a:cubicBezTo>
                  <a:close/>
                  <a:moveTo>
                    <a:pt x="2031124" y="9897123"/>
                  </a:moveTo>
                  <a:cubicBezTo>
                    <a:pt x="2179503" y="9897123"/>
                    <a:pt x="2179973" y="9894528"/>
                    <a:pt x="2327537" y="9894528"/>
                  </a:cubicBezTo>
                  <a:cubicBezTo>
                    <a:pt x="2329738" y="10187941"/>
                    <a:pt x="2332137" y="10218108"/>
                    <a:pt x="2334784" y="10343920"/>
                  </a:cubicBezTo>
                  <a:cubicBezTo>
                    <a:pt x="2172974" y="10343920"/>
                    <a:pt x="2117544" y="10346393"/>
                    <a:pt x="1943540" y="10345256"/>
                  </a:cubicBezTo>
                  <a:cubicBezTo>
                    <a:pt x="1939187" y="9819579"/>
                    <a:pt x="1906637" y="9897123"/>
                    <a:pt x="2031124" y="9897123"/>
                  </a:cubicBezTo>
                  <a:close/>
                  <a:moveTo>
                    <a:pt x="1951282" y="10776920"/>
                  </a:moveTo>
                  <a:cubicBezTo>
                    <a:pt x="1943738" y="10293378"/>
                    <a:pt x="1916901" y="10368475"/>
                    <a:pt x="2031124" y="10368475"/>
                  </a:cubicBezTo>
                  <a:cubicBezTo>
                    <a:pt x="2395655" y="10368475"/>
                    <a:pt x="2334908" y="10336379"/>
                    <a:pt x="2336515" y="10439837"/>
                  </a:cubicBezTo>
                  <a:cubicBezTo>
                    <a:pt x="2342427" y="10813738"/>
                    <a:pt x="2341982" y="10786464"/>
                    <a:pt x="2342501" y="10818016"/>
                  </a:cubicBezTo>
                  <a:cubicBezTo>
                    <a:pt x="1888507" y="10818634"/>
                    <a:pt x="1952123" y="10830331"/>
                    <a:pt x="1951282" y="10776920"/>
                  </a:cubicBezTo>
                  <a:close/>
                  <a:moveTo>
                    <a:pt x="2327784" y="11289986"/>
                  </a:moveTo>
                  <a:cubicBezTo>
                    <a:pt x="1912845" y="11289986"/>
                    <a:pt x="1956105" y="11291791"/>
                    <a:pt x="1956006" y="11283952"/>
                  </a:cubicBezTo>
                  <a:cubicBezTo>
                    <a:pt x="1948784" y="10749348"/>
                    <a:pt x="1930381" y="10840295"/>
                    <a:pt x="2031148" y="10840222"/>
                  </a:cubicBezTo>
                  <a:cubicBezTo>
                    <a:pt x="2179924" y="10840222"/>
                    <a:pt x="2179355" y="10841012"/>
                    <a:pt x="2327784" y="10841012"/>
                  </a:cubicBezTo>
                  <a:cubicBezTo>
                    <a:pt x="2348215" y="10841012"/>
                    <a:pt x="2342303" y="10824866"/>
                    <a:pt x="2345073" y="10946376"/>
                  </a:cubicBezTo>
                  <a:cubicBezTo>
                    <a:pt x="2354176" y="11342655"/>
                    <a:pt x="2356896" y="11289986"/>
                    <a:pt x="2327784" y="11289986"/>
                  </a:cubicBezTo>
                  <a:close/>
                  <a:moveTo>
                    <a:pt x="2348116" y="9933003"/>
                  </a:moveTo>
                  <a:cubicBezTo>
                    <a:pt x="2347745" y="9873385"/>
                    <a:pt x="2291796" y="9900140"/>
                    <a:pt x="2738197" y="9894156"/>
                  </a:cubicBezTo>
                  <a:cubicBezTo>
                    <a:pt x="2742699" y="10169940"/>
                    <a:pt x="2742600" y="10176245"/>
                    <a:pt x="2745469" y="10271148"/>
                  </a:cubicBezTo>
                  <a:cubicBezTo>
                    <a:pt x="2748684" y="10377352"/>
                    <a:pt x="2810742" y="10345033"/>
                    <a:pt x="2355066" y="10343945"/>
                  </a:cubicBezTo>
                  <a:cubicBezTo>
                    <a:pt x="2353137" y="10252331"/>
                    <a:pt x="2349427" y="10144297"/>
                    <a:pt x="2348116" y="9933003"/>
                  </a:cubicBezTo>
                  <a:close/>
                  <a:moveTo>
                    <a:pt x="2355511" y="10366892"/>
                  </a:moveTo>
                  <a:cubicBezTo>
                    <a:pt x="2821749" y="10368054"/>
                    <a:pt x="2747967" y="10350028"/>
                    <a:pt x="2749352" y="10439763"/>
                  </a:cubicBezTo>
                  <a:cubicBezTo>
                    <a:pt x="2751974" y="10608923"/>
                    <a:pt x="2753458" y="10602049"/>
                    <a:pt x="2756303" y="10777290"/>
                  </a:cubicBezTo>
                  <a:cubicBezTo>
                    <a:pt x="2757119" y="10829391"/>
                    <a:pt x="2820191" y="10816112"/>
                    <a:pt x="2362758" y="10817942"/>
                  </a:cubicBezTo>
                  <a:cubicBezTo>
                    <a:pt x="2361621" y="10750560"/>
                    <a:pt x="2356723" y="10429378"/>
                    <a:pt x="2355511" y="10366892"/>
                  </a:cubicBezTo>
                  <a:close/>
                  <a:moveTo>
                    <a:pt x="2370179" y="11289912"/>
                  </a:moveTo>
                  <a:cubicBezTo>
                    <a:pt x="2369610" y="11094838"/>
                    <a:pt x="2365157" y="10950777"/>
                    <a:pt x="2363179" y="10840914"/>
                  </a:cubicBezTo>
                  <a:cubicBezTo>
                    <a:pt x="2499142" y="10840345"/>
                    <a:pt x="2544208" y="10835647"/>
                    <a:pt x="2757069" y="10838663"/>
                  </a:cubicBezTo>
                  <a:cubicBezTo>
                    <a:pt x="2758306" y="10997413"/>
                    <a:pt x="2753507" y="10914255"/>
                    <a:pt x="2760433" y="11284224"/>
                  </a:cubicBezTo>
                  <a:cubicBezTo>
                    <a:pt x="2760532" y="11289763"/>
                    <a:pt x="2794838" y="11288972"/>
                    <a:pt x="2370179" y="11289912"/>
                  </a:cubicBezTo>
                  <a:close/>
                  <a:moveTo>
                    <a:pt x="2765751" y="10270406"/>
                  </a:moveTo>
                  <a:cubicBezTo>
                    <a:pt x="2762560" y="10165044"/>
                    <a:pt x="2762758" y="10157898"/>
                    <a:pt x="2758454" y="9893885"/>
                  </a:cubicBezTo>
                  <a:cubicBezTo>
                    <a:pt x="3030109" y="9889632"/>
                    <a:pt x="3032656" y="9895318"/>
                    <a:pt x="3150787" y="9896926"/>
                  </a:cubicBezTo>
                  <a:cubicBezTo>
                    <a:pt x="3152939" y="10017471"/>
                    <a:pt x="3158503" y="10343006"/>
                    <a:pt x="3158528" y="10344836"/>
                  </a:cubicBezTo>
                  <a:cubicBezTo>
                    <a:pt x="2701195" y="10346838"/>
                    <a:pt x="2768892" y="10374186"/>
                    <a:pt x="2765751" y="10270406"/>
                  </a:cubicBezTo>
                  <a:close/>
                  <a:moveTo>
                    <a:pt x="2768348" y="10369538"/>
                  </a:moveTo>
                  <a:cubicBezTo>
                    <a:pt x="2933374" y="10369612"/>
                    <a:pt x="2979330" y="10369884"/>
                    <a:pt x="3069510" y="10368672"/>
                  </a:cubicBezTo>
                  <a:cubicBezTo>
                    <a:pt x="3182446" y="10367140"/>
                    <a:pt x="3158578" y="10290485"/>
                    <a:pt x="3166220" y="10777365"/>
                  </a:cubicBezTo>
                  <a:cubicBezTo>
                    <a:pt x="3167037" y="10828896"/>
                    <a:pt x="3229589" y="10822665"/>
                    <a:pt x="2777104" y="10816013"/>
                  </a:cubicBezTo>
                  <a:cubicBezTo>
                    <a:pt x="2776659" y="10777216"/>
                    <a:pt x="2768397" y="10371492"/>
                    <a:pt x="2768348" y="10369538"/>
                  </a:cubicBezTo>
                  <a:close/>
                  <a:moveTo>
                    <a:pt x="2780789" y="11288032"/>
                  </a:moveTo>
                  <a:cubicBezTo>
                    <a:pt x="2773592" y="10937128"/>
                    <a:pt x="2778563" y="10995113"/>
                    <a:pt x="2777326" y="10838985"/>
                  </a:cubicBezTo>
                  <a:cubicBezTo>
                    <a:pt x="2891079" y="10840667"/>
                    <a:pt x="2905424" y="10839455"/>
                    <a:pt x="3069337" y="10840568"/>
                  </a:cubicBezTo>
                  <a:cubicBezTo>
                    <a:pt x="3207675" y="10841507"/>
                    <a:pt x="3156030" y="10763962"/>
                    <a:pt x="3174408" y="11284892"/>
                  </a:cubicBezTo>
                  <a:cubicBezTo>
                    <a:pt x="3174853" y="11297701"/>
                    <a:pt x="3187170" y="11285337"/>
                    <a:pt x="2780789" y="11288032"/>
                  </a:cubicBezTo>
                  <a:close/>
                  <a:moveTo>
                    <a:pt x="3177450" y="10270604"/>
                  </a:moveTo>
                  <a:cubicBezTo>
                    <a:pt x="3169782" y="9836888"/>
                    <a:pt x="3155288" y="9897346"/>
                    <a:pt x="3217717" y="9897346"/>
                  </a:cubicBezTo>
                  <a:cubicBezTo>
                    <a:pt x="3617692" y="9897346"/>
                    <a:pt x="3564019" y="9877712"/>
                    <a:pt x="3565775" y="9933522"/>
                  </a:cubicBezTo>
                  <a:cubicBezTo>
                    <a:pt x="3580220" y="10410634"/>
                    <a:pt x="3581803" y="10343277"/>
                    <a:pt x="3514403" y="10343277"/>
                  </a:cubicBezTo>
                  <a:cubicBezTo>
                    <a:pt x="3118261" y="10343253"/>
                    <a:pt x="3179280" y="10367659"/>
                    <a:pt x="3177450" y="10270604"/>
                  </a:cubicBezTo>
                  <a:close/>
                  <a:moveTo>
                    <a:pt x="3186478" y="10776969"/>
                  </a:moveTo>
                  <a:cubicBezTo>
                    <a:pt x="3179082" y="10304604"/>
                    <a:pt x="3163178" y="10367659"/>
                    <a:pt x="3217742" y="10367659"/>
                  </a:cubicBezTo>
                  <a:cubicBezTo>
                    <a:pt x="3637257" y="10367659"/>
                    <a:pt x="3572330" y="10343253"/>
                    <a:pt x="3573839" y="10439763"/>
                  </a:cubicBezTo>
                  <a:cubicBezTo>
                    <a:pt x="3580789" y="10884038"/>
                    <a:pt x="3597410" y="10815519"/>
                    <a:pt x="3514403" y="10815519"/>
                  </a:cubicBezTo>
                  <a:cubicBezTo>
                    <a:pt x="3135130" y="10815543"/>
                    <a:pt x="3187393" y="10835572"/>
                    <a:pt x="3186478" y="10776969"/>
                  </a:cubicBezTo>
                  <a:close/>
                  <a:moveTo>
                    <a:pt x="3194888" y="11290530"/>
                  </a:moveTo>
                  <a:cubicBezTo>
                    <a:pt x="3188259" y="11092094"/>
                    <a:pt x="3189347" y="10989030"/>
                    <a:pt x="3187393" y="10841012"/>
                  </a:cubicBezTo>
                  <a:cubicBezTo>
                    <a:pt x="3385983" y="10841211"/>
                    <a:pt x="3308441" y="10838787"/>
                    <a:pt x="3579725" y="10838441"/>
                  </a:cubicBezTo>
                  <a:lnTo>
                    <a:pt x="3586948" y="11290629"/>
                  </a:lnTo>
                  <a:cubicBezTo>
                    <a:pt x="3523851" y="11290975"/>
                    <a:pt x="3196841" y="11290555"/>
                    <a:pt x="3194888" y="11290530"/>
                  </a:cubicBezTo>
                  <a:close/>
                  <a:moveTo>
                    <a:pt x="3592043" y="10271791"/>
                  </a:moveTo>
                  <a:cubicBezTo>
                    <a:pt x="3588382" y="9829520"/>
                    <a:pt x="3559394" y="9895219"/>
                    <a:pt x="3662782" y="9894923"/>
                  </a:cubicBezTo>
                  <a:cubicBezTo>
                    <a:pt x="4030059" y="9893934"/>
                    <a:pt x="3976460" y="9884068"/>
                    <a:pt x="3977944" y="9933497"/>
                  </a:cubicBezTo>
                  <a:cubicBezTo>
                    <a:pt x="3992216" y="10405071"/>
                    <a:pt x="3983386" y="10345973"/>
                    <a:pt x="3959666" y="10345602"/>
                  </a:cubicBezTo>
                  <a:cubicBezTo>
                    <a:pt x="3529292" y="10338085"/>
                    <a:pt x="3592884" y="10370527"/>
                    <a:pt x="3592043" y="10271791"/>
                  </a:cubicBezTo>
                  <a:close/>
                  <a:moveTo>
                    <a:pt x="3599018" y="10776969"/>
                  </a:moveTo>
                  <a:cubicBezTo>
                    <a:pt x="3591400" y="10290263"/>
                    <a:pt x="3573468" y="10366175"/>
                    <a:pt x="3662708" y="10366769"/>
                  </a:cubicBezTo>
                  <a:cubicBezTo>
                    <a:pt x="4037826" y="10369810"/>
                    <a:pt x="3982248" y="10345874"/>
                    <a:pt x="3983732" y="10439837"/>
                  </a:cubicBezTo>
                  <a:cubicBezTo>
                    <a:pt x="3990435" y="10868188"/>
                    <a:pt x="4010915" y="10816013"/>
                    <a:pt x="3959666" y="10815593"/>
                  </a:cubicBezTo>
                  <a:cubicBezTo>
                    <a:pt x="3544380" y="10812231"/>
                    <a:pt x="3599908" y="10832878"/>
                    <a:pt x="3599018" y="10776969"/>
                  </a:cubicBezTo>
                  <a:close/>
                  <a:moveTo>
                    <a:pt x="3998918" y="11283977"/>
                  </a:moveTo>
                  <a:cubicBezTo>
                    <a:pt x="3998894" y="11297602"/>
                    <a:pt x="4035871" y="11286548"/>
                    <a:pt x="3662708" y="11290060"/>
                  </a:cubicBezTo>
                  <a:cubicBezTo>
                    <a:pt x="3584796" y="11290801"/>
                    <a:pt x="3608293" y="11358876"/>
                    <a:pt x="3600007" y="10838416"/>
                  </a:cubicBezTo>
                  <a:cubicBezTo>
                    <a:pt x="3765849" y="10838095"/>
                    <a:pt x="3762065" y="10837279"/>
                    <a:pt x="3993180" y="10838837"/>
                  </a:cubicBezTo>
                  <a:cubicBezTo>
                    <a:pt x="3997657" y="11114991"/>
                    <a:pt x="3999191" y="11150326"/>
                    <a:pt x="3998918" y="11283977"/>
                  </a:cubicBezTo>
                  <a:close/>
                  <a:moveTo>
                    <a:pt x="4107897" y="9896283"/>
                  </a:moveTo>
                  <a:cubicBezTo>
                    <a:pt x="4257959" y="9896283"/>
                    <a:pt x="4252715" y="9894255"/>
                    <a:pt x="4387071" y="9894057"/>
                  </a:cubicBezTo>
                  <a:cubicBezTo>
                    <a:pt x="4391078" y="10150479"/>
                    <a:pt x="4391053" y="10168184"/>
                    <a:pt x="4394367" y="10271692"/>
                  </a:cubicBezTo>
                  <a:cubicBezTo>
                    <a:pt x="4397138" y="10360043"/>
                    <a:pt x="4474704" y="10352327"/>
                    <a:pt x="4003000" y="10346269"/>
                  </a:cubicBezTo>
                  <a:cubicBezTo>
                    <a:pt x="4000675" y="9812383"/>
                    <a:pt x="3962139" y="9896283"/>
                    <a:pt x="4107897" y="9896283"/>
                  </a:cubicBezTo>
                  <a:close/>
                  <a:moveTo>
                    <a:pt x="4012423" y="10776920"/>
                  </a:moveTo>
                  <a:cubicBezTo>
                    <a:pt x="4004904" y="10294985"/>
                    <a:pt x="3967902" y="10369810"/>
                    <a:pt x="4107897" y="10369810"/>
                  </a:cubicBezTo>
                  <a:cubicBezTo>
                    <a:pt x="4254150" y="10369810"/>
                    <a:pt x="4254224" y="10368277"/>
                    <a:pt x="4397039" y="10368227"/>
                  </a:cubicBezTo>
                  <a:cubicBezTo>
                    <a:pt x="4399042" y="10457344"/>
                    <a:pt x="4400032" y="10563276"/>
                    <a:pt x="4403939" y="10816558"/>
                  </a:cubicBezTo>
                  <a:cubicBezTo>
                    <a:pt x="3950835" y="10816533"/>
                    <a:pt x="4013240" y="10829663"/>
                    <a:pt x="4012423" y="10776920"/>
                  </a:cubicBezTo>
                  <a:close/>
                  <a:moveTo>
                    <a:pt x="4404632" y="11287636"/>
                  </a:moveTo>
                  <a:cubicBezTo>
                    <a:pt x="4215045" y="11287636"/>
                    <a:pt x="4019176" y="11299753"/>
                    <a:pt x="4019201" y="11284051"/>
                  </a:cubicBezTo>
                  <a:cubicBezTo>
                    <a:pt x="4020289" y="10760699"/>
                    <a:pt x="3974456" y="10839207"/>
                    <a:pt x="4107897" y="10839207"/>
                  </a:cubicBezTo>
                  <a:cubicBezTo>
                    <a:pt x="4236366" y="10839207"/>
                    <a:pt x="4264390" y="10839505"/>
                    <a:pt x="4404310" y="10839505"/>
                  </a:cubicBezTo>
                  <a:cubicBezTo>
                    <a:pt x="4411582" y="11325543"/>
                    <a:pt x="4412473" y="11287636"/>
                    <a:pt x="4404632" y="11287636"/>
                  </a:cubicBezTo>
                  <a:close/>
                  <a:moveTo>
                    <a:pt x="4407328" y="9894032"/>
                  </a:moveTo>
                  <a:cubicBezTo>
                    <a:pt x="4553036" y="9894082"/>
                    <a:pt x="4553531" y="9897222"/>
                    <a:pt x="4701367" y="9897222"/>
                  </a:cubicBezTo>
                  <a:cubicBezTo>
                    <a:pt x="4837553" y="9897222"/>
                    <a:pt x="4790137" y="9832684"/>
                    <a:pt x="4807328" y="10271222"/>
                  </a:cubicBezTo>
                  <a:cubicBezTo>
                    <a:pt x="4810914" y="10362614"/>
                    <a:pt x="4884548" y="10344786"/>
                    <a:pt x="4416826" y="10345231"/>
                  </a:cubicBezTo>
                  <a:cubicBezTo>
                    <a:pt x="4412423" y="10169322"/>
                    <a:pt x="4414353" y="10343846"/>
                    <a:pt x="4407328" y="9894032"/>
                  </a:cubicBezTo>
                  <a:close/>
                  <a:moveTo>
                    <a:pt x="4423603" y="10776969"/>
                  </a:moveTo>
                  <a:cubicBezTo>
                    <a:pt x="4421006" y="10610530"/>
                    <a:pt x="4421303" y="10607736"/>
                    <a:pt x="4418681" y="10439393"/>
                  </a:cubicBezTo>
                  <a:cubicBezTo>
                    <a:pt x="4417296" y="10351734"/>
                    <a:pt x="4339680" y="10363678"/>
                    <a:pt x="4810469" y="10366175"/>
                  </a:cubicBezTo>
                  <a:cubicBezTo>
                    <a:pt x="4812893" y="10463279"/>
                    <a:pt x="4813190" y="10556674"/>
                    <a:pt x="4816974" y="10816928"/>
                  </a:cubicBezTo>
                  <a:cubicBezTo>
                    <a:pt x="4358157" y="10825014"/>
                    <a:pt x="4424345" y="10823061"/>
                    <a:pt x="4423603" y="10776969"/>
                  </a:cubicBezTo>
                  <a:close/>
                  <a:moveTo>
                    <a:pt x="4430108" y="11287636"/>
                  </a:moveTo>
                  <a:cubicBezTo>
                    <a:pt x="4430108" y="11206630"/>
                    <a:pt x="4425804" y="10920857"/>
                    <a:pt x="4424568" y="10839505"/>
                  </a:cubicBezTo>
                  <a:cubicBezTo>
                    <a:pt x="4544429" y="10839603"/>
                    <a:pt x="4689965" y="10842101"/>
                    <a:pt x="4817271" y="10839900"/>
                  </a:cubicBezTo>
                  <a:cubicBezTo>
                    <a:pt x="4819349" y="10990737"/>
                    <a:pt x="4818879" y="11053914"/>
                    <a:pt x="4823652" y="11284274"/>
                  </a:cubicBezTo>
                  <a:cubicBezTo>
                    <a:pt x="4823875" y="11293621"/>
                    <a:pt x="4855213" y="11288254"/>
                    <a:pt x="4430108" y="11287636"/>
                  </a:cubicBezTo>
                  <a:close/>
                  <a:moveTo>
                    <a:pt x="4827536" y="10270234"/>
                  </a:moveTo>
                  <a:cubicBezTo>
                    <a:pt x="4810568" y="9838347"/>
                    <a:pt x="4819002" y="9896926"/>
                    <a:pt x="4849673" y="9896679"/>
                  </a:cubicBezTo>
                  <a:cubicBezTo>
                    <a:pt x="5272304" y="9893835"/>
                    <a:pt x="5215218" y="9881347"/>
                    <a:pt x="5215589" y="9933151"/>
                  </a:cubicBezTo>
                  <a:cubicBezTo>
                    <a:pt x="5216430" y="10049246"/>
                    <a:pt x="5217147" y="10077831"/>
                    <a:pt x="5221426" y="10346764"/>
                  </a:cubicBezTo>
                  <a:cubicBezTo>
                    <a:pt x="4762337" y="10342165"/>
                    <a:pt x="4831369" y="10367857"/>
                    <a:pt x="4827536" y="10270234"/>
                  </a:cubicBezTo>
                  <a:close/>
                  <a:moveTo>
                    <a:pt x="4836613" y="10776920"/>
                  </a:moveTo>
                  <a:cubicBezTo>
                    <a:pt x="4829391" y="10315633"/>
                    <a:pt x="4824518" y="10366249"/>
                    <a:pt x="4849549" y="10366422"/>
                  </a:cubicBezTo>
                  <a:cubicBezTo>
                    <a:pt x="5292265" y="10369389"/>
                    <a:pt x="5221476" y="10350300"/>
                    <a:pt x="5222910" y="10439788"/>
                  </a:cubicBezTo>
                  <a:cubicBezTo>
                    <a:pt x="5225532" y="10607093"/>
                    <a:pt x="5223578" y="10603903"/>
                    <a:pt x="5226299" y="10777365"/>
                  </a:cubicBezTo>
                  <a:cubicBezTo>
                    <a:pt x="5227090" y="10827364"/>
                    <a:pt x="5269064" y="10814851"/>
                    <a:pt x="4997855" y="10814802"/>
                  </a:cubicBezTo>
                  <a:cubicBezTo>
                    <a:pt x="4806561" y="10814802"/>
                    <a:pt x="4837454" y="10830256"/>
                    <a:pt x="4836613" y="10776920"/>
                  </a:cubicBezTo>
                  <a:close/>
                  <a:moveTo>
                    <a:pt x="4843959" y="11283730"/>
                  </a:moveTo>
                  <a:cubicBezTo>
                    <a:pt x="4833595" y="10785624"/>
                    <a:pt x="4835426" y="10839579"/>
                    <a:pt x="4849772" y="10839306"/>
                  </a:cubicBezTo>
                  <a:cubicBezTo>
                    <a:pt x="4952517" y="10837229"/>
                    <a:pt x="4970499" y="10837749"/>
                    <a:pt x="5227263" y="10837798"/>
                  </a:cubicBezTo>
                  <a:cubicBezTo>
                    <a:pt x="5227313" y="10840592"/>
                    <a:pt x="5232730" y="11169366"/>
                    <a:pt x="5235302" y="11288353"/>
                  </a:cubicBezTo>
                  <a:cubicBezTo>
                    <a:pt x="4859715" y="11289837"/>
                    <a:pt x="4844231" y="11295697"/>
                    <a:pt x="4843959" y="11283730"/>
                  </a:cubicBezTo>
                  <a:close/>
                  <a:moveTo>
                    <a:pt x="5233917" y="9764017"/>
                  </a:moveTo>
                  <a:cubicBezTo>
                    <a:pt x="5227511" y="9354163"/>
                    <a:pt x="5200031" y="9422336"/>
                    <a:pt x="5294491" y="9422336"/>
                  </a:cubicBezTo>
                  <a:cubicBezTo>
                    <a:pt x="5296346" y="9422336"/>
                    <a:pt x="5618705" y="9422484"/>
                    <a:pt x="5618779" y="9426836"/>
                  </a:cubicBezTo>
                  <a:cubicBezTo>
                    <a:pt x="5626769" y="9936613"/>
                    <a:pt x="5643785" y="9869578"/>
                    <a:pt x="5591275" y="9869578"/>
                  </a:cubicBezTo>
                  <a:cubicBezTo>
                    <a:pt x="5162386" y="9869578"/>
                    <a:pt x="5236143" y="9906001"/>
                    <a:pt x="5233917" y="9764017"/>
                  </a:cubicBezTo>
                  <a:close/>
                  <a:moveTo>
                    <a:pt x="5235549" y="9895022"/>
                  </a:moveTo>
                  <a:cubicBezTo>
                    <a:pt x="5511829" y="9894206"/>
                    <a:pt x="5462633" y="9892104"/>
                    <a:pt x="5627412" y="9892599"/>
                  </a:cubicBezTo>
                  <a:cubicBezTo>
                    <a:pt x="5628055" y="9965099"/>
                    <a:pt x="5628376" y="9961093"/>
                    <a:pt x="5631220" y="10345528"/>
                  </a:cubicBezTo>
                  <a:cubicBezTo>
                    <a:pt x="5441090" y="10345479"/>
                    <a:pt x="5372824" y="10347852"/>
                    <a:pt x="5241683" y="10346937"/>
                  </a:cubicBezTo>
                  <a:cubicBezTo>
                    <a:pt x="5235401" y="9951474"/>
                    <a:pt x="5236885" y="10050828"/>
                    <a:pt x="5235549" y="9895022"/>
                  </a:cubicBezTo>
                  <a:close/>
                  <a:moveTo>
                    <a:pt x="5246556" y="10776969"/>
                  </a:moveTo>
                  <a:cubicBezTo>
                    <a:pt x="5239136" y="10303269"/>
                    <a:pt x="5229984" y="10370057"/>
                    <a:pt x="5294491" y="10370057"/>
                  </a:cubicBezTo>
                  <a:cubicBezTo>
                    <a:pt x="5692833" y="10370057"/>
                    <a:pt x="5630924" y="10346789"/>
                    <a:pt x="5632358" y="10439837"/>
                  </a:cubicBezTo>
                  <a:cubicBezTo>
                    <a:pt x="5639185" y="10876422"/>
                    <a:pt x="5662633" y="10817052"/>
                    <a:pt x="5591250" y="10817052"/>
                  </a:cubicBezTo>
                  <a:cubicBezTo>
                    <a:pt x="5191720" y="10817052"/>
                    <a:pt x="5247323" y="10823630"/>
                    <a:pt x="5246556" y="10776969"/>
                  </a:cubicBezTo>
                  <a:close/>
                  <a:moveTo>
                    <a:pt x="5591250" y="11290727"/>
                  </a:moveTo>
                  <a:cubicBezTo>
                    <a:pt x="5216578" y="11290727"/>
                    <a:pt x="5255608" y="11288675"/>
                    <a:pt x="5255485" y="11282493"/>
                  </a:cubicBezTo>
                  <a:cubicBezTo>
                    <a:pt x="5243538" y="10766708"/>
                    <a:pt x="5233274" y="10837798"/>
                    <a:pt x="5294491" y="10837798"/>
                  </a:cubicBezTo>
                  <a:cubicBezTo>
                    <a:pt x="5442672" y="10837798"/>
                    <a:pt x="5442747" y="10839999"/>
                    <a:pt x="5591250" y="10839999"/>
                  </a:cubicBezTo>
                  <a:cubicBezTo>
                    <a:pt x="5654149" y="10839999"/>
                    <a:pt x="5641658" y="10819079"/>
                    <a:pt x="5642301" y="10946153"/>
                  </a:cubicBezTo>
                  <a:cubicBezTo>
                    <a:pt x="5644008" y="11357194"/>
                    <a:pt x="5673368" y="11290727"/>
                    <a:pt x="5591250" y="11290727"/>
                  </a:cubicBezTo>
                  <a:close/>
                  <a:moveTo>
                    <a:pt x="5646061" y="9764017"/>
                  </a:moveTo>
                  <a:cubicBezTo>
                    <a:pt x="5643414" y="9595055"/>
                    <a:pt x="5641658" y="9594783"/>
                    <a:pt x="5639012" y="9426440"/>
                  </a:cubicBezTo>
                  <a:cubicBezTo>
                    <a:pt x="5638962" y="9424091"/>
                    <a:pt x="5822761" y="9419541"/>
                    <a:pt x="6029167" y="9422311"/>
                  </a:cubicBezTo>
                  <a:cubicBezTo>
                    <a:pt x="6029192" y="9424338"/>
                    <a:pt x="6035450" y="9812334"/>
                    <a:pt x="6036687" y="9871531"/>
                  </a:cubicBezTo>
                  <a:cubicBezTo>
                    <a:pt x="5566813" y="9871704"/>
                    <a:pt x="5648213" y="9897791"/>
                    <a:pt x="5646061" y="9764017"/>
                  </a:cubicBezTo>
                  <a:close/>
                  <a:moveTo>
                    <a:pt x="5739506" y="9893538"/>
                  </a:moveTo>
                  <a:cubicBezTo>
                    <a:pt x="5826793" y="9894700"/>
                    <a:pt x="5847743" y="9894552"/>
                    <a:pt x="6037181" y="9894478"/>
                  </a:cubicBezTo>
                  <a:cubicBezTo>
                    <a:pt x="6048361" y="10393746"/>
                    <a:pt x="6047841" y="10344861"/>
                    <a:pt x="6036315" y="10344959"/>
                  </a:cubicBezTo>
                  <a:cubicBezTo>
                    <a:pt x="5925111" y="10345849"/>
                    <a:pt x="5918532" y="10345626"/>
                    <a:pt x="5651503" y="10345528"/>
                  </a:cubicBezTo>
                  <a:cubicBezTo>
                    <a:pt x="5647792" y="9814238"/>
                    <a:pt x="5619670" y="9891906"/>
                    <a:pt x="5739506" y="9893538"/>
                  </a:cubicBezTo>
                  <a:close/>
                  <a:moveTo>
                    <a:pt x="5660852" y="10776920"/>
                  </a:moveTo>
                  <a:cubicBezTo>
                    <a:pt x="5658181" y="10605807"/>
                    <a:pt x="5655237" y="10606821"/>
                    <a:pt x="5652616" y="10439442"/>
                  </a:cubicBezTo>
                  <a:cubicBezTo>
                    <a:pt x="5651033" y="10338233"/>
                    <a:pt x="5586501" y="10371467"/>
                    <a:pt x="6045393" y="10367906"/>
                  </a:cubicBezTo>
                  <a:cubicBezTo>
                    <a:pt x="6049251" y="10623734"/>
                    <a:pt x="6048238" y="10665177"/>
                    <a:pt x="6051131" y="10819327"/>
                  </a:cubicBezTo>
                  <a:cubicBezTo>
                    <a:pt x="5598349" y="10819525"/>
                    <a:pt x="5661668" y="10829984"/>
                    <a:pt x="5660852" y="10776920"/>
                  </a:cubicBezTo>
                  <a:close/>
                  <a:moveTo>
                    <a:pt x="6036464" y="11290084"/>
                  </a:moveTo>
                  <a:cubicBezTo>
                    <a:pt x="5634238" y="11287909"/>
                    <a:pt x="5667827" y="11295896"/>
                    <a:pt x="5667555" y="11283804"/>
                  </a:cubicBezTo>
                  <a:cubicBezTo>
                    <a:pt x="5655410" y="10753404"/>
                    <a:pt x="5643514" y="10839677"/>
                    <a:pt x="5739531" y="10841211"/>
                  </a:cubicBezTo>
                  <a:cubicBezTo>
                    <a:pt x="5825086" y="10842596"/>
                    <a:pt x="5848336" y="10842373"/>
                    <a:pt x="6051626" y="10842274"/>
                  </a:cubicBezTo>
                  <a:cubicBezTo>
                    <a:pt x="6062262" y="11342382"/>
                    <a:pt x="6072254" y="11290257"/>
                    <a:pt x="6036464" y="11290084"/>
                  </a:cubicBezTo>
                  <a:close/>
                  <a:moveTo>
                    <a:pt x="6057463" y="9894453"/>
                  </a:moveTo>
                  <a:cubicBezTo>
                    <a:pt x="6509256" y="9894255"/>
                    <a:pt x="6449524" y="9878653"/>
                    <a:pt x="6450834" y="9933399"/>
                  </a:cubicBezTo>
                  <a:cubicBezTo>
                    <a:pt x="6454173" y="10078597"/>
                    <a:pt x="6453778" y="10097884"/>
                    <a:pt x="6457042" y="10268527"/>
                  </a:cubicBezTo>
                  <a:cubicBezTo>
                    <a:pt x="6459022" y="10370477"/>
                    <a:pt x="6527881" y="10341398"/>
                    <a:pt x="6065304" y="10344712"/>
                  </a:cubicBezTo>
                  <a:cubicBezTo>
                    <a:pt x="6059838" y="9982680"/>
                    <a:pt x="6061148" y="10060991"/>
                    <a:pt x="6057463" y="9894453"/>
                  </a:cubicBezTo>
                  <a:close/>
                  <a:moveTo>
                    <a:pt x="6066738" y="10439442"/>
                  </a:moveTo>
                  <a:cubicBezTo>
                    <a:pt x="6065304" y="10345082"/>
                    <a:pt x="5995084" y="10366966"/>
                    <a:pt x="6458848" y="10366695"/>
                  </a:cubicBezTo>
                  <a:cubicBezTo>
                    <a:pt x="6459219" y="10387886"/>
                    <a:pt x="6465328" y="10763048"/>
                    <a:pt x="6465551" y="10777340"/>
                  </a:cubicBezTo>
                  <a:cubicBezTo>
                    <a:pt x="6466293" y="10824273"/>
                    <a:pt x="6530528" y="10819079"/>
                    <a:pt x="6071413" y="10819327"/>
                  </a:cubicBezTo>
                  <a:cubicBezTo>
                    <a:pt x="6068643" y="10677071"/>
                    <a:pt x="6069162" y="10594828"/>
                    <a:pt x="6066738" y="10439442"/>
                  </a:cubicBezTo>
                  <a:close/>
                  <a:moveTo>
                    <a:pt x="6081035" y="11290307"/>
                  </a:moveTo>
                  <a:cubicBezTo>
                    <a:pt x="6077548" y="10948032"/>
                    <a:pt x="6075297" y="11000133"/>
                    <a:pt x="6071858" y="10842249"/>
                  </a:cubicBezTo>
                  <a:cubicBezTo>
                    <a:pt x="6318309" y="10842125"/>
                    <a:pt x="6365081" y="10837971"/>
                    <a:pt x="6466417" y="10837724"/>
                  </a:cubicBezTo>
                  <a:cubicBezTo>
                    <a:pt x="6468445" y="10993852"/>
                    <a:pt x="6464462" y="10722965"/>
                    <a:pt x="6471932" y="11287067"/>
                  </a:cubicBezTo>
                  <a:cubicBezTo>
                    <a:pt x="6471932" y="11288848"/>
                    <a:pt x="6185982" y="11290801"/>
                    <a:pt x="6081035" y="11290307"/>
                  </a:cubicBezTo>
                  <a:close/>
                  <a:moveTo>
                    <a:pt x="6481604" y="9894280"/>
                  </a:moveTo>
                  <a:cubicBezTo>
                    <a:pt x="6919224" y="9894280"/>
                    <a:pt x="6861197" y="9874869"/>
                    <a:pt x="6861915" y="9933201"/>
                  </a:cubicBezTo>
                  <a:cubicBezTo>
                    <a:pt x="6867999" y="10420106"/>
                    <a:pt x="6899684" y="10345750"/>
                    <a:pt x="6778338" y="10345750"/>
                  </a:cubicBezTo>
                  <a:cubicBezTo>
                    <a:pt x="6635351" y="10345750"/>
                    <a:pt x="6630454" y="10343698"/>
                    <a:pt x="6481604" y="10343698"/>
                  </a:cubicBezTo>
                  <a:cubicBezTo>
                    <a:pt x="6478116" y="10343698"/>
                    <a:pt x="6462929" y="9894305"/>
                    <a:pt x="6481604" y="9894280"/>
                  </a:cubicBezTo>
                  <a:close/>
                  <a:moveTo>
                    <a:pt x="6485783" y="10776920"/>
                  </a:moveTo>
                  <a:cubicBezTo>
                    <a:pt x="6477374" y="10261257"/>
                    <a:pt x="6479649" y="10397653"/>
                    <a:pt x="6479105" y="10366670"/>
                  </a:cubicBezTo>
                  <a:cubicBezTo>
                    <a:pt x="6643563" y="10366670"/>
                    <a:pt x="6623750" y="10369315"/>
                    <a:pt x="6870597" y="10368598"/>
                  </a:cubicBezTo>
                  <a:cubicBezTo>
                    <a:pt x="6870646" y="10370527"/>
                    <a:pt x="6878091" y="10773705"/>
                    <a:pt x="6878709" y="10818882"/>
                  </a:cubicBezTo>
                  <a:cubicBezTo>
                    <a:pt x="6759169" y="10820489"/>
                    <a:pt x="6684324" y="10818857"/>
                    <a:pt x="6630206" y="10817077"/>
                  </a:cubicBezTo>
                  <a:cubicBezTo>
                    <a:pt x="6460208" y="10811760"/>
                    <a:pt x="6486600" y="10829391"/>
                    <a:pt x="6485783" y="10776920"/>
                  </a:cubicBezTo>
                  <a:close/>
                  <a:moveTo>
                    <a:pt x="6492239" y="11287933"/>
                  </a:moveTo>
                  <a:cubicBezTo>
                    <a:pt x="6486748" y="10910867"/>
                    <a:pt x="6488208" y="10953373"/>
                    <a:pt x="6486674" y="10837724"/>
                  </a:cubicBezTo>
                  <a:cubicBezTo>
                    <a:pt x="6629637" y="10837847"/>
                    <a:pt x="6630552" y="10842447"/>
                    <a:pt x="6778338" y="10842447"/>
                  </a:cubicBezTo>
                  <a:cubicBezTo>
                    <a:pt x="6912298" y="10842447"/>
                    <a:pt x="6876360" y="10756990"/>
                    <a:pt x="6884398" y="11288947"/>
                  </a:cubicBezTo>
                  <a:cubicBezTo>
                    <a:pt x="6611433" y="11289021"/>
                    <a:pt x="6638393" y="11287983"/>
                    <a:pt x="6492239" y="11287933"/>
                  </a:cubicBezTo>
                  <a:close/>
                  <a:moveTo>
                    <a:pt x="6888380" y="10270406"/>
                  </a:moveTo>
                  <a:cubicBezTo>
                    <a:pt x="6875544" y="9832017"/>
                    <a:pt x="6870670" y="9892895"/>
                    <a:pt x="6926644" y="9893637"/>
                  </a:cubicBezTo>
                  <a:cubicBezTo>
                    <a:pt x="7039605" y="9895318"/>
                    <a:pt x="7074331" y="9894181"/>
                    <a:pt x="7223799" y="9895195"/>
                  </a:cubicBezTo>
                  <a:cubicBezTo>
                    <a:pt x="7295825" y="9895690"/>
                    <a:pt x="7275964" y="9825860"/>
                    <a:pt x="7281133" y="10345800"/>
                  </a:cubicBezTo>
                  <a:cubicBezTo>
                    <a:pt x="6823651" y="10344044"/>
                    <a:pt x="6891324" y="10371813"/>
                    <a:pt x="6888380" y="10270406"/>
                  </a:cubicBezTo>
                  <a:close/>
                  <a:moveTo>
                    <a:pt x="6898373" y="10776920"/>
                  </a:moveTo>
                  <a:cubicBezTo>
                    <a:pt x="6891002" y="10306335"/>
                    <a:pt x="6875964" y="10368648"/>
                    <a:pt x="6926817" y="10368376"/>
                  </a:cubicBezTo>
                  <a:cubicBezTo>
                    <a:pt x="7348632" y="10366695"/>
                    <a:pt x="7280985" y="10351413"/>
                    <a:pt x="7282394" y="10439837"/>
                  </a:cubicBezTo>
                  <a:cubicBezTo>
                    <a:pt x="7289320" y="10881639"/>
                    <a:pt x="7311086" y="10816087"/>
                    <a:pt x="7223799" y="10816434"/>
                  </a:cubicBezTo>
                  <a:cubicBezTo>
                    <a:pt x="6841732" y="10817472"/>
                    <a:pt x="6899214" y="10831443"/>
                    <a:pt x="6898373" y="10776920"/>
                  </a:cubicBezTo>
                  <a:close/>
                  <a:moveTo>
                    <a:pt x="7295899" y="11283977"/>
                  </a:moveTo>
                  <a:cubicBezTo>
                    <a:pt x="7295899" y="11289639"/>
                    <a:pt x="7329142" y="11288774"/>
                    <a:pt x="6904656" y="11288922"/>
                  </a:cubicBezTo>
                  <a:cubicBezTo>
                    <a:pt x="6897037" y="10784956"/>
                    <a:pt x="6889494" y="10841730"/>
                    <a:pt x="6926941" y="10841037"/>
                  </a:cubicBezTo>
                  <a:cubicBezTo>
                    <a:pt x="7038987" y="10838936"/>
                    <a:pt x="7065353" y="10840024"/>
                    <a:pt x="7223873" y="10839381"/>
                  </a:cubicBezTo>
                  <a:cubicBezTo>
                    <a:pt x="7304160" y="10839183"/>
                    <a:pt x="7297531" y="10766708"/>
                    <a:pt x="7295899" y="11283977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14341758" y="7976219"/>
            <a:ext cx="1537725" cy="1638771"/>
            <a:chOff x="14341758" y="7976219"/>
            <a:chExt cx="1537725" cy="1638771"/>
          </a:xfrm>
        </p:grpSpPr>
        <p:sp>
          <p:nvSpPr>
            <p:cNvPr id="89" name="Google Shape;89;p13"/>
            <p:cNvSpPr/>
            <p:nvPr/>
          </p:nvSpPr>
          <p:spPr>
            <a:xfrm>
              <a:off x="14341758" y="7976219"/>
              <a:ext cx="1537725" cy="1638771"/>
            </a:xfrm>
            <a:custGeom>
              <a:avLst/>
              <a:gdLst/>
              <a:ahLst/>
              <a:cxnLst/>
              <a:rect l="l" t="t" r="r" b="b"/>
              <a:pathLst>
                <a:path w="1537725" h="1638771" extrusionOk="0">
                  <a:moveTo>
                    <a:pt x="1204088" y="1114440"/>
                  </a:moveTo>
                  <a:cubicBezTo>
                    <a:pt x="1254362" y="1207973"/>
                    <a:pt x="1269049" y="1325582"/>
                    <a:pt x="1230231" y="1418345"/>
                  </a:cubicBezTo>
                  <a:cubicBezTo>
                    <a:pt x="1163436" y="1577953"/>
                    <a:pt x="911815" y="1575589"/>
                    <a:pt x="823549" y="1395122"/>
                  </a:cubicBezTo>
                  <a:cubicBezTo>
                    <a:pt x="718290" y="1815831"/>
                    <a:pt x="287148" y="1634200"/>
                    <a:pt x="421569" y="1284605"/>
                  </a:cubicBezTo>
                  <a:cubicBezTo>
                    <a:pt x="447931" y="1215576"/>
                    <a:pt x="459596" y="1234794"/>
                    <a:pt x="389101" y="1255674"/>
                  </a:cubicBezTo>
                  <a:cubicBezTo>
                    <a:pt x="272212" y="1290342"/>
                    <a:pt x="90221" y="1279828"/>
                    <a:pt x="39911" y="1173305"/>
                  </a:cubicBezTo>
                  <a:cubicBezTo>
                    <a:pt x="-9082" y="1069107"/>
                    <a:pt x="49737" y="908877"/>
                    <a:pt x="182545" y="845225"/>
                  </a:cubicBezTo>
                  <a:cubicBezTo>
                    <a:pt x="237100" y="819169"/>
                    <a:pt x="227789" y="845634"/>
                    <a:pt x="147557" y="799341"/>
                  </a:cubicBezTo>
                  <a:cubicBezTo>
                    <a:pt x="-200211" y="599455"/>
                    <a:pt x="138920" y="141795"/>
                    <a:pt x="423475" y="394375"/>
                  </a:cubicBezTo>
                  <a:cubicBezTo>
                    <a:pt x="320350" y="41379"/>
                    <a:pt x="618444" y="-45993"/>
                    <a:pt x="753073" y="20577"/>
                  </a:cubicBezTo>
                  <a:cubicBezTo>
                    <a:pt x="855809" y="71464"/>
                    <a:pt x="888676" y="227354"/>
                    <a:pt x="905056" y="348769"/>
                  </a:cubicBezTo>
                  <a:cubicBezTo>
                    <a:pt x="959174" y="236908"/>
                    <a:pt x="1079780" y="133546"/>
                    <a:pt x="1203644" y="162318"/>
                  </a:cubicBezTo>
                  <a:cubicBezTo>
                    <a:pt x="1342257" y="194541"/>
                    <a:pt x="1489952" y="388486"/>
                    <a:pt x="1323212" y="582618"/>
                  </a:cubicBezTo>
                  <a:cubicBezTo>
                    <a:pt x="1260606" y="655542"/>
                    <a:pt x="1256512" y="617508"/>
                    <a:pt x="1353047" y="644954"/>
                  </a:cubicBezTo>
                  <a:cubicBezTo>
                    <a:pt x="1432425" y="667563"/>
                    <a:pt x="1518237" y="715349"/>
                    <a:pt x="1534247" y="803596"/>
                  </a:cubicBezTo>
                  <a:cubicBezTo>
                    <a:pt x="1558618" y="938172"/>
                    <a:pt x="1455579" y="1165511"/>
                    <a:pt x="1204088" y="1114440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4805411" y="8516235"/>
              <a:ext cx="541378" cy="558975"/>
            </a:xfrm>
            <a:custGeom>
              <a:avLst/>
              <a:gdLst/>
              <a:ahLst/>
              <a:cxnLst/>
              <a:rect l="l" t="t" r="r" b="b"/>
              <a:pathLst>
                <a:path w="541378" h="558975" extrusionOk="0">
                  <a:moveTo>
                    <a:pt x="179602" y="543997"/>
                  </a:moveTo>
                  <a:cubicBezTo>
                    <a:pt x="19540" y="485881"/>
                    <a:pt x="-39106" y="299402"/>
                    <a:pt x="26285" y="149030"/>
                  </a:cubicBezTo>
                  <a:cubicBezTo>
                    <a:pt x="111307" y="-46492"/>
                    <a:pt x="405094" y="-47042"/>
                    <a:pt x="507877" y="132179"/>
                  </a:cubicBezTo>
                  <a:cubicBezTo>
                    <a:pt x="625906" y="337993"/>
                    <a:pt x="411952" y="628360"/>
                    <a:pt x="179602" y="543997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5334235" y="8360961"/>
              <a:ext cx="64396" cy="75643"/>
            </a:xfrm>
            <a:custGeom>
              <a:avLst/>
              <a:gdLst/>
              <a:ahLst/>
              <a:cxnLst/>
              <a:rect l="l" t="t" r="r" b="b"/>
              <a:pathLst>
                <a:path w="64396" h="75643" extrusionOk="0">
                  <a:moveTo>
                    <a:pt x="57174" y="2848"/>
                  </a:moveTo>
                  <a:cubicBezTo>
                    <a:pt x="31684" y="-13854"/>
                    <a:pt x="-13412" y="47409"/>
                    <a:pt x="3830" y="69721"/>
                  </a:cubicBezTo>
                  <a:cubicBezTo>
                    <a:pt x="25088" y="97220"/>
                    <a:pt x="84962" y="21054"/>
                    <a:pt x="57174" y="2848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5344389" y="8480988"/>
              <a:ext cx="47721" cy="52301"/>
            </a:xfrm>
            <a:custGeom>
              <a:avLst/>
              <a:gdLst/>
              <a:ahLst/>
              <a:cxnLst/>
              <a:rect l="l" t="t" r="r" b="b"/>
              <a:pathLst>
                <a:path w="47721" h="52301" extrusionOk="0">
                  <a:moveTo>
                    <a:pt x="15908" y="11487"/>
                  </a:moveTo>
                  <a:cubicBezTo>
                    <a:pt x="-23329" y="49415"/>
                    <a:pt x="19261" y="74395"/>
                    <a:pt x="44589" y="24055"/>
                  </a:cubicBezTo>
                  <a:cubicBezTo>
                    <a:pt x="56656" y="81"/>
                    <a:pt x="31011" y="-9308"/>
                    <a:pt x="15908" y="11487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4597844" y="8919091"/>
              <a:ext cx="73229" cy="64242"/>
            </a:xfrm>
            <a:custGeom>
              <a:avLst/>
              <a:gdLst/>
              <a:ahLst/>
              <a:cxnLst/>
              <a:rect l="l" t="t" r="r" b="b"/>
              <a:pathLst>
                <a:path w="73229" h="64242" extrusionOk="0">
                  <a:moveTo>
                    <a:pt x="67652" y="5391"/>
                  </a:moveTo>
                  <a:cubicBezTo>
                    <a:pt x="56132" y="-6891"/>
                    <a:pt x="20639" y="3436"/>
                    <a:pt x="14240" y="20068"/>
                  </a:cubicBezTo>
                  <a:cubicBezTo>
                    <a:pt x="-11744" y="40846"/>
                    <a:pt x="1739" y="66633"/>
                    <a:pt x="23541" y="64065"/>
                  </a:cubicBezTo>
                  <a:cubicBezTo>
                    <a:pt x="56908" y="60138"/>
                    <a:pt x="85730" y="24658"/>
                    <a:pt x="67652" y="5391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4646059" y="8996384"/>
              <a:ext cx="45740" cy="37214"/>
            </a:xfrm>
            <a:custGeom>
              <a:avLst/>
              <a:gdLst/>
              <a:ahLst/>
              <a:cxnLst/>
              <a:rect l="l" t="t" r="r" b="b"/>
              <a:pathLst>
                <a:path w="45740" h="37214" extrusionOk="0">
                  <a:moveTo>
                    <a:pt x="45559" y="8714"/>
                  </a:moveTo>
                  <a:cubicBezTo>
                    <a:pt x="42644" y="-3515"/>
                    <a:pt x="18312" y="-5075"/>
                    <a:pt x="1758" y="18494"/>
                  </a:cubicBezTo>
                  <a:cubicBezTo>
                    <a:pt x="-5696" y="29110"/>
                    <a:pt x="11740" y="44098"/>
                    <a:pt x="31695" y="33707"/>
                  </a:cubicBezTo>
                  <a:cubicBezTo>
                    <a:pt x="41423" y="28641"/>
                    <a:pt x="46819" y="18134"/>
                    <a:pt x="45559" y="8714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4557318" y="9010526"/>
              <a:ext cx="48318" cy="38021"/>
            </a:xfrm>
            <a:custGeom>
              <a:avLst/>
              <a:gdLst/>
              <a:ahLst/>
              <a:cxnLst/>
              <a:rect l="l" t="t" r="r" b="b"/>
              <a:pathLst>
                <a:path w="48318" h="38021" extrusionOk="0">
                  <a:moveTo>
                    <a:pt x="9349" y="9612"/>
                  </a:moveTo>
                  <a:cubicBezTo>
                    <a:pt x="-11143" y="19336"/>
                    <a:pt x="5855" y="47759"/>
                    <a:pt x="23965" y="34609"/>
                  </a:cubicBezTo>
                  <a:cubicBezTo>
                    <a:pt x="31200" y="29356"/>
                    <a:pt x="46490" y="18538"/>
                    <a:pt x="48039" y="10046"/>
                  </a:cubicBezTo>
                  <a:cubicBezTo>
                    <a:pt x="51279" y="-7680"/>
                    <a:pt x="25623" y="1899"/>
                    <a:pt x="9349" y="9612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5224307" y="9152252"/>
              <a:ext cx="60488" cy="77174"/>
            </a:xfrm>
            <a:custGeom>
              <a:avLst/>
              <a:gdLst/>
              <a:ahLst/>
              <a:cxnLst/>
              <a:rect l="l" t="t" r="r" b="b"/>
              <a:pathLst>
                <a:path w="60488" h="77174" extrusionOk="0">
                  <a:moveTo>
                    <a:pt x="24434" y="2324"/>
                  </a:moveTo>
                  <a:cubicBezTo>
                    <a:pt x="12293" y="-5219"/>
                    <a:pt x="-4716" y="6142"/>
                    <a:pt x="1221" y="28528"/>
                  </a:cubicBezTo>
                  <a:cubicBezTo>
                    <a:pt x="1521" y="29661"/>
                    <a:pt x="17979" y="71801"/>
                    <a:pt x="37137" y="76332"/>
                  </a:cubicBezTo>
                  <a:cubicBezTo>
                    <a:pt x="72393" y="84672"/>
                    <a:pt x="67384" y="29001"/>
                    <a:pt x="24434" y="2324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5308893" y="9184613"/>
              <a:ext cx="56750" cy="65680"/>
            </a:xfrm>
            <a:custGeom>
              <a:avLst/>
              <a:gdLst/>
              <a:ahLst/>
              <a:cxnLst/>
              <a:rect l="l" t="t" r="r" b="b"/>
              <a:pathLst>
                <a:path w="56750" h="65680" extrusionOk="0">
                  <a:moveTo>
                    <a:pt x="55584" y="41473"/>
                  </a:moveTo>
                  <a:cubicBezTo>
                    <a:pt x="30447" y="-32058"/>
                    <a:pt x="-16344" y="9543"/>
                    <a:pt x="5775" y="34656"/>
                  </a:cubicBezTo>
                  <a:cubicBezTo>
                    <a:pt x="24764" y="83328"/>
                    <a:pt x="64001" y="66078"/>
                    <a:pt x="55584" y="41473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5298828" y="9254832"/>
              <a:ext cx="35485" cy="44233"/>
            </a:xfrm>
            <a:custGeom>
              <a:avLst/>
              <a:gdLst/>
              <a:ahLst/>
              <a:cxnLst/>
              <a:rect l="l" t="t" r="r" b="b"/>
              <a:pathLst>
                <a:path w="35485" h="44233" extrusionOk="0">
                  <a:moveTo>
                    <a:pt x="35196" y="27081"/>
                  </a:moveTo>
                  <a:cubicBezTo>
                    <a:pt x="33759" y="17932"/>
                    <a:pt x="15477" y="1551"/>
                    <a:pt x="11259" y="386"/>
                  </a:cubicBezTo>
                  <a:cubicBezTo>
                    <a:pt x="-3216" y="-3597"/>
                    <a:pt x="-3720" y="24212"/>
                    <a:pt x="9667" y="38632"/>
                  </a:cubicBezTo>
                  <a:cubicBezTo>
                    <a:pt x="19119" y="48804"/>
                    <a:pt x="38051" y="45219"/>
                    <a:pt x="35196" y="27081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4634429" y="8577985"/>
              <a:ext cx="67550" cy="59075"/>
            </a:xfrm>
            <a:custGeom>
              <a:avLst/>
              <a:gdLst/>
              <a:ahLst/>
              <a:cxnLst/>
              <a:rect l="l" t="t" r="r" b="b"/>
              <a:pathLst>
                <a:path w="67550" h="59075" extrusionOk="0">
                  <a:moveTo>
                    <a:pt x="66271" y="33712"/>
                  </a:moveTo>
                  <a:cubicBezTo>
                    <a:pt x="60567" y="16117"/>
                    <a:pt x="29889" y="-4301"/>
                    <a:pt x="13212" y="794"/>
                  </a:cubicBezTo>
                  <a:cubicBezTo>
                    <a:pt x="838" y="4576"/>
                    <a:pt x="-5078" y="20241"/>
                    <a:pt x="5422" y="30131"/>
                  </a:cubicBezTo>
                  <a:cubicBezTo>
                    <a:pt x="16290" y="69241"/>
                    <a:pt x="77068" y="67008"/>
                    <a:pt x="66271" y="33712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4585292" y="8599857"/>
              <a:ext cx="38234" cy="36045"/>
            </a:xfrm>
            <a:custGeom>
              <a:avLst/>
              <a:gdLst/>
              <a:ahLst/>
              <a:cxnLst/>
              <a:rect l="l" t="t" r="r" b="b"/>
              <a:pathLst>
                <a:path w="38234" h="36045" extrusionOk="0">
                  <a:moveTo>
                    <a:pt x="37988" y="16115"/>
                  </a:moveTo>
                  <a:cubicBezTo>
                    <a:pt x="35616" y="6155"/>
                    <a:pt x="24643" y="4723"/>
                    <a:pt x="21085" y="2800"/>
                  </a:cubicBezTo>
                  <a:cubicBezTo>
                    <a:pt x="5789" y="-5453"/>
                    <a:pt x="-5552" y="5517"/>
                    <a:pt x="2866" y="22897"/>
                  </a:cubicBezTo>
                  <a:cubicBezTo>
                    <a:pt x="12421" y="42665"/>
                    <a:pt x="41186" y="39934"/>
                    <a:pt x="37988" y="16115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5512762" y="8800766"/>
              <a:ext cx="51501" cy="40561"/>
            </a:xfrm>
            <a:custGeom>
              <a:avLst/>
              <a:gdLst/>
              <a:ahLst/>
              <a:cxnLst/>
              <a:rect l="l" t="t" r="r" b="b"/>
              <a:pathLst>
                <a:path w="51501" h="40561" extrusionOk="0">
                  <a:moveTo>
                    <a:pt x="45744" y="8329"/>
                  </a:moveTo>
                  <a:cubicBezTo>
                    <a:pt x="37735" y="-7498"/>
                    <a:pt x="7572" y="2991"/>
                    <a:pt x="3605" y="9123"/>
                  </a:cubicBezTo>
                  <a:cubicBezTo>
                    <a:pt x="-7347" y="21084"/>
                    <a:pt x="8299" y="42518"/>
                    <a:pt x="28425" y="40418"/>
                  </a:cubicBezTo>
                  <a:cubicBezTo>
                    <a:pt x="55700" y="37557"/>
                    <a:pt x="54949" y="14934"/>
                    <a:pt x="45744" y="8329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4998228" y="8279007"/>
              <a:ext cx="40366" cy="67440"/>
            </a:xfrm>
            <a:custGeom>
              <a:avLst/>
              <a:gdLst/>
              <a:ahLst/>
              <a:cxnLst/>
              <a:rect l="l" t="t" r="r" b="b"/>
              <a:pathLst>
                <a:path w="40366" h="67440" extrusionOk="0">
                  <a:moveTo>
                    <a:pt x="39382" y="31354"/>
                  </a:moveTo>
                  <a:cubicBezTo>
                    <a:pt x="33791" y="-2993"/>
                    <a:pt x="-7680" y="-18468"/>
                    <a:pt x="1256" y="34353"/>
                  </a:cubicBezTo>
                  <a:cubicBezTo>
                    <a:pt x="4811" y="55388"/>
                    <a:pt x="12530" y="74662"/>
                    <a:pt x="31254" y="64773"/>
                  </a:cubicBezTo>
                  <a:cubicBezTo>
                    <a:pt x="41440" y="59392"/>
                    <a:pt x="41228" y="42732"/>
                    <a:pt x="39382" y="31354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4781791" y="8395791"/>
              <a:ext cx="84363" cy="123916"/>
            </a:xfrm>
            <a:custGeom>
              <a:avLst/>
              <a:gdLst/>
              <a:ahLst/>
              <a:cxnLst/>
              <a:rect l="l" t="t" r="r" b="b"/>
              <a:pathLst>
                <a:path w="84363" h="123916" extrusionOk="0">
                  <a:moveTo>
                    <a:pt x="84015" y="117480"/>
                  </a:moveTo>
                  <a:cubicBezTo>
                    <a:pt x="77482" y="101709"/>
                    <a:pt x="23996" y="11246"/>
                    <a:pt x="10368" y="1198"/>
                  </a:cubicBezTo>
                  <a:cubicBezTo>
                    <a:pt x="5081" y="-2701"/>
                    <a:pt x="-1004" y="3713"/>
                    <a:pt x="140" y="9058"/>
                  </a:cubicBezTo>
                  <a:cubicBezTo>
                    <a:pt x="3020" y="22522"/>
                    <a:pt x="63434" y="109855"/>
                    <a:pt x="75371" y="122511"/>
                  </a:cubicBezTo>
                  <a:cubicBezTo>
                    <a:pt x="78706" y="126043"/>
                    <a:pt x="86044" y="122381"/>
                    <a:pt x="84015" y="117480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4606119" y="8785275"/>
              <a:ext cx="152385" cy="20421"/>
            </a:xfrm>
            <a:custGeom>
              <a:avLst/>
              <a:gdLst/>
              <a:ahLst/>
              <a:cxnLst/>
              <a:rect l="l" t="t" r="r" b="b"/>
              <a:pathLst>
                <a:path w="152385" h="20421" extrusionOk="0">
                  <a:moveTo>
                    <a:pt x="149775" y="3833"/>
                  </a:moveTo>
                  <a:cubicBezTo>
                    <a:pt x="133430" y="-3220"/>
                    <a:pt x="26920" y="1381"/>
                    <a:pt x="8811" y="2616"/>
                  </a:cubicBezTo>
                  <a:cubicBezTo>
                    <a:pt x="-3673" y="3466"/>
                    <a:pt x="-2177" y="21023"/>
                    <a:pt x="8811" y="20405"/>
                  </a:cubicBezTo>
                  <a:cubicBezTo>
                    <a:pt x="126431" y="13515"/>
                    <a:pt x="138685" y="17300"/>
                    <a:pt x="148515" y="13469"/>
                  </a:cubicBezTo>
                  <a:cubicBezTo>
                    <a:pt x="152168" y="12043"/>
                    <a:pt x="154409" y="5830"/>
                    <a:pt x="149775" y="3833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4812341" y="9063463"/>
              <a:ext cx="78418" cy="122866"/>
            </a:xfrm>
            <a:custGeom>
              <a:avLst/>
              <a:gdLst/>
              <a:ahLst/>
              <a:cxnLst/>
              <a:rect l="l" t="t" r="r" b="b"/>
              <a:pathLst>
                <a:path w="78418" h="122866" extrusionOk="0">
                  <a:moveTo>
                    <a:pt x="70621" y="1575"/>
                  </a:moveTo>
                  <a:cubicBezTo>
                    <a:pt x="46049" y="32182"/>
                    <a:pt x="22228" y="70385"/>
                    <a:pt x="2855" y="104926"/>
                  </a:cubicBezTo>
                  <a:cubicBezTo>
                    <a:pt x="-5545" y="119893"/>
                    <a:pt x="6765" y="125594"/>
                    <a:pt x="11915" y="121657"/>
                  </a:cubicBezTo>
                  <a:cubicBezTo>
                    <a:pt x="21709" y="114166"/>
                    <a:pt x="77747" y="7566"/>
                    <a:pt x="77927" y="7213"/>
                  </a:cubicBezTo>
                  <a:cubicBezTo>
                    <a:pt x="80189" y="2795"/>
                    <a:pt x="74108" y="-2772"/>
                    <a:pt x="70621" y="1575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15148007" y="9147177"/>
              <a:ext cx="33502" cy="160193"/>
            </a:xfrm>
            <a:custGeom>
              <a:avLst/>
              <a:gdLst/>
              <a:ahLst/>
              <a:cxnLst/>
              <a:rect l="l" t="t" r="r" b="b"/>
              <a:pathLst>
                <a:path w="33502" h="160193" extrusionOk="0">
                  <a:moveTo>
                    <a:pt x="31129" y="133168"/>
                  </a:moveTo>
                  <a:cubicBezTo>
                    <a:pt x="15341" y="38352"/>
                    <a:pt x="18447" y="18428"/>
                    <a:pt x="10668" y="2431"/>
                  </a:cubicBezTo>
                  <a:cubicBezTo>
                    <a:pt x="8688" y="-1644"/>
                    <a:pt x="2826" y="-148"/>
                    <a:pt x="1597" y="3617"/>
                  </a:cubicBezTo>
                  <a:cubicBezTo>
                    <a:pt x="-5409" y="25064"/>
                    <a:pt x="12676" y="157869"/>
                    <a:pt x="16456" y="155696"/>
                  </a:cubicBezTo>
                  <a:cubicBezTo>
                    <a:pt x="20109" y="162657"/>
                    <a:pt x="30811" y="161214"/>
                    <a:pt x="32872" y="153597"/>
                  </a:cubicBezTo>
                  <a:cubicBezTo>
                    <a:pt x="34647" y="147062"/>
                    <a:pt x="32219" y="139713"/>
                    <a:pt x="31129" y="133168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5367898" y="8934016"/>
              <a:ext cx="117719" cy="95102"/>
            </a:xfrm>
            <a:custGeom>
              <a:avLst/>
              <a:gdLst/>
              <a:ahLst/>
              <a:cxnLst/>
              <a:rect l="l" t="t" r="r" b="b"/>
              <a:pathLst>
                <a:path w="117719" h="95102" extrusionOk="0">
                  <a:moveTo>
                    <a:pt x="107729" y="73576"/>
                  </a:moveTo>
                  <a:cubicBezTo>
                    <a:pt x="20543" y="-9933"/>
                    <a:pt x="-36949" y="-19862"/>
                    <a:pt x="27708" y="31170"/>
                  </a:cubicBezTo>
                  <a:cubicBezTo>
                    <a:pt x="76627" y="69779"/>
                    <a:pt x="115553" y="111116"/>
                    <a:pt x="117682" y="88832"/>
                  </a:cubicBezTo>
                  <a:cubicBezTo>
                    <a:pt x="118271" y="82671"/>
                    <a:pt x="111780" y="77457"/>
                    <a:pt x="107729" y="73576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412349" y="8607696"/>
              <a:ext cx="143898" cy="39960"/>
            </a:xfrm>
            <a:custGeom>
              <a:avLst/>
              <a:gdLst/>
              <a:ahLst/>
              <a:cxnLst/>
              <a:rect l="l" t="t" r="r" b="b"/>
              <a:pathLst>
                <a:path w="143898" h="39960" extrusionOk="0">
                  <a:moveTo>
                    <a:pt x="1385" y="32744"/>
                  </a:moveTo>
                  <a:cubicBezTo>
                    <a:pt x="-15839" y="55420"/>
                    <a:pt x="133137" y="18067"/>
                    <a:pt x="140383" y="10771"/>
                  </a:cubicBezTo>
                  <a:cubicBezTo>
                    <a:pt x="169187" y="-18224"/>
                    <a:pt x="11822" y="18995"/>
                    <a:pt x="1385" y="32744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176045" y="8370290"/>
              <a:ext cx="39977" cy="111842"/>
            </a:xfrm>
            <a:custGeom>
              <a:avLst/>
              <a:gdLst/>
              <a:ahLst/>
              <a:cxnLst/>
              <a:rect l="l" t="t" r="r" b="b"/>
              <a:pathLst>
                <a:path w="39977" h="111842" extrusionOk="0">
                  <a:moveTo>
                    <a:pt x="39169" y="5007"/>
                  </a:moveTo>
                  <a:cubicBezTo>
                    <a:pt x="21984" y="-26034"/>
                    <a:pt x="-1004" y="97043"/>
                    <a:pt x="34" y="106107"/>
                  </a:cubicBezTo>
                  <a:cubicBezTo>
                    <a:pt x="719" y="112080"/>
                    <a:pt x="7400" y="113912"/>
                    <a:pt x="11018" y="109081"/>
                  </a:cubicBezTo>
                  <a:cubicBezTo>
                    <a:pt x="17381" y="100582"/>
                    <a:pt x="45024" y="15581"/>
                    <a:pt x="39169" y="5007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4973486" y="9418231"/>
              <a:ext cx="30229" cy="73728"/>
            </a:xfrm>
            <a:custGeom>
              <a:avLst/>
              <a:gdLst/>
              <a:ahLst/>
              <a:cxnLst/>
              <a:rect l="l" t="t" r="r" b="b"/>
              <a:pathLst>
                <a:path w="30229" h="73728" extrusionOk="0">
                  <a:moveTo>
                    <a:pt x="22233" y="1041"/>
                  </a:moveTo>
                  <a:cubicBezTo>
                    <a:pt x="9216" y="7441"/>
                    <a:pt x="-13009" y="88769"/>
                    <a:pt x="9940" y="71266"/>
                  </a:cubicBezTo>
                  <a:cubicBezTo>
                    <a:pt x="13871" y="68270"/>
                    <a:pt x="44398" y="-9851"/>
                    <a:pt x="22233" y="1041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4943641" y="9431585"/>
              <a:ext cx="22406" cy="41059"/>
            </a:xfrm>
            <a:custGeom>
              <a:avLst/>
              <a:gdLst/>
              <a:ahLst/>
              <a:cxnLst/>
              <a:rect l="l" t="t" r="r" b="b"/>
              <a:pathLst>
                <a:path w="22406" h="41059" extrusionOk="0">
                  <a:moveTo>
                    <a:pt x="22388" y="5187"/>
                  </a:moveTo>
                  <a:cubicBezTo>
                    <a:pt x="22825" y="914"/>
                    <a:pt x="15742" y="-3789"/>
                    <a:pt x="11774" y="4834"/>
                  </a:cubicBezTo>
                  <a:cubicBezTo>
                    <a:pt x="10317" y="7688"/>
                    <a:pt x="7214" y="15080"/>
                    <a:pt x="2767" y="23512"/>
                  </a:cubicBezTo>
                  <a:cubicBezTo>
                    <a:pt x="-8354" y="44636"/>
                    <a:pt x="17302" y="55068"/>
                    <a:pt x="22388" y="5187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4881313" y="9426214"/>
              <a:ext cx="23236" cy="32015"/>
            </a:xfrm>
            <a:custGeom>
              <a:avLst/>
              <a:gdLst/>
              <a:ahLst/>
              <a:cxnLst/>
              <a:rect l="l" t="t" r="r" b="b"/>
              <a:pathLst>
                <a:path w="23236" h="32015" extrusionOk="0">
                  <a:moveTo>
                    <a:pt x="5535" y="10710"/>
                  </a:moveTo>
                  <a:cubicBezTo>
                    <a:pt x="-9214" y="30637"/>
                    <a:pt x="9287" y="39412"/>
                    <a:pt x="17338" y="24590"/>
                  </a:cubicBezTo>
                  <a:cubicBezTo>
                    <a:pt x="29931" y="1378"/>
                    <a:pt x="20652" y="-9711"/>
                    <a:pt x="5535" y="10710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5686430" y="8754195"/>
              <a:ext cx="88254" cy="34810"/>
            </a:xfrm>
            <a:custGeom>
              <a:avLst/>
              <a:gdLst/>
              <a:ahLst/>
              <a:cxnLst/>
              <a:rect l="l" t="t" r="r" b="b"/>
              <a:pathLst>
                <a:path w="88254" h="34810" extrusionOk="0">
                  <a:moveTo>
                    <a:pt x="87495" y="23158"/>
                  </a:moveTo>
                  <a:cubicBezTo>
                    <a:pt x="84191" y="12986"/>
                    <a:pt x="74298" y="12824"/>
                    <a:pt x="46722" y="5912"/>
                  </a:cubicBezTo>
                  <a:cubicBezTo>
                    <a:pt x="-13671" y="-9227"/>
                    <a:pt x="-7741" y="8138"/>
                    <a:pt x="20908" y="19746"/>
                  </a:cubicBezTo>
                  <a:cubicBezTo>
                    <a:pt x="43729" y="28986"/>
                    <a:pt x="95094" y="46574"/>
                    <a:pt x="87495" y="23158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13"/>
            <p:cNvGrpSpPr/>
            <p:nvPr/>
          </p:nvGrpSpPr>
          <p:grpSpPr>
            <a:xfrm>
              <a:off x="15712760" y="8808333"/>
              <a:ext cx="48931" cy="21806"/>
              <a:chOff x="15712760" y="8808333"/>
              <a:chExt cx="48931" cy="21806"/>
            </a:xfrm>
          </p:grpSpPr>
          <p:sp>
            <p:nvSpPr>
              <p:cNvPr id="115" name="Google Shape;115;p13"/>
              <p:cNvSpPr/>
              <p:nvPr/>
            </p:nvSpPr>
            <p:spPr>
              <a:xfrm>
                <a:off x="15718276" y="8822122"/>
                <a:ext cx="483" cy="36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366" extrusionOk="0">
                    <a:moveTo>
                      <a:pt x="483" y="367"/>
                    </a:moveTo>
                    <a:cubicBezTo>
                      <a:pt x="374" y="293"/>
                      <a:pt x="279" y="197"/>
                      <a:pt x="173" y="116"/>
                    </a:cubicBezTo>
                    <a:cubicBezTo>
                      <a:pt x="-92" y="-67"/>
                      <a:pt x="-99" y="-67"/>
                      <a:pt x="483" y="367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15712760" y="8808333"/>
                <a:ext cx="48931" cy="21806"/>
              </a:xfrm>
              <a:custGeom>
                <a:avLst/>
                <a:gdLst/>
                <a:ahLst/>
                <a:cxnLst/>
                <a:rect l="l" t="t" r="r" b="b"/>
                <a:pathLst>
                  <a:path w="48931" h="21806" extrusionOk="0">
                    <a:moveTo>
                      <a:pt x="44209" y="3635"/>
                    </a:moveTo>
                    <a:cubicBezTo>
                      <a:pt x="39879" y="636"/>
                      <a:pt x="16602" y="-2215"/>
                      <a:pt x="4354" y="2520"/>
                    </a:cubicBezTo>
                    <a:cubicBezTo>
                      <a:pt x="-2574" y="2661"/>
                      <a:pt x="-3693" y="13637"/>
                      <a:pt x="19761" y="19046"/>
                    </a:cubicBezTo>
                    <a:cubicBezTo>
                      <a:pt x="25069" y="20270"/>
                      <a:pt x="37172" y="22952"/>
                      <a:pt x="41901" y="21265"/>
                    </a:cubicBezTo>
                    <a:cubicBezTo>
                      <a:pt x="50118" y="18340"/>
                      <a:pt x="51448" y="8649"/>
                      <a:pt x="44209" y="3635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15719941" y="8809494"/>
                <a:ext cx="516" cy="213"/>
              </a:xfrm>
              <a:custGeom>
                <a:avLst/>
                <a:gdLst/>
                <a:ahLst/>
                <a:cxnLst/>
                <a:rect l="l" t="t" r="r" b="b"/>
                <a:pathLst>
                  <a:path w="516" h="213" extrusionOk="0">
                    <a:moveTo>
                      <a:pt x="181" y="155"/>
                    </a:moveTo>
                    <a:cubicBezTo>
                      <a:pt x="290" y="106"/>
                      <a:pt x="407" y="42"/>
                      <a:pt x="516" y="0"/>
                    </a:cubicBezTo>
                    <a:cubicBezTo>
                      <a:pt x="-109" y="247"/>
                      <a:pt x="-94" y="250"/>
                      <a:pt x="181" y="155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13"/>
            <p:cNvGrpSpPr/>
            <p:nvPr/>
          </p:nvGrpSpPr>
          <p:grpSpPr>
            <a:xfrm>
              <a:off x="15698440" y="8877534"/>
              <a:ext cx="41987" cy="28960"/>
              <a:chOff x="15698440" y="8877534"/>
              <a:chExt cx="41987" cy="28960"/>
            </a:xfrm>
          </p:grpSpPr>
          <p:sp>
            <p:nvSpPr>
              <p:cNvPr id="119" name="Google Shape;119;p13"/>
              <p:cNvSpPr/>
              <p:nvPr/>
            </p:nvSpPr>
            <p:spPr>
              <a:xfrm>
                <a:off x="15702442" y="8877821"/>
                <a:ext cx="600" cy="261"/>
              </a:xfrm>
              <a:custGeom>
                <a:avLst/>
                <a:gdLst/>
                <a:ahLst/>
                <a:cxnLst/>
                <a:rect l="l" t="t" r="r" b="b"/>
                <a:pathLst>
                  <a:path w="600" h="261" extrusionOk="0">
                    <a:moveTo>
                      <a:pt x="360" y="128"/>
                    </a:moveTo>
                    <a:cubicBezTo>
                      <a:pt x="660" y="-7"/>
                      <a:pt x="812" y="-123"/>
                      <a:pt x="0" y="262"/>
                    </a:cubicBezTo>
                    <a:cubicBezTo>
                      <a:pt x="219" y="195"/>
                      <a:pt x="123" y="230"/>
                      <a:pt x="360" y="128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15698440" y="8877534"/>
                <a:ext cx="41987" cy="28960"/>
              </a:xfrm>
              <a:custGeom>
                <a:avLst/>
                <a:gdLst/>
                <a:ahLst/>
                <a:cxnLst/>
                <a:rect l="l" t="t" r="r" b="b"/>
                <a:pathLst>
                  <a:path w="41987" h="28960" extrusionOk="0">
                    <a:moveTo>
                      <a:pt x="41542" y="17350"/>
                    </a:moveTo>
                    <a:cubicBezTo>
                      <a:pt x="33375" y="-4275"/>
                      <a:pt x="-33749" y="-9613"/>
                      <a:pt x="21823" y="24350"/>
                    </a:cubicBezTo>
                    <a:cubicBezTo>
                      <a:pt x="25363" y="26512"/>
                      <a:pt x="27791" y="28633"/>
                      <a:pt x="32704" y="28947"/>
                    </a:cubicBezTo>
                    <a:cubicBezTo>
                      <a:pt x="38291" y="29303"/>
                      <a:pt x="43578" y="22748"/>
                      <a:pt x="41542" y="17350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15676930" y="8936321"/>
              <a:ext cx="30423" cy="40834"/>
            </a:xfrm>
            <a:custGeom>
              <a:avLst/>
              <a:gdLst/>
              <a:ahLst/>
              <a:cxnLst/>
              <a:rect l="l" t="t" r="r" b="b"/>
              <a:pathLst>
                <a:path w="30423" h="40834" extrusionOk="0">
                  <a:moveTo>
                    <a:pt x="29575" y="27140"/>
                  </a:moveTo>
                  <a:cubicBezTo>
                    <a:pt x="27408" y="21749"/>
                    <a:pt x="15157" y="1141"/>
                    <a:pt x="7311" y="721"/>
                  </a:cubicBezTo>
                  <a:cubicBezTo>
                    <a:pt x="-8562" y="-5637"/>
                    <a:pt x="4720" y="31952"/>
                    <a:pt x="15944" y="39464"/>
                  </a:cubicBezTo>
                  <a:cubicBezTo>
                    <a:pt x="22547" y="43885"/>
                    <a:pt x="33566" y="37040"/>
                    <a:pt x="29575" y="27140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15005308" y="8082877"/>
              <a:ext cx="24226" cy="69981"/>
            </a:xfrm>
            <a:custGeom>
              <a:avLst/>
              <a:gdLst/>
              <a:ahLst/>
              <a:cxnLst/>
              <a:rect l="l" t="t" r="r" b="b"/>
              <a:pathLst>
                <a:path w="24226" h="69981" extrusionOk="0">
                  <a:moveTo>
                    <a:pt x="23415" y="41555"/>
                  </a:moveTo>
                  <a:cubicBezTo>
                    <a:pt x="18901" y="-11442"/>
                    <a:pt x="4162" y="-1510"/>
                    <a:pt x="968" y="6104"/>
                  </a:cubicBezTo>
                  <a:cubicBezTo>
                    <a:pt x="-1273" y="11445"/>
                    <a:pt x="961" y="17951"/>
                    <a:pt x="1843" y="34643"/>
                  </a:cubicBezTo>
                  <a:cubicBezTo>
                    <a:pt x="3149" y="59256"/>
                    <a:pt x="368" y="59002"/>
                    <a:pt x="2221" y="63395"/>
                  </a:cubicBezTo>
                  <a:cubicBezTo>
                    <a:pt x="6597" y="73764"/>
                    <a:pt x="20962" y="71097"/>
                    <a:pt x="23437" y="60921"/>
                  </a:cubicBezTo>
                  <a:cubicBezTo>
                    <a:pt x="24930" y="54807"/>
                    <a:pt x="23945" y="47751"/>
                    <a:pt x="23415" y="41555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4957667" y="8103065"/>
              <a:ext cx="27174" cy="46297"/>
            </a:xfrm>
            <a:custGeom>
              <a:avLst/>
              <a:gdLst/>
              <a:ahLst/>
              <a:cxnLst/>
              <a:rect l="l" t="t" r="r" b="b"/>
              <a:pathLst>
                <a:path w="27174" h="46297" extrusionOk="0">
                  <a:moveTo>
                    <a:pt x="26588" y="25808"/>
                  </a:moveTo>
                  <a:cubicBezTo>
                    <a:pt x="21022" y="-5716"/>
                    <a:pt x="-3289" y="-5882"/>
                    <a:pt x="374" y="11992"/>
                  </a:cubicBezTo>
                  <a:cubicBezTo>
                    <a:pt x="378" y="12017"/>
                    <a:pt x="3900" y="19606"/>
                    <a:pt x="6487" y="36065"/>
                  </a:cubicBezTo>
                  <a:cubicBezTo>
                    <a:pt x="8870" y="51183"/>
                    <a:pt x="31031" y="50964"/>
                    <a:pt x="26588" y="25808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4;p13"/>
            <p:cNvGrpSpPr/>
            <p:nvPr/>
          </p:nvGrpSpPr>
          <p:grpSpPr>
            <a:xfrm>
              <a:off x="14902026" y="8118474"/>
              <a:ext cx="23656" cy="41725"/>
              <a:chOff x="14902026" y="8118474"/>
              <a:chExt cx="23656" cy="41725"/>
            </a:xfrm>
          </p:grpSpPr>
          <p:sp>
            <p:nvSpPr>
              <p:cNvPr id="125" name="Google Shape;125;p13"/>
              <p:cNvSpPr/>
              <p:nvPr/>
            </p:nvSpPr>
            <p:spPr>
              <a:xfrm>
                <a:off x="14902026" y="8118474"/>
                <a:ext cx="23656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23656" h="41725" extrusionOk="0">
                    <a:moveTo>
                      <a:pt x="22079" y="21694"/>
                    </a:moveTo>
                    <a:cubicBezTo>
                      <a:pt x="19425" y="14458"/>
                      <a:pt x="15433" y="-939"/>
                      <a:pt x="8113" y="45"/>
                    </a:cubicBezTo>
                    <a:cubicBezTo>
                      <a:pt x="1922" y="878"/>
                      <a:pt x="-255" y="12210"/>
                      <a:pt x="23" y="18501"/>
                    </a:cubicBezTo>
                    <a:cubicBezTo>
                      <a:pt x="1541" y="52732"/>
                      <a:pt x="30656" y="45051"/>
                      <a:pt x="22079" y="21694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14916856" y="8122837"/>
                <a:ext cx="300" cy="377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77" extrusionOk="0">
                    <a:moveTo>
                      <a:pt x="0" y="0"/>
                    </a:moveTo>
                    <a:cubicBezTo>
                      <a:pt x="145" y="205"/>
                      <a:pt x="265" y="360"/>
                      <a:pt x="300" y="378"/>
                    </a:cubicBezTo>
                    <a:cubicBezTo>
                      <a:pt x="159" y="198"/>
                      <a:pt x="99" y="123"/>
                      <a:pt x="0" y="0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" name="Google Shape;127;p13"/>
            <p:cNvSpPr/>
            <p:nvPr/>
          </p:nvSpPr>
          <p:spPr>
            <a:xfrm>
              <a:off x="14845753" y="8152965"/>
              <a:ext cx="35202" cy="32611"/>
            </a:xfrm>
            <a:custGeom>
              <a:avLst/>
              <a:gdLst/>
              <a:ahLst/>
              <a:cxnLst/>
              <a:rect l="l" t="t" r="r" b="b"/>
              <a:pathLst>
                <a:path w="35202" h="32611" extrusionOk="0">
                  <a:moveTo>
                    <a:pt x="34452" y="18085"/>
                  </a:moveTo>
                  <a:cubicBezTo>
                    <a:pt x="27725" y="-1158"/>
                    <a:pt x="1325" y="-4396"/>
                    <a:pt x="19" y="5299"/>
                  </a:cubicBezTo>
                  <a:cubicBezTo>
                    <a:pt x="-500" y="9145"/>
                    <a:pt x="9951" y="16730"/>
                    <a:pt x="14366" y="23889"/>
                  </a:cubicBezTo>
                  <a:cubicBezTo>
                    <a:pt x="24827" y="40835"/>
                    <a:pt x="38578" y="29883"/>
                    <a:pt x="34452" y="18085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5447666" y="9328186"/>
              <a:ext cx="29160" cy="33652"/>
            </a:xfrm>
            <a:custGeom>
              <a:avLst/>
              <a:gdLst/>
              <a:ahLst/>
              <a:cxnLst/>
              <a:rect l="l" t="t" r="r" b="b"/>
              <a:pathLst>
                <a:path w="29160" h="33652" extrusionOk="0">
                  <a:moveTo>
                    <a:pt x="28825" y="19598"/>
                  </a:moveTo>
                  <a:cubicBezTo>
                    <a:pt x="27488" y="12527"/>
                    <a:pt x="14273" y="-1113"/>
                    <a:pt x="6925" y="73"/>
                  </a:cubicBezTo>
                  <a:cubicBezTo>
                    <a:pt x="2036" y="-97"/>
                    <a:pt x="-1027" y="4776"/>
                    <a:pt x="318" y="8554"/>
                  </a:cubicBezTo>
                  <a:cubicBezTo>
                    <a:pt x="720" y="12742"/>
                    <a:pt x="2721" y="12679"/>
                    <a:pt x="8626" y="25109"/>
                  </a:cubicBezTo>
                  <a:cubicBezTo>
                    <a:pt x="15367" y="39285"/>
                    <a:pt x="31695" y="34695"/>
                    <a:pt x="28825" y="19598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5419474" y="9354305"/>
              <a:ext cx="25478" cy="32210"/>
            </a:xfrm>
            <a:custGeom>
              <a:avLst/>
              <a:gdLst/>
              <a:ahLst/>
              <a:cxnLst/>
              <a:rect l="l" t="t" r="r" b="b"/>
              <a:pathLst>
                <a:path w="25478" h="32210" extrusionOk="0">
                  <a:moveTo>
                    <a:pt x="25478" y="23627"/>
                  </a:moveTo>
                  <a:cubicBezTo>
                    <a:pt x="25496" y="19132"/>
                    <a:pt x="3243" y="-10011"/>
                    <a:pt x="147" y="3584"/>
                  </a:cubicBezTo>
                  <a:cubicBezTo>
                    <a:pt x="-379" y="5891"/>
                    <a:pt x="670" y="6897"/>
                    <a:pt x="726" y="8082"/>
                  </a:cubicBezTo>
                  <a:cubicBezTo>
                    <a:pt x="3221" y="40926"/>
                    <a:pt x="25443" y="33961"/>
                    <a:pt x="25478" y="23627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15527456" y="8264952"/>
              <a:ext cx="31354" cy="38191"/>
              <a:chOff x="15527456" y="8264952"/>
              <a:chExt cx="31354" cy="38191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5546161" y="8273463"/>
                <a:ext cx="94" cy="99"/>
              </a:xfrm>
              <a:custGeom>
                <a:avLst/>
                <a:gdLst/>
                <a:ahLst/>
                <a:cxnLst/>
                <a:rect l="l" t="t" r="r" b="b"/>
                <a:pathLst>
                  <a:path w="94" h="99" extrusionOk="0">
                    <a:moveTo>
                      <a:pt x="94" y="0"/>
                    </a:moveTo>
                    <a:cubicBezTo>
                      <a:pt x="-43" y="145"/>
                      <a:pt x="-19" y="120"/>
                      <a:pt x="94" y="0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5527456" y="8264952"/>
                <a:ext cx="31354" cy="38191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38191" extrusionOk="0">
                    <a:moveTo>
                      <a:pt x="20772" y="6203"/>
                    </a:moveTo>
                    <a:cubicBezTo>
                      <a:pt x="20303" y="6651"/>
                      <a:pt x="17634" y="9707"/>
                      <a:pt x="19357" y="7939"/>
                    </a:cubicBezTo>
                    <a:cubicBezTo>
                      <a:pt x="1667" y="26106"/>
                      <a:pt x="1808" y="22338"/>
                      <a:pt x="322" y="27503"/>
                    </a:cubicBezTo>
                    <a:cubicBezTo>
                      <a:pt x="-1831" y="34997"/>
                      <a:pt x="7028" y="44766"/>
                      <a:pt x="20292" y="32019"/>
                    </a:cubicBezTo>
                    <a:cubicBezTo>
                      <a:pt x="36778" y="16184"/>
                      <a:pt x="33055" y="-12708"/>
                      <a:pt x="20772" y="6203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3" name="Google Shape;133;p13"/>
            <p:cNvSpPr/>
            <p:nvPr/>
          </p:nvSpPr>
          <p:spPr>
            <a:xfrm>
              <a:off x="15553444" y="8296629"/>
              <a:ext cx="20224" cy="22763"/>
            </a:xfrm>
            <a:custGeom>
              <a:avLst/>
              <a:gdLst/>
              <a:ahLst/>
              <a:cxnLst/>
              <a:rect l="l" t="t" r="r" b="b"/>
              <a:pathLst>
                <a:path w="20224" h="22763" extrusionOk="0">
                  <a:moveTo>
                    <a:pt x="1430" y="11822"/>
                  </a:moveTo>
                  <a:cubicBezTo>
                    <a:pt x="-3260" y="20445"/>
                    <a:pt x="4466" y="26570"/>
                    <a:pt x="11871" y="20004"/>
                  </a:cubicBezTo>
                  <a:cubicBezTo>
                    <a:pt x="30485" y="3457"/>
                    <a:pt x="13942" y="-11040"/>
                    <a:pt x="1430" y="11822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4511785" y="8452597"/>
              <a:ext cx="42144" cy="39744"/>
            </a:xfrm>
            <a:custGeom>
              <a:avLst/>
              <a:gdLst/>
              <a:ahLst/>
              <a:cxnLst/>
              <a:rect l="l" t="t" r="r" b="b"/>
              <a:pathLst>
                <a:path w="42144" h="39744" extrusionOk="0">
                  <a:moveTo>
                    <a:pt x="41971" y="24559"/>
                  </a:moveTo>
                  <a:cubicBezTo>
                    <a:pt x="40242" y="18396"/>
                    <a:pt x="23950" y="6749"/>
                    <a:pt x="19577" y="3807"/>
                  </a:cubicBezTo>
                  <a:cubicBezTo>
                    <a:pt x="5113" y="-5924"/>
                    <a:pt x="-1667" y="5345"/>
                    <a:pt x="348" y="11565"/>
                  </a:cubicBezTo>
                  <a:cubicBezTo>
                    <a:pt x="1287" y="14469"/>
                    <a:pt x="14907" y="31630"/>
                    <a:pt x="24430" y="38037"/>
                  </a:cubicBezTo>
                  <a:cubicBezTo>
                    <a:pt x="31277" y="42641"/>
                    <a:pt x="43757" y="37864"/>
                    <a:pt x="41971" y="24559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" name="Google Shape;135;p13"/>
            <p:cNvGrpSpPr/>
            <p:nvPr/>
          </p:nvGrpSpPr>
          <p:grpSpPr>
            <a:xfrm>
              <a:off x="14479824" y="8496523"/>
              <a:ext cx="40754" cy="33622"/>
              <a:chOff x="14479824" y="8496523"/>
              <a:chExt cx="40754" cy="33622"/>
            </a:xfrm>
          </p:grpSpPr>
          <p:sp>
            <p:nvSpPr>
              <p:cNvPr id="136" name="Google Shape;136;p13"/>
              <p:cNvSpPr/>
              <p:nvPr/>
            </p:nvSpPr>
            <p:spPr>
              <a:xfrm>
                <a:off x="14480352" y="8503526"/>
                <a:ext cx="192" cy="45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458" extrusionOk="0">
                    <a:moveTo>
                      <a:pt x="192" y="458"/>
                    </a:moveTo>
                    <a:cubicBezTo>
                      <a:pt x="118" y="338"/>
                      <a:pt x="108" y="201"/>
                      <a:pt x="44" y="77"/>
                    </a:cubicBezTo>
                    <a:cubicBezTo>
                      <a:pt x="-69" y="-170"/>
                      <a:pt x="55" y="236"/>
                      <a:pt x="192" y="458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14479824" y="8496523"/>
                <a:ext cx="40754" cy="33622"/>
              </a:xfrm>
              <a:custGeom>
                <a:avLst/>
                <a:gdLst/>
                <a:ahLst/>
                <a:cxnLst/>
                <a:rect l="l" t="t" r="r" b="b"/>
                <a:pathLst>
                  <a:path w="40754" h="33622" extrusionOk="0">
                    <a:moveTo>
                      <a:pt x="37730" y="15869"/>
                    </a:moveTo>
                    <a:cubicBezTo>
                      <a:pt x="35881" y="13558"/>
                      <a:pt x="33399" y="12436"/>
                      <a:pt x="31013" y="12454"/>
                    </a:cubicBezTo>
                    <a:cubicBezTo>
                      <a:pt x="23559" y="8361"/>
                      <a:pt x="19500" y="5119"/>
                      <a:pt x="14270" y="2900"/>
                    </a:cubicBezTo>
                    <a:cubicBezTo>
                      <a:pt x="-131" y="-4372"/>
                      <a:pt x="-1017" y="3947"/>
                      <a:pt x="572" y="7077"/>
                    </a:cubicBezTo>
                    <a:cubicBezTo>
                      <a:pt x="21512" y="52291"/>
                      <a:pt x="50179" y="28846"/>
                      <a:pt x="37730" y="15869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" name="Google Shape;138;p13"/>
          <p:cNvGrpSpPr/>
          <p:nvPr/>
        </p:nvGrpSpPr>
        <p:grpSpPr>
          <a:xfrm>
            <a:off x="2195305" y="3454496"/>
            <a:ext cx="1997776" cy="2129053"/>
            <a:chOff x="2195305" y="3454496"/>
            <a:chExt cx="1997776" cy="2129053"/>
          </a:xfrm>
        </p:grpSpPr>
        <p:sp>
          <p:nvSpPr>
            <p:cNvPr id="139" name="Google Shape;139;p13"/>
            <p:cNvSpPr/>
            <p:nvPr/>
          </p:nvSpPr>
          <p:spPr>
            <a:xfrm>
              <a:off x="2195305" y="3454496"/>
              <a:ext cx="1997776" cy="2129053"/>
            </a:xfrm>
            <a:custGeom>
              <a:avLst/>
              <a:gdLst/>
              <a:ahLst/>
              <a:cxnLst/>
              <a:rect l="l" t="t" r="r" b="b"/>
              <a:pathLst>
                <a:path w="1997776" h="2129053" extrusionOk="0">
                  <a:moveTo>
                    <a:pt x="1564323" y="1447854"/>
                  </a:moveTo>
                  <a:cubicBezTo>
                    <a:pt x="1629638" y="1569370"/>
                    <a:pt x="1648718" y="1722164"/>
                    <a:pt x="1598288" y="1842680"/>
                  </a:cubicBezTo>
                  <a:cubicBezTo>
                    <a:pt x="1511508" y="2050039"/>
                    <a:pt x="1184609" y="2046968"/>
                    <a:pt x="1069936" y="1812510"/>
                  </a:cubicBezTo>
                  <a:cubicBezTo>
                    <a:pt x="933185" y="2359085"/>
                    <a:pt x="373056" y="2123114"/>
                    <a:pt x="547692" y="1668928"/>
                  </a:cubicBezTo>
                  <a:cubicBezTo>
                    <a:pt x="581941" y="1579247"/>
                    <a:pt x="597096" y="1604215"/>
                    <a:pt x="505511" y="1631342"/>
                  </a:cubicBezTo>
                  <a:cubicBezTo>
                    <a:pt x="353651" y="1676382"/>
                    <a:pt x="117212" y="1662722"/>
                    <a:pt x="51852" y="1524330"/>
                  </a:cubicBezTo>
                  <a:cubicBezTo>
                    <a:pt x="-11799" y="1388958"/>
                    <a:pt x="64618" y="1180792"/>
                    <a:pt x="237158" y="1098096"/>
                  </a:cubicBezTo>
                  <a:cubicBezTo>
                    <a:pt x="308035" y="1064245"/>
                    <a:pt x="295939" y="1098628"/>
                    <a:pt x="191703" y="1038485"/>
                  </a:cubicBezTo>
                  <a:cubicBezTo>
                    <a:pt x="-260109" y="778797"/>
                    <a:pt x="180482" y="184216"/>
                    <a:pt x="550169" y="512362"/>
                  </a:cubicBezTo>
                  <a:cubicBezTo>
                    <a:pt x="416192" y="53758"/>
                    <a:pt x="803468" y="-59753"/>
                    <a:pt x="978374" y="26733"/>
                  </a:cubicBezTo>
                  <a:cubicBezTo>
                    <a:pt x="1111847" y="92844"/>
                    <a:pt x="1154546" y="295372"/>
                    <a:pt x="1175827" y="453113"/>
                  </a:cubicBezTo>
                  <a:cubicBezTo>
                    <a:pt x="1246136" y="307785"/>
                    <a:pt x="1402825" y="173500"/>
                    <a:pt x="1563746" y="210880"/>
                  </a:cubicBezTo>
                  <a:cubicBezTo>
                    <a:pt x="1743829" y="252743"/>
                    <a:pt x="1935711" y="504712"/>
                    <a:pt x="1719086" y="756923"/>
                  </a:cubicBezTo>
                  <a:cubicBezTo>
                    <a:pt x="1637750" y="851665"/>
                    <a:pt x="1632431" y="802252"/>
                    <a:pt x="1757847" y="837909"/>
                  </a:cubicBezTo>
                  <a:cubicBezTo>
                    <a:pt x="1860973" y="867282"/>
                    <a:pt x="1972459" y="929364"/>
                    <a:pt x="1993258" y="1044013"/>
                  </a:cubicBezTo>
                  <a:cubicBezTo>
                    <a:pt x="2024921" y="1218850"/>
                    <a:pt x="1891054" y="1514204"/>
                    <a:pt x="1564323" y="1447854"/>
                  </a:cubicBezTo>
                  <a:close/>
                </a:path>
              </a:pathLst>
            </a:custGeom>
            <a:solidFill>
              <a:srgbClr val="F284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797673" y="4156072"/>
              <a:ext cx="703346" cy="726207"/>
            </a:xfrm>
            <a:custGeom>
              <a:avLst/>
              <a:gdLst/>
              <a:ahLst/>
              <a:cxnLst/>
              <a:rect l="l" t="t" r="r" b="b"/>
              <a:pathLst>
                <a:path w="703346" h="726207" extrusionOk="0">
                  <a:moveTo>
                    <a:pt x="233335" y="706748"/>
                  </a:moveTo>
                  <a:cubicBezTo>
                    <a:pt x="25386" y="631245"/>
                    <a:pt x="-50805" y="388975"/>
                    <a:pt x="34149" y="193616"/>
                  </a:cubicBezTo>
                  <a:cubicBezTo>
                    <a:pt x="144607" y="-60401"/>
                    <a:pt x="526289" y="-61116"/>
                    <a:pt x="659821" y="171724"/>
                  </a:cubicBezTo>
                  <a:cubicBezTo>
                    <a:pt x="813163" y="439112"/>
                    <a:pt x="535199" y="816350"/>
                    <a:pt x="233335" y="706748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484709" y="3954344"/>
              <a:ext cx="83662" cy="98274"/>
            </a:xfrm>
            <a:custGeom>
              <a:avLst/>
              <a:gdLst/>
              <a:ahLst/>
              <a:cxnLst/>
              <a:rect l="l" t="t" r="r" b="b"/>
              <a:pathLst>
                <a:path w="83662" h="98274" extrusionOk="0">
                  <a:moveTo>
                    <a:pt x="74280" y="3700"/>
                  </a:moveTo>
                  <a:cubicBezTo>
                    <a:pt x="41164" y="-17999"/>
                    <a:pt x="-17424" y="61593"/>
                    <a:pt x="4975" y="90580"/>
                  </a:cubicBezTo>
                  <a:cubicBezTo>
                    <a:pt x="32593" y="126306"/>
                    <a:pt x="110381" y="27352"/>
                    <a:pt x="74280" y="3700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497900" y="4110280"/>
              <a:ext cx="61998" cy="67948"/>
            </a:xfrm>
            <a:custGeom>
              <a:avLst/>
              <a:gdLst/>
              <a:ahLst/>
              <a:cxnLst/>
              <a:rect l="l" t="t" r="r" b="b"/>
              <a:pathLst>
                <a:path w="61998" h="67948" extrusionOk="0">
                  <a:moveTo>
                    <a:pt x="20668" y="14924"/>
                  </a:moveTo>
                  <a:cubicBezTo>
                    <a:pt x="-30309" y="64199"/>
                    <a:pt x="25024" y="96652"/>
                    <a:pt x="57929" y="31251"/>
                  </a:cubicBezTo>
                  <a:cubicBezTo>
                    <a:pt x="73606" y="105"/>
                    <a:pt x="40289" y="-12093"/>
                    <a:pt x="20668" y="14924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528006" y="4679453"/>
              <a:ext cx="95138" cy="83462"/>
            </a:xfrm>
            <a:custGeom>
              <a:avLst/>
              <a:gdLst/>
              <a:ahLst/>
              <a:cxnLst/>
              <a:rect l="l" t="t" r="r" b="b"/>
              <a:pathLst>
                <a:path w="95138" h="83462" extrusionOk="0">
                  <a:moveTo>
                    <a:pt x="87892" y="7004"/>
                  </a:moveTo>
                  <a:cubicBezTo>
                    <a:pt x="72925" y="-8952"/>
                    <a:pt x="26814" y="4464"/>
                    <a:pt x="18501" y="26072"/>
                  </a:cubicBezTo>
                  <a:cubicBezTo>
                    <a:pt x="-15257" y="53066"/>
                    <a:pt x="2259" y="86568"/>
                    <a:pt x="30583" y="83231"/>
                  </a:cubicBezTo>
                  <a:cubicBezTo>
                    <a:pt x="73934" y="78130"/>
                    <a:pt x="111379" y="32035"/>
                    <a:pt x="87892" y="7004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2590646" y="4779870"/>
              <a:ext cx="59424" cy="48348"/>
            </a:xfrm>
            <a:custGeom>
              <a:avLst/>
              <a:gdLst/>
              <a:ahLst/>
              <a:cxnLst/>
              <a:rect l="l" t="t" r="r" b="b"/>
              <a:pathLst>
                <a:path w="59424" h="48348" extrusionOk="0">
                  <a:moveTo>
                    <a:pt x="59189" y="11321"/>
                  </a:moveTo>
                  <a:cubicBezTo>
                    <a:pt x="55402" y="-4567"/>
                    <a:pt x="23790" y="-6593"/>
                    <a:pt x="2284" y="24027"/>
                  </a:cubicBezTo>
                  <a:cubicBezTo>
                    <a:pt x="-7400" y="37819"/>
                    <a:pt x="15252" y="57291"/>
                    <a:pt x="41178" y="43792"/>
                  </a:cubicBezTo>
                  <a:cubicBezTo>
                    <a:pt x="53815" y="37210"/>
                    <a:pt x="60827" y="23559"/>
                    <a:pt x="59189" y="11321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475356" y="4798243"/>
              <a:ext cx="62774" cy="49396"/>
            </a:xfrm>
            <a:custGeom>
              <a:avLst/>
              <a:gdLst/>
              <a:ahLst/>
              <a:cxnLst/>
              <a:rect l="l" t="t" r="r" b="b"/>
              <a:pathLst>
                <a:path w="62774" h="49396" extrusionOk="0">
                  <a:moveTo>
                    <a:pt x="12146" y="12488"/>
                  </a:moveTo>
                  <a:cubicBezTo>
                    <a:pt x="-14477" y="25121"/>
                    <a:pt x="7606" y="62047"/>
                    <a:pt x="31134" y="44964"/>
                  </a:cubicBezTo>
                  <a:cubicBezTo>
                    <a:pt x="40534" y="38139"/>
                    <a:pt x="60399" y="24085"/>
                    <a:pt x="62411" y="13052"/>
                  </a:cubicBezTo>
                  <a:cubicBezTo>
                    <a:pt x="66621" y="-9977"/>
                    <a:pt x="33289" y="2468"/>
                    <a:pt x="12146" y="12488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341892" y="4982370"/>
              <a:ext cx="78585" cy="100263"/>
            </a:xfrm>
            <a:custGeom>
              <a:avLst/>
              <a:gdLst/>
              <a:ahLst/>
              <a:cxnLst/>
              <a:rect l="l" t="t" r="r" b="b"/>
              <a:pathLst>
                <a:path w="78585" h="100263" extrusionOk="0">
                  <a:moveTo>
                    <a:pt x="31744" y="3020"/>
                  </a:moveTo>
                  <a:cubicBezTo>
                    <a:pt x="15970" y="-6780"/>
                    <a:pt x="-6127" y="7979"/>
                    <a:pt x="1586" y="37063"/>
                  </a:cubicBezTo>
                  <a:cubicBezTo>
                    <a:pt x="1976" y="38535"/>
                    <a:pt x="23357" y="93283"/>
                    <a:pt x="48247" y="99168"/>
                  </a:cubicBezTo>
                  <a:cubicBezTo>
                    <a:pt x="94051" y="110004"/>
                    <a:pt x="87544" y="37677"/>
                    <a:pt x="31744" y="3020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451784" y="5024413"/>
              <a:ext cx="73729" cy="85330"/>
            </a:xfrm>
            <a:custGeom>
              <a:avLst/>
              <a:gdLst/>
              <a:ahLst/>
              <a:cxnLst/>
              <a:rect l="l" t="t" r="r" b="b"/>
              <a:pathLst>
                <a:path w="73729" h="85330" extrusionOk="0">
                  <a:moveTo>
                    <a:pt x="72213" y="53880"/>
                  </a:moveTo>
                  <a:cubicBezTo>
                    <a:pt x="39555" y="-41649"/>
                    <a:pt x="-21234" y="12397"/>
                    <a:pt x="7503" y="45025"/>
                  </a:cubicBezTo>
                  <a:cubicBezTo>
                    <a:pt x="32173" y="108257"/>
                    <a:pt x="83149" y="85847"/>
                    <a:pt x="72213" y="53880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438708" y="5115639"/>
              <a:ext cx="46102" cy="57466"/>
            </a:xfrm>
            <a:custGeom>
              <a:avLst/>
              <a:gdLst/>
              <a:ahLst/>
              <a:cxnLst/>
              <a:rect l="l" t="t" r="r" b="b"/>
              <a:pathLst>
                <a:path w="46102" h="57466" extrusionOk="0">
                  <a:moveTo>
                    <a:pt x="45726" y="35182"/>
                  </a:moveTo>
                  <a:cubicBezTo>
                    <a:pt x="43859" y="23297"/>
                    <a:pt x="20107" y="2014"/>
                    <a:pt x="14627" y="502"/>
                  </a:cubicBezTo>
                  <a:cubicBezTo>
                    <a:pt x="-4178" y="-4673"/>
                    <a:pt x="-4833" y="31456"/>
                    <a:pt x="12559" y="50190"/>
                  </a:cubicBezTo>
                  <a:cubicBezTo>
                    <a:pt x="24839" y="63404"/>
                    <a:pt x="49435" y="58747"/>
                    <a:pt x="45726" y="35182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575536" y="4236295"/>
              <a:ext cx="87759" cy="76749"/>
            </a:xfrm>
            <a:custGeom>
              <a:avLst/>
              <a:gdLst/>
              <a:ahLst/>
              <a:cxnLst/>
              <a:rect l="l" t="t" r="r" b="b"/>
              <a:pathLst>
                <a:path w="87759" h="76749" extrusionOk="0">
                  <a:moveTo>
                    <a:pt x="86097" y="43798"/>
                  </a:moveTo>
                  <a:cubicBezTo>
                    <a:pt x="78687" y="20939"/>
                    <a:pt x="38831" y="-5588"/>
                    <a:pt x="17165" y="1031"/>
                  </a:cubicBezTo>
                  <a:cubicBezTo>
                    <a:pt x="1088" y="5945"/>
                    <a:pt x="-6597" y="26297"/>
                    <a:pt x="7045" y="39145"/>
                  </a:cubicBezTo>
                  <a:cubicBezTo>
                    <a:pt x="21163" y="89956"/>
                    <a:pt x="100124" y="87055"/>
                    <a:pt x="86097" y="43798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2511699" y="4264712"/>
              <a:ext cx="49673" cy="46829"/>
            </a:xfrm>
            <a:custGeom>
              <a:avLst/>
              <a:gdLst/>
              <a:ahLst/>
              <a:cxnLst/>
              <a:rect l="l" t="t" r="r" b="b"/>
              <a:pathLst>
                <a:path w="49673" h="46829" extrusionOk="0">
                  <a:moveTo>
                    <a:pt x="49353" y="20937"/>
                  </a:moveTo>
                  <a:cubicBezTo>
                    <a:pt x="46272" y="7997"/>
                    <a:pt x="32016" y="6136"/>
                    <a:pt x="27394" y="3638"/>
                  </a:cubicBezTo>
                  <a:cubicBezTo>
                    <a:pt x="7520" y="-7084"/>
                    <a:pt x="-7213" y="7167"/>
                    <a:pt x="3724" y="29747"/>
                  </a:cubicBezTo>
                  <a:cubicBezTo>
                    <a:pt x="16136" y="55429"/>
                    <a:pt x="53508" y="51882"/>
                    <a:pt x="49353" y="20937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716647" y="4525728"/>
              <a:ext cx="66909" cy="52697"/>
            </a:xfrm>
            <a:custGeom>
              <a:avLst/>
              <a:gdLst/>
              <a:ahLst/>
              <a:cxnLst/>
              <a:rect l="l" t="t" r="r" b="b"/>
              <a:pathLst>
                <a:path w="66909" h="52697" extrusionOk="0">
                  <a:moveTo>
                    <a:pt x="59429" y="10821"/>
                  </a:moveTo>
                  <a:cubicBezTo>
                    <a:pt x="49025" y="-9741"/>
                    <a:pt x="9838" y="3886"/>
                    <a:pt x="4684" y="11853"/>
                  </a:cubicBezTo>
                  <a:cubicBezTo>
                    <a:pt x="-9545" y="27392"/>
                    <a:pt x="10783" y="55238"/>
                    <a:pt x="36929" y="52511"/>
                  </a:cubicBezTo>
                  <a:cubicBezTo>
                    <a:pt x="72365" y="48793"/>
                    <a:pt x="71388" y="19402"/>
                    <a:pt x="59429" y="10821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048176" y="3847871"/>
              <a:ext cx="52443" cy="87617"/>
            </a:xfrm>
            <a:custGeom>
              <a:avLst/>
              <a:gdLst/>
              <a:ahLst/>
              <a:cxnLst/>
              <a:rect l="l" t="t" r="r" b="b"/>
              <a:pathLst>
                <a:path w="52443" h="87617" extrusionOk="0">
                  <a:moveTo>
                    <a:pt x="51164" y="40734"/>
                  </a:moveTo>
                  <a:cubicBezTo>
                    <a:pt x="43901" y="-3889"/>
                    <a:pt x="-9978" y="-23993"/>
                    <a:pt x="1632" y="44630"/>
                  </a:cubicBezTo>
                  <a:cubicBezTo>
                    <a:pt x="6250" y="71958"/>
                    <a:pt x="16278" y="96999"/>
                    <a:pt x="40604" y="84151"/>
                  </a:cubicBezTo>
                  <a:cubicBezTo>
                    <a:pt x="53837" y="77161"/>
                    <a:pt x="53562" y="55516"/>
                    <a:pt x="51164" y="40734"/>
                  </a:cubicBezTo>
                  <a:close/>
                </a:path>
              </a:pathLst>
            </a:custGeom>
            <a:solidFill>
              <a:srgbClr val="FFD9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766985" y="3999594"/>
              <a:ext cx="109603" cy="160989"/>
            </a:xfrm>
            <a:custGeom>
              <a:avLst/>
              <a:gdLst/>
              <a:ahLst/>
              <a:cxnLst/>
              <a:rect l="l" t="t" r="r" b="b"/>
              <a:pathLst>
                <a:path w="109603" h="160989" extrusionOk="0">
                  <a:moveTo>
                    <a:pt x="109150" y="152627"/>
                  </a:moveTo>
                  <a:cubicBezTo>
                    <a:pt x="100662" y="132138"/>
                    <a:pt x="31175" y="14610"/>
                    <a:pt x="13470" y="1556"/>
                  </a:cubicBezTo>
                  <a:cubicBezTo>
                    <a:pt x="6601" y="-3509"/>
                    <a:pt x="-1304" y="4824"/>
                    <a:pt x="182" y="11768"/>
                  </a:cubicBezTo>
                  <a:cubicBezTo>
                    <a:pt x="3924" y="29260"/>
                    <a:pt x="82412" y="142722"/>
                    <a:pt x="97920" y="159163"/>
                  </a:cubicBezTo>
                  <a:cubicBezTo>
                    <a:pt x="102254" y="163752"/>
                    <a:pt x="111787" y="158994"/>
                    <a:pt x="109150" y="152627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2538756" y="4505602"/>
              <a:ext cx="197975" cy="26530"/>
            </a:xfrm>
            <a:custGeom>
              <a:avLst/>
              <a:gdLst/>
              <a:ahLst/>
              <a:cxnLst/>
              <a:rect l="l" t="t" r="r" b="b"/>
              <a:pathLst>
                <a:path w="197975" h="26530" extrusionOk="0">
                  <a:moveTo>
                    <a:pt x="194584" y="4980"/>
                  </a:moveTo>
                  <a:cubicBezTo>
                    <a:pt x="173349" y="-4183"/>
                    <a:pt x="34974" y="1794"/>
                    <a:pt x="11447" y="3399"/>
                  </a:cubicBezTo>
                  <a:cubicBezTo>
                    <a:pt x="-4772" y="4503"/>
                    <a:pt x="-2828" y="27312"/>
                    <a:pt x="11447" y="26510"/>
                  </a:cubicBezTo>
                  <a:cubicBezTo>
                    <a:pt x="164256" y="17558"/>
                    <a:pt x="180177" y="22476"/>
                    <a:pt x="192947" y="17498"/>
                  </a:cubicBezTo>
                  <a:cubicBezTo>
                    <a:pt x="197693" y="15647"/>
                    <a:pt x="200605" y="7575"/>
                    <a:pt x="194584" y="4980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806676" y="4867018"/>
              <a:ext cx="101879" cy="159625"/>
            </a:xfrm>
            <a:custGeom>
              <a:avLst/>
              <a:gdLst/>
              <a:ahLst/>
              <a:cxnLst/>
              <a:rect l="l" t="t" r="r" b="b"/>
              <a:pathLst>
                <a:path w="101879" h="159625" extrusionOk="0">
                  <a:moveTo>
                    <a:pt x="91749" y="2046"/>
                  </a:moveTo>
                  <a:cubicBezTo>
                    <a:pt x="59825" y="41810"/>
                    <a:pt x="28878" y="91443"/>
                    <a:pt x="3709" y="136318"/>
                  </a:cubicBezTo>
                  <a:cubicBezTo>
                    <a:pt x="-7204" y="155762"/>
                    <a:pt x="8790" y="163169"/>
                    <a:pt x="15480" y="158054"/>
                  </a:cubicBezTo>
                  <a:cubicBezTo>
                    <a:pt x="28204" y="148322"/>
                    <a:pt x="101007" y="9829"/>
                    <a:pt x="101241" y="9371"/>
                  </a:cubicBezTo>
                  <a:cubicBezTo>
                    <a:pt x="104180" y="3632"/>
                    <a:pt x="96280" y="-3601"/>
                    <a:pt x="91749" y="2046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242765" y="4975777"/>
              <a:ext cx="43525" cy="208119"/>
            </a:xfrm>
            <a:custGeom>
              <a:avLst/>
              <a:gdLst/>
              <a:ahLst/>
              <a:cxnLst/>
              <a:rect l="l" t="t" r="r" b="b"/>
              <a:pathLst>
                <a:path w="43525" h="208119" extrusionOk="0">
                  <a:moveTo>
                    <a:pt x="40441" y="173009"/>
                  </a:moveTo>
                  <a:cubicBezTo>
                    <a:pt x="19931" y="49826"/>
                    <a:pt x="23966" y="23941"/>
                    <a:pt x="13860" y="3159"/>
                  </a:cubicBezTo>
                  <a:cubicBezTo>
                    <a:pt x="11287" y="-2136"/>
                    <a:pt x="3671" y="-192"/>
                    <a:pt x="2075" y="4699"/>
                  </a:cubicBezTo>
                  <a:cubicBezTo>
                    <a:pt x="-7027" y="32563"/>
                    <a:pt x="16469" y="205100"/>
                    <a:pt x="21380" y="202276"/>
                  </a:cubicBezTo>
                  <a:cubicBezTo>
                    <a:pt x="26126" y="211320"/>
                    <a:pt x="40029" y="209445"/>
                    <a:pt x="42707" y="199549"/>
                  </a:cubicBezTo>
                  <a:cubicBezTo>
                    <a:pt x="45013" y="191060"/>
                    <a:pt x="41858" y="181512"/>
                    <a:pt x="40441" y="173009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528443" y="4698843"/>
              <a:ext cx="152937" cy="123554"/>
            </a:xfrm>
            <a:custGeom>
              <a:avLst/>
              <a:gdLst/>
              <a:ahLst/>
              <a:cxnLst/>
              <a:rect l="l" t="t" r="r" b="b"/>
              <a:pathLst>
                <a:path w="152937" h="123554" extrusionOk="0">
                  <a:moveTo>
                    <a:pt x="139958" y="95588"/>
                  </a:moveTo>
                  <a:cubicBezTo>
                    <a:pt x="26689" y="-12905"/>
                    <a:pt x="-48003" y="-25804"/>
                    <a:pt x="35998" y="40496"/>
                  </a:cubicBezTo>
                  <a:cubicBezTo>
                    <a:pt x="99552" y="90656"/>
                    <a:pt x="150124" y="144359"/>
                    <a:pt x="152889" y="115408"/>
                  </a:cubicBezTo>
                  <a:cubicBezTo>
                    <a:pt x="153655" y="107405"/>
                    <a:pt x="145222" y="100630"/>
                    <a:pt x="139958" y="95588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586192" y="4274896"/>
              <a:ext cx="186949" cy="51916"/>
            </a:xfrm>
            <a:custGeom>
              <a:avLst/>
              <a:gdLst/>
              <a:ahLst/>
              <a:cxnLst/>
              <a:rect l="l" t="t" r="r" b="b"/>
              <a:pathLst>
                <a:path w="186949" h="51916" extrusionOk="0">
                  <a:moveTo>
                    <a:pt x="1799" y="42541"/>
                  </a:moveTo>
                  <a:cubicBezTo>
                    <a:pt x="-20578" y="72001"/>
                    <a:pt x="172969" y="23472"/>
                    <a:pt x="182383" y="13993"/>
                  </a:cubicBezTo>
                  <a:cubicBezTo>
                    <a:pt x="219804" y="-23676"/>
                    <a:pt x="15358" y="24678"/>
                    <a:pt x="1799" y="42541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279192" y="3966464"/>
              <a:ext cx="51938" cy="145303"/>
            </a:xfrm>
            <a:custGeom>
              <a:avLst/>
              <a:gdLst/>
              <a:ahLst/>
              <a:cxnLst/>
              <a:rect l="l" t="t" r="r" b="b"/>
              <a:pathLst>
                <a:path w="51938" h="145303" extrusionOk="0">
                  <a:moveTo>
                    <a:pt x="50887" y="6505"/>
                  </a:moveTo>
                  <a:cubicBezTo>
                    <a:pt x="28561" y="-33823"/>
                    <a:pt x="-1304" y="126076"/>
                    <a:pt x="44" y="137852"/>
                  </a:cubicBezTo>
                  <a:cubicBezTo>
                    <a:pt x="934" y="145612"/>
                    <a:pt x="9614" y="147991"/>
                    <a:pt x="14314" y="141716"/>
                  </a:cubicBezTo>
                  <a:cubicBezTo>
                    <a:pt x="22581" y="130674"/>
                    <a:pt x="58495" y="20242"/>
                    <a:pt x="50887" y="6505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016031" y="5327924"/>
              <a:ext cx="39273" cy="95785"/>
            </a:xfrm>
            <a:custGeom>
              <a:avLst/>
              <a:gdLst/>
              <a:ahLst/>
              <a:cxnLst/>
              <a:rect l="l" t="t" r="r" b="b"/>
              <a:pathLst>
                <a:path w="39273" h="95785" extrusionOk="0">
                  <a:moveTo>
                    <a:pt x="28884" y="1352"/>
                  </a:moveTo>
                  <a:cubicBezTo>
                    <a:pt x="11973" y="9667"/>
                    <a:pt x="-16901" y="115327"/>
                    <a:pt x="12913" y="92587"/>
                  </a:cubicBezTo>
                  <a:cubicBezTo>
                    <a:pt x="18021" y="88695"/>
                    <a:pt x="57681" y="-12798"/>
                    <a:pt x="28884" y="1352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2977258" y="5345273"/>
              <a:ext cx="29110" cy="53343"/>
            </a:xfrm>
            <a:custGeom>
              <a:avLst/>
              <a:gdLst/>
              <a:ahLst/>
              <a:cxnLst/>
              <a:rect l="l" t="t" r="r" b="b"/>
              <a:pathLst>
                <a:path w="29110" h="53343" extrusionOk="0">
                  <a:moveTo>
                    <a:pt x="29085" y="6739"/>
                  </a:moveTo>
                  <a:cubicBezTo>
                    <a:pt x="29654" y="1188"/>
                    <a:pt x="20451" y="-4922"/>
                    <a:pt x="15297" y="6280"/>
                  </a:cubicBezTo>
                  <a:cubicBezTo>
                    <a:pt x="13403" y="9988"/>
                    <a:pt x="9373" y="19591"/>
                    <a:pt x="3595" y="30547"/>
                  </a:cubicBezTo>
                  <a:cubicBezTo>
                    <a:pt x="-10854" y="57989"/>
                    <a:pt x="22478" y="71544"/>
                    <a:pt x="29085" y="6739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2896282" y="5338294"/>
              <a:ext cx="30188" cy="41594"/>
            </a:xfrm>
            <a:custGeom>
              <a:avLst/>
              <a:gdLst/>
              <a:ahLst/>
              <a:cxnLst/>
              <a:rect l="l" t="t" r="r" b="b"/>
              <a:pathLst>
                <a:path w="30188" h="41594" extrusionOk="0">
                  <a:moveTo>
                    <a:pt x="7191" y="13914"/>
                  </a:moveTo>
                  <a:cubicBezTo>
                    <a:pt x="-11971" y="39803"/>
                    <a:pt x="12066" y="51203"/>
                    <a:pt x="22525" y="31947"/>
                  </a:cubicBezTo>
                  <a:cubicBezTo>
                    <a:pt x="38886" y="1790"/>
                    <a:pt x="26831" y="-12616"/>
                    <a:pt x="7191" y="13914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942272" y="4465223"/>
              <a:ext cx="114658" cy="45224"/>
            </a:xfrm>
            <a:custGeom>
              <a:avLst/>
              <a:gdLst/>
              <a:ahLst/>
              <a:cxnLst/>
              <a:rect l="l" t="t" r="r" b="b"/>
              <a:pathLst>
                <a:path w="114658" h="45224" extrusionOk="0">
                  <a:moveTo>
                    <a:pt x="113671" y="30086"/>
                  </a:moveTo>
                  <a:cubicBezTo>
                    <a:pt x="109379" y="16871"/>
                    <a:pt x="96526" y="16660"/>
                    <a:pt x="60701" y="7681"/>
                  </a:cubicBezTo>
                  <a:cubicBezTo>
                    <a:pt x="-17761" y="-11988"/>
                    <a:pt x="-10057" y="10573"/>
                    <a:pt x="27163" y="25654"/>
                  </a:cubicBezTo>
                  <a:cubicBezTo>
                    <a:pt x="56812" y="37658"/>
                    <a:pt x="123544" y="60508"/>
                    <a:pt x="113671" y="30086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" name="Google Shape;164;p13"/>
            <p:cNvGrpSpPr/>
            <p:nvPr/>
          </p:nvGrpSpPr>
          <p:grpSpPr>
            <a:xfrm>
              <a:off x="3976479" y="4535558"/>
              <a:ext cx="63570" cy="28330"/>
              <a:chOff x="3976479" y="4535558"/>
              <a:chExt cx="63570" cy="28330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3983645" y="4553473"/>
                <a:ext cx="628" cy="476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76" extrusionOk="0">
                    <a:moveTo>
                      <a:pt x="628" y="476"/>
                    </a:moveTo>
                    <a:cubicBezTo>
                      <a:pt x="486" y="380"/>
                      <a:pt x="362" y="256"/>
                      <a:pt x="224" y="151"/>
                    </a:cubicBezTo>
                    <a:cubicBezTo>
                      <a:pt x="-119" y="-88"/>
                      <a:pt x="-129" y="-88"/>
                      <a:pt x="628" y="476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976479" y="4535558"/>
                <a:ext cx="63570" cy="28330"/>
              </a:xfrm>
              <a:custGeom>
                <a:avLst/>
                <a:gdLst/>
                <a:ahLst/>
                <a:cxnLst/>
                <a:rect l="l" t="t" r="r" b="b"/>
                <a:pathLst>
                  <a:path w="63570" h="28330" extrusionOk="0">
                    <a:moveTo>
                      <a:pt x="57436" y="4722"/>
                    </a:moveTo>
                    <a:cubicBezTo>
                      <a:pt x="51809" y="826"/>
                      <a:pt x="21568" y="-2877"/>
                      <a:pt x="5657" y="3274"/>
                    </a:cubicBezTo>
                    <a:cubicBezTo>
                      <a:pt x="-3344" y="3457"/>
                      <a:pt x="-4798" y="17717"/>
                      <a:pt x="25672" y="24744"/>
                    </a:cubicBezTo>
                    <a:cubicBezTo>
                      <a:pt x="32569" y="26335"/>
                      <a:pt x="48292" y="29818"/>
                      <a:pt x="54437" y="27627"/>
                    </a:cubicBezTo>
                    <a:cubicBezTo>
                      <a:pt x="65112" y="23827"/>
                      <a:pt x="66841" y="11236"/>
                      <a:pt x="57436" y="4722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985808" y="4537067"/>
                <a:ext cx="670" cy="27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276" extrusionOk="0">
                    <a:moveTo>
                      <a:pt x="235" y="202"/>
                    </a:moveTo>
                    <a:cubicBezTo>
                      <a:pt x="377" y="138"/>
                      <a:pt x="528" y="55"/>
                      <a:pt x="671" y="0"/>
                    </a:cubicBezTo>
                    <a:cubicBezTo>
                      <a:pt x="-141" y="321"/>
                      <a:pt x="-123" y="325"/>
                      <a:pt x="235" y="202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3"/>
            <p:cNvGrpSpPr/>
            <p:nvPr/>
          </p:nvGrpSpPr>
          <p:grpSpPr>
            <a:xfrm>
              <a:off x="3957875" y="4625463"/>
              <a:ext cx="54549" cy="37625"/>
              <a:chOff x="3957875" y="4625463"/>
              <a:chExt cx="54549" cy="37625"/>
            </a:xfrm>
          </p:grpSpPr>
          <p:sp>
            <p:nvSpPr>
              <p:cNvPr id="169" name="Google Shape;169;p13"/>
              <p:cNvSpPr/>
              <p:nvPr/>
            </p:nvSpPr>
            <p:spPr>
              <a:xfrm>
                <a:off x="3963075" y="4625835"/>
                <a:ext cx="780" cy="33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39" extrusionOk="0">
                    <a:moveTo>
                      <a:pt x="468" y="166"/>
                    </a:moveTo>
                    <a:cubicBezTo>
                      <a:pt x="857" y="-9"/>
                      <a:pt x="1055" y="-160"/>
                      <a:pt x="0" y="340"/>
                    </a:cubicBezTo>
                    <a:cubicBezTo>
                      <a:pt x="284" y="253"/>
                      <a:pt x="160" y="299"/>
                      <a:pt x="468" y="166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3957875" y="4625463"/>
                <a:ext cx="54549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54549" h="37625" extrusionOk="0">
                    <a:moveTo>
                      <a:pt x="53970" y="22540"/>
                    </a:moveTo>
                    <a:cubicBezTo>
                      <a:pt x="43360" y="-5553"/>
                      <a:pt x="-43846" y="-12489"/>
                      <a:pt x="28352" y="31635"/>
                    </a:cubicBezTo>
                    <a:cubicBezTo>
                      <a:pt x="32951" y="34444"/>
                      <a:pt x="36106" y="37199"/>
                      <a:pt x="42488" y="37607"/>
                    </a:cubicBezTo>
                    <a:cubicBezTo>
                      <a:pt x="49747" y="38070"/>
                      <a:pt x="56616" y="29553"/>
                      <a:pt x="53970" y="22540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" name="Google Shape;171;p13"/>
            <p:cNvSpPr/>
            <p:nvPr/>
          </p:nvSpPr>
          <p:spPr>
            <a:xfrm>
              <a:off x="3929930" y="4701838"/>
              <a:ext cx="39525" cy="53051"/>
            </a:xfrm>
            <a:custGeom>
              <a:avLst/>
              <a:gdLst/>
              <a:ahLst/>
              <a:cxnLst/>
              <a:rect l="l" t="t" r="r" b="b"/>
              <a:pathLst>
                <a:path w="39525" h="53051" extrusionOk="0">
                  <a:moveTo>
                    <a:pt x="38423" y="35260"/>
                  </a:moveTo>
                  <a:cubicBezTo>
                    <a:pt x="35607" y="28256"/>
                    <a:pt x="19691" y="1482"/>
                    <a:pt x="9498" y="936"/>
                  </a:cubicBezTo>
                  <a:cubicBezTo>
                    <a:pt x="-11123" y="-7324"/>
                    <a:pt x="6132" y="41512"/>
                    <a:pt x="20714" y="51271"/>
                  </a:cubicBezTo>
                  <a:cubicBezTo>
                    <a:pt x="29293" y="57014"/>
                    <a:pt x="43609" y="48122"/>
                    <a:pt x="38423" y="35260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057373" y="3593063"/>
              <a:ext cx="31474" cy="90918"/>
            </a:xfrm>
            <a:custGeom>
              <a:avLst/>
              <a:gdLst/>
              <a:ahLst/>
              <a:cxnLst/>
              <a:rect l="l" t="t" r="r" b="b"/>
              <a:pathLst>
                <a:path w="31474" h="90918" extrusionOk="0">
                  <a:moveTo>
                    <a:pt x="30421" y="53987"/>
                  </a:moveTo>
                  <a:cubicBezTo>
                    <a:pt x="24556" y="-14865"/>
                    <a:pt x="5407" y="-1962"/>
                    <a:pt x="1257" y="7930"/>
                  </a:cubicBezTo>
                  <a:cubicBezTo>
                    <a:pt x="-1654" y="14870"/>
                    <a:pt x="1248" y="23322"/>
                    <a:pt x="2395" y="45008"/>
                  </a:cubicBezTo>
                  <a:cubicBezTo>
                    <a:pt x="4091" y="76984"/>
                    <a:pt x="478" y="76654"/>
                    <a:pt x="2885" y="82361"/>
                  </a:cubicBezTo>
                  <a:cubicBezTo>
                    <a:pt x="8571" y="95832"/>
                    <a:pt x="27234" y="92367"/>
                    <a:pt x="30448" y="79148"/>
                  </a:cubicBezTo>
                  <a:cubicBezTo>
                    <a:pt x="32388" y="71204"/>
                    <a:pt x="31109" y="62036"/>
                    <a:pt x="30421" y="53987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2995480" y="3619292"/>
              <a:ext cx="35304" cy="60148"/>
            </a:xfrm>
            <a:custGeom>
              <a:avLst/>
              <a:gdLst/>
              <a:ahLst/>
              <a:cxnLst/>
              <a:rect l="l" t="t" r="r" b="b"/>
              <a:pathLst>
                <a:path w="35304" h="60148" extrusionOk="0">
                  <a:moveTo>
                    <a:pt x="34542" y="33530"/>
                  </a:moveTo>
                  <a:cubicBezTo>
                    <a:pt x="27311" y="-7426"/>
                    <a:pt x="-4274" y="-7641"/>
                    <a:pt x="486" y="15580"/>
                  </a:cubicBezTo>
                  <a:cubicBezTo>
                    <a:pt x="491" y="15612"/>
                    <a:pt x="5067" y="25471"/>
                    <a:pt x="8428" y="46855"/>
                  </a:cubicBezTo>
                  <a:cubicBezTo>
                    <a:pt x="11523" y="66496"/>
                    <a:pt x="40315" y="66212"/>
                    <a:pt x="34542" y="33530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2923193" y="3639310"/>
              <a:ext cx="30734" cy="54208"/>
              <a:chOff x="2923193" y="3639310"/>
              <a:chExt cx="30734" cy="54208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2923193" y="3639310"/>
                <a:ext cx="30734" cy="54208"/>
              </a:xfrm>
              <a:custGeom>
                <a:avLst/>
                <a:gdLst/>
                <a:ahLst/>
                <a:cxnLst/>
                <a:rect l="l" t="t" r="r" b="b"/>
                <a:pathLst>
                  <a:path w="30734" h="54208" extrusionOk="0">
                    <a:moveTo>
                      <a:pt x="28685" y="28184"/>
                    </a:moveTo>
                    <a:cubicBezTo>
                      <a:pt x="25237" y="18783"/>
                      <a:pt x="20050" y="-1220"/>
                      <a:pt x="10540" y="59"/>
                    </a:cubicBezTo>
                    <a:cubicBezTo>
                      <a:pt x="2497" y="1140"/>
                      <a:pt x="-332" y="15863"/>
                      <a:pt x="30" y="24036"/>
                    </a:cubicBezTo>
                    <a:cubicBezTo>
                      <a:pt x="2002" y="68508"/>
                      <a:pt x="39827" y="58529"/>
                      <a:pt x="28685" y="28184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2942459" y="3644979"/>
                <a:ext cx="389" cy="49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490" extrusionOk="0">
                    <a:moveTo>
                      <a:pt x="0" y="0"/>
                    </a:moveTo>
                    <a:cubicBezTo>
                      <a:pt x="188" y="266"/>
                      <a:pt x="344" y="468"/>
                      <a:pt x="390" y="490"/>
                    </a:cubicBezTo>
                    <a:cubicBezTo>
                      <a:pt x="206" y="257"/>
                      <a:pt x="128" y="160"/>
                      <a:pt x="0" y="0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7" name="Google Shape;177;p13"/>
            <p:cNvSpPr/>
            <p:nvPr/>
          </p:nvSpPr>
          <p:spPr>
            <a:xfrm>
              <a:off x="2850084" y="3684120"/>
              <a:ext cx="45734" cy="42368"/>
            </a:xfrm>
            <a:custGeom>
              <a:avLst/>
              <a:gdLst/>
              <a:ahLst/>
              <a:cxnLst/>
              <a:rect l="l" t="t" r="r" b="b"/>
              <a:pathLst>
                <a:path w="45734" h="42368" extrusionOk="0">
                  <a:moveTo>
                    <a:pt x="44760" y="23496"/>
                  </a:moveTo>
                  <a:cubicBezTo>
                    <a:pt x="36020" y="-1504"/>
                    <a:pt x="1721" y="-5712"/>
                    <a:pt x="24" y="6884"/>
                  </a:cubicBezTo>
                  <a:cubicBezTo>
                    <a:pt x="-650" y="11881"/>
                    <a:pt x="12928" y="21736"/>
                    <a:pt x="18664" y="31036"/>
                  </a:cubicBezTo>
                  <a:cubicBezTo>
                    <a:pt x="32255" y="53052"/>
                    <a:pt x="50120" y="38824"/>
                    <a:pt x="44760" y="23496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632076" y="5210939"/>
              <a:ext cx="37884" cy="43720"/>
            </a:xfrm>
            <a:custGeom>
              <a:avLst/>
              <a:gdLst/>
              <a:ahLst/>
              <a:cxnLst/>
              <a:rect l="l" t="t" r="r" b="b"/>
              <a:pathLst>
                <a:path w="37884" h="43720" extrusionOk="0">
                  <a:moveTo>
                    <a:pt x="37449" y="25461"/>
                  </a:moveTo>
                  <a:cubicBezTo>
                    <a:pt x="35711" y="16275"/>
                    <a:pt x="18543" y="-1446"/>
                    <a:pt x="8996" y="94"/>
                  </a:cubicBezTo>
                  <a:cubicBezTo>
                    <a:pt x="2646" y="-126"/>
                    <a:pt x="-1335" y="6204"/>
                    <a:pt x="413" y="11114"/>
                  </a:cubicBezTo>
                  <a:cubicBezTo>
                    <a:pt x="935" y="16554"/>
                    <a:pt x="3535" y="16472"/>
                    <a:pt x="11207" y="32621"/>
                  </a:cubicBezTo>
                  <a:cubicBezTo>
                    <a:pt x="19965" y="51038"/>
                    <a:pt x="41177" y="45075"/>
                    <a:pt x="37449" y="25461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595448" y="5244872"/>
              <a:ext cx="33100" cy="41847"/>
            </a:xfrm>
            <a:custGeom>
              <a:avLst/>
              <a:gdLst/>
              <a:ahLst/>
              <a:cxnLst/>
              <a:rect l="l" t="t" r="r" b="b"/>
              <a:pathLst>
                <a:path w="33100" h="41847" extrusionOk="0">
                  <a:moveTo>
                    <a:pt x="33101" y="30696"/>
                  </a:moveTo>
                  <a:cubicBezTo>
                    <a:pt x="33124" y="24856"/>
                    <a:pt x="4213" y="-13005"/>
                    <a:pt x="191" y="4656"/>
                  </a:cubicBezTo>
                  <a:cubicBezTo>
                    <a:pt x="-492" y="7653"/>
                    <a:pt x="870" y="8960"/>
                    <a:pt x="943" y="10500"/>
                  </a:cubicBezTo>
                  <a:cubicBezTo>
                    <a:pt x="4185" y="53170"/>
                    <a:pt x="33055" y="44122"/>
                    <a:pt x="33101" y="30696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" name="Google Shape;180;p13"/>
            <p:cNvGrpSpPr/>
            <p:nvPr/>
          </p:nvGrpSpPr>
          <p:grpSpPr>
            <a:xfrm>
              <a:off x="3735737" y="3829611"/>
              <a:ext cx="40734" cy="49617"/>
              <a:chOff x="3735737" y="3829611"/>
              <a:chExt cx="40734" cy="49617"/>
            </a:xfrm>
          </p:grpSpPr>
          <p:sp>
            <p:nvSpPr>
              <p:cNvPr id="181" name="Google Shape;181;p13"/>
              <p:cNvSpPr/>
              <p:nvPr/>
            </p:nvSpPr>
            <p:spPr>
              <a:xfrm>
                <a:off x="3760038" y="3840668"/>
                <a:ext cx="122" cy="12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29" extrusionOk="0">
                    <a:moveTo>
                      <a:pt x="122" y="0"/>
                    </a:moveTo>
                    <a:cubicBezTo>
                      <a:pt x="-56" y="188"/>
                      <a:pt x="-24" y="156"/>
                      <a:pt x="122" y="0"/>
                    </a:cubicBez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735737" y="3829611"/>
                <a:ext cx="40734" cy="49617"/>
              </a:xfrm>
              <a:custGeom>
                <a:avLst/>
                <a:gdLst/>
                <a:ahLst/>
                <a:cxnLst/>
                <a:rect l="l" t="t" r="r" b="b"/>
                <a:pathLst>
                  <a:path w="40734" h="49617" extrusionOk="0">
                    <a:moveTo>
                      <a:pt x="26986" y="8059"/>
                    </a:moveTo>
                    <a:cubicBezTo>
                      <a:pt x="26377" y="8641"/>
                      <a:pt x="22910" y="12611"/>
                      <a:pt x="25148" y="10314"/>
                    </a:cubicBezTo>
                    <a:cubicBezTo>
                      <a:pt x="2166" y="33916"/>
                      <a:pt x="2349" y="29021"/>
                      <a:pt x="419" y="35731"/>
                    </a:cubicBezTo>
                    <a:cubicBezTo>
                      <a:pt x="-2379" y="45467"/>
                      <a:pt x="9131" y="58159"/>
                      <a:pt x="26363" y="41598"/>
                    </a:cubicBezTo>
                    <a:cubicBezTo>
                      <a:pt x="47781" y="21026"/>
                      <a:pt x="42944" y="-16510"/>
                      <a:pt x="26986" y="8059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183;p13"/>
            <p:cNvSpPr/>
            <p:nvPr/>
          </p:nvSpPr>
          <p:spPr>
            <a:xfrm>
              <a:off x="3769499" y="3870765"/>
              <a:ext cx="26275" cy="29574"/>
            </a:xfrm>
            <a:custGeom>
              <a:avLst/>
              <a:gdLst/>
              <a:ahLst/>
              <a:cxnLst/>
              <a:rect l="l" t="t" r="r" b="b"/>
              <a:pathLst>
                <a:path w="26275" h="29574" extrusionOk="0">
                  <a:moveTo>
                    <a:pt x="1858" y="15359"/>
                  </a:moveTo>
                  <a:cubicBezTo>
                    <a:pt x="-4236" y="26562"/>
                    <a:pt x="5802" y="34520"/>
                    <a:pt x="15422" y="25989"/>
                  </a:cubicBezTo>
                  <a:cubicBezTo>
                    <a:pt x="39606" y="4491"/>
                    <a:pt x="18114" y="-14343"/>
                    <a:pt x="1858" y="15359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416200" y="4073394"/>
              <a:ext cx="54752" cy="51635"/>
            </a:xfrm>
            <a:custGeom>
              <a:avLst/>
              <a:gdLst/>
              <a:ahLst/>
              <a:cxnLst/>
              <a:rect l="l" t="t" r="r" b="b"/>
              <a:pathLst>
                <a:path w="54752" h="51635" extrusionOk="0">
                  <a:moveTo>
                    <a:pt x="54528" y="31907"/>
                  </a:moveTo>
                  <a:cubicBezTo>
                    <a:pt x="52281" y="23899"/>
                    <a:pt x="31115" y="8768"/>
                    <a:pt x="25434" y="4945"/>
                  </a:cubicBezTo>
                  <a:cubicBezTo>
                    <a:pt x="6642" y="-7697"/>
                    <a:pt x="-2166" y="6944"/>
                    <a:pt x="452" y="15025"/>
                  </a:cubicBezTo>
                  <a:cubicBezTo>
                    <a:pt x="1672" y="18797"/>
                    <a:pt x="19367" y="41093"/>
                    <a:pt x="31739" y="49417"/>
                  </a:cubicBezTo>
                  <a:cubicBezTo>
                    <a:pt x="40634" y="55399"/>
                    <a:pt x="56848" y="49192"/>
                    <a:pt x="54528" y="31907"/>
                  </a:cubicBezTo>
                  <a:close/>
                </a:path>
              </a:pathLst>
            </a:custGeom>
            <a:solidFill>
              <a:srgbClr val="D4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5" name="Google Shape;185;p13"/>
            <p:cNvGrpSpPr/>
            <p:nvPr/>
          </p:nvGrpSpPr>
          <p:grpSpPr>
            <a:xfrm>
              <a:off x="2374677" y="4130462"/>
              <a:ext cx="52947" cy="43681"/>
              <a:chOff x="2374677" y="4130462"/>
              <a:chExt cx="52947" cy="43681"/>
            </a:xfrm>
          </p:grpSpPr>
          <p:sp>
            <p:nvSpPr>
              <p:cNvPr id="186" name="Google Shape;186;p13"/>
              <p:cNvSpPr/>
              <p:nvPr/>
            </p:nvSpPr>
            <p:spPr>
              <a:xfrm>
                <a:off x="2375363" y="4139561"/>
                <a:ext cx="249" cy="59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595" extrusionOk="0">
                    <a:moveTo>
                      <a:pt x="250" y="595"/>
                    </a:moveTo>
                    <a:cubicBezTo>
                      <a:pt x="154" y="439"/>
                      <a:pt x="140" y="261"/>
                      <a:pt x="57" y="100"/>
                    </a:cubicBezTo>
                    <a:cubicBezTo>
                      <a:pt x="-89" y="-221"/>
                      <a:pt x="71" y="306"/>
                      <a:pt x="250" y="595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2374677" y="4130462"/>
                <a:ext cx="52947" cy="43681"/>
              </a:xfrm>
              <a:custGeom>
                <a:avLst/>
                <a:gdLst/>
                <a:ahLst/>
                <a:cxnLst/>
                <a:rect l="l" t="t" r="r" b="b"/>
                <a:pathLst>
                  <a:path w="52947" h="43681" extrusionOk="0">
                    <a:moveTo>
                      <a:pt x="49018" y="20617"/>
                    </a:moveTo>
                    <a:cubicBezTo>
                      <a:pt x="46615" y="17615"/>
                      <a:pt x="43392" y="16157"/>
                      <a:pt x="40292" y="16180"/>
                    </a:cubicBezTo>
                    <a:cubicBezTo>
                      <a:pt x="30608" y="10863"/>
                      <a:pt x="25334" y="6650"/>
                      <a:pt x="18539" y="3767"/>
                    </a:cubicBezTo>
                    <a:cubicBezTo>
                      <a:pt x="-170" y="-5680"/>
                      <a:pt x="-1321" y="5128"/>
                      <a:pt x="743" y="9194"/>
                    </a:cubicBezTo>
                    <a:cubicBezTo>
                      <a:pt x="27948" y="67935"/>
                      <a:pt x="65191" y="37476"/>
                      <a:pt x="49018" y="20617"/>
                    </a:cubicBezTo>
                    <a:close/>
                  </a:path>
                </a:pathLst>
              </a:custGeom>
              <a:solidFill>
                <a:srgbClr val="D4644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8" name="Google Shape;188;p13"/>
          <p:cNvGrpSpPr/>
          <p:nvPr/>
        </p:nvGrpSpPr>
        <p:grpSpPr>
          <a:xfrm>
            <a:off x="2195304" y="351066"/>
            <a:ext cx="3498271" cy="3680750"/>
            <a:chOff x="2195304" y="351066"/>
            <a:chExt cx="3498271" cy="3680750"/>
          </a:xfrm>
        </p:grpSpPr>
        <p:sp>
          <p:nvSpPr>
            <p:cNvPr id="189" name="Google Shape;189;p13"/>
            <p:cNvSpPr/>
            <p:nvPr/>
          </p:nvSpPr>
          <p:spPr>
            <a:xfrm>
              <a:off x="2195304" y="351066"/>
              <a:ext cx="3498271" cy="3680750"/>
            </a:xfrm>
            <a:custGeom>
              <a:avLst/>
              <a:gdLst/>
              <a:ahLst/>
              <a:cxnLst/>
              <a:rect l="l" t="t" r="r" b="b"/>
              <a:pathLst>
                <a:path w="3498271" h="3680750" extrusionOk="0">
                  <a:moveTo>
                    <a:pt x="3299428" y="2501352"/>
                  </a:moveTo>
                  <a:cubicBezTo>
                    <a:pt x="3053687" y="2659190"/>
                    <a:pt x="2645175" y="2568599"/>
                    <a:pt x="2393097" y="2420971"/>
                  </a:cubicBezTo>
                  <a:cubicBezTo>
                    <a:pt x="3051403" y="3327275"/>
                    <a:pt x="2074474" y="3985474"/>
                    <a:pt x="1801919" y="3081924"/>
                  </a:cubicBezTo>
                  <a:cubicBezTo>
                    <a:pt x="1725006" y="2830963"/>
                    <a:pt x="1806119" y="2870413"/>
                    <a:pt x="1659986" y="3195806"/>
                  </a:cubicBezTo>
                  <a:cubicBezTo>
                    <a:pt x="1383489" y="3806420"/>
                    <a:pt x="869975" y="3774729"/>
                    <a:pt x="773771" y="3461527"/>
                  </a:cubicBezTo>
                  <a:cubicBezTo>
                    <a:pt x="722206" y="3295944"/>
                    <a:pt x="803275" y="2994675"/>
                    <a:pt x="860934" y="2834062"/>
                  </a:cubicBezTo>
                  <a:cubicBezTo>
                    <a:pt x="915910" y="2674339"/>
                    <a:pt x="949577" y="2728660"/>
                    <a:pt x="771531" y="2789400"/>
                  </a:cubicBezTo>
                  <a:cubicBezTo>
                    <a:pt x="122930" y="3005393"/>
                    <a:pt x="-461197" y="2277503"/>
                    <a:pt x="532370" y="1837043"/>
                  </a:cubicBezTo>
                  <a:cubicBezTo>
                    <a:pt x="761407" y="1735344"/>
                    <a:pt x="733310" y="1844132"/>
                    <a:pt x="473142" y="1661751"/>
                  </a:cubicBezTo>
                  <a:cubicBezTo>
                    <a:pt x="33196" y="1351500"/>
                    <a:pt x="85380" y="822959"/>
                    <a:pt x="444088" y="692654"/>
                  </a:cubicBezTo>
                  <a:cubicBezTo>
                    <a:pt x="763160" y="572889"/>
                    <a:pt x="1090678" y="850322"/>
                    <a:pt x="1267721" y="1170503"/>
                  </a:cubicBezTo>
                  <a:cubicBezTo>
                    <a:pt x="1242632" y="969976"/>
                    <a:pt x="1221506" y="805844"/>
                    <a:pt x="1246485" y="604448"/>
                  </a:cubicBezTo>
                  <a:cubicBezTo>
                    <a:pt x="1321298" y="20210"/>
                    <a:pt x="1741703" y="-93746"/>
                    <a:pt x="1968433" y="65189"/>
                  </a:cubicBezTo>
                  <a:cubicBezTo>
                    <a:pt x="2112790" y="166137"/>
                    <a:pt x="2149405" y="445035"/>
                    <a:pt x="2168474" y="641292"/>
                  </a:cubicBezTo>
                  <a:cubicBezTo>
                    <a:pt x="2212111" y="1169134"/>
                    <a:pt x="2054535" y="1049819"/>
                    <a:pt x="2374108" y="735078"/>
                  </a:cubicBezTo>
                  <a:cubicBezTo>
                    <a:pt x="2860675" y="256735"/>
                    <a:pt x="3235462" y="609726"/>
                    <a:pt x="3218978" y="947207"/>
                  </a:cubicBezTo>
                  <a:cubicBezTo>
                    <a:pt x="3203475" y="1249095"/>
                    <a:pt x="2855097" y="1557122"/>
                    <a:pt x="2603204" y="1723160"/>
                  </a:cubicBezTo>
                  <a:cubicBezTo>
                    <a:pt x="3424833" y="1590764"/>
                    <a:pt x="3738976" y="2218368"/>
                    <a:pt x="3299428" y="2501352"/>
                  </a:cubicBezTo>
                  <a:close/>
                </a:path>
              </a:pathLst>
            </a:custGeom>
            <a:solidFill>
              <a:srgbClr val="F9E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414685" y="1772768"/>
              <a:ext cx="932001" cy="1029429"/>
            </a:xfrm>
            <a:custGeom>
              <a:avLst/>
              <a:gdLst/>
              <a:ahLst/>
              <a:cxnLst/>
              <a:rect l="l" t="t" r="r" b="b"/>
              <a:pathLst>
                <a:path w="932001" h="1029429" extrusionOk="0">
                  <a:moveTo>
                    <a:pt x="916760" y="391040"/>
                  </a:moveTo>
                  <a:cubicBezTo>
                    <a:pt x="821426" y="-467"/>
                    <a:pt x="281628" y="-167536"/>
                    <a:pt x="77387" y="219922"/>
                  </a:cubicBezTo>
                  <a:cubicBezTo>
                    <a:pt x="-142483" y="637010"/>
                    <a:pt x="133838" y="1096905"/>
                    <a:pt x="557912" y="1021184"/>
                  </a:cubicBezTo>
                  <a:cubicBezTo>
                    <a:pt x="842065" y="970449"/>
                    <a:pt x="980329" y="652108"/>
                    <a:pt x="916760" y="391040"/>
                  </a:cubicBezTo>
                  <a:close/>
                </a:path>
              </a:pathLst>
            </a:custGeom>
            <a:solidFill>
              <a:srgbClr val="FACB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" name="Google Shape;191;p13"/>
            <p:cNvGrpSpPr/>
            <p:nvPr/>
          </p:nvGrpSpPr>
          <p:grpSpPr>
            <a:xfrm>
              <a:off x="3038706" y="1492508"/>
              <a:ext cx="1621015" cy="1620837"/>
              <a:chOff x="3038706" y="1492508"/>
              <a:chExt cx="1621015" cy="1620837"/>
            </a:xfrm>
          </p:grpSpPr>
          <p:sp>
            <p:nvSpPr>
              <p:cNvPr id="192" name="Google Shape;192;p13"/>
              <p:cNvSpPr/>
              <p:nvPr/>
            </p:nvSpPr>
            <p:spPr>
              <a:xfrm>
                <a:off x="4222678" y="1492508"/>
                <a:ext cx="102083" cy="213015"/>
              </a:xfrm>
              <a:custGeom>
                <a:avLst/>
                <a:gdLst/>
                <a:ahLst/>
                <a:cxnLst/>
                <a:rect l="l" t="t" r="r" b="b"/>
                <a:pathLst>
                  <a:path w="102083" h="213015" extrusionOk="0">
                    <a:moveTo>
                      <a:pt x="86978" y="1036"/>
                    </a:moveTo>
                    <a:cubicBezTo>
                      <a:pt x="62036" y="-5810"/>
                      <a:pt x="60098" y="20757"/>
                      <a:pt x="30557" y="96345"/>
                    </a:cubicBezTo>
                    <a:cubicBezTo>
                      <a:pt x="8540" y="152646"/>
                      <a:pt x="3544" y="159904"/>
                      <a:pt x="597" y="177233"/>
                    </a:cubicBezTo>
                    <a:cubicBezTo>
                      <a:pt x="-5578" y="213599"/>
                      <a:pt x="37852" y="224671"/>
                      <a:pt x="52582" y="199126"/>
                    </a:cubicBezTo>
                    <a:cubicBezTo>
                      <a:pt x="69043" y="170593"/>
                      <a:pt x="94317" y="58492"/>
                      <a:pt x="101516" y="26624"/>
                    </a:cubicBezTo>
                    <a:cubicBezTo>
                      <a:pt x="104000" y="15678"/>
                      <a:pt x="98179" y="4106"/>
                      <a:pt x="86978" y="1036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503381" y="2068644"/>
                <a:ext cx="156340" cy="75077"/>
              </a:xfrm>
              <a:custGeom>
                <a:avLst/>
                <a:gdLst/>
                <a:ahLst/>
                <a:cxnLst/>
                <a:rect l="l" t="t" r="r" b="b"/>
                <a:pathLst>
                  <a:path w="156340" h="75077" extrusionOk="0">
                    <a:moveTo>
                      <a:pt x="140874" y="9100"/>
                    </a:moveTo>
                    <a:cubicBezTo>
                      <a:pt x="-11051" y="-35724"/>
                      <a:pt x="-38874" y="101222"/>
                      <a:pt x="51501" y="70554"/>
                    </a:cubicBezTo>
                    <a:cubicBezTo>
                      <a:pt x="72398" y="63457"/>
                      <a:pt x="100833" y="52842"/>
                      <a:pt x="135200" y="50958"/>
                    </a:cubicBezTo>
                    <a:cubicBezTo>
                      <a:pt x="160599" y="49566"/>
                      <a:pt x="163871" y="15880"/>
                      <a:pt x="140874" y="9100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378608" y="2661660"/>
                <a:ext cx="145510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145510" h="102800" extrusionOk="0">
                    <a:moveTo>
                      <a:pt x="141567" y="69300"/>
                    </a:moveTo>
                    <a:cubicBezTo>
                      <a:pt x="52386" y="-61507"/>
                      <a:pt x="-55939" y="26890"/>
                      <a:pt x="33441" y="60326"/>
                    </a:cubicBezTo>
                    <a:cubicBezTo>
                      <a:pt x="54118" y="68056"/>
                      <a:pt x="82848" y="77824"/>
                      <a:pt x="110642" y="98113"/>
                    </a:cubicBezTo>
                    <a:cubicBezTo>
                      <a:pt x="131185" y="113094"/>
                      <a:pt x="155074" y="89095"/>
                      <a:pt x="141567" y="69300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3990243" y="2933913"/>
                <a:ext cx="74283" cy="179432"/>
              </a:xfrm>
              <a:custGeom>
                <a:avLst/>
                <a:gdLst/>
                <a:ahLst/>
                <a:cxnLst/>
                <a:rect l="l" t="t" r="r" b="b"/>
                <a:pathLst>
                  <a:path w="74283" h="179432" extrusionOk="0">
                    <a:moveTo>
                      <a:pt x="71948" y="109322"/>
                    </a:moveTo>
                    <a:cubicBezTo>
                      <a:pt x="71595" y="107805"/>
                      <a:pt x="60174" y="57666"/>
                      <a:pt x="55664" y="28919"/>
                    </a:cubicBezTo>
                    <a:cubicBezTo>
                      <a:pt x="49688" y="-13888"/>
                      <a:pt x="10510" y="-1675"/>
                      <a:pt x="7164" y="17782"/>
                    </a:cubicBezTo>
                    <a:cubicBezTo>
                      <a:pt x="-30319" y="235410"/>
                      <a:pt x="92492" y="198249"/>
                      <a:pt x="71948" y="109322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3192660" y="2713307"/>
                <a:ext cx="136704" cy="145909"/>
              </a:xfrm>
              <a:custGeom>
                <a:avLst/>
                <a:gdLst/>
                <a:ahLst/>
                <a:cxnLst/>
                <a:rect l="l" t="t" r="r" b="b"/>
                <a:pathLst>
                  <a:path w="136704" h="145909" extrusionOk="0">
                    <a:moveTo>
                      <a:pt x="101280" y="3637"/>
                    </a:moveTo>
                    <a:cubicBezTo>
                      <a:pt x="-74755" y="135496"/>
                      <a:pt x="24787" y="171250"/>
                      <a:pt x="59861" y="129224"/>
                    </a:cubicBezTo>
                    <a:cubicBezTo>
                      <a:pt x="75784" y="110135"/>
                      <a:pt x="104124" y="71244"/>
                      <a:pt x="129899" y="40694"/>
                    </a:cubicBezTo>
                    <a:cubicBezTo>
                      <a:pt x="150619" y="16122"/>
                      <a:pt x="119067" y="-9695"/>
                      <a:pt x="101280" y="3637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3038706" y="2069597"/>
                <a:ext cx="195821" cy="75535"/>
              </a:xfrm>
              <a:custGeom>
                <a:avLst/>
                <a:gdLst/>
                <a:ahLst/>
                <a:cxnLst/>
                <a:rect l="l" t="t" r="r" b="b"/>
                <a:pathLst>
                  <a:path w="195821" h="75535" extrusionOk="0">
                    <a:moveTo>
                      <a:pt x="195438" y="50962"/>
                    </a:moveTo>
                    <a:cubicBezTo>
                      <a:pt x="200028" y="16841"/>
                      <a:pt x="162979" y="18969"/>
                      <a:pt x="108629" y="8155"/>
                    </a:cubicBezTo>
                    <a:cubicBezTo>
                      <a:pt x="103648" y="7168"/>
                      <a:pt x="43933" y="-4235"/>
                      <a:pt x="26764" y="1706"/>
                    </a:cubicBezTo>
                    <a:cubicBezTo>
                      <a:pt x="-4257" y="12439"/>
                      <a:pt x="-35065" y="77110"/>
                      <a:pt x="99558" y="75122"/>
                    </a:cubicBezTo>
                    <a:cubicBezTo>
                      <a:pt x="157585" y="74276"/>
                      <a:pt x="191171" y="82690"/>
                      <a:pt x="195438" y="50962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3512325" y="1572702"/>
                <a:ext cx="102083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102083" h="141792" extrusionOk="0">
                    <a:moveTo>
                      <a:pt x="92361" y="76677"/>
                    </a:moveTo>
                    <a:cubicBezTo>
                      <a:pt x="69283" y="36175"/>
                      <a:pt x="78140" y="51398"/>
                      <a:pt x="53521" y="13847"/>
                    </a:cubicBezTo>
                    <a:cubicBezTo>
                      <a:pt x="33715" y="-16350"/>
                      <a:pt x="-8566" y="8311"/>
                      <a:pt x="1536" y="35740"/>
                    </a:cubicBezTo>
                    <a:cubicBezTo>
                      <a:pt x="15684" y="74189"/>
                      <a:pt x="33081" y="126242"/>
                      <a:pt x="52151" y="136652"/>
                    </a:cubicBezTo>
                    <a:cubicBezTo>
                      <a:pt x="84528" y="154363"/>
                      <a:pt x="119507" y="124351"/>
                      <a:pt x="92361" y="76677"/>
                    </a:cubicBezTo>
                    <a:close/>
                  </a:path>
                </a:pathLst>
              </a:custGeom>
              <a:solidFill>
                <a:srgbClr val="E0B99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9" name="Google Shape;199;p13"/>
          <p:cNvSpPr/>
          <p:nvPr/>
        </p:nvSpPr>
        <p:spPr>
          <a:xfrm>
            <a:off x="9784241" y="2096255"/>
            <a:ext cx="4970154" cy="190478"/>
          </a:xfrm>
          <a:custGeom>
            <a:avLst/>
            <a:gdLst/>
            <a:ahLst/>
            <a:cxnLst/>
            <a:rect l="l" t="t" r="r" b="b"/>
            <a:pathLst>
              <a:path w="4970154" h="190478" extrusionOk="0">
                <a:moveTo>
                  <a:pt x="2008126" y="80730"/>
                </a:moveTo>
                <a:cubicBezTo>
                  <a:pt x="2013229" y="117585"/>
                  <a:pt x="1990550" y="138563"/>
                  <a:pt x="1962484" y="152738"/>
                </a:cubicBezTo>
                <a:cubicBezTo>
                  <a:pt x="1933001" y="167763"/>
                  <a:pt x="1899832" y="168330"/>
                  <a:pt x="1871482" y="149903"/>
                </a:cubicBezTo>
                <a:cubicBezTo>
                  <a:pt x="1860710" y="142815"/>
                  <a:pt x="1855040" y="124672"/>
                  <a:pt x="1851638" y="110497"/>
                </a:cubicBezTo>
                <a:cubicBezTo>
                  <a:pt x="1843417" y="75060"/>
                  <a:pt x="1856174" y="49262"/>
                  <a:pt x="1886224" y="30268"/>
                </a:cubicBezTo>
                <a:cubicBezTo>
                  <a:pt x="1896430" y="24031"/>
                  <a:pt x="1905218" y="15527"/>
                  <a:pt x="1915141" y="9006"/>
                </a:cubicBezTo>
                <a:cubicBezTo>
                  <a:pt x="1935269" y="-4318"/>
                  <a:pt x="1944057" y="-2900"/>
                  <a:pt x="1960216" y="13542"/>
                </a:cubicBezTo>
                <a:cubicBezTo>
                  <a:pt x="1967020" y="20346"/>
                  <a:pt x="1973824" y="28000"/>
                  <a:pt x="1982329" y="32253"/>
                </a:cubicBezTo>
                <a:cubicBezTo>
                  <a:pt x="2002740" y="43026"/>
                  <a:pt x="2010961" y="58618"/>
                  <a:pt x="2008126" y="80730"/>
                </a:cubicBezTo>
                <a:close/>
                <a:moveTo>
                  <a:pt x="3721846" y="61736"/>
                </a:moveTo>
                <a:cubicBezTo>
                  <a:pt x="3703135" y="47278"/>
                  <a:pt x="3683291" y="34237"/>
                  <a:pt x="3663730" y="20913"/>
                </a:cubicBezTo>
                <a:cubicBezTo>
                  <a:pt x="3662028" y="19779"/>
                  <a:pt x="3659194" y="18645"/>
                  <a:pt x="3657493" y="19212"/>
                </a:cubicBezTo>
                <a:cubicBezTo>
                  <a:pt x="3642184" y="24598"/>
                  <a:pt x="3624607" y="27150"/>
                  <a:pt x="3612417" y="36789"/>
                </a:cubicBezTo>
                <a:cubicBezTo>
                  <a:pt x="3603629" y="43593"/>
                  <a:pt x="3599376" y="59468"/>
                  <a:pt x="3598810" y="71658"/>
                </a:cubicBezTo>
                <a:cubicBezTo>
                  <a:pt x="3598242" y="84132"/>
                  <a:pt x="3604479" y="96889"/>
                  <a:pt x="3607598" y="109363"/>
                </a:cubicBezTo>
                <a:cubicBezTo>
                  <a:pt x="3616386" y="145650"/>
                  <a:pt x="3646720" y="156707"/>
                  <a:pt x="3676487" y="157841"/>
                </a:cubicBezTo>
                <a:cubicBezTo>
                  <a:pt x="3700300" y="158691"/>
                  <a:pt x="3729500" y="153872"/>
                  <a:pt x="3737721" y="120419"/>
                </a:cubicBezTo>
                <a:cubicBezTo>
                  <a:pt x="3740273" y="110497"/>
                  <a:pt x="3748494" y="102276"/>
                  <a:pt x="3753597" y="93771"/>
                </a:cubicBezTo>
                <a:cubicBezTo>
                  <a:pt x="3741123" y="81297"/>
                  <a:pt x="3732618" y="70241"/>
                  <a:pt x="3721846" y="61736"/>
                </a:cubicBezTo>
                <a:close/>
                <a:moveTo>
                  <a:pt x="1222566" y="29134"/>
                </a:moveTo>
                <a:cubicBezTo>
                  <a:pt x="1191948" y="51247"/>
                  <a:pt x="1187412" y="81581"/>
                  <a:pt x="1194783" y="112198"/>
                </a:cubicBezTo>
                <a:cubicBezTo>
                  <a:pt x="1201020" y="137146"/>
                  <a:pt x="1218313" y="154722"/>
                  <a:pt x="1247796" y="157841"/>
                </a:cubicBezTo>
                <a:cubicBezTo>
                  <a:pt x="1291455" y="162377"/>
                  <a:pt x="1324056" y="149903"/>
                  <a:pt x="1339932" y="105961"/>
                </a:cubicBezTo>
                <a:cubicBezTo>
                  <a:pt x="1295707" y="46994"/>
                  <a:pt x="1301093" y="52664"/>
                  <a:pt x="1222566" y="29134"/>
                </a:cubicBezTo>
                <a:close/>
                <a:moveTo>
                  <a:pt x="679392" y="87818"/>
                </a:moveTo>
                <a:cubicBezTo>
                  <a:pt x="668052" y="81297"/>
                  <a:pt x="656145" y="75627"/>
                  <a:pt x="644522" y="69958"/>
                </a:cubicBezTo>
                <a:cubicBezTo>
                  <a:pt x="615039" y="56066"/>
                  <a:pt x="589524" y="71942"/>
                  <a:pt x="588957" y="104544"/>
                </a:cubicBezTo>
                <a:cubicBezTo>
                  <a:pt x="588957" y="108796"/>
                  <a:pt x="589524" y="113332"/>
                  <a:pt x="589524" y="117585"/>
                </a:cubicBezTo>
                <a:cubicBezTo>
                  <a:pt x="588957" y="117585"/>
                  <a:pt x="588674" y="117585"/>
                  <a:pt x="588107" y="117585"/>
                </a:cubicBezTo>
                <a:cubicBezTo>
                  <a:pt x="588107" y="125239"/>
                  <a:pt x="585839" y="133744"/>
                  <a:pt x="588674" y="140264"/>
                </a:cubicBezTo>
                <a:cubicBezTo>
                  <a:pt x="593777" y="153021"/>
                  <a:pt x="598596" y="168897"/>
                  <a:pt x="608518" y="175701"/>
                </a:cubicBezTo>
                <a:cubicBezTo>
                  <a:pt x="624961" y="186757"/>
                  <a:pt x="644522" y="193277"/>
                  <a:pt x="666634" y="189308"/>
                </a:cubicBezTo>
                <a:cubicBezTo>
                  <a:pt x="701221" y="183355"/>
                  <a:pt x="715962" y="165778"/>
                  <a:pt x="710576" y="131192"/>
                </a:cubicBezTo>
                <a:cubicBezTo>
                  <a:pt x="707458" y="111348"/>
                  <a:pt x="696401" y="97456"/>
                  <a:pt x="679392" y="87818"/>
                </a:cubicBezTo>
                <a:close/>
                <a:moveTo>
                  <a:pt x="2638900" y="67690"/>
                </a:moveTo>
                <a:cubicBezTo>
                  <a:pt x="2625292" y="59185"/>
                  <a:pt x="2612252" y="49829"/>
                  <a:pt x="2599211" y="40474"/>
                </a:cubicBezTo>
                <a:cubicBezTo>
                  <a:pt x="2582201" y="28000"/>
                  <a:pt x="2552718" y="30268"/>
                  <a:pt x="2540528" y="47561"/>
                </a:cubicBezTo>
                <a:cubicBezTo>
                  <a:pt x="2521250" y="74493"/>
                  <a:pt x="2526353" y="103693"/>
                  <a:pt x="2539394" y="130909"/>
                </a:cubicBezTo>
                <a:cubicBezTo>
                  <a:pt x="2550166" y="153305"/>
                  <a:pt x="2570011" y="159542"/>
                  <a:pt x="2595242" y="152171"/>
                </a:cubicBezTo>
                <a:cubicBezTo>
                  <a:pt x="2597226" y="152171"/>
                  <a:pt x="2600345" y="152171"/>
                  <a:pt x="2603463" y="152171"/>
                </a:cubicBezTo>
                <a:cubicBezTo>
                  <a:pt x="2643436" y="150753"/>
                  <a:pt x="2657327" y="134594"/>
                  <a:pt x="2654209" y="94338"/>
                </a:cubicBezTo>
                <a:cubicBezTo>
                  <a:pt x="2653358" y="82431"/>
                  <a:pt x="2649106" y="74210"/>
                  <a:pt x="2638900" y="67690"/>
                </a:cubicBezTo>
                <a:close/>
                <a:moveTo>
                  <a:pt x="4279478" y="6455"/>
                </a:moveTo>
                <a:cubicBezTo>
                  <a:pt x="4275226" y="3336"/>
                  <a:pt x="4267004" y="3903"/>
                  <a:pt x="4261334" y="5321"/>
                </a:cubicBezTo>
                <a:cubicBezTo>
                  <a:pt x="4219094" y="16377"/>
                  <a:pt x="4206336" y="55216"/>
                  <a:pt x="4217109" y="92921"/>
                </a:cubicBezTo>
                <a:cubicBezTo>
                  <a:pt x="4224480" y="118718"/>
                  <a:pt x="4238655" y="126089"/>
                  <a:pt x="4266721" y="124672"/>
                </a:cubicBezTo>
                <a:cubicBezTo>
                  <a:pt x="4280612" y="122120"/>
                  <a:pt x="4295070" y="120986"/>
                  <a:pt x="4308111" y="116451"/>
                </a:cubicBezTo>
                <a:cubicBezTo>
                  <a:pt x="4335326" y="107095"/>
                  <a:pt x="4345816" y="62020"/>
                  <a:pt x="4324837" y="42459"/>
                </a:cubicBezTo>
                <a:cubicBezTo>
                  <a:pt x="4311229" y="28851"/>
                  <a:pt x="4295354" y="17228"/>
                  <a:pt x="4279478" y="6455"/>
                </a:cubicBezTo>
                <a:close/>
                <a:moveTo>
                  <a:pt x="3201068" y="52948"/>
                </a:moveTo>
                <a:cubicBezTo>
                  <a:pt x="3177538" y="38206"/>
                  <a:pt x="3153725" y="24315"/>
                  <a:pt x="3130762" y="10424"/>
                </a:cubicBezTo>
                <a:cubicBezTo>
                  <a:pt x="3105247" y="24882"/>
                  <a:pt x="3096742" y="43309"/>
                  <a:pt x="3091073" y="63721"/>
                </a:cubicBezTo>
                <a:cubicBezTo>
                  <a:pt x="3078315" y="110497"/>
                  <a:pt x="3107232" y="143382"/>
                  <a:pt x="3155425" y="137146"/>
                </a:cubicBezTo>
                <a:cubicBezTo>
                  <a:pt x="3188027" y="132893"/>
                  <a:pt x="3214676" y="95472"/>
                  <a:pt x="3207021" y="64004"/>
                </a:cubicBezTo>
                <a:cubicBezTo>
                  <a:pt x="3205887" y="60035"/>
                  <a:pt x="3204186" y="54932"/>
                  <a:pt x="3201068" y="52948"/>
                </a:cubicBezTo>
                <a:close/>
                <a:moveTo>
                  <a:pt x="122894" y="110497"/>
                </a:moveTo>
                <a:cubicBezTo>
                  <a:pt x="103332" y="97740"/>
                  <a:pt x="80086" y="90086"/>
                  <a:pt x="58540" y="80163"/>
                </a:cubicBezTo>
                <a:cubicBezTo>
                  <a:pt x="36428" y="82998"/>
                  <a:pt x="16300" y="89519"/>
                  <a:pt x="6945" y="105678"/>
                </a:cubicBezTo>
                <a:cubicBezTo>
                  <a:pt x="-10915" y="136012"/>
                  <a:pt x="7512" y="174850"/>
                  <a:pt x="41247" y="184206"/>
                </a:cubicBezTo>
                <a:cubicBezTo>
                  <a:pt x="69313" y="191860"/>
                  <a:pt x="95678" y="184773"/>
                  <a:pt x="119492" y="171165"/>
                </a:cubicBezTo>
                <a:cubicBezTo>
                  <a:pt x="143022" y="157841"/>
                  <a:pt x="145006" y="124672"/>
                  <a:pt x="122894" y="110497"/>
                </a:cubicBezTo>
                <a:close/>
                <a:moveTo>
                  <a:pt x="4945405" y="35371"/>
                </a:moveTo>
                <a:cubicBezTo>
                  <a:pt x="4938601" y="31969"/>
                  <a:pt x="4930096" y="28567"/>
                  <a:pt x="4926694" y="22614"/>
                </a:cubicBezTo>
                <a:cubicBezTo>
                  <a:pt x="4915354" y="3053"/>
                  <a:pt x="4899195" y="4470"/>
                  <a:pt x="4881051" y="8439"/>
                </a:cubicBezTo>
                <a:cubicBezTo>
                  <a:pt x="4873964" y="10140"/>
                  <a:pt x="4866310" y="10140"/>
                  <a:pt x="4856954" y="10991"/>
                </a:cubicBezTo>
                <a:cubicBezTo>
                  <a:pt x="4853553" y="18929"/>
                  <a:pt x="4848733" y="27433"/>
                  <a:pt x="4845898" y="36789"/>
                </a:cubicBezTo>
                <a:cubicBezTo>
                  <a:pt x="4839661" y="58334"/>
                  <a:pt x="4853836" y="96889"/>
                  <a:pt x="4870846" y="107095"/>
                </a:cubicBezTo>
                <a:cubicBezTo>
                  <a:pt x="4890690" y="119002"/>
                  <a:pt x="4949374" y="104544"/>
                  <a:pt x="4961564" y="84983"/>
                </a:cubicBezTo>
                <a:cubicBezTo>
                  <a:pt x="4976589" y="61169"/>
                  <a:pt x="4972337" y="48695"/>
                  <a:pt x="4945405" y="35371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3984967" y="8411768"/>
            <a:ext cx="4970154" cy="190478"/>
          </a:xfrm>
          <a:custGeom>
            <a:avLst/>
            <a:gdLst/>
            <a:ahLst/>
            <a:cxnLst/>
            <a:rect l="l" t="t" r="r" b="b"/>
            <a:pathLst>
              <a:path w="4970154" h="190478" extrusionOk="0">
                <a:moveTo>
                  <a:pt x="2008126" y="80730"/>
                </a:moveTo>
                <a:cubicBezTo>
                  <a:pt x="2013229" y="117585"/>
                  <a:pt x="1990550" y="138563"/>
                  <a:pt x="1962484" y="152738"/>
                </a:cubicBezTo>
                <a:cubicBezTo>
                  <a:pt x="1933001" y="167763"/>
                  <a:pt x="1899832" y="168330"/>
                  <a:pt x="1871482" y="149903"/>
                </a:cubicBezTo>
                <a:cubicBezTo>
                  <a:pt x="1860710" y="142815"/>
                  <a:pt x="1855040" y="124672"/>
                  <a:pt x="1851638" y="110497"/>
                </a:cubicBezTo>
                <a:cubicBezTo>
                  <a:pt x="1843417" y="75060"/>
                  <a:pt x="1856174" y="49262"/>
                  <a:pt x="1886224" y="30268"/>
                </a:cubicBezTo>
                <a:cubicBezTo>
                  <a:pt x="1896430" y="24031"/>
                  <a:pt x="1905218" y="15527"/>
                  <a:pt x="1915141" y="9006"/>
                </a:cubicBezTo>
                <a:cubicBezTo>
                  <a:pt x="1935269" y="-4318"/>
                  <a:pt x="1944057" y="-2900"/>
                  <a:pt x="1960216" y="13542"/>
                </a:cubicBezTo>
                <a:cubicBezTo>
                  <a:pt x="1967020" y="20346"/>
                  <a:pt x="1973824" y="28000"/>
                  <a:pt x="1982329" y="32253"/>
                </a:cubicBezTo>
                <a:cubicBezTo>
                  <a:pt x="2002740" y="43026"/>
                  <a:pt x="2010961" y="58618"/>
                  <a:pt x="2008126" y="80730"/>
                </a:cubicBezTo>
                <a:close/>
                <a:moveTo>
                  <a:pt x="3721846" y="61736"/>
                </a:moveTo>
                <a:cubicBezTo>
                  <a:pt x="3703135" y="47278"/>
                  <a:pt x="3683291" y="34237"/>
                  <a:pt x="3663730" y="20913"/>
                </a:cubicBezTo>
                <a:cubicBezTo>
                  <a:pt x="3662028" y="19779"/>
                  <a:pt x="3659194" y="18645"/>
                  <a:pt x="3657493" y="19212"/>
                </a:cubicBezTo>
                <a:cubicBezTo>
                  <a:pt x="3642184" y="24598"/>
                  <a:pt x="3624607" y="27150"/>
                  <a:pt x="3612417" y="36789"/>
                </a:cubicBezTo>
                <a:cubicBezTo>
                  <a:pt x="3603629" y="43593"/>
                  <a:pt x="3599376" y="59468"/>
                  <a:pt x="3598810" y="71658"/>
                </a:cubicBezTo>
                <a:cubicBezTo>
                  <a:pt x="3598242" y="84132"/>
                  <a:pt x="3604479" y="96889"/>
                  <a:pt x="3607598" y="109363"/>
                </a:cubicBezTo>
                <a:cubicBezTo>
                  <a:pt x="3616386" y="145650"/>
                  <a:pt x="3646720" y="156707"/>
                  <a:pt x="3676487" y="157841"/>
                </a:cubicBezTo>
                <a:cubicBezTo>
                  <a:pt x="3700300" y="158691"/>
                  <a:pt x="3729500" y="153872"/>
                  <a:pt x="3737721" y="120419"/>
                </a:cubicBezTo>
                <a:cubicBezTo>
                  <a:pt x="3740273" y="110497"/>
                  <a:pt x="3748494" y="102276"/>
                  <a:pt x="3753597" y="93771"/>
                </a:cubicBezTo>
                <a:cubicBezTo>
                  <a:pt x="3741123" y="81297"/>
                  <a:pt x="3732618" y="70241"/>
                  <a:pt x="3721846" y="61736"/>
                </a:cubicBezTo>
                <a:close/>
                <a:moveTo>
                  <a:pt x="1222566" y="29134"/>
                </a:moveTo>
                <a:cubicBezTo>
                  <a:pt x="1191948" y="51247"/>
                  <a:pt x="1187412" y="81581"/>
                  <a:pt x="1194783" y="112198"/>
                </a:cubicBezTo>
                <a:cubicBezTo>
                  <a:pt x="1201020" y="137146"/>
                  <a:pt x="1218313" y="154722"/>
                  <a:pt x="1247796" y="157841"/>
                </a:cubicBezTo>
                <a:cubicBezTo>
                  <a:pt x="1291455" y="162377"/>
                  <a:pt x="1324056" y="149903"/>
                  <a:pt x="1339932" y="105961"/>
                </a:cubicBezTo>
                <a:cubicBezTo>
                  <a:pt x="1295707" y="46994"/>
                  <a:pt x="1301093" y="52664"/>
                  <a:pt x="1222566" y="29134"/>
                </a:cubicBezTo>
                <a:close/>
                <a:moveTo>
                  <a:pt x="679392" y="87818"/>
                </a:moveTo>
                <a:cubicBezTo>
                  <a:pt x="668052" y="81297"/>
                  <a:pt x="656145" y="75627"/>
                  <a:pt x="644522" y="69958"/>
                </a:cubicBezTo>
                <a:cubicBezTo>
                  <a:pt x="615039" y="56066"/>
                  <a:pt x="589524" y="71942"/>
                  <a:pt x="588957" y="104544"/>
                </a:cubicBezTo>
                <a:cubicBezTo>
                  <a:pt x="588957" y="108796"/>
                  <a:pt x="589524" y="113332"/>
                  <a:pt x="589524" y="117585"/>
                </a:cubicBezTo>
                <a:cubicBezTo>
                  <a:pt x="588957" y="117585"/>
                  <a:pt x="588674" y="117585"/>
                  <a:pt x="588107" y="117585"/>
                </a:cubicBezTo>
                <a:cubicBezTo>
                  <a:pt x="588107" y="125239"/>
                  <a:pt x="585839" y="133744"/>
                  <a:pt x="588674" y="140264"/>
                </a:cubicBezTo>
                <a:cubicBezTo>
                  <a:pt x="593777" y="153021"/>
                  <a:pt x="598596" y="168897"/>
                  <a:pt x="608518" y="175701"/>
                </a:cubicBezTo>
                <a:cubicBezTo>
                  <a:pt x="624961" y="186757"/>
                  <a:pt x="644522" y="193277"/>
                  <a:pt x="666634" y="189308"/>
                </a:cubicBezTo>
                <a:cubicBezTo>
                  <a:pt x="701221" y="183355"/>
                  <a:pt x="715962" y="165778"/>
                  <a:pt x="710576" y="131192"/>
                </a:cubicBezTo>
                <a:cubicBezTo>
                  <a:pt x="707458" y="111348"/>
                  <a:pt x="696401" y="97456"/>
                  <a:pt x="679392" y="87818"/>
                </a:cubicBezTo>
                <a:close/>
                <a:moveTo>
                  <a:pt x="2638900" y="67690"/>
                </a:moveTo>
                <a:cubicBezTo>
                  <a:pt x="2625292" y="59185"/>
                  <a:pt x="2612252" y="49829"/>
                  <a:pt x="2599211" y="40474"/>
                </a:cubicBezTo>
                <a:cubicBezTo>
                  <a:pt x="2582201" y="28000"/>
                  <a:pt x="2552718" y="30268"/>
                  <a:pt x="2540528" y="47561"/>
                </a:cubicBezTo>
                <a:cubicBezTo>
                  <a:pt x="2521250" y="74493"/>
                  <a:pt x="2526353" y="103693"/>
                  <a:pt x="2539394" y="130909"/>
                </a:cubicBezTo>
                <a:cubicBezTo>
                  <a:pt x="2550166" y="153305"/>
                  <a:pt x="2570011" y="159542"/>
                  <a:pt x="2595242" y="152171"/>
                </a:cubicBezTo>
                <a:cubicBezTo>
                  <a:pt x="2597226" y="152171"/>
                  <a:pt x="2600345" y="152171"/>
                  <a:pt x="2603463" y="152171"/>
                </a:cubicBezTo>
                <a:cubicBezTo>
                  <a:pt x="2643436" y="150753"/>
                  <a:pt x="2657327" y="134594"/>
                  <a:pt x="2654209" y="94338"/>
                </a:cubicBezTo>
                <a:cubicBezTo>
                  <a:pt x="2653358" y="82431"/>
                  <a:pt x="2649106" y="74210"/>
                  <a:pt x="2638900" y="67690"/>
                </a:cubicBezTo>
                <a:close/>
                <a:moveTo>
                  <a:pt x="4279478" y="6455"/>
                </a:moveTo>
                <a:cubicBezTo>
                  <a:pt x="4275226" y="3336"/>
                  <a:pt x="4267004" y="3903"/>
                  <a:pt x="4261334" y="5321"/>
                </a:cubicBezTo>
                <a:cubicBezTo>
                  <a:pt x="4219094" y="16377"/>
                  <a:pt x="4206336" y="55216"/>
                  <a:pt x="4217109" y="92921"/>
                </a:cubicBezTo>
                <a:cubicBezTo>
                  <a:pt x="4224480" y="118718"/>
                  <a:pt x="4238655" y="126089"/>
                  <a:pt x="4266721" y="124672"/>
                </a:cubicBezTo>
                <a:cubicBezTo>
                  <a:pt x="4280612" y="122120"/>
                  <a:pt x="4295070" y="120986"/>
                  <a:pt x="4308111" y="116451"/>
                </a:cubicBezTo>
                <a:cubicBezTo>
                  <a:pt x="4335326" y="107095"/>
                  <a:pt x="4345816" y="62020"/>
                  <a:pt x="4324837" y="42459"/>
                </a:cubicBezTo>
                <a:cubicBezTo>
                  <a:pt x="4311229" y="28851"/>
                  <a:pt x="4295354" y="17228"/>
                  <a:pt x="4279478" y="6455"/>
                </a:cubicBezTo>
                <a:close/>
                <a:moveTo>
                  <a:pt x="3201068" y="52948"/>
                </a:moveTo>
                <a:cubicBezTo>
                  <a:pt x="3177538" y="38206"/>
                  <a:pt x="3153725" y="24315"/>
                  <a:pt x="3130762" y="10424"/>
                </a:cubicBezTo>
                <a:cubicBezTo>
                  <a:pt x="3105247" y="24882"/>
                  <a:pt x="3096742" y="43309"/>
                  <a:pt x="3091073" y="63721"/>
                </a:cubicBezTo>
                <a:cubicBezTo>
                  <a:pt x="3078315" y="110497"/>
                  <a:pt x="3107232" y="143382"/>
                  <a:pt x="3155425" y="137146"/>
                </a:cubicBezTo>
                <a:cubicBezTo>
                  <a:pt x="3188027" y="132893"/>
                  <a:pt x="3214676" y="95472"/>
                  <a:pt x="3207021" y="64004"/>
                </a:cubicBezTo>
                <a:cubicBezTo>
                  <a:pt x="3205887" y="60035"/>
                  <a:pt x="3204186" y="54932"/>
                  <a:pt x="3201068" y="52948"/>
                </a:cubicBezTo>
                <a:close/>
                <a:moveTo>
                  <a:pt x="122894" y="110497"/>
                </a:moveTo>
                <a:cubicBezTo>
                  <a:pt x="103332" y="97740"/>
                  <a:pt x="80086" y="90086"/>
                  <a:pt x="58540" y="80163"/>
                </a:cubicBezTo>
                <a:cubicBezTo>
                  <a:pt x="36428" y="82998"/>
                  <a:pt x="16300" y="89519"/>
                  <a:pt x="6945" y="105678"/>
                </a:cubicBezTo>
                <a:cubicBezTo>
                  <a:pt x="-10915" y="136012"/>
                  <a:pt x="7512" y="174850"/>
                  <a:pt x="41247" y="184206"/>
                </a:cubicBezTo>
                <a:cubicBezTo>
                  <a:pt x="69313" y="191860"/>
                  <a:pt x="95678" y="184773"/>
                  <a:pt x="119492" y="171165"/>
                </a:cubicBezTo>
                <a:cubicBezTo>
                  <a:pt x="143022" y="157841"/>
                  <a:pt x="145006" y="124672"/>
                  <a:pt x="122894" y="110497"/>
                </a:cubicBezTo>
                <a:close/>
                <a:moveTo>
                  <a:pt x="4945405" y="35371"/>
                </a:moveTo>
                <a:cubicBezTo>
                  <a:pt x="4938601" y="31969"/>
                  <a:pt x="4930096" y="28567"/>
                  <a:pt x="4926694" y="22614"/>
                </a:cubicBezTo>
                <a:cubicBezTo>
                  <a:pt x="4915354" y="3053"/>
                  <a:pt x="4899195" y="4470"/>
                  <a:pt x="4881051" y="8439"/>
                </a:cubicBezTo>
                <a:cubicBezTo>
                  <a:pt x="4873964" y="10140"/>
                  <a:pt x="4866310" y="10140"/>
                  <a:pt x="4856954" y="10991"/>
                </a:cubicBezTo>
                <a:cubicBezTo>
                  <a:pt x="4853553" y="18929"/>
                  <a:pt x="4848733" y="27433"/>
                  <a:pt x="4845898" y="36789"/>
                </a:cubicBezTo>
                <a:cubicBezTo>
                  <a:pt x="4839661" y="58334"/>
                  <a:pt x="4853836" y="96889"/>
                  <a:pt x="4870846" y="107095"/>
                </a:cubicBezTo>
                <a:cubicBezTo>
                  <a:pt x="4890690" y="119002"/>
                  <a:pt x="4949374" y="104544"/>
                  <a:pt x="4961564" y="84983"/>
                </a:cubicBezTo>
                <a:cubicBezTo>
                  <a:pt x="4976589" y="61169"/>
                  <a:pt x="4972337" y="48695"/>
                  <a:pt x="4945405" y="35371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3"/>
          <p:cNvGrpSpPr/>
          <p:nvPr/>
        </p:nvGrpSpPr>
        <p:grpSpPr>
          <a:xfrm>
            <a:off x="14754022" y="1962628"/>
            <a:ext cx="3375443" cy="3618730"/>
            <a:chOff x="14754022" y="1962628"/>
            <a:chExt cx="3375443" cy="3618730"/>
          </a:xfrm>
        </p:grpSpPr>
        <p:sp>
          <p:nvSpPr>
            <p:cNvPr id="202" name="Google Shape;202;p13"/>
            <p:cNvSpPr/>
            <p:nvPr/>
          </p:nvSpPr>
          <p:spPr>
            <a:xfrm>
              <a:off x="16720412" y="1962628"/>
              <a:ext cx="1409053" cy="1710444"/>
            </a:xfrm>
            <a:custGeom>
              <a:avLst/>
              <a:gdLst/>
              <a:ahLst/>
              <a:cxnLst/>
              <a:rect l="l" t="t" r="r" b="b"/>
              <a:pathLst>
                <a:path w="1409053" h="1710444" extrusionOk="0">
                  <a:moveTo>
                    <a:pt x="676395" y="71571"/>
                  </a:moveTo>
                  <a:cubicBezTo>
                    <a:pt x="891516" y="1056372"/>
                    <a:pt x="1725971" y="727639"/>
                    <a:pt x="1279688" y="859896"/>
                  </a:cubicBezTo>
                  <a:cubicBezTo>
                    <a:pt x="1037457" y="931685"/>
                    <a:pt x="776662" y="1323629"/>
                    <a:pt x="767796" y="1675449"/>
                  </a:cubicBezTo>
                  <a:cubicBezTo>
                    <a:pt x="759807" y="1884416"/>
                    <a:pt x="715276" y="1093521"/>
                    <a:pt x="132069" y="992747"/>
                  </a:cubicBezTo>
                  <a:cubicBezTo>
                    <a:pt x="-326622" y="913490"/>
                    <a:pt x="548931" y="1076441"/>
                    <a:pt x="647438" y="73272"/>
                  </a:cubicBezTo>
                  <a:cubicBezTo>
                    <a:pt x="655716" y="-16349"/>
                    <a:pt x="654485" y="-31562"/>
                    <a:pt x="676395" y="71571"/>
                  </a:cubicBezTo>
                  <a:close/>
                </a:path>
              </a:pathLst>
            </a:custGeom>
            <a:solidFill>
              <a:srgbClr val="F9E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4754022" y="2550179"/>
              <a:ext cx="2248900" cy="2688496"/>
            </a:xfrm>
            <a:custGeom>
              <a:avLst/>
              <a:gdLst/>
              <a:ahLst/>
              <a:cxnLst/>
              <a:rect l="l" t="t" r="r" b="b"/>
              <a:pathLst>
                <a:path w="2248900" h="2688496" extrusionOk="0">
                  <a:moveTo>
                    <a:pt x="1346850" y="118130"/>
                  </a:moveTo>
                  <a:cubicBezTo>
                    <a:pt x="1363415" y="1727581"/>
                    <a:pt x="2774805" y="1484127"/>
                    <a:pt x="2034112" y="1546232"/>
                  </a:cubicBezTo>
                  <a:cubicBezTo>
                    <a:pt x="1632083" y="1579944"/>
                    <a:pt x="1097072" y="2108191"/>
                    <a:pt x="968978" y="2655371"/>
                  </a:cubicBezTo>
                  <a:cubicBezTo>
                    <a:pt x="957476" y="2701771"/>
                    <a:pt x="929177" y="2698955"/>
                    <a:pt x="931603" y="2649878"/>
                  </a:cubicBezTo>
                  <a:cubicBezTo>
                    <a:pt x="966638" y="2089019"/>
                    <a:pt x="571991" y="1529868"/>
                    <a:pt x="196711" y="1381891"/>
                  </a:cubicBezTo>
                  <a:cubicBezTo>
                    <a:pt x="-494701" y="1109271"/>
                    <a:pt x="821284" y="1647882"/>
                    <a:pt x="1301023" y="111392"/>
                  </a:cubicBezTo>
                  <a:cubicBezTo>
                    <a:pt x="1343076" y="-26040"/>
                    <a:pt x="1346082" y="-50220"/>
                    <a:pt x="1346850" y="118130"/>
                  </a:cubicBezTo>
                  <a:close/>
                </a:path>
              </a:pathLst>
            </a:custGeom>
            <a:solidFill>
              <a:srgbClr val="F9E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6720416" y="4590195"/>
              <a:ext cx="829088" cy="991163"/>
            </a:xfrm>
            <a:custGeom>
              <a:avLst/>
              <a:gdLst/>
              <a:ahLst/>
              <a:cxnLst/>
              <a:rect l="l" t="t" r="r" b="b"/>
              <a:pathLst>
                <a:path w="829088" h="991163" extrusionOk="0">
                  <a:moveTo>
                    <a:pt x="496531" y="43553"/>
                  </a:moveTo>
                  <a:cubicBezTo>
                    <a:pt x="502637" y="636901"/>
                    <a:pt x="1022974" y="547149"/>
                    <a:pt x="749902" y="570049"/>
                  </a:cubicBezTo>
                  <a:cubicBezTo>
                    <a:pt x="601687" y="582476"/>
                    <a:pt x="404450" y="777221"/>
                    <a:pt x="357225" y="978950"/>
                  </a:cubicBezTo>
                  <a:cubicBezTo>
                    <a:pt x="352988" y="996060"/>
                    <a:pt x="342551" y="995017"/>
                    <a:pt x="343449" y="976924"/>
                  </a:cubicBezTo>
                  <a:cubicBezTo>
                    <a:pt x="356363" y="770150"/>
                    <a:pt x="210871" y="564013"/>
                    <a:pt x="72521" y="509457"/>
                  </a:cubicBezTo>
                  <a:cubicBezTo>
                    <a:pt x="-182379" y="408950"/>
                    <a:pt x="302778" y="607517"/>
                    <a:pt x="479640" y="41063"/>
                  </a:cubicBezTo>
                  <a:cubicBezTo>
                    <a:pt x="495141" y="-9599"/>
                    <a:pt x="496249" y="-18515"/>
                    <a:pt x="496531" y="43553"/>
                  </a:cubicBezTo>
                  <a:close/>
                </a:path>
              </a:pathLst>
            </a:custGeom>
            <a:solidFill>
              <a:srgbClr val="F9EA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3"/>
          <p:cNvSpPr/>
          <p:nvPr/>
        </p:nvSpPr>
        <p:spPr>
          <a:xfrm>
            <a:off x="8841209" y="7540118"/>
            <a:ext cx="943783" cy="966656"/>
          </a:xfrm>
          <a:custGeom>
            <a:avLst/>
            <a:gdLst/>
            <a:ahLst/>
            <a:cxnLst/>
            <a:rect l="l" t="t" r="r" b="b"/>
            <a:pathLst>
              <a:path w="943783" h="966656" extrusionOk="0">
                <a:moveTo>
                  <a:pt x="383110" y="852477"/>
                </a:moveTo>
                <a:cubicBezTo>
                  <a:pt x="386065" y="856807"/>
                  <a:pt x="389217" y="861137"/>
                  <a:pt x="392369" y="865271"/>
                </a:cubicBezTo>
                <a:cubicBezTo>
                  <a:pt x="402022" y="878262"/>
                  <a:pt x="412069" y="891253"/>
                  <a:pt x="421525" y="904441"/>
                </a:cubicBezTo>
                <a:cubicBezTo>
                  <a:pt x="424676" y="908968"/>
                  <a:pt x="427434" y="914086"/>
                  <a:pt x="429207" y="919400"/>
                </a:cubicBezTo>
                <a:cubicBezTo>
                  <a:pt x="430192" y="922353"/>
                  <a:pt x="429798" y="927274"/>
                  <a:pt x="428025" y="928848"/>
                </a:cubicBezTo>
                <a:cubicBezTo>
                  <a:pt x="426055" y="930620"/>
                  <a:pt x="420540" y="930817"/>
                  <a:pt x="418373" y="929242"/>
                </a:cubicBezTo>
                <a:cubicBezTo>
                  <a:pt x="410296" y="923140"/>
                  <a:pt x="401825" y="917038"/>
                  <a:pt x="395915" y="909165"/>
                </a:cubicBezTo>
                <a:cubicBezTo>
                  <a:pt x="386853" y="896961"/>
                  <a:pt x="379564" y="883380"/>
                  <a:pt x="371487" y="870585"/>
                </a:cubicBezTo>
                <a:cubicBezTo>
                  <a:pt x="369911" y="868223"/>
                  <a:pt x="367941" y="866058"/>
                  <a:pt x="364395" y="861531"/>
                </a:cubicBezTo>
                <a:cubicBezTo>
                  <a:pt x="364395" y="867042"/>
                  <a:pt x="364001" y="869798"/>
                  <a:pt x="364395" y="872554"/>
                </a:cubicBezTo>
                <a:cubicBezTo>
                  <a:pt x="368138" y="893615"/>
                  <a:pt x="372078" y="914479"/>
                  <a:pt x="375821" y="935541"/>
                </a:cubicBezTo>
                <a:cubicBezTo>
                  <a:pt x="377003" y="942430"/>
                  <a:pt x="377988" y="949713"/>
                  <a:pt x="377988" y="956602"/>
                </a:cubicBezTo>
                <a:cubicBezTo>
                  <a:pt x="377988" y="965657"/>
                  <a:pt x="371093" y="969396"/>
                  <a:pt x="363607" y="964476"/>
                </a:cubicBezTo>
                <a:cubicBezTo>
                  <a:pt x="360455" y="962310"/>
                  <a:pt x="356909" y="959161"/>
                  <a:pt x="355727" y="955618"/>
                </a:cubicBezTo>
                <a:cubicBezTo>
                  <a:pt x="352773" y="946564"/>
                  <a:pt x="350212" y="937115"/>
                  <a:pt x="348833" y="927667"/>
                </a:cubicBezTo>
                <a:cubicBezTo>
                  <a:pt x="345878" y="908181"/>
                  <a:pt x="343711" y="888497"/>
                  <a:pt x="341544" y="868814"/>
                </a:cubicBezTo>
                <a:cubicBezTo>
                  <a:pt x="340165" y="856216"/>
                  <a:pt x="339377" y="843619"/>
                  <a:pt x="338392" y="831022"/>
                </a:cubicBezTo>
                <a:cubicBezTo>
                  <a:pt x="338392" y="830037"/>
                  <a:pt x="338195" y="828659"/>
                  <a:pt x="338786" y="828069"/>
                </a:cubicBezTo>
                <a:cubicBezTo>
                  <a:pt x="349030" y="818030"/>
                  <a:pt x="343514" y="805827"/>
                  <a:pt x="341938" y="795001"/>
                </a:cubicBezTo>
                <a:cubicBezTo>
                  <a:pt x="337210" y="764688"/>
                  <a:pt x="334649" y="734376"/>
                  <a:pt x="338983" y="703866"/>
                </a:cubicBezTo>
                <a:cubicBezTo>
                  <a:pt x="339180" y="702488"/>
                  <a:pt x="338786" y="700914"/>
                  <a:pt x="338589" y="698355"/>
                </a:cubicBezTo>
                <a:cubicBezTo>
                  <a:pt x="336225" y="697371"/>
                  <a:pt x="333664" y="695402"/>
                  <a:pt x="330709" y="695009"/>
                </a:cubicBezTo>
                <a:cubicBezTo>
                  <a:pt x="285991" y="688316"/>
                  <a:pt x="241666" y="679065"/>
                  <a:pt x="199509" y="662728"/>
                </a:cubicBezTo>
                <a:cubicBezTo>
                  <a:pt x="175081" y="653280"/>
                  <a:pt x="152229" y="638517"/>
                  <a:pt x="135288" y="617456"/>
                </a:cubicBezTo>
                <a:cubicBezTo>
                  <a:pt x="125635" y="605252"/>
                  <a:pt x="114800" y="594820"/>
                  <a:pt x="101995" y="586356"/>
                </a:cubicBezTo>
                <a:cubicBezTo>
                  <a:pt x="84266" y="574546"/>
                  <a:pt x="72643" y="557027"/>
                  <a:pt x="58656" y="541674"/>
                </a:cubicBezTo>
                <a:cubicBezTo>
                  <a:pt x="27136" y="507031"/>
                  <a:pt x="10983" y="465302"/>
                  <a:pt x="3694" y="419834"/>
                </a:cubicBezTo>
                <a:cubicBezTo>
                  <a:pt x="-640" y="392670"/>
                  <a:pt x="-2413" y="365310"/>
                  <a:pt x="5467" y="338344"/>
                </a:cubicBezTo>
                <a:cubicBezTo>
                  <a:pt x="14135" y="309409"/>
                  <a:pt x="29106" y="285199"/>
                  <a:pt x="56095" y="270830"/>
                </a:cubicBezTo>
                <a:cubicBezTo>
                  <a:pt x="65551" y="265909"/>
                  <a:pt x="77568" y="263744"/>
                  <a:pt x="88205" y="263744"/>
                </a:cubicBezTo>
                <a:cubicBezTo>
                  <a:pt x="104753" y="263940"/>
                  <a:pt x="121498" y="266893"/>
                  <a:pt x="138046" y="269058"/>
                </a:cubicBezTo>
                <a:cubicBezTo>
                  <a:pt x="154199" y="271223"/>
                  <a:pt x="170156" y="274766"/>
                  <a:pt x="186113" y="275750"/>
                </a:cubicBezTo>
                <a:cubicBezTo>
                  <a:pt x="212511" y="277325"/>
                  <a:pt x="237726" y="270436"/>
                  <a:pt x="261563" y="260397"/>
                </a:cubicBezTo>
                <a:cubicBezTo>
                  <a:pt x="284415" y="250752"/>
                  <a:pt x="306281" y="238942"/>
                  <a:pt x="328345" y="227526"/>
                </a:cubicBezTo>
                <a:cubicBezTo>
                  <a:pt x="366562" y="207646"/>
                  <a:pt x="398476" y="179301"/>
                  <a:pt x="430192" y="150957"/>
                </a:cubicBezTo>
                <a:cubicBezTo>
                  <a:pt x="444376" y="138360"/>
                  <a:pt x="456787" y="123794"/>
                  <a:pt x="471168" y="111197"/>
                </a:cubicBezTo>
                <a:cubicBezTo>
                  <a:pt x="490079" y="94466"/>
                  <a:pt x="506233" y="74782"/>
                  <a:pt x="528691" y="61988"/>
                </a:cubicBezTo>
                <a:cubicBezTo>
                  <a:pt x="537753" y="56673"/>
                  <a:pt x="545239" y="48800"/>
                  <a:pt x="554104" y="43092"/>
                </a:cubicBezTo>
                <a:cubicBezTo>
                  <a:pt x="567302" y="34825"/>
                  <a:pt x="580501" y="26361"/>
                  <a:pt x="594685" y="19865"/>
                </a:cubicBezTo>
                <a:cubicBezTo>
                  <a:pt x="613991" y="11204"/>
                  <a:pt x="634478" y="6284"/>
                  <a:pt x="655557" y="2544"/>
                </a:cubicBezTo>
                <a:cubicBezTo>
                  <a:pt x="681758" y="-2180"/>
                  <a:pt x="707367" y="379"/>
                  <a:pt x="732583" y="4512"/>
                </a:cubicBezTo>
                <a:cubicBezTo>
                  <a:pt x="757405" y="8449"/>
                  <a:pt x="782226" y="15535"/>
                  <a:pt x="803305" y="30691"/>
                </a:cubicBezTo>
                <a:cubicBezTo>
                  <a:pt x="807048" y="33250"/>
                  <a:pt x="810200" y="36793"/>
                  <a:pt x="813352" y="39942"/>
                </a:cubicBezTo>
                <a:cubicBezTo>
                  <a:pt x="835415" y="62775"/>
                  <a:pt x="854130" y="87773"/>
                  <a:pt x="864768" y="118283"/>
                </a:cubicBezTo>
                <a:cubicBezTo>
                  <a:pt x="867132" y="124975"/>
                  <a:pt x="870875" y="131077"/>
                  <a:pt x="874618" y="138950"/>
                </a:cubicBezTo>
                <a:cubicBezTo>
                  <a:pt x="889787" y="136982"/>
                  <a:pt x="904167" y="140525"/>
                  <a:pt x="918154" y="147611"/>
                </a:cubicBezTo>
                <a:cubicBezTo>
                  <a:pt x="931747" y="154500"/>
                  <a:pt x="938248" y="165720"/>
                  <a:pt x="942385" y="179301"/>
                </a:cubicBezTo>
                <a:cubicBezTo>
                  <a:pt x="947704" y="195639"/>
                  <a:pt x="937263" y="213747"/>
                  <a:pt x="921109" y="216700"/>
                </a:cubicBezTo>
                <a:cubicBezTo>
                  <a:pt x="909683" y="218865"/>
                  <a:pt x="898257" y="220440"/>
                  <a:pt x="885256" y="222408"/>
                </a:cubicBezTo>
                <a:cubicBezTo>
                  <a:pt x="883877" y="231463"/>
                  <a:pt x="882695" y="242485"/>
                  <a:pt x="880134" y="253114"/>
                </a:cubicBezTo>
                <a:cubicBezTo>
                  <a:pt x="872845" y="284214"/>
                  <a:pt x="865359" y="315314"/>
                  <a:pt x="856888" y="346217"/>
                </a:cubicBezTo>
                <a:cubicBezTo>
                  <a:pt x="850190" y="370625"/>
                  <a:pt x="841719" y="394639"/>
                  <a:pt x="834036" y="418849"/>
                </a:cubicBezTo>
                <a:cubicBezTo>
                  <a:pt x="823596" y="450737"/>
                  <a:pt x="810200" y="481640"/>
                  <a:pt x="792076" y="509787"/>
                </a:cubicBezTo>
                <a:cubicBezTo>
                  <a:pt x="776119" y="534785"/>
                  <a:pt x="758390" y="559586"/>
                  <a:pt x="734947" y="578482"/>
                </a:cubicBezTo>
                <a:cubicBezTo>
                  <a:pt x="703033" y="604465"/>
                  <a:pt x="670135" y="629069"/>
                  <a:pt x="637236" y="653280"/>
                </a:cubicBezTo>
                <a:cubicBezTo>
                  <a:pt x="627977" y="660169"/>
                  <a:pt x="616552" y="664106"/>
                  <a:pt x="606111" y="669420"/>
                </a:cubicBezTo>
                <a:cubicBezTo>
                  <a:pt x="603550" y="670798"/>
                  <a:pt x="600989" y="672373"/>
                  <a:pt x="599019" y="673554"/>
                </a:cubicBezTo>
                <a:cubicBezTo>
                  <a:pt x="615961" y="704457"/>
                  <a:pt x="632902" y="734572"/>
                  <a:pt x="649056" y="765082"/>
                </a:cubicBezTo>
                <a:cubicBezTo>
                  <a:pt x="652208" y="771184"/>
                  <a:pt x="655951" y="774333"/>
                  <a:pt x="662452" y="775711"/>
                </a:cubicBezTo>
                <a:cubicBezTo>
                  <a:pt x="691805" y="781813"/>
                  <a:pt x="721157" y="788112"/>
                  <a:pt x="750313" y="794607"/>
                </a:cubicBezTo>
                <a:cubicBezTo>
                  <a:pt x="755238" y="795591"/>
                  <a:pt x="760753" y="796969"/>
                  <a:pt x="764299" y="799922"/>
                </a:cubicBezTo>
                <a:cubicBezTo>
                  <a:pt x="767057" y="802284"/>
                  <a:pt x="767451" y="807598"/>
                  <a:pt x="769027" y="811535"/>
                </a:cubicBezTo>
                <a:cubicBezTo>
                  <a:pt x="765481" y="812913"/>
                  <a:pt x="761541" y="815865"/>
                  <a:pt x="758390" y="815275"/>
                </a:cubicBezTo>
                <a:cubicBezTo>
                  <a:pt x="730022" y="809960"/>
                  <a:pt x="700669" y="809567"/>
                  <a:pt x="673287" y="798347"/>
                </a:cubicBezTo>
                <a:cubicBezTo>
                  <a:pt x="669741" y="796969"/>
                  <a:pt x="665801" y="796379"/>
                  <a:pt x="659300" y="794804"/>
                </a:cubicBezTo>
                <a:cubicBezTo>
                  <a:pt x="662649" y="798937"/>
                  <a:pt x="663831" y="801103"/>
                  <a:pt x="665604" y="802480"/>
                </a:cubicBezTo>
                <a:cubicBezTo>
                  <a:pt x="683137" y="816259"/>
                  <a:pt x="701063" y="829840"/>
                  <a:pt x="718399" y="843816"/>
                </a:cubicBezTo>
                <a:cubicBezTo>
                  <a:pt x="722930" y="847556"/>
                  <a:pt x="726870" y="852673"/>
                  <a:pt x="729037" y="857988"/>
                </a:cubicBezTo>
                <a:cubicBezTo>
                  <a:pt x="731992" y="865468"/>
                  <a:pt x="726673" y="870585"/>
                  <a:pt x="719384" y="867436"/>
                </a:cubicBezTo>
                <a:cubicBezTo>
                  <a:pt x="711504" y="863893"/>
                  <a:pt x="704018" y="859366"/>
                  <a:pt x="697517" y="853854"/>
                </a:cubicBezTo>
                <a:cubicBezTo>
                  <a:pt x="684910" y="842832"/>
                  <a:pt x="672893" y="831022"/>
                  <a:pt x="660876" y="819408"/>
                </a:cubicBezTo>
                <a:cubicBezTo>
                  <a:pt x="659103" y="817834"/>
                  <a:pt x="657330" y="816259"/>
                  <a:pt x="653193" y="812716"/>
                </a:cubicBezTo>
                <a:cubicBezTo>
                  <a:pt x="650435" y="830431"/>
                  <a:pt x="648268" y="845784"/>
                  <a:pt x="645904" y="861137"/>
                </a:cubicBezTo>
                <a:cubicBezTo>
                  <a:pt x="645313" y="865664"/>
                  <a:pt x="645510" y="870585"/>
                  <a:pt x="643934" y="874719"/>
                </a:cubicBezTo>
                <a:cubicBezTo>
                  <a:pt x="642555" y="878656"/>
                  <a:pt x="639403" y="883970"/>
                  <a:pt x="636448" y="884561"/>
                </a:cubicBezTo>
                <a:cubicBezTo>
                  <a:pt x="633099" y="885151"/>
                  <a:pt x="627189" y="881805"/>
                  <a:pt x="625613" y="878459"/>
                </a:cubicBezTo>
                <a:cubicBezTo>
                  <a:pt x="623053" y="873341"/>
                  <a:pt x="621477" y="866845"/>
                  <a:pt x="622068" y="861137"/>
                </a:cubicBezTo>
                <a:cubicBezTo>
                  <a:pt x="624038" y="838895"/>
                  <a:pt x="626598" y="816653"/>
                  <a:pt x="629947" y="794607"/>
                </a:cubicBezTo>
                <a:cubicBezTo>
                  <a:pt x="631129" y="786734"/>
                  <a:pt x="630341" y="780238"/>
                  <a:pt x="626402" y="772955"/>
                </a:cubicBezTo>
                <a:cubicBezTo>
                  <a:pt x="611233" y="744217"/>
                  <a:pt x="597049" y="715086"/>
                  <a:pt x="582274" y="685954"/>
                </a:cubicBezTo>
                <a:cubicBezTo>
                  <a:pt x="581092" y="683789"/>
                  <a:pt x="579319" y="682018"/>
                  <a:pt x="578334" y="680443"/>
                </a:cubicBezTo>
                <a:cubicBezTo>
                  <a:pt x="558438" y="685561"/>
                  <a:pt x="539526" y="690875"/>
                  <a:pt x="520220" y="695205"/>
                </a:cubicBezTo>
                <a:cubicBezTo>
                  <a:pt x="487913" y="702685"/>
                  <a:pt x="455211" y="706425"/>
                  <a:pt x="421918" y="706031"/>
                </a:cubicBezTo>
                <a:cubicBezTo>
                  <a:pt x="405174" y="705835"/>
                  <a:pt x="388429" y="707016"/>
                  <a:pt x="371881" y="702292"/>
                </a:cubicBezTo>
                <a:cubicBezTo>
                  <a:pt x="367941" y="701111"/>
                  <a:pt x="363016" y="702685"/>
                  <a:pt x="359470" y="702882"/>
                </a:cubicBezTo>
                <a:cubicBezTo>
                  <a:pt x="354152" y="739887"/>
                  <a:pt x="358682" y="774924"/>
                  <a:pt x="365971" y="809763"/>
                </a:cubicBezTo>
                <a:cubicBezTo>
                  <a:pt x="367350" y="816259"/>
                  <a:pt x="370108" y="819211"/>
                  <a:pt x="376018" y="821377"/>
                </a:cubicBezTo>
                <a:cubicBezTo>
                  <a:pt x="397294" y="829447"/>
                  <a:pt x="418570" y="838108"/>
                  <a:pt x="439648" y="846571"/>
                </a:cubicBezTo>
                <a:cubicBezTo>
                  <a:pt x="449498" y="850508"/>
                  <a:pt x="459545" y="854248"/>
                  <a:pt x="469395" y="858578"/>
                </a:cubicBezTo>
                <a:cubicBezTo>
                  <a:pt x="472547" y="859956"/>
                  <a:pt x="476290" y="861925"/>
                  <a:pt x="477866" y="864680"/>
                </a:cubicBezTo>
                <a:cubicBezTo>
                  <a:pt x="479639" y="867830"/>
                  <a:pt x="481018" y="872947"/>
                  <a:pt x="479639" y="875506"/>
                </a:cubicBezTo>
                <a:cubicBezTo>
                  <a:pt x="478260" y="877868"/>
                  <a:pt x="472547" y="879443"/>
                  <a:pt x="469395" y="878656"/>
                </a:cubicBezTo>
                <a:cubicBezTo>
                  <a:pt x="456196" y="875113"/>
                  <a:pt x="442997" y="870979"/>
                  <a:pt x="429995" y="866649"/>
                </a:cubicBezTo>
                <a:cubicBezTo>
                  <a:pt x="414827" y="861334"/>
                  <a:pt x="399855" y="855626"/>
                  <a:pt x="384883" y="850115"/>
                </a:cubicBezTo>
                <a:cubicBezTo>
                  <a:pt x="384292" y="851295"/>
                  <a:pt x="383701" y="851886"/>
                  <a:pt x="383110" y="852477"/>
                </a:cubicBezTo>
                <a:close/>
                <a:moveTo>
                  <a:pt x="23787" y="386962"/>
                </a:moveTo>
                <a:cubicBezTo>
                  <a:pt x="24378" y="434596"/>
                  <a:pt x="34228" y="475144"/>
                  <a:pt x="56883" y="511755"/>
                </a:cubicBezTo>
                <a:cubicBezTo>
                  <a:pt x="63975" y="523172"/>
                  <a:pt x="72249" y="534785"/>
                  <a:pt x="82296" y="543446"/>
                </a:cubicBezTo>
                <a:cubicBezTo>
                  <a:pt x="98646" y="557618"/>
                  <a:pt x="117164" y="569231"/>
                  <a:pt x="134303" y="582222"/>
                </a:cubicBezTo>
                <a:cubicBezTo>
                  <a:pt x="138243" y="585175"/>
                  <a:pt x="141592" y="589308"/>
                  <a:pt x="144744" y="593245"/>
                </a:cubicBezTo>
                <a:cubicBezTo>
                  <a:pt x="157548" y="610567"/>
                  <a:pt x="175278" y="621392"/>
                  <a:pt x="193993" y="630447"/>
                </a:cubicBezTo>
                <a:cubicBezTo>
                  <a:pt x="219209" y="642651"/>
                  <a:pt x="246000" y="650524"/>
                  <a:pt x="273777" y="655051"/>
                </a:cubicBezTo>
                <a:cubicBezTo>
                  <a:pt x="315146" y="661940"/>
                  <a:pt x="354939" y="677884"/>
                  <a:pt x="397688" y="677294"/>
                </a:cubicBezTo>
                <a:cubicBezTo>
                  <a:pt x="415812" y="677097"/>
                  <a:pt x="434132" y="676506"/>
                  <a:pt x="452256" y="674735"/>
                </a:cubicBezTo>
                <a:cubicBezTo>
                  <a:pt x="488307" y="671388"/>
                  <a:pt x="523175" y="661547"/>
                  <a:pt x="557453" y="650524"/>
                </a:cubicBezTo>
                <a:cubicBezTo>
                  <a:pt x="573606" y="645209"/>
                  <a:pt x="589760" y="638517"/>
                  <a:pt x="604732" y="630250"/>
                </a:cubicBezTo>
                <a:cubicBezTo>
                  <a:pt x="646889" y="606630"/>
                  <a:pt x="686092" y="578679"/>
                  <a:pt x="721157" y="545414"/>
                </a:cubicBezTo>
                <a:cubicBezTo>
                  <a:pt x="732780" y="534195"/>
                  <a:pt x="745191" y="522975"/>
                  <a:pt x="754056" y="509787"/>
                </a:cubicBezTo>
                <a:cubicBezTo>
                  <a:pt x="777104" y="475341"/>
                  <a:pt x="798183" y="439517"/>
                  <a:pt x="812564" y="400150"/>
                </a:cubicBezTo>
                <a:cubicBezTo>
                  <a:pt x="820247" y="379089"/>
                  <a:pt x="829505" y="358618"/>
                  <a:pt x="835809" y="337360"/>
                </a:cubicBezTo>
                <a:cubicBezTo>
                  <a:pt x="843295" y="312165"/>
                  <a:pt x="848614" y="286183"/>
                  <a:pt x="854918" y="260397"/>
                </a:cubicBezTo>
                <a:cubicBezTo>
                  <a:pt x="861222" y="234415"/>
                  <a:pt x="863980" y="208433"/>
                  <a:pt x="858661" y="181860"/>
                </a:cubicBezTo>
                <a:cubicBezTo>
                  <a:pt x="852554" y="151745"/>
                  <a:pt x="841128" y="123794"/>
                  <a:pt x="826945" y="96434"/>
                </a:cubicBezTo>
                <a:cubicBezTo>
                  <a:pt x="816898" y="76947"/>
                  <a:pt x="801729" y="62972"/>
                  <a:pt x="783408" y="53130"/>
                </a:cubicBezTo>
                <a:cubicBezTo>
                  <a:pt x="759571" y="40139"/>
                  <a:pt x="732780" y="34825"/>
                  <a:pt x="705988" y="32266"/>
                </a:cubicBezTo>
                <a:cubicBezTo>
                  <a:pt x="683728" y="30101"/>
                  <a:pt x="661270" y="30888"/>
                  <a:pt x="639403" y="36793"/>
                </a:cubicBezTo>
                <a:cubicBezTo>
                  <a:pt x="622462" y="41517"/>
                  <a:pt x="604929" y="46241"/>
                  <a:pt x="589366" y="54311"/>
                </a:cubicBezTo>
                <a:cubicBezTo>
                  <a:pt x="565135" y="67302"/>
                  <a:pt x="543269" y="83640"/>
                  <a:pt x="523372" y="102733"/>
                </a:cubicBezTo>
                <a:cubicBezTo>
                  <a:pt x="503672" y="121629"/>
                  <a:pt x="481609" y="137966"/>
                  <a:pt x="462697" y="157453"/>
                </a:cubicBezTo>
                <a:cubicBezTo>
                  <a:pt x="445361" y="175168"/>
                  <a:pt x="429010" y="193670"/>
                  <a:pt x="409311" y="208827"/>
                </a:cubicBezTo>
                <a:cubicBezTo>
                  <a:pt x="381140" y="230675"/>
                  <a:pt x="352773" y="251737"/>
                  <a:pt x="319677" y="265712"/>
                </a:cubicBezTo>
                <a:cubicBezTo>
                  <a:pt x="315934" y="267287"/>
                  <a:pt x="312191" y="269058"/>
                  <a:pt x="308842" y="271026"/>
                </a:cubicBezTo>
                <a:cubicBezTo>
                  <a:pt x="282642" y="286380"/>
                  <a:pt x="254077" y="295631"/>
                  <a:pt x="224133" y="299174"/>
                </a:cubicBezTo>
                <a:cubicBezTo>
                  <a:pt x="202464" y="301733"/>
                  <a:pt x="180794" y="302126"/>
                  <a:pt x="158927" y="296615"/>
                </a:cubicBezTo>
                <a:cubicBezTo>
                  <a:pt x="137455" y="291104"/>
                  <a:pt x="115391" y="286970"/>
                  <a:pt x="92736" y="287757"/>
                </a:cubicBezTo>
                <a:cubicBezTo>
                  <a:pt x="72249" y="288348"/>
                  <a:pt x="56686" y="297009"/>
                  <a:pt x="44866" y="313346"/>
                </a:cubicBezTo>
                <a:cubicBezTo>
                  <a:pt x="28121" y="336769"/>
                  <a:pt x="24575" y="363736"/>
                  <a:pt x="23787" y="386962"/>
                </a:cubicBezTo>
                <a:close/>
                <a:moveTo>
                  <a:pt x="884665" y="196229"/>
                </a:moveTo>
                <a:cubicBezTo>
                  <a:pt x="896090" y="195836"/>
                  <a:pt x="904561" y="193473"/>
                  <a:pt x="911259" y="186584"/>
                </a:cubicBezTo>
                <a:cubicBezTo>
                  <a:pt x="916775" y="180876"/>
                  <a:pt x="916381" y="174774"/>
                  <a:pt x="909486" y="171822"/>
                </a:cubicBezTo>
                <a:cubicBezTo>
                  <a:pt x="901015" y="168279"/>
                  <a:pt x="891757" y="166310"/>
                  <a:pt x="880528" y="163161"/>
                </a:cubicBezTo>
                <a:cubicBezTo>
                  <a:pt x="882301" y="175365"/>
                  <a:pt x="883483" y="185206"/>
                  <a:pt x="884665" y="196229"/>
                </a:cubicBezTo>
                <a:close/>
                <a:moveTo>
                  <a:pt x="308251" y="473176"/>
                </a:moveTo>
                <a:cubicBezTo>
                  <a:pt x="322238" y="467468"/>
                  <a:pt x="337407" y="464121"/>
                  <a:pt x="351985" y="459594"/>
                </a:cubicBezTo>
                <a:cubicBezTo>
                  <a:pt x="356515" y="458216"/>
                  <a:pt x="361243" y="455854"/>
                  <a:pt x="360258" y="450343"/>
                </a:cubicBezTo>
                <a:cubicBezTo>
                  <a:pt x="359470" y="446209"/>
                  <a:pt x="357303" y="441289"/>
                  <a:pt x="353955" y="439123"/>
                </a:cubicBezTo>
                <a:cubicBezTo>
                  <a:pt x="350015" y="436565"/>
                  <a:pt x="344302" y="435580"/>
                  <a:pt x="339574" y="435974"/>
                </a:cubicBezTo>
                <a:cubicBezTo>
                  <a:pt x="332088" y="436565"/>
                  <a:pt x="324602" y="438730"/>
                  <a:pt x="317313" y="440501"/>
                </a:cubicBezTo>
                <a:cubicBezTo>
                  <a:pt x="286582" y="447784"/>
                  <a:pt x="260381" y="436565"/>
                  <a:pt x="235953" y="419440"/>
                </a:cubicBezTo>
                <a:cubicBezTo>
                  <a:pt x="232604" y="417078"/>
                  <a:pt x="231028" y="412354"/>
                  <a:pt x="228861" y="409204"/>
                </a:cubicBezTo>
                <a:cubicBezTo>
                  <a:pt x="232998" y="401331"/>
                  <a:pt x="238711" y="398379"/>
                  <a:pt x="245606" y="397788"/>
                </a:cubicBezTo>
                <a:cubicBezTo>
                  <a:pt x="257229" y="396607"/>
                  <a:pt x="268852" y="395229"/>
                  <a:pt x="280475" y="394639"/>
                </a:cubicBezTo>
                <a:cubicBezTo>
                  <a:pt x="314358" y="393064"/>
                  <a:pt x="347257" y="387356"/>
                  <a:pt x="377988" y="372593"/>
                </a:cubicBezTo>
                <a:cubicBezTo>
                  <a:pt x="394733" y="364523"/>
                  <a:pt x="410493" y="354484"/>
                  <a:pt x="426055" y="344446"/>
                </a:cubicBezTo>
                <a:cubicBezTo>
                  <a:pt x="434329" y="338934"/>
                  <a:pt x="441815" y="331848"/>
                  <a:pt x="448710" y="324565"/>
                </a:cubicBezTo>
                <a:cubicBezTo>
                  <a:pt x="454226" y="318660"/>
                  <a:pt x="453635" y="309606"/>
                  <a:pt x="448710" y="305276"/>
                </a:cubicBezTo>
                <a:cubicBezTo>
                  <a:pt x="443785" y="300748"/>
                  <a:pt x="438860" y="301339"/>
                  <a:pt x="431177" y="307047"/>
                </a:cubicBezTo>
                <a:cubicBezTo>
                  <a:pt x="420737" y="314921"/>
                  <a:pt x="410493" y="323384"/>
                  <a:pt x="399461" y="330274"/>
                </a:cubicBezTo>
                <a:cubicBezTo>
                  <a:pt x="388823" y="336769"/>
                  <a:pt x="377791" y="342281"/>
                  <a:pt x="365774" y="346414"/>
                </a:cubicBezTo>
                <a:cubicBezTo>
                  <a:pt x="332679" y="357634"/>
                  <a:pt x="299583" y="368263"/>
                  <a:pt x="263927" y="368853"/>
                </a:cubicBezTo>
                <a:cubicBezTo>
                  <a:pt x="251910" y="369050"/>
                  <a:pt x="239696" y="371215"/>
                  <a:pt x="228270" y="375152"/>
                </a:cubicBezTo>
                <a:cubicBezTo>
                  <a:pt x="202661" y="384010"/>
                  <a:pt x="197342" y="408023"/>
                  <a:pt x="215663" y="427904"/>
                </a:cubicBezTo>
                <a:cubicBezTo>
                  <a:pt x="226103" y="439123"/>
                  <a:pt x="237529" y="449162"/>
                  <a:pt x="251713" y="455657"/>
                </a:cubicBezTo>
                <a:cubicBezTo>
                  <a:pt x="255259" y="457232"/>
                  <a:pt x="258411" y="459594"/>
                  <a:pt x="263139" y="462547"/>
                </a:cubicBezTo>
                <a:cubicBezTo>
                  <a:pt x="258805" y="466483"/>
                  <a:pt x="255850" y="469633"/>
                  <a:pt x="252304" y="472388"/>
                </a:cubicBezTo>
                <a:cubicBezTo>
                  <a:pt x="235756" y="485380"/>
                  <a:pt x="233589" y="503488"/>
                  <a:pt x="246591" y="519629"/>
                </a:cubicBezTo>
                <a:cubicBezTo>
                  <a:pt x="254471" y="529471"/>
                  <a:pt x="264518" y="536557"/>
                  <a:pt x="277126" y="538328"/>
                </a:cubicBezTo>
                <a:cubicBezTo>
                  <a:pt x="289142" y="539903"/>
                  <a:pt x="301356" y="540296"/>
                  <a:pt x="313570" y="540296"/>
                </a:cubicBezTo>
                <a:cubicBezTo>
                  <a:pt x="324996" y="540100"/>
                  <a:pt x="336619" y="538525"/>
                  <a:pt x="348242" y="537541"/>
                </a:cubicBezTo>
                <a:cubicBezTo>
                  <a:pt x="345484" y="562145"/>
                  <a:pt x="354152" y="578286"/>
                  <a:pt x="374442" y="583600"/>
                </a:cubicBezTo>
                <a:cubicBezTo>
                  <a:pt x="383504" y="585962"/>
                  <a:pt x="393551" y="585765"/>
                  <a:pt x="403007" y="585175"/>
                </a:cubicBezTo>
                <a:cubicBezTo>
                  <a:pt x="413645" y="584584"/>
                  <a:pt x="424085" y="582419"/>
                  <a:pt x="434526" y="580254"/>
                </a:cubicBezTo>
                <a:cubicBezTo>
                  <a:pt x="446937" y="577892"/>
                  <a:pt x="459742" y="576317"/>
                  <a:pt x="471562" y="571987"/>
                </a:cubicBezTo>
                <a:cubicBezTo>
                  <a:pt x="502096" y="560767"/>
                  <a:pt x="524160" y="538131"/>
                  <a:pt x="544845" y="514117"/>
                </a:cubicBezTo>
                <a:cubicBezTo>
                  <a:pt x="545436" y="513330"/>
                  <a:pt x="546421" y="512346"/>
                  <a:pt x="546421" y="511559"/>
                </a:cubicBezTo>
                <a:cubicBezTo>
                  <a:pt x="546224" y="508803"/>
                  <a:pt x="546618" y="505063"/>
                  <a:pt x="545042" y="503488"/>
                </a:cubicBezTo>
                <a:cubicBezTo>
                  <a:pt x="543466" y="501914"/>
                  <a:pt x="539132" y="500930"/>
                  <a:pt x="536965" y="501914"/>
                </a:cubicBezTo>
                <a:cubicBezTo>
                  <a:pt x="533419" y="503488"/>
                  <a:pt x="530661" y="506835"/>
                  <a:pt x="527706" y="509590"/>
                </a:cubicBezTo>
                <a:cubicBezTo>
                  <a:pt x="507415" y="527699"/>
                  <a:pt x="485943" y="544430"/>
                  <a:pt x="458757" y="549548"/>
                </a:cubicBezTo>
                <a:cubicBezTo>
                  <a:pt x="433344" y="554272"/>
                  <a:pt x="407538" y="556634"/>
                  <a:pt x="381928" y="559783"/>
                </a:cubicBezTo>
                <a:cubicBezTo>
                  <a:pt x="379367" y="560177"/>
                  <a:pt x="376609" y="558208"/>
                  <a:pt x="371881" y="557027"/>
                </a:cubicBezTo>
                <a:cubicBezTo>
                  <a:pt x="375821" y="551319"/>
                  <a:pt x="378382" y="546595"/>
                  <a:pt x="382125" y="542658"/>
                </a:cubicBezTo>
                <a:cubicBezTo>
                  <a:pt x="388626" y="535572"/>
                  <a:pt x="395718" y="529077"/>
                  <a:pt x="402613" y="522385"/>
                </a:cubicBezTo>
                <a:cubicBezTo>
                  <a:pt x="409902" y="515298"/>
                  <a:pt x="411084" y="509197"/>
                  <a:pt x="406750" y="502307"/>
                </a:cubicBezTo>
                <a:cubicBezTo>
                  <a:pt x="402416" y="495615"/>
                  <a:pt x="393945" y="493450"/>
                  <a:pt x="385277" y="496599"/>
                </a:cubicBezTo>
                <a:cubicBezTo>
                  <a:pt x="376806" y="499748"/>
                  <a:pt x="368138" y="503095"/>
                  <a:pt x="359470" y="505260"/>
                </a:cubicBezTo>
                <a:cubicBezTo>
                  <a:pt x="334846" y="511559"/>
                  <a:pt x="310024" y="516479"/>
                  <a:pt x="284415" y="514314"/>
                </a:cubicBezTo>
                <a:cubicBezTo>
                  <a:pt x="276141" y="513724"/>
                  <a:pt x="268064" y="512936"/>
                  <a:pt x="262548" y="502898"/>
                </a:cubicBezTo>
                <a:cubicBezTo>
                  <a:pt x="275353" y="488529"/>
                  <a:pt x="291506" y="480065"/>
                  <a:pt x="308251" y="473176"/>
                </a:cubicBezTo>
                <a:close/>
                <a:moveTo>
                  <a:pt x="704609" y="195639"/>
                </a:moveTo>
                <a:cubicBezTo>
                  <a:pt x="712883" y="185010"/>
                  <a:pt x="713671" y="156272"/>
                  <a:pt x="699487" y="145446"/>
                </a:cubicBezTo>
                <a:cubicBezTo>
                  <a:pt x="688850" y="137179"/>
                  <a:pt x="677227" y="131864"/>
                  <a:pt x="663240" y="132061"/>
                </a:cubicBezTo>
                <a:cubicBezTo>
                  <a:pt x="646692" y="132258"/>
                  <a:pt x="634675" y="144658"/>
                  <a:pt x="636054" y="160996"/>
                </a:cubicBezTo>
                <a:cubicBezTo>
                  <a:pt x="638615" y="188356"/>
                  <a:pt x="653587" y="201937"/>
                  <a:pt x="679394" y="202725"/>
                </a:cubicBezTo>
                <a:cubicBezTo>
                  <a:pt x="690623" y="203512"/>
                  <a:pt x="699290" y="202331"/>
                  <a:pt x="704609" y="195639"/>
                </a:cubicBezTo>
                <a:close/>
              </a:path>
            </a:pathLst>
          </a:custGeom>
          <a:solidFill>
            <a:srgbClr val="BDDE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13"/>
          <p:cNvGrpSpPr/>
          <p:nvPr/>
        </p:nvGrpSpPr>
        <p:grpSpPr>
          <a:xfrm>
            <a:off x="4342070" y="3096559"/>
            <a:ext cx="9225240" cy="3646078"/>
            <a:chOff x="-99523" y="0"/>
            <a:chExt cx="12300321" cy="4861437"/>
          </a:xfrm>
        </p:grpSpPr>
        <p:sp>
          <p:nvSpPr>
            <p:cNvPr id="208" name="Google Shape;208;p13"/>
            <p:cNvSpPr txBox="1"/>
            <p:nvPr/>
          </p:nvSpPr>
          <p:spPr>
            <a:xfrm>
              <a:off x="2758910" y="0"/>
              <a:ext cx="7130999" cy="2092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499" dirty="0">
                  <a:solidFill>
                    <a:schemeClr val="accent2"/>
                  </a:solidFill>
                  <a:latin typeface="Luckiest Guy"/>
                  <a:ea typeface="Luckiest Guy"/>
                  <a:cs typeface="Luckiest Guy"/>
                  <a:sym typeface="Luckiest Guy"/>
                </a:rPr>
                <a:t>Bab 3 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209" name="Google Shape;209;p13"/>
            <p:cNvSpPr txBox="1"/>
            <p:nvPr/>
          </p:nvSpPr>
          <p:spPr>
            <a:xfrm>
              <a:off x="-99523" y="2768728"/>
              <a:ext cx="12300321" cy="2092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499" dirty="0" err="1">
                  <a:solidFill>
                    <a:schemeClr val="accent2"/>
                  </a:solidFill>
                  <a:latin typeface="Luckiest Guy"/>
                  <a:ea typeface="Luckiest Guy"/>
                  <a:cs typeface="Luckiest Guy"/>
                  <a:sym typeface="Luckiest Guy"/>
                </a:rPr>
                <a:t>Relasi</a:t>
              </a:r>
              <a:r>
                <a:rPr lang="en-US" sz="8499" dirty="0">
                  <a:solidFill>
                    <a:schemeClr val="accent2"/>
                  </a:solidFill>
                  <a:latin typeface="Luckiest Guy"/>
                  <a:ea typeface="Luckiest Guy"/>
                  <a:cs typeface="Luckiest Guy"/>
                  <a:sym typeface="Luckiest Guy"/>
                </a:rPr>
                <a:t> dan </a:t>
              </a:r>
              <a:r>
                <a:rPr lang="en-US" sz="8499" dirty="0" err="1">
                  <a:solidFill>
                    <a:schemeClr val="accent2"/>
                  </a:solidFill>
                  <a:latin typeface="Luckiest Guy"/>
                  <a:ea typeface="Luckiest Guy"/>
                  <a:cs typeface="Luckiest Guy"/>
                  <a:sym typeface="Luckiest Guy"/>
                </a:rPr>
                <a:t>fungsi</a:t>
              </a:r>
              <a:r>
                <a:rPr lang="en-US" sz="8499" dirty="0">
                  <a:solidFill>
                    <a:schemeClr val="accent2"/>
                  </a:solidFill>
                  <a:latin typeface="Luckiest Guy"/>
                  <a:ea typeface="Luckiest Guy"/>
                  <a:cs typeface="Luckiest Guy"/>
                  <a:sym typeface="Luckiest Guy"/>
                </a:rPr>
                <a:t> </a:t>
              </a:r>
              <a:endParaRPr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0" name="Google Shape;210;p13"/>
          <p:cNvGrpSpPr/>
          <p:nvPr/>
        </p:nvGrpSpPr>
        <p:grpSpPr>
          <a:xfrm rot="-3670912">
            <a:off x="2690995" y="7115948"/>
            <a:ext cx="971870" cy="1720544"/>
            <a:chOff x="2690995" y="7115948"/>
            <a:chExt cx="971870" cy="1720544"/>
          </a:xfrm>
        </p:grpSpPr>
        <p:grpSp>
          <p:nvGrpSpPr>
            <p:cNvPr id="211" name="Google Shape;211;p13"/>
            <p:cNvGrpSpPr/>
            <p:nvPr/>
          </p:nvGrpSpPr>
          <p:grpSpPr>
            <a:xfrm>
              <a:off x="2690995" y="7115948"/>
              <a:ext cx="971870" cy="1720544"/>
              <a:chOff x="2690995" y="7115948"/>
              <a:chExt cx="971870" cy="1720544"/>
            </a:xfrm>
          </p:grpSpPr>
          <p:sp>
            <p:nvSpPr>
              <p:cNvPr id="212" name="Google Shape;212;p13"/>
              <p:cNvSpPr/>
              <p:nvPr/>
            </p:nvSpPr>
            <p:spPr>
              <a:xfrm>
                <a:off x="2780440" y="8039410"/>
                <a:ext cx="365354" cy="797082"/>
              </a:xfrm>
              <a:custGeom>
                <a:avLst/>
                <a:gdLst/>
                <a:ahLst/>
                <a:cxnLst/>
                <a:rect l="l" t="t" r="r" b="b"/>
                <a:pathLst>
                  <a:path w="365354" h="797082" extrusionOk="0">
                    <a:moveTo>
                      <a:pt x="335633" y="213025"/>
                    </a:moveTo>
                    <a:cubicBezTo>
                      <a:pt x="240582" y="411387"/>
                      <a:pt x="144049" y="591352"/>
                      <a:pt x="29462" y="789122"/>
                    </a:cubicBezTo>
                    <a:cubicBezTo>
                      <a:pt x="20981" y="803764"/>
                      <a:pt x="-3644" y="796902"/>
                      <a:pt x="457" y="779156"/>
                    </a:cubicBezTo>
                    <a:cubicBezTo>
                      <a:pt x="109125" y="309283"/>
                      <a:pt x="176550" y="-5525"/>
                      <a:pt x="205592" y="73"/>
                    </a:cubicBezTo>
                    <a:cubicBezTo>
                      <a:pt x="268878" y="12296"/>
                      <a:pt x="348604" y="34340"/>
                      <a:pt x="363641" y="107817"/>
                    </a:cubicBezTo>
                    <a:cubicBezTo>
                      <a:pt x="371369" y="145631"/>
                      <a:pt x="351354" y="180108"/>
                      <a:pt x="335633" y="213025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2924372" y="8038844"/>
                <a:ext cx="219419" cy="320017"/>
              </a:xfrm>
              <a:custGeom>
                <a:avLst/>
                <a:gdLst/>
                <a:ahLst/>
                <a:cxnLst/>
                <a:rect l="l" t="t" r="r" b="b"/>
                <a:pathLst>
                  <a:path w="219419" h="320017" extrusionOk="0">
                    <a:moveTo>
                      <a:pt x="139708" y="320018"/>
                    </a:moveTo>
                    <a:cubicBezTo>
                      <a:pt x="15477" y="191259"/>
                      <a:pt x="22139" y="198479"/>
                      <a:pt x="0" y="174553"/>
                    </a:cubicBezTo>
                    <a:cubicBezTo>
                      <a:pt x="45458" y="-888"/>
                      <a:pt x="45341" y="-2505"/>
                      <a:pt x="61660" y="640"/>
                    </a:cubicBezTo>
                    <a:cubicBezTo>
                      <a:pt x="302651" y="47184"/>
                      <a:pt x="215277" y="168169"/>
                      <a:pt x="139708" y="320018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2690995" y="7115948"/>
                <a:ext cx="971870" cy="1147253"/>
              </a:xfrm>
              <a:custGeom>
                <a:avLst/>
                <a:gdLst/>
                <a:ahLst/>
                <a:cxnLst/>
                <a:rect l="l" t="t" r="r" b="b"/>
                <a:pathLst>
                  <a:path w="971870" h="1147253" extrusionOk="0">
                    <a:moveTo>
                      <a:pt x="602852" y="3100"/>
                    </a:moveTo>
                    <a:cubicBezTo>
                      <a:pt x="315302" y="-23101"/>
                      <a:pt x="536362" y="112623"/>
                      <a:pt x="305374" y="570205"/>
                    </a:cubicBezTo>
                    <a:cubicBezTo>
                      <a:pt x="197442" y="570205"/>
                      <a:pt x="62324" y="649012"/>
                      <a:pt x="9492" y="718925"/>
                    </a:cubicBezTo>
                    <a:cubicBezTo>
                      <a:pt x="-39631" y="783927"/>
                      <a:pt x="106784" y="1020622"/>
                      <a:pt x="335994" y="1108329"/>
                    </a:cubicBezTo>
                    <a:cubicBezTo>
                      <a:pt x="560460" y="1195254"/>
                      <a:pt x="831856" y="1120927"/>
                      <a:pt x="839034" y="1038251"/>
                    </a:cubicBezTo>
                    <a:cubicBezTo>
                      <a:pt x="846655" y="950452"/>
                      <a:pt x="798770" y="801528"/>
                      <a:pt x="718949" y="729407"/>
                    </a:cubicBezTo>
                    <a:cubicBezTo>
                      <a:pt x="855442" y="228756"/>
                      <a:pt x="1110298" y="283500"/>
                      <a:pt x="877750" y="108920"/>
                    </a:cubicBezTo>
                    <a:cubicBezTo>
                      <a:pt x="828803" y="72173"/>
                      <a:pt x="722796" y="14025"/>
                      <a:pt x="602852" y="3100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2992526" y="7722305"/>
                <a:ext cx="404732" cy="173518"/>
              </a:xfrm>
              <a:custGeom>
                <a:avLst/>
                <a:gdLst/>
                <a:ahLst/>
                <a:cxnLst/>
                <a:rect l="l" t="t" r="r" b="b"/>
                <a:pathLst>
                  <a:path w="404732" h="173518" extrusionOk="0">
                    <a:moveTo>
                      <a:pt x="396839" y="149866"/>
                    </a:moveTo>
                    <a:cubicBezTo>
                      <a:pt x="237736" y="140458"/>
                      <a:pt x="180943" y="139288"/>
                      <a:pt x="18550" y="2529"/>
                    </a:cubicBezTo>
                    <a:cubicBezTo>
                      <a:pt x="10000" y="-4673"/>
                      <a:pt x="-5384" y="4731"/>
                      <a:pt x="1904" y="15385"/>
                    </a:cubicBezTo>
                    <a:cubicBezTo>
                      <a:pt x="78972" y="128036"/>
                      <a:pt x="281430" y="197749"/>
                      <a:pt x="398984" y="165702"/>
                    </a:cubicBezTo>
                    <a:cubicBezTo>
                      <a:pt x="408012" y="163242"/>
                      <a:pt x="405729" y="150393"/>
                      <a:pt x="396839" y="149866"/>
                    </a:cubicBezTo>
                    <a:close/>
                  </a:path>
                </a:pathLst>
              </a:custGeom>
              <a:solidFill>
                <a:srgbClr val="5787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13"/>
            <p:cNvSpPr/>
            <p:nvPr/>
          </p:nvSpPr>
          <p:spPr>
            <a:xfrm>
              <a:off x="3159777" y="7144460"/>
              <a:ext cx="459221" cy="238022"/>
            </a:xfrm>
            <a:custGeom>
              <a:avLst/>
              <a:gdLst/>
              <a:ahLst/>
              <a:cxnLst/>
              <a:rect l="l" t="t" r="r" b="b"/>
              <a:pathLst>
                <a:path w="459221" h="238022" extrusionOk="0">
                  <a:moveTo>
                    <a:pt x="444883" y="154254"/>
                  </a:moveTo>
                  <a:cubicBezTo>
                    <a:pt x="440472" y="148146"/>
                    <a:pt x="428065" y="151618"/>
                    <a:pt x="431517" y="159894"/>
                  </a:cubicBezTo>
                  <a:cubicBezTo>
                    <a:pt x="501152" y="326928"/>
                    <a:pt x="-97870" y="79369"/>
                    <a:pt x="33199" y="16569"/>
                  </a:cubicBezTo>
                  <a:cubicBezTo>
                    <a:pt x="42116" y="12295"/>
                    <a:pt x="35836" y="-2859"/>
                    <a:pt x="26420" y="475"/>
                  </a:cubicBezTo>
                  <a:cubicBezTo>
                    <a:pt x="-25584" y="18882"/>
                    <a:pt x="10664" y="81069"/>
                    <a:pt x="37623" y="104572"/>
                  </a:cubicBezTo>
                  <a:cubicBezTo>
                    <a:pt x="82270" y="143497"/>
                    <a:pt x="142981" y="167537"/>
                    <a:pt x="197298" y="189477"/>
                  </a:cubicBezTo>
                  <a:cubicBezTo>
                    <a:pt x="446306" y="290053"/>
                    <a:pt x="486751" y="212240"/>
                    <a:pt x="444883" y="154254"/>
                  </a:cubicBezTo>
                  <a:close/>
                </a:path>
              </a:pathLst>
            </a:custGeom>
            <a:solidFill>
              <a:srgbClr val="5787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3"/>
          <p:cNvGrpSpPr/>
          <p:nvPr/>
        </p:nvGrpSpPr>
        <p:grpSpPr>
          <a:xfrm rot="-3150858">
            <a:off x="248876" y="7049096"/>
            <a:ext cx="2566473" cy="4114793"/>
            <a:chOff x="248876" y="7049096"/>
            <a:chExt cx="2566473" cy="4114793"/>
          </a:xfrm>
        </p:grpSpPr>
        <p:sp>
          <p:nvSpPr>
            <p:cNvPr id="218" name="Google Shape;218;p13"/>
            <p:cNvSpPr/>
            <p:nvPr/>
          </p:nvSpPr>
          <p:spPr>
            <a:xfrm>
              <a:off x="788723" y="8683723"/>
              <a:ext cx="1386104" cy="1333259"/>
            </a:xfrm>
            <a:custGeom>
              <a:avLst/>
              <a:gdLst/>
              <a:ahLst/>
              <a:cxnLst/>
              <a:rect l="l" t="t" r="r" b="b"/>
              <a:pathLst>
                <a:path w="1386104" h="1333259" extrusionOk="0">
                  <a:moveTo>
                    <a:pt x="814064" y="395960"/>
                  </a:moveTo>
                  <a:cubicBezTo>
                    <a:pt x="486741" y="106681"/>
                    <a:pt x="332378" y="-29568"/>
                    <a:pt x="191076" y="5366"/>
                  </a:cubicBezTo>
                  <a:cubicBezTo>
                    <a:pt x="70656" y="35141"/>
                    <a:pt x="-3285" y="162832"/>
                    <a:pt x="112" y="290884"/>
                  </a:cubicBezTo>
                  <a:cubicBezTo>
                    <a:pt x="7169" y="557136"/>
                    <a:pt x="610113" y="1027927"/>
                    <a:pt x="824016" y="1188495"/>
                  </a:cubicBezTo>
                  <a:cubicBezTo>
                    <a:pt x="950316" y="1283283"/>
                    <a:pt x="1114516" y="1382261"/>
                    <a:pt x="1253145" y="1306277"/>
                  </a:cubicBezTo>
                  <a:cubicBezTo>
                    <a:pt x="1319009" y="1270174"/>
                    <a:pt x="1370011" y="1199564"/>
                    <a:pt x="1382768" y="1114034"/>
                  </a:cubicBezTo>
                  <a:cubicBezTo>
                    <a:pt x="1417501" y="881128"/>
                    <a:pt x="1177904" y="717490"/>
                    <a:pt x="814064" y="395960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48876" y="10431897"/>
              <a:ext cx="1524736" cy="731992"/>
            </a:xfrm>
            <a:custGeom>
              <a:avLst/>
              <a:gdLst/>
              <a:ahLst/>
              <a:cxnLst/>
              <a:rect l="l" t="t" r="r" b="b"/>
              <a:pathLst>
                <a:path w="1524736" h="731992" extrusionOk="0">
                  <a:moveTo>
                    <a:pt x="1454886" y="73490"/>
                  </a:moveTo>
                  <a:cubicBezTo>
                    <a:pt x="1366190" y="-20114"/>
                    <a:pt x="1205058" y="-18509"/>
                    <a:pt x="719440" y="45665"/>
                  </a:cubicBezTo>
                  <a:cubicBezTo>
                    <a:pt x="513146" y="72938"/>
                    <a:pt x="318489" y="93685"/>
                    <a:pt x="129393" y="199979"/>
                  </a:cubicBezTo>
                  <a:cubicBezTo>
                    <a:pt x="-71498" y="312905"/>
                    <a:pt x="-30382" y="680275"/>
                    <a:pt x="196754" y="719118"/>
                  </a:cubicBezTo>
                  <a:cubicBezTo>
                    <a:pt x="405261" y="754777"/>
                    <a:pt x="599794" y="709654"/>
                    <a:pt x="799632" y="665322"/>
                  </a:cubicBezTo>
                  <a:cubicBezTo>
                    <a:pt x="1291426" y="556197"/>
                    <a:pt x="1431692" y="501322"/>
                    <a:pt x="1491404" y="391194"/>
                  </a:cubicBezTo>
                  <a:cubicBezTo>
                    <a:pt x="1546773" y="289097"/>
                    <a:pt x="1532191" y="155078"/>
                    <a:pt x="1454886" y="73490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1621819" y="7049096"/>
              <a:ext cx="1193530" cy="2163026"/>
            </a:xfrm>
            <a:custGeom>
              <a:avLst/>
              <a:gdLst/>
              <a:ahLst/>
              <a:cxnLst/>
              <a:rect l="l" t="t" r="r" b="b"/>
              <a:pathLst>
                <a:path w="1193530" h="2163026" extrusionOk="0">
                  <a:moveTo>
                    <a:pt x="1103546" y="1490535"/>
                  </a:moveTo>
                  <a:cubicBezTo>
                    <a:pt x="574658" y="182769"/>
                    <a:pt x="558793" y="86607"/>
                    <a:pt x="342258" y="12409"/>
                  </a:cubicBezTo>
                  <a:cubicBezTo>
                    <a:pt x="204657" y="-34747"/>
                    <a:pt x="72764" y="57787"/>
                    <a:pt x="25414" y="200512"/>
                  </a:cubicBezTo>
                  <a:cubicBezTo>
                    <a:pt x="-48947" y="424646"/>
                    <a:pt x="33482" y="542930"/>
                    <a:pt x="357688" y="1265423"/>
                  </a:cubicBezTo>
                  <a:cubicBezTo>
                    <a:pt x="646732" y="1909562"/>
                    <a:pt x="727015" y="2079124"/>
                    <a:pt x="900977" y="2149809"/>
                  </a:cubicBezTo>
                  <a:cubicBezTo>
                    <a:pt x="1048086" y="2209588"/>
                    <a:pt x="1341761" y="2079627"/>
                    <a:pt x="1103546" y="1490535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13"/>
          <p:cNvGrpSpPr/>
          <p:nvPr/>
        </p:nvGrpSpPr>
        <p:grpSpPr>
          <a:xfrm rot="1457843">
            <a:off x="14470090" y="416519"/>
            <a:ext cx="971870" cy="1720544"/>
            <a:chOff x="14470090" y="416519"/>
            <a:chExt cx="971870" cy="1720544"/>
          </a:xfrm>
        </p:grpSpPr>
        <p:grpSp>
          <p:nvGrpSpPr>
            <p:cNvPr id="222" name="Google Shape;222;p13"/>
            <p:cNvGrpSpPr/>
            <p:nvPr/>
          </p:nvGrpSpPr>
          <p:grpSpPr>
            <a:xfrm>
              <a:off x="14470090" y="416519"/>
              <a:ext cx="971870" cy="1720544"/>
              <a:chOff x="14470090" y="416519"/>
              <a:chExt cx="971870" cy="1720544"/>
            </a:xfrm>
          </p:grpSpPr>
          <p:sp>
            <p:nvSpPr>
              <p:cNvPr id="223" name="Google Shape;223;p13"/>
              <p:cNvSpPr/>
              <p:nvPr/>
            </p:nvSpPr>
            <p:spPr>
              <a:xfrm>
                <a:off x="14559535" y="1339981"/>
                <a:ext cx="365354" cy="797082"/>
              </a:xfrm>
              <a:custGeom>
                <a:avLst/>
                <a:gdLst/>
                <a:ahLst/>
                <a:cxnLst/>
                <a:rect l="l" t="t" r="r" b="b"/>
                <a:pathLst>
                  <a:path w="365354" h="797082" extrusionOk="0">
                    <a:moveTo>
                      <a:pt x="335633" y="213025"/>
                    </a:moveTo>
                    <a:cubicBezTo>
                      <a:pt x="240582" y="411387"/>
                      <a:pt x="144049" y="591352"/>
                      <a:pt x="29462" y="789122"/>
                    </a:cubicBezTo>
                    <a:cubicBezTo>
                      <a:pt x="20981" y="803764"/>
                      <a:pt x="-3644" y="796902"/>
                      <a:pt x="457" y="779156"/>
                    </a:cubicBezTo>
                    <a:cubicBezTo>
                      <a:pt x="109125" y="309283"/>
                      <a:pt x="176550" y="-5525"/>
                      <a:pt x="205592" y="73"/>
                    </a:cubicBezTo>
                    <a:cubicBezTo>
                      <a:pt x="268878" y="12296"/>
                      <a:pt x="348604" y="34340"/>
                      <a:pt x="363641" y="107817"/>
                    </a:cubicBezTo>
                    <a:cubicBezTo>
                      <a:pt x="371369" y="145631"/>
                      <a:pt x="351354" y="180108"/>
                      <a:pt x="335633" y="213025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14703467" y="1339415"/>
                <a:ext cx="219419" cy="320017"/>
              </a:xfrm>
              <a:custGeom>
                <a:avLst/>
                <a:gdLst/>
                <a:ahLst/>
                <a:cxnLst/>
                <a:rect l="l" t="t" r="r" b="b"/>
                <a:pathLst>
                  <a:path w="219419" h="320017" extrusionOk="0">
                    <a:moveTo>
                      <a:pt x="139708" y="320018"/>
                    </a:moveTo>
                    <a:cubicBezTo>
                      <a:pt x="15477" y="191259"/>
                      <a:pt x="22139" y="198479"/>
                      <a:pt x="0" y="174553"/>
                    </a:cubicBezTo>
                    <a:cubicBezTo>
                      <a:pt x="45458" y="-888"/>
                      <a:pt x="45341" y="-2505"/>
                      <a:pt x="61660" y="640"/>
                    </a:cubicBezTo>
                    <a:cubicBezTo>
                      <a:pt x="302651" y="47184"/>
                      <a:pt x="215277" y="168169"/>
                      <a:pt x="139708" y="320018"/>
                    </a:cubicBezTo>
                    <a:close/>
                  </a:path>
                </a:pathLst>
              </a:custGeom>
              <a:solidFill>
                <a:srgbClr val="84A59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14470090" y="416519"/>
                <a:ext cx="971870" cy="1147253"/>
              </a:xfrm>
              <a:custGeom>
                <a:avLst/>
                <a:gdLst/>
                <a:ahLst/>
                <a:cxnLst/>
                <a:rect l="l" t="t" r="r" b="b"/>
                <a:pathLst>
                  <a:path w="971870" h="1147253" extrusionOk="0">
                    <a:moveTo>
                      <a:pt x="602852" y="3100"/>
                    </a:moveTo>
                    <a:cubicBezTo>
                      <a:pt x="315302" y="-23101"/>
                      <a:pt x="536362" y="112623"/>
                      <a:pt x="305374" y="570205"/>
                    </a:cubicBezTo>
                    <a:cubicBezTo>
                      <a:pt x="197442" y="570205"/>
                      <a:pt x="62324" y="649012"/>
                      <a:pt x="9492" y="718925"/>
                    </a:cubicBezTo>
                    <a:cubicBezTo>
                      <a:pt x="-39631" y="783927"/>
                      <a:pt x="106784" y="1020622"/>
                      <a:pt x="335994" y="1108329"/>
                    </a:cubicBezTo>
                    <a:cubicBezTo>
                      <a:pt x="560460" y="1195254"/>
                      <a:pt x="831856" y="1120927"/>
                      <a:pt x="839034" y="1038251"/>
                    </a:cubicBezTo>
                    <a:cubicBezTo>
                      <a:pt x="846655" y="950452"/>
                      <a:pt x="798770" y="801528"/>
                      <a:pt x="718949" y="729407"/>
                    </a:cubicBezTo>
                    <a:cubicBezTo>
                      <a:pt x="855442" y="228756"/>
                      <a:pt x="1110298" y="283500"/>
                      <a:pt x="877750" y="108920"/>
                    </a:cubicBezTo>
                    <a:cubicBezTo>
                      <a:pt x="828803" y="72173"/>
                      <a:pt x="722796" y="14025"/>
                      <a:pt x="602852" y="3100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4771621" y="1022876"/>
                <a:ext cx="404732" cy="173518"/>
              </a:xfrm>
              <a:custGeom>
                <a:avLst/>
                <a:gdLst/>
                <a:ahLst/>
                <a:cxnLst/>
                <a:rect l="l" t="t" r="r" b="b"/>
                <a:pathLst>
                  <a:path w="404732" h="173518" extrusionOk="0">
                    <a:moveTo>
                      <a:pt x="396839" y="149866"/>
                    </a:moveTo>
                    <a:cubicBezTo>
                      <a:pt x="237736" y="140458"/>
                      <a:pt x="180943" y="139288"/>
                      <a:pt x="18550" y="2529"/>
                    </a:cubicBezTo>
                    <a:cubicBezTo>
                      <a:pt x="10000" y="-4673"/>
                      <a:pt x="-5384" y="4731"/>
                      <a:pt x="1904" y="15385"/>
                    </a:cubicBezTo>
                    <a:cubicBezTo>
                      <a:pt x="78972" y="128036"/>
                      <a:pt x="281430" y="197749"/>
                      <a:pt x="398984" y="165702"/>
                    </a:cubicBezTo>
                    <a:cubicBezTo>
                      <a:pt x="408012" y="163242"/>
                      <a:pt x="405729" y="150393"/>
                      <a:pt x="396839" y="149866"/>
                    </a:cubicBezTo>
                    <a:close/>
                  </a:path>
                </a:pathLst>
              </a:custGeom>
              <a:solidFill>
                <a:srgbClr val="5787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7" name="Google Shape;227;p13"/>
            <p:cNvSpPr/>
            <p:nvPr/>
          </p:nvSpPr>
          <p:spPr>
            <a:xfrm>
              <a:off x="14938872" y="445031"/>
              <a:ext cx="459221" cy="238022"/>
            </a:xfrm>
            <a:custGeom>
              <a:avLst/>
              <a:gdLst/>
              <a:ahLst/>
              <a:cxnLst/>
              <a:rect l="l" t="t" r="r" b="b"/>
              <a:pathLst>
                <a:path w="459221" h="238022" extrusionOk="0">
                  <a:moveTo>
                    <a:pt x="444883" y="154254"/>
                  </a:moveTo>
                  <a:cubicBezTo>
                    <a:pt x="440472" y="148146"/>
                    <a:pt x="428065" y="151618"/>
                    <a:pt x="431517" y="159894"/>
                  </a:cubicBezTo>
                  <a:cubicBezTo>
                    <a:pt x="501152" y="326928"/>
                    <a:pt x="-97870" y="79369"/>
                    <a:pt x="33199" y="16569"/>
                  </a:cubicBezTo>
                  <a:cubicBezTo>
                    <a:pt x="42116" y="12295"/>
                    <a:pt x="35836" y="-2859"/>
                    <a:pt x="26420" y="475"/>
                  </a:cubicBezTo>
                  <a:cubicBezTo>
                    <a:pt x="-25584" y="18882"/>
                    <a:pt x="10664" y="81069"/>
                    <a:pt x="37623" y="104572"/>
                  </a:cubicBezTo>
                  <a:cubicBezTo>
                    <a:pt x="82270" y="143497"/>
                    <a:pt x="142981" y="167537"/>
                    <a:pt x="197298" y="189477"/>
                  </a:cubicBezTo>
                  <a:cubicBezTo>
                    <a:pt x="446306" y="290053"/>
                    <a:pt x="486751" y="212240"/>
                    <a:pt x="444883" y="154254"/>
                  </a:cubicBezTo>
                  <a:close/>
                </a:path>
              </a:pathLst>
            </a:custGeom>
            <a:solidFill>
              <a:srgbClr val="5787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DE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4"/>
          <p:cNvGrpSpPr/>
          <p:nvPr/>
        </p:nvGrpSpPr>
        <p:grpSpPr>
          <a:xfrm>
            <a:off x="9077608" y="1732831"/>
            <a:ext cx="7118090" cy="7186224"/>
            <a:chOff x="8696226" y="1732835"/>
            <a:chExt cx="7118090" cy="7186224"/>
          </a:xfrm>
        </p:grpSpPr>
        <p:sp>
          <p:nvSpPr>
            <p:cNvPr id="233" name="Google Shape;233;p14"/>
            <p:cNvSpPr/>
            <p:nvPr/>
          </p:nvSpPr>
          <p:spPr>
            <a:xfrm>
              <a:off x="8705624" y="1732835"/>
              <a:ext cx="7098900" cy="7186224"/>
            </a:xfrm>
            <a:custGeom>
              <a:avLst/>
              <a:gdLst/>
              <a:ahLst/>
              <a:cxnLst/>
              <a:rect l="l" t="t" r="r" b="b"/>
              <a:pathLst>
                <a:path w="7098900" h="7186224" extrusionOk="0">
                  <a:moveTo>
                    <a:pt x="2" y="7068996"/>
                  </a:moveTo>
                  <a:cubicBezTo>
                    <a:pt x="-358" y="7134492"/>
                    <a:pt x="53329" y="7187426"/>
                    <a:pt x="118870" y="7186204"/>
                  </a:cubicBezTo>
                  <a:cubicBezTo>
                    <a:pt x="7213337" y="7053791"/>
                    <a:pt x="7092527" y="7178069"/>
                    <a:pt x="7093663" y="6974656"/>
                  </a:cubicBezTo>
                  <a:cubicBezTo>
                    <a:pt x="7095303" y="6678511"/>
                    <a:pt x="7098899" y="118137"/>
                    <a:pt x="7098899" y="119100"/>
                  </a:cubicBezTo>
                  <a:cubicBezTo>
                    <a:pt x="7099259" y="54209"/>
                    <a:pt x="7046507" y="1519"/>
                    <a:pt x="6981570" y="1879"/>
                  </a:cubicBezTo>
                  <a:cubicBezTo>
                    <a:pt x="-109171" y="40929"/>
                    <a:pt x="6360" y="-82545"/>
                    <a:pt x="5224" y="122995"/>
                  </a:cubicBezTo>
                  <a:cubicBezTo>
                    <a:pt x="3584" y="423293"/>
                    <a:pt x="-13" y="7069945"/>
                    <a:pt x="2" y="7068996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4" name="Google Shape;234;p14"/>
            <p:cNvGrpSpPr/>
            <p:nvPr/>
          </p:nvGrpSpPr>
          <p:grpSpPr>
            <a:xfrm>
              <a:off x="8696226" y="2216885"/>
              <a:ext cx="7118090" cy="6295680"/>
              <a:chOff x="8696226" y="2216885"/>
              <a:chExt cx="7118090" cy="6295680"/>
            </a:xfrm>
          </p:grpSpPr>
          <p:sp>
            <p:nvSpPr>
              <p:cNvPr id="235" name="Google Shape;235;p14"/>
              <p:cNvSpPr/>
              <p:nvPr/>
            </p:nvSpPr>
            <p:spPr>
              <a:xfrm>
                <a:off x="8700019" y="3890585"/>
                <a:ext cx="7110684" cy="65528"/>
              </a:xfrm>
              <a:custGeom>
                <a:avLst/>
                <a:gdLst/>
                <a:ahLst/>
                <a:cxnLst/>
                <a:rect l="l" t="t" r="r" b="b"/>
                <a:pathLst>
                  <a:path w="7110684" h="65528" extrusionOk="0">
                    <a:moveTo>
                      <a:pt x="7102245" y="26642"/>
                    </a:moveTo>
                    <a:cubicBezTo>
                      <a:pt x="7101972" y="-16174"/>
                      <a:pt x="7647720" y="-3943"/>
                      <a:pt x="8440" y="38887"/>
                    </a:cubicBezTo>
                    <a:cubicBezTo>
                      <a:pt x="8713" y="81702"/>
                      <a:pt x="-537049" y="69471"/>
                      <a:pt x="7102245" y="26642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8703663" y="4447931"/>
                <a:ext cx="7110653" cy="77472"/>
              </a:xfrm>
              <a:custGeom>
                <a:avLst/>
                <a:gdLst/>
                <a:ahLst/>
                <a:cxnLst/>
                <a:rect l="l" t="t" r="r" b="b"/>
                <a:pathLst>
                  <a:path w="7110653" h="77472" extrusionOk="0">
                    <a:moveTo>
                      <a:pt x="7102212" y="25984"/>
                    </a:moveTo>
                    <a:cubicBezTo>
                      <a:pt x="7101939" y="-16846"/>
                      <a:pt x="7647745" y="-5621"/>
                      <a:pt x="8436" y="51495"/>
                    </a:cubicBezTo>
                    <a:cubicBezTo>
                      <a:pt x="8724" y="94310"/>
                      <a:pt x="-537053" y="83100"/>
                      <a:pt x="7102212" y="25984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8701255" y="5005213"/>
                <a:ext cx="7110904" cy="89627"/>
              </a:xfrm>
              <a:custGeom>
                <a:avLst/>
                <a:gdLst/>
                <a:ahLst/>
                <a:cxnLst/>
                <a:rect l="l" t="t" r="r" b="b"/>
                <a:pathLst>
                  <a:path w="7110904" h="89627" extrusionOk="0">
                    <a:moveTo>
                      <a:pt x="7102290" y="25433"/>
                    </a:moveTo>
                    <a:cubicBezTo>
                      <a:pt x="7102564" y="-17397"/>
                      <a:pt x="7648197" y="-7207"/>
                      <a:pt x="8614" y="64195"/>
                    </a:cubicBezTo>
                    <a:cubicBezTo>
                      <a:pt x="8341" y="107025"/>
                      <a:pt x="-537292" y="96835"/>
                      <a:pt x="7102290" y="25433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8700253" y="2216885"/>
                <a:ext cx="7110683" cy="32845"/>
              </a:xfrm>
              <a:custGeom>
                <a:avLst/>
                <a:gdLst/>
                <a:ahLst/>
                <a:cxnLst/>
                <a:rect l="l" t="t" r="r" b="b"/>
                <a:pathLst>
                  <a:path w="7110683" h="32845" extrusionOk="0">
                    <a:moveTo>
                      <a:pt x="8451" y="30192"/>
                    </a:moveTo>
                    <a:cubicBezTo>
                      <a:pt x="7647803" y="30192"/>
                      <a:pt x="7101998" y="45484"/>
                      <a:pt x="7102228" y="2654"/>
                    </a:cubicBezTo>
                    <a:cubicBezTo>
                      <a:pt x="-537110" y="2654"/>
                      <a:pt x="8696" y="-12638"/>
                      <a:pt x="8451" y="30192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8696380" y="3333062"/>
                <a:ext cx="7110728" cy="53917"/>
              </a:xfrm>
              <a:custGeom>
                <a:avLst/>
                <a:gdLst/>
                <a:ahLst/>
                <a:cxnLst/>
                <a:rect l="l" t="t" r="r" b="b"/>
                <a:pathLst>
                  <a:path w="7110728" h="53917" extrusionOk="0">
                    <a:moveTo>
                      <a:pt x="7102288" y="27462"/>
                    </a:moveTo>
                    <a:cubicBezTo>
                      <a:pt x="7102015" y="-15354"/>
                      <a:pt x="7647777" y="-2102"/>
                      <a:pt x="8440" y="26456"/>
                    </a:cubicBezTo>
                    <a:cubicBezTo>
                      <a:pt x="8713" y="69271"/>
                      <a:pt x="-537049" y="56020"/>
                      <a:pt x="7102288" y="27462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8697137" y="2775244"/>
                <a:ext cx="7110733" cy="42831"/>
              </a:xfrm>
              <a:custGeom>
                <a:avLst/>
                <a:gdLst/>
                <a:ahLst/>
                <a:cxnLst/>
                <a:rect l="l" t="t" r="r" b="b"/>
                <a:pathLst>
                  <a:path w="7110733" h="42831" extrusionOk="0">
                    <a:moveTo>
                      <a:pt x="7102135" y="28549"/>
                    </a:moveTo>
                    <a:cubicBezTo>
                      <a:pt x="7102365" y="-14266"/>
                      <a:pt x="7647955" y="-9"/>
                      <a:pt x="8603" y="14277"/>
                    </a:cubicBezTo>
                    <a:cubicBezTo>
                      <a:pt x="8359" y="57107"/>
                      <a:pt x="-537231" y="42835"/>
                      <a:pt x="7102135" y="28549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8699876" y="6676641"/>
                <a:ext cx="7110496" cy="126873"/>
              </a:xfrm>
              <a:custGeom>
                <a:avLst/>
                <a:gdLst/>
                <a:ahLst/>
                <a:cxnLst/>
                <a:rect l="l" t="t" r="r" b="b"/>
                <a:pathLst>
                  <a:path w="7110496" h="126873" extrusionOk="0">
                    <a:moveTo>
                      <a:pt x="7102057" y="24169"/>
                    </a:moveTo>
                    <a:cubicBezTo>
                      <a:pt x="7101784" y="-18661"/>
                      <a:pt x="7647518" y="-11532"/>
                      <a:pt x="8439" y="102714"/>
                    </a:cubicBezTo>
                    <a:cubicBezTo>
                      <a:pt x="8713" y="145530"/>
                      <a:pt x="-537021" y="138401"/>
                      <a:pt x="7102057" y="24169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8701831" y="7790664"/>
                <a:ext cx="7111022" cy="152137"/>
              </a:xfrm>
              <a:custGeom>
                <a:avLst/>
                <a:gdLst/>
                <a:ahLst/>
                <a:cxnLst/>
                <a:rect l="l" t="t" r="r" b="b"/>
                <a:pathLst>
                  <a:path w="7111022" h="152137" extrusionOk="0">
                    <a:moveTo>
                      <a:pt x="7102419" y="23536"/>
                    </a:moveTo>
                    <a:cubicBezTo>
                      <a:pt x="7102663" y="-19294"/>
                      <a:pt x="7648268" y="-14192"/>
                      <a:pt x="8599" y="128599"/>
                    </a:cubicBezTo>
                    <a:cubicBezTo>
                      <a:pt x="8369" y="171428"/>
                      <a:pt x="-537250" y="166340"/>
                      <a:pt x="7102419" y="23536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8697608" y="5562436"/>
                <a:ext cx="7110937" cy="101938"/>
              </a:xfrm>
              <a:custGeom>
                <a:avLst/>
                <a:gdLst/>
                <a:ahLst/>
                <a:cxnLst/>
                <a:rect l="l" t="t" r="r" b="b"/>
                <a:pathLst>
                  <a:path w="7110937" h="101938" extrusionOk="0">
                    <a:moveTo>
                      <a:pt x="7102326" y="24955"/>
                    </a:moveTo>
                    <a:cubicBezTo>
                      <a:pt x="7102599" y="-17875"/>
                      <a:pt x="7648160" y="-8705"/>
                      <a:pt x="8607" y="76983"/>
                    </a:cubicBezTo>
                    <a:cubicBezTo>
                      <a:pt x="8348" y="119813"/>
                      <a:pt x="-537227" y="110644"/>
                      <a:pt x="7102326" y="24955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8698722" y="8347706"/>
                <a:ext cx="7111040" cy="164859"/>
              </a:xfrm>
              <a:custGeom>
                <a:avLst/>
                <a:gdLst/>
                <a:ahLst/>
                <a:cxnLst/>
                <a:rect l="l" t="t" r="r" b="b"/>
                <a:pathLst>
                  <a:path w="7111040" h="164859" extrusionOk="0">
                    <a:moveTo>
                      <a:pt x="7102435" y="23267"/>
                    </a:moveTo>
                    <a:cubicBezTo>
                      <a:pt x="7102680" y="-19563"/>
                      <a:pt x="7648327" y="-15495"/>
                      <a:pt x="8601" y="141596"/>
                    </a:cubicBezTo>
                    <a:cubicBezTo>
                      <a:pt x="8371" y="184426"/>
                      <a:pt x="-537291" y="180344"/>
                      <a:pt x="7102435" y="23267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8703527" y="7233634"/>
                <a:ext cx="7110459" cy="139460"/>
              </a:xfrm>
              <a:custGeom>
                <a:avLst/>
                <a:gdLst/>
                <a:ahLst/>
                <a:cxnLst/>
                <a:rect l="l" t="t" r="r" b="b"/>
                <a:pathLst>
                  <a:path w="7110459" h="139460" extrusionOk="0">
                    <a:moveTo>
                      <a:pt x="7102017" y="23835"/>
                    </a:moveTo>
                    <a:cubicBezTo>
                      <a:pt x="7101744" y="-18995"/>
                      <a:pt x="7647550" y="-12872"/>
                      <a:pt x="8442" y="115632"/>
                    </a:cubicBezTo>
                    <a:cubicBezTo>
                      <a:pt x="8716" y="158447"/>
                      <a:pt x="-537090" y="152339"/>
                      <a:pt x="7102017" y="23835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8696226" y="6119601"/>
                <a:ext cx="7110535" cy="114352"/>
              </a:xfrm>
              <a:custGeom>
                <a:avLst/>
                <a:gdLst/>
                <a:ahLst/>
                <a:cxnLst/>
                <a:rect l="l" t="t" r="r" b="b"/>
                <a:pathLst>
                  <a:path w="7110535" h="114352" extrusionOk="0">
                    <a:moveTo>
                      <a:pt x="7102096" y="24535"/>
                    </a:moveTo>
                    <a:cubicBezTo>
                      <a:pt x="7101823" y="-18295"/>
                      <a:pt x="7647571" y="-10132"/>
                      <a:pt x="8435" y="89814"/>
                    </a:cubicBezTo>
                    <a:cubicBezTo>
                      <a:pt x="8723" y="132645"/>
                      <a:pt x="-537025" y="124495"/>
                      <a:pt x="7102096" y="24535"/>
                    </a:cubicBezTo>
                    <a:close/>
                  </a:path>
                </a:pathLst>
              </a:custGeom>
              <a:solidFill>
                <a:srgbClr val="BDDE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7" name="Google Shape;247;p14"/>
          <p:cNvSpPr txBox="1"/>
          <p:nvPr/>
        </p:nvSpPr>
        <p:spPr>
          <a:xfrm>
            <a:off x="7766889" y="1699030"/>
            <a:ext cx="9308298" cy="842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62958"/>
              </a:lnSpc>
            </a:pPr>
            <a:r>
              <a:rPr lang="en-US" sz="2800" dirty="0" err="1">
                <a:solidFill>
                  <a:schemeClr val="accent2"/>
                </a:solidFill>
              </a:rPr>
              <a:t>Relasi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merupakan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hubungan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antara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satu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himpunan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dengan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himpunan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lainnya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0">
              <a:lnSpc>
                <a:spcPct val="162958"/>
              </a:lnSpc>
            </a:pPr>
            <a:endParaRPr lang="en-US" sz="2800" dirty="0">
              <a:solidFill>
                <a:schemeClr val="accent2"/>
              </a:solidFill>
            </a:endParaRPr>
          </a:p>
          <a:p>
            <a:pPr lvl="0">
              <a:lnSpc>
                <a:spcPct val="162958"/>
              </a:lnSpc>
            </a:pPr>
            <a:r>
              <a:rPr lang="en-US" sz="2800" dirty="0" err="1">
                <a:solidFill>
                  <a:schemeClr val="accent2"/>
                </a:solidFill>
              </a:rPr>
              <a:t>Misalnya</a:t>
            </a:r>
            <a:r>
              <a:rPr lang="en-US" sz="2800" dirty="0">
                <a:solidFill>
                  <a:schemeClr val="accent2"/>
                </a:solidFill>
              </a:rPr>
              <a:t>, </a:t>
            </a:r>
            <a:r>
              <a:rPr lang="en-US" sz="2800" dirty="0" err="1">
                <a:solidFill>
                  <a:schemeClr val="accent2"/>
                </a:solidFill>
              </a:rPr>
              <a:t>ada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dua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buah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himpunan</a:t>
            </a:r>
            <a:r>
              <a:rPr lang="en-US" sz="2800" dirty="0">
                <a:solidFill>
                  <a:schemeClr val="accent2"/>
                </a:solidFill>
              </a:rPr>
              <a:t>, </a:t>
            </a:r>
            <a:r>
              <a:rPr lang="en-US" sz="2800" dirty="0" err="1">
                <a:solidFill>
                  <a:schemeClr val="accent2"/>
                </a:solidFill>
              </a:rPr>
              <a:t>yaitu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himpunan</a:t>
            </a:r>
            <a:r>
              <a:rPr lang="en-US" sz="2800" dirty="0">
                <a:solidFill>
                  <a:schemeClr val="accent2"/>
                </a:solidFill>
              </a:rPr>
              <a:t> A </a:t>
            </a:r>
            <a:r>
              <a:rPr lang="en-US" sz="2800" dirty="0" err="1">
                <a:solidFill>
                  <a:schemeClr val="accent2"/>
                </a:solidFill>
              </a:rPr>
              <a:t>sebagai</a:t>
            </a:r>
            <a:r>
              <a:rPr lang="en-US" sz="2800" dirty="0">
                <a:solidFill>
                  <a:schemeClr val="accent2"/>
                </a:solidFill>
              </a:rPr>
              <a:t> domain dan </a:t>
            </a:r>
            <a:r>
              <a:rPr lang="en-US" sz="2800" dirty="0" err="1">
                <a:solidFill>
                  <a:schemeClr val="accent2"/>
                </a:solidFill>
              </a:rPr>
              <a:t>himpunan</a:t>
            </a:r>
            <a:r>
              <a:rPr lang="en-US" sz="2800" dirty="0">
                <a:solidFill>
                  <a:schemeClr val="accent2"/>
                </a:solidFill>
              </a:rPr>
              <a:t> B </a:t>
            </a:r>
            <a:r>
              <a:rPr lang="en-US" sz="2800" dirty="0" err="1">
                <a:solidFill>
                  <a:schemeClr val="accent2"/>
                </a:solidFill>
              </a:rPr>
              <a:t>sebagai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kodomain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 err="1">
                <a:solidFill>
                  <a:schemeClr val="accent2"/>
                </a:solidFill>
              </a:rPr>
              <a:t>Relasi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menyatakan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hubungan</a:t>
            </a:r>
            <a:r>
              <a:rPr lang="en-US" sz="2800" dirty="0">
                <a:solidFill>
                  <a:schemeClr val="accent2"/>
                </a:solidFill>
              </a:rPr>
              <a:t> A </a:t>
            </a:r>
            <a:r>
              <a:rPr lang="en-US" sz="2800" dirty="0" err="1">
                <a:solidFill>
                  <a:schemeClr val="accent2"/>
                </a:solidFill>
              </a:rPr>
              <a:t>dengan</a:t>
            </a:r>
            <a:r>
              <a:rPr lang="en-US" sz="2800" dirty="0">
                <a:solidFill>
                  <a:schemeClr val="accent2"/>
                </a:solidFill>
              </a:rPr>
              <a:t> B.</a:t>
            </a:r>
          </a:p>
          <a:p>
            <a:pPr lvl="0">
              <a:lnSpc>
                <a:spcPct val="162958"/>
              </a:lnSpc>
            </a:pPr>
            <a:endParaRPr lang="en-US" sz="2800" dirty="0">
              <a:solidFill>
                <a:schemeClr val="accent2"/>
              </a:solidFill>
            </a:endParaRPr>
          </a:p>
          <a:p>
            <a:pPr lvl="0">
              <a:lnSpc>
                <a:spcPct val="162958"/>
              </a:lnSpc>
            </a:pPr>
            <a:r>
              <a:rPr lang="en-US" sz="2800" dirty="0" err="1">
                <a:solidFill>
                  <a:schemeClr val="accent2"/>
                </a:solidFill>
              </a:rPr>
              <a:t>Sedangkan</a:t>
            </a:r>
            <a:r>
              <a:rPr lang="en-US" sz="2800" dirty="0">
                <a:solidFill>
                  <a:schemeClr val="accent2"/>
                </a:solidFill>
              </a:rPr>
              <a:t>, </a:t>
            </a:r>
            <a:r>
              <a:rPr lang="en-US" sz="2800" dirty="0" err="1">
                <a:solidFill>
                  <a:schemeClr val="accent2"/>
                </a:solidFill>
              </a:rPr>
              <a:t>fungsi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adalah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aturan</a:t>
            </a:r>
            <a:r>
              <a:rPr lang="en-US" sz="2800" dirty="0">
                <a:solidFill>
                  <a:schemeClr val="accent2"/>
                </a:solidFill>
              </a:rPr>
              <a:t> yang </a:t>
            </a:r>
            <a:r>
              <a:rPr lang="en-US" sz="2800" dirty="0" err="1">
                <a:solidFill>
                  <a:schemeClr val="accent2"/>
                </a:solidFill>
              </a:rPr>
              <a:t>menghubungkan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setiap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elemen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dalam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sebuah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himpunan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0">
              <a:lnSpc>
                <a:spcPct val="162958"/>
              </a:lnSpc>
            </a:pPr>
            <a:endParaRPr lang="en-US" sz="2800" dirty="0">
              <a:solidFill>
                <a:schemeClr val="accent2"/>
              </a:solidFill>
            </a:endParaRPr>
          </a:p>
          <a:p>
            <a:pPr lvl="0">
              <a:lnSpc>
                <a:spcPct val="162958"/>
              </a:lnSpc>
            </a:pPr>
            <a:r>
              <a:rPr lang="en-US" sz="2800" dirty="0" err="1">
                <a:solidFill>
                  <a:schemeClr val="accent2"/>
                </a:solidFill>
              </a:rPr>
              <a:t>Fungsi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bisa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dikatakan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sebagai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bagian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khusus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dari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relasi</a:t>
            </a:r>
            <a:r>
              <a:rPr lang="en-US" sz="2800" dirty="0">
                <a:solidFill>
                  <a:schemeClr val="accent2"/>
                </a:solidFill>
              </a:rPr>
              <a:t>, </a:t>
            </a:r>
            <a:r>
              <a:rPr lang="en-US" sz="2800" dirty="0" err="1">
                <a:solidFill>
                  <a:schemeClr val="accent2"/>
                </a:solidFill>
              </a:rPr>
              <a:t>namun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belum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tentu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semua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relasi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adalah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fungsi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0" y="1270860"/>
            <a:ext cx="7766888" cy="173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99" dirty="0">
                <a:solidFill>
                  <a:schemeClr val="lt2"/>
                </a:solidFill>
                <a:latin typeface="Luckiest Guy"/>
                <a:sym typeface="Luckiest Guy"/>
              </a:rPr>
              <a:t>PENGERTIAN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59" name="Google Shape;259;p14"/>
          <p:cNvGrpSpPr/>
          <p:nvPr/>
        </p:nvGrpSpPr>
        <p:grpSpPr>
          <a:xfrm>
            <a:off x="6750264" y="7829011"/>
            <a:ext cx="2033518" cy="2180085"/>
            <a:chOff x="6750264" y="7829011"/>
            <a:chExt cx="2033518" cy="2180085"/>
          </a:xfrm>
        </p:grpSpPr>
        <p:sp>
          <p:nvSpPr>
            <p:cNvPr id="260" name="Google Shape;260;p14"/>
            <p:cNvSpPr/>
            <p:nvPr/>
          </p:nvSpPr>
          <p:spPr>
            <a:xfrm>
              <a:off x="7934905" y="7829011"/>
              <a:ext cx="848877" cy="1030448"/>
            </a:xfrm>
            <a:custGeom>
              <a:avLst/>
              <a:gdLst/>
              <a:ahLst/>
              <a:cxnLst/>
              <a:rect l="l" t="t" r="r" b="b"/>
              <a:pathLst>
                <a:path w="848877" h="1030448" extrusionOk="0">
                  <a:moveTo>
                    <a:pt x="407491" y="43118"/>
                  </a:moveTo>
                  <a:cubicBezTo>
                    <a:pt x="537089" y="636406"/>
                    <a:pt x="1039803" y="438363"/>
                    <a:pt x="770941" y="518040"/>
                  </a:cubicBezTo>
                  <a:cubicBezTo>
                    <a:pt x="625011" y="561289"/>
                    <a:pt x="467896" y="797414"/>
                    <a:pt x="462555" y="1009366"/>
                  </a:cubicBezTo>
                  <a:cubicBezTo>
                    <a:pt x="457742" y="1135257"/>
                    <a:pt x="430915" y="658786"/>
                    <a:pt x="79564" y="598075"/>
                  </a:cubicBezTo>
                  <a:cubicBezTo>
                    <a:pt x="-196772" y="550327"/>
                    <a:pt x="330701" y="648496"/>
                    <a:pt x="390046" y="44142"/>
                  </a:cubicBezTo>
                  <a:cubicBezTo>
                    <a:pt x="395033" y="-9849"/>
                    <a:pt x="394291" y="-19015"/>
                    <a:pt x="407491" y="43118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750264" y="8182978"/>
              <a:ext cx="1354838" cy="1619670"/>
            </a:xfrm>
            <a:custGeom>
              <a:avLst/>
              <a:gdLst/>
              <a:ahLst/>
              <a:cxnLst/>
              <a:rect l="l" t="t" r="r" b="b"/>
              <a:pathLst>
                <a:path w="1354838" h="1619670" extrusionOk="0">
                  <a:moveTo>
                    <a:pt x="811403" y="71167"/>
                  </a:moveTo>
                  <a:cubicBezTo>
                    <a:pt x="821383" y="1040772"/>
                    <a:pt x="1671668" y="894105"/>
                    <a:pt x="1225440" y="931520"/>
                  </a:cubicBezTo>
                  <a:cubicBezTo>
                    <a:pt x="983240" y="951829"/>
                    <a:pt x="660925" y="1270069"/>
                    <a:pt x="583756" y="1599715"/>
                  </a:cubicBezTo>
                  <a:cubicBezTo>
                    <a:pt x="576826" y="1627668"/>
                    <a:pt x="559778" y="1625972"/>
                    <a:pt x="561240" y="1596406"/>
                  </a:cubicBezTo>
                  <a:cubicBezTo>
                    <a:pt x="582346" y="1258519"/>
                    <a:pt x="344593" y="921661"/>
                    <a:pt x="118508" y="832513"/>
                  </a:cubicBezTo>
                  <a:cubicBezTo>
                    <a:pt x="-298030" y="668274"/>
                    <a:pt x="494778" y="992758"/>
                    <a:pt x="783795" y="67108"/>
                  </a:cubicBezTo>
                  <a:cubicBezTo>
                    <a:pt x="809130" y="-15687"/>
                    <a:pt x="810941" y="-30255"/>
                    <a:pt x="811403" y="71167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7934907" y="9411975"/>
              <a:ext cx="499480" cy="597121"/>
            </a:xfrm>
            <a:custGeom>
              <a:avLst/>
              <a:gdLst/>
              <a:ahLst/>
              <a:cxnLst/>
              <a:rect l="l" t="t" r="r" b="b"/>
              <a:pathLst>
                <a:path w="499480" h="597121" extrusionOk="0">
                  <a:moveTo>
                    <a:pt x="299133" y="26238"/>
                  </a:moveTo>
                  <a:cubicBezTo>
                    <a:pt x="302811" y="383698"/>
                    <a:pt x="616286" y="329627"/>
                    <a:pt x="451775" y="343423"/>
                  </a:cubicBezTo>
                  <a:cubicBezTo>
                    <a:pt x="362483" y="350909"/>
                    <a:pt x="243659" y="468233"/>
                    <a:pt x="215208" y="589764"/>
                  </a:cubicBezTo>
                  <a:cubicBezTo>
                    <a:pt x="212656" y="600071"/>
                    <a:pt x="206368" y="599443"/>
                    <a:pt x="206909" y="588543"/>
                  </a:cubicBezTo>
                  <a:cubicBezTo>
                    <a:pt x="214689" y="463973"/>
                    <a:pt x="127038" y="339787"/>
                    <a:pt x="43690" y="306920"/>
                  </a:cubicBezTo>
                  <a:cubicBezTo>
                    <a:pt x="-109873" y="246370"/>
                    <a:pt x="182407" y="365996"/>
                    <a:pt x="288957" y="24738"/>
                  </a:cubicBezTo>
                  <a:cubicBezTo>
                    <a:pt x="298295" y="-5783"/>
                    <a:pt x="298963" y="-11154"/>
                    <a:pt x="299133" y="26238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14"/>
          <p:cNvGrpSpPr/>
          <p:nvPr/>
        </p:nvGrpSpPr>
        <p:grpSpPr>
          <a:xfrm rot="-295626">
            <a:off x="15369355" y="529051"/>
            <a:ext cx="2033518" cy="2180085"/>
            <a:chOff x="15369355" y="529051"/>
            <a:chExt cx="2033518" cy="2180085"/>
          </a:xfrm>
        </p:grpSpPr>
        <p:sp>
          <p:nvSpPr>
            <p:cNvPr id="264" name="Google Shape;264;p14"/>
            <p:cNvSpPr/>
            <p:nvPr/>
          </p:nvSpPr>
          <p:spPr>
            <a:xfrm>
              <a:off x="16553996" y="529051"/>
              <a:ext cx="848877" cy="1030448"/>
            </a:xfrm>
            <a:custGeom>
              <a:avLst/>
              <a:gdLst/>
              <a:ahLst/>
              <a:cxnLst/>
              <a:rect l="l" t="t" r="r" b="b"/>
              <a:pathLst>
                <a:path w="848877" h="1030448" extrusionOk="0">
                  <a:moveTo>
                    <a:pt x="407491" y="43118"/>
                  </a:moveTo>
                  <a:cubicBezTo>
                    <a:pt x="537089" y="636406"/>
                    <a:pt x="1039803" y="438363"/>
                    <a:pt x="770941" y="518040"/>
                  </a:cubicBezTo>
                  <a:cubicBezTo>
                    <a:pt x="625011" y="561289"/>
                    <a:pt x="467896" y="797414"/>
                    <a:pt x="462555" y="1009366"/>
                  </a:cubicBezTo>
                  <a:cubicBezTo>
                    <a:pt x="457742" y="1135257"/>
                    <a:pt x="430915" y="658786"/>
                    <a:pt x="79564" y="598075"/>
                  </a:cubicBezTo>
                  <a:cubicBezTo>
                    <a:pt x="-196772" y="550327"/>
                    <a:pt x="330701" y="648496"/>
                    <a:pt x="390046" y="44142"/>
                  </a:cubicBezTo>
                  <a:cubicBezTo>
                    <a:pt x="395033" y="-9849"/>
                    <a:pt x="394291" y="-19015"/>
                    <a:pt x="407491" y="43118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5369355" y="883018"/>
              <a:ext cx="1354838" cy="1619670"/>
            </a:xfrm>
            <a:custGeom>
              <a:avLst/>
              <a:gdLst/>
              <a:ahLst/>
              <a:cxnLst/>
              <a:rect l="l" t="t" r="r" b="b"/>
              <a:pathLst>
                <a:path w="1354838" h="1619670" extrusionOk="0">
                  <a:moveTo>
                    <a:pt x="811403" y="71167"/>
                  </a:moveTo>
                  <a:cubicBezTo>
                    <a:pt x="821383" y="1040772"/>
                    <a:pt x="1671668" y="894105"/>
                    <a:pt x="1225440" y="931520"/>
                  </a:cubicBezTo>
                  <a:cubicBezTo>
                    <a:pt x="983240" y="951829"/>
                    <a:pt x="660925" y="1270069"/>
                    <a:pt x="583756" y="1599715"/>
                  </a:cubicBezTo>
                  <a:cubicBezTo>
                    <a:pt x="576826" y="1627668"/>
                    <a:pt x="559778" y="1625972"/>
                    <a:pt x="561240" y="1596406"/>
                  </a:cubicBezTo>
                  <a:cubicBezTo>
                    <a:pt x="582346" y="1258519"/>
                    <a:pt x="344593" y="921661"/>
                    <a:pt x="118508" y="832513"/>
                  </a:cubicBezTo>
                  <a:cubicBezTo>
                    <a:pt x="-298030" y="668274"/>
                    <a:pt x="494778" y="992758"/>
                    <a:pt x="783795" y="67108"/>
                  </a:cubicBezTo>
                  <a:cubicBezTo>
                    <a:pt x="809130" y="-15687"/>
                    <a:pt x="810941" y="-30255"/>
                    <a:pt x="811403" y="71167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6553998" y="2112015"/>
              <a:ext cx="499480" cy="597121"/>
            </a:xfrm>
            <a:custGeom>
              <a:avLst/>
              <a:gdLst/>
              <a:ahLst/>
              <a:cxnLst/>
              <a:rect l="l" t="t" r="r" b="b"/>
              <a:pathLst>
                <a:path w="499480" h="597121" extrusionOk="0">
                  <a:moveTo>
                    <a:pt x="299133" y="26238"/>
                  </a:moveTo>
                  <a:cubicBezTo>
                    <a:pt x="302811" y="383698"/>
                    <a:pt x="616286" y="329627"/>
                    <a:pt x="451775" y="343423"/>
                  </a:cubicBezTo>
                  <a:cubicBezTo>
                    <a:pt x="362483" y="350909"/>
                    <a:pt x="243659" y="468233"/>
                    <a:pt x="215208" y="589764"/>
                  </a:cubicBezTo>
                  <a:cubicBezTo>
                    <a:pt x="212656" y="600071"/>
                    <a:pt x="206368" y="599443"/>
                    <a:pt x="206909" y="588543"/>
                  </a:cubicBezTo>
                  <a:cubicBezTo>
                    <a:pt x="214689" y="463973"/>
                    <a:pt x="127038" y="339787"/>
                    <a:pt x="43690" y="306920"/>
                  </a:cubicBezTo>
                  <a:cubicBezTo>
                    <a:pt x="-109873" y="246370"/>
                    <a:pt x="182407" y="365996"/>
                    <a:pt x="288957" y="24738"/>
                  </a:cubicBezTo>
                  <a:cubicBezTo>
                    <a:pt x="298295" y="-5783"/>
                    <a:pt x="298963" y="-11154"/>
                    <a:pt x="299133" y="26238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14"/>
          <p:cNvGrpSpPr/>
          <p:nvPr/>
        </p:nvGrpSpPr>
        <p:grpSpPr>
          <a:xfrm>
            <a:off x="4027125" y="-2946714"/>
            <a:ext cx="4658663" cy="4679545"/>
            <a:chOff x="1813" y="0"/>
            <a:chExt cx="809173" cy="812800"/>
          </a:xfrm>
        </p:grpSpPr>
        <p:sp>
          <p:nvSpPr>
            <p:cNvPr id="268" name="Google Shape;26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28482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9" name="Google Shape;269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14"/>
          <p:cNvGrpSpPr/>
          <p:nvPr/>
        </p:nvGrpSpPr>
        <p:grpSpPr>
          <a:xfrm>
            <a:off x="16396506" y="7144135"/>
            <a:ext cx="4658663" cy="4679545"/>
            <a:chOff x="1813" y="0"/>
            <a:chExt cx="809173" cy="812800"/>
          </a:xfrm>
        </p:grpSpPr>
        <p:sp>
          <p:nvSpPr>
            <p:cNvPr id="271" name="Google Shape;271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28482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42C7A2-AD4C-D534-3127-2C04763AA96D}"/>
              </a:ext>
            </a:extLst>
          </p:cNvPr>
          <p:cNvSpPr txBox="1"/>
          <p:nvPr/>
        </p:nvSpPr>
        <p:spPr>
          <a:xfrm>
            <a:off x="323050" y="3394182"/>
            <a:ext cx="62580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/>
              <a:t>Namun, fungsi dan relasi adalah setiap elemen di himpunan domain hanya punya satu hubungan pada himpunan kodomainnya.</a:t>
            </a:r>
          </a:p>
          <a:p>
            <a:endParaRPr lang="en-ID" sz="2800"/>
          </a:p>
          <a:p>
            <a:r>
              <a:rPr lang="en-ID" sz="2800"/>
              <a:t>Fungsi atau pemetaan adalah relasi dari himpunan A ke himpunan B, jika setiap anggota himpunan A berpasangan tepat dengan anggota himpunan B.</a:t>
            </a:r>
            <a:endParaRPr lang="en-ID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/>
        </p:nvSpPr>
        <p:spPr>
          <a:xfrm>
            <a:off x="571499" y="1019175"/>
            <a:ext cx="16995535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rPr>
              <a:t>JENIS JENIS RELASI DALAM MATEMATIKA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209673" y="8326426"/>
            <a:ext cx="5141025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27074" marR="0" lvl="1" indent="-457199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99"/>
              <a:buFont typeface="Calibri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L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0767355" y="-2956294"/>
            <a:ext cx="8582146" cy="13456389"/>
            <a:chOff x="-9" y="0"/>
            <a:chExt cx="11442861" cy="17941852"/>
          </a:xfrm>
        </p:grpSpPr>
        <p:pic>
          <p:nvPicPr>
            <p:cNvPr id="282" name="Google Shape;282;p15"/>
            <p:cNvPicPr preferRelativeResize="0"/>
            <p:nvPr/>
          </p:nvPicPr>
          <p:blipFill rotWithShape="1">
            <a:blip r:embed="rId3">
              <a:alphaModFix amt="60000"/>
            </a:blip>
            <a:srcRect/>
            <a:stretch/>
          </p:blipFill>
          <p:spPr>
            <a:xfrm>
              <a:off x="5292003" y="11347374"/>
              <a:ext cx="6150849" cy="65944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3" name="Google Shape;283;p15"/>
            <p:cNvGrpSpPr/>
            <p:nvPr/>
          </p:nvGrpSpPr>
          <p:grpSpPr>
            <a:xfrm>
              <a:off x="-9" y="0"/>
              <a:ext cx="10584501" cy="11347384"/>
              <a:chOff x="-9" y="0"/>
              <a:chExt cx="10584501" cy="11347384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6166072" y="0"/>
                <a:ext cx="4418420" cy="5363505"/>
              </a:xfrm>
              <a:custGeom>
                <a:avLst/>
                <a:gdLst/>
                <a:ahLst/>
                <a:cxnLst/>
                <a:rect l="l" t="t" r="r" b="b"/>
                <a:pathLst>
                  <a:path w="4418420" h="5363505" extrusionOk="0">
                    <a:moveTo>
                      <a:pt x="2120998" y="224429"/>
                    </a:moveTo>
                    <a:cubicBezTo>
                      <a:pt x="2795559" y="3312504"/>
                      <a:pt x="5412193" y="2281686"/>
                      <a:pt x="4012765" y="2696409"/>
                    </a:cubicBezTo>
                    <a:cubicBezTo>
                      <a:pt x="3253192" y="2921519"/>
                      <a:pt x="2435407" y="4150553"/>
                      <a:pt x="2407607" y="5253767"/>
                    </a:cubicBezTo>
                    <a:cubicBezTo>
                      <a:pt x="2382556" y="5909033"/>
                      <a:pt x="2242919" y="3428996"/>
                      <a:pt x="414134" y="3112994"/>
                    </a:cubicBezTo>
                    <a:cubicBezTo>
                      <a:pt x="-1024200" y="2864464"/>
                      <a:pt x="1721305" y="3375436"/>
                      <a:pt x="2030194" y="229762"/>
                    </a:cubicBezTo>
                    <a:cubicBezTo>
                      <a:pt x="2056155" y="-51267"/>
                      <a:pt x="2052293" y="-98971"/>
                      <a:pt x="2120998" y="224429"/>
                    </a:cubicBezTo>
                    <a:close/>
                  </a:path>
                </a:pathLst>
              </a:custGeom>
              <a:solidFill>
                <a:srgbClr val="F5CAC3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9" y="1842402"/>
                <a:ext cx="7051960" cy="8430417"/>
              </a:xfrm>
              <a:custGeom>
                <a:avLst/>
                <a:gdLst/>
                <a:ahLst/>
                <a:cxnLst/>
                <a:rect l="l" t="t" r="r" b="b"/>
                <a:pathLst>
                  <a:path w="7051960" h="8430417" extrusionOk="0">
                    <a:moveTo>
                      <a:pt x="4223369" y="370426"/>
                    </a:moveTo>
                    <a:cubicBezTo>
                      <a:pt x="4275312" y="5417239"/>
                      <a:pt x="8701061" y="4653833"/>
                      <a:pt x="6378441" y="4848577"/>
                    </a:cubicBezTo>
                    <a:cubicBezTo>
                      <a:pt x="5117785" y="4954289"/>
                      <a:pt x="3440130" y="6610733"/>
                      <a:pt x="3038460" y="8326547"/>
                    </a:cubicBezTo>
                    <a:cubicBezTo>
                      <a:pt x="3002392" y="8472042"/>
                      <a:pt x="2913655" y="8463214"/>
                      <a:pt x="2921263" y="8309322"/>
                    </a:cubicBezTo>
                    <a:cubicBezTo>
                      <a:pt x="3031123" y="6550615"/>
                      <a:pt x="1793613" y="4797264"/>
                      <a:pt x="616835" y="4333247"/>
                    </a:cubicBezTo>
                    <a:cubicBezTo>
                      <a:pt x="-1551251" y="3478381"/>
                      <a:pt x="2575330" y="5167324"/>
                      <a:pt x="4079667" y="349297"/>
                    </a:cubicBezTo>
                    <a:cubicBezTo>
                      <a:pt x="4211535" y="-81653"/>
                      <a:pt x="4220961" y="-157476"/>
                      <a:pt x="4223369" y="370426"/>
                    </a:cubicBezTo>
                    <a:close/>
                  </a:path>
                </a:pathLst>
              </a:custGeom>
              <a:solidFill>
                <a:srgbClr val="F5CAC3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6166083" y="8239357"/>
                <a:ext cx="2599804" cy="3108027"/>
              </a:xfrm>
              <a:custGeom>
                <a:avLst/>
                <a:gdLst/>
                <a:ahLst/>
                <a:cxnLst/>
                <a:rect l="l" t="t" r="r" b="b"/>
                <a:pathLst>
                  <a:path w="2599804" h="3108027" extrusionOk="0">
                    <a:moveTo>
                      <a:pt x="1556992" y="136571"/>
                    </a:moveTo>
                    <a:cubicBezTo>
                      <a:pt x="1576139" y="1997154"/>
                      <a:pt x="3207779" y="1715717"/>
                      <a:pt x="2351497" y="1787523"/>
                    </a:cubicBezTo>
                    <a:cubicBezTo>
                      <a:pt x="1886732" y="1826490"/>
                      <a:pt x="1268249" y="2437160"/>
                      <a:pt x="1120163" y="3069731"/>
                    </a:cubicBezTo>
                    <a:cubicBezTo>
                      <a:pt x="1106877" y="3123381"/>
                      <a:pt x="1074149" y="3120113"/>
                      <a:pt x="1076965" y="3063376"/>
                    </a:cubicBezTo>
                    <a:cubicBezTo>
                      <a:pt x="1117461" y="2414988"/>
                      <a:pt x="661236" y="1768595"/>
                      <a:pt x="227405" y="1597522"/>
                    </a:cubicBezTo>
                    <a:cubicBezTo>
                      <a:pt x="-571892" y="1282361"/>
                      <a:pt x="949434" y="1905014"/>
                      <a:pt x="1504027" y="128764"/>
                    </a:cubicBezTo>
                    <a:cubicBezTo>
                      <a:pt x="1552632" y="-30099"/>
                      <a:pt x="1556106" y="-58059"/>
                      <a:pt x="1556992" y="136571"/>
                    </a:cubicBezTo>
                    <a:close/>
                  </a:path>
                </a:pathLst>
              </a:custGeom>
              <a:solidFill>
                <a:srgbClr val="F5CAC3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3" name="Google Shape;293;p15"/>
          <p:cNvSpPr/>
          <p:nvPr/>
        </p:nvSpPr>
        <p:spPr>
          <a:xfrm>
            <a:off x="87608" y="4025731"/>
            <a:ext cx="8968790" cy="343724"/>
          </a:xfrm>
          <a:custGeom>
            <a:avLst/>
            <a:gdLst/>
            <a:ahLst/>
            <a:cxnLst/>
            <a:rect l="l" t="t" r="r" b="b"/>
            <a:pathLst>
              <a:path w="8968790" h="343724" extrusionOk="0">
                <a:moveTo>
                  <a:pt x="3623723" y="145680"/>
                </a:moveTo>
                <a:cubicBezTo>
                  <a:pt x="3632931" y="212185"/>
                  <a:pt x="3592005" y="250041"/>
                  <a:pt x="3541360" y="275620"/>
                </a:cubicBezTo>
                <a:cubicBezTo>
                  <a:pt x="3488156" y="302733"/>
                  <a:pt x="3428302" y="303756"/>
                  <a:pt x="3377145" y="270504"/>
                </a:cubicBezTo>
                <a:cubicBezTo>
                  <a:pt x="3357705" y="257715"/>
                  <a:pt x="3347474" y="224974"/>
                  <a:pt x="3341335" y="199395"/>
                </a:cubicBezTo>
                <a:cubicBezTo>
                  <a:pt x="3326499" y="135449"/>
                  <a:pt x="3349520" y="88895"/>
                  <a:pt x="3403747" y="54620"/>
                </a:cubicBezTo>
                <a:cubicBezTo>
                  <a:pt x="3422164" y="43365"/>
                  <a:pt x="3438022" y="28018"/>
                  <a:pt x="3455927" y="16252"/>
                </a:cubicBezTo>
                <a:cubicBezTo>
                  <a:pt x="3492249" y="-7792"/>
                  <a:pt x="3508108" y="-5234"/>
                  <a:pt x="3537267" y="24437"/>
                </a:cubicBezTo>
                <a:cubicBezTo>
                  <a:pt x="3549545" y="36715"/>
                  <a:pt x="3561823" y="50528"/>
                  <a:pt x="3577170" y="58201"/>
                </a:cubicBezTo>
                <a:cubicBezTo>
                  <a:pt x="3614003" y="77641"/>
                  <a:pt x="3628839" y="105777"/>
                  <a:pt x="3623723" y="145680"/>
                </a:cubicBezTo>
                <a:close/>
                <a:moveTo>
                  <a:pt x="6716180" y="111405"/>
                </a:moveTo>
                <a:cubicBezTo>
                  <a:pt x="6682416" y="85314"/>
                  <a:pt x="6646606" y="61782"/>
                  <a:pt x="6611307" y="37738"/>
                </a:cubicBezTo>
                <a:cubicBezTo>
                  <a:pt x="6608238" y="35692"/>
                  <a:pt x="6603122" y="33646"/>
                  <a:pt x="6600053" y="34669"/>
                </a:cubicBezTo>
                <a:cubicBezTo>
                  <a:pt x="6572427" y="44389"/>
                  <a:pt x="6540710" y="48993"/>
                  <a:pt x="6518712" y="66386"/>
                </a:cubicBezTo>
                <a:cubicBezTo>
                  <a:pt x="6502854" y="78664"/>
                  <a:pt x="6495180" y="107312"/>
                  <a:pt x="6494157" y="129310"/>
                </a:cubicBezTo>
                <a:cubicBezTo>
                  <a:pt x="6493134" y="151819"/>
                  <a:pt x="6504389" y="174840"/>
                  <a:pt x="6510016" y="197349"/>
                </a:cubicBezTo>
                <a:cubicBezTo>
                  <a:pt x="6525874" y="262830"/>
                  <a:pt x="6580613" y="282782"/>
                  <a:pt x="6634328" y="284828"/>
                </a:cubicBezTo>
                <a:cubicBezTo>
                  <a:pt x="6677300" y="286363"/>
                  <a:pt x="6729992" y="277666"/>
                  <a:pt x="6744828" y="217300"/>
                </a:cubicBezTo>
                <a:cubicBezTo>
                  <a:pt x="6749432" y="199395"/>
                  <a:pt x="6764267" y="184560"/>
                  <a:pt x="6773476" y="169212"/>
                </a:cubicBezTo>
                <a:cubicBezTo>
                  <a:pt x="6750966" y="146703"/>
                  <a:pt x="6735619" y="126752"/>
                  <a:pt x="6716180" y="111405"/>
                </a:cubicBezTo>
                <a:close/>
                <a:moveTo>
                  <a:pt x="2206155" y="52574"/>
                </a:moveTo>
                <a:cubicBezTo>
                  <a:pt x="2150905" y="92477"/>
                  <a:pt x="2142720" y="147215"/>
                  <a:pt x="2156021" y="202465"/>
                </a:cubicBezTo>
                <a:cubicBezTo>
                  <a:pt x="2167276" y="247483"/>
                  <a:pt x="2198482" y="279201"/>
                  <a:pt x="2251685" y="284828"/>
                </a:cubicBezTo>
                <a:cubicBezTo>
                  <a:pt x="2330467" y="293013"/>
                  <a:pt x="2389298" y="270504"/>
                  <a:pt x="2417946" y="191210"/>
                </a:cubicBezTo>
                <a:cubicBezTo>
                  <a:pt x="2338141" y="84803"/>
                  <a:pt x="2347861" y="95034"/>
                  <a:pt x="2206155" y="52574"/>
                </a:cubicBezTo>
                <a:close/>
                <a:moveTo>
                  <a:pt x="1225982" y="158469"/>
                </a:moveTo>
                <a:cubicBezTo>
                  <a:pt x="1205519" y="146703"/>
                  <a:pt x="1184033" y="136472"/>
                  <a:pt x="1163059" y="126240"/>
                </a:cubicBezTo>
                <a:cubicBezTo>
                  <a:pt x="1109855" y="101173"/>
                  <a:pt x="1063814" y="129821"/>
                  <a:pt x="1062790" y="188652"/>
                </a:cubicBezTo>
                <a:cubicBezTo>
                  <a:pt x="1062790" y="196326"/>
                  <a:pt x="1063814" y="204511"/>
                  <a:pt x="1063814" y="212185"/>
                </a:cubicBezTo>
                <a:cubicBezTo>
                  <a:pt x="1062790" y="212185"/>
                  <a:pt x="1062279" y="212185"/>
                  <a:pt x="1061256" y="212185"/>
                </a:cubicBezTo>
                <a:cubicBezTo>
                  <a:pt x="1061256" y="225997"/>
                  <a:pt x="1057163" y="241344"/>
                  <a:pt x="1062279" y="253110"/>
                </a:cubicBezTo>
                <a:cubicBezTo>
                  <a:pt x="1071487" y="276131"/>
                  <a:pt x="1080184" y="304779"/>
                  <a:pt x="1098089" y="317057"/>
                </a:cubicBezTo>
                <a:cubicBezTo>
                  <a:pt x="1127760" y="337008"/>
                  <a:pt x="1163059" y="348775"/>
                  <a:pt x="1202961" y="341613"/>
                </a:cubicBezTo>
                <a:cubicBezTo>
                  <a:pt x="1265373" y="330870"/>
                  <a:pt x="1291975" y="299152"/>
                  <a:pt x="1282255" y="236740"/>
                </a:cubicBezTo>
                <a:cubicBezTo>
                  <a:pt x="1276628" y="200930"/>
                  <a:pt x="1256676" y="175863"/>
                  <a:pt x="1225982" y="158469"/>
                </a:cubicBezTo>
                <a:close/>
                <a:moveTo>
                  <a:pt x="4761972" y="122148"/>
                </a:moveTo>
                <a:cubicBezTo>
                  <a:pt x="4737417" y="106801"/>
                  <a:pt x="4713885" y="89919"/>
                  <a:pt x="4690352" y="73037"/>
                </a:cubicBezTo>
                <a:cubicBezTo>
                  <a:pt x="4659658" y="50528"/>
                  <a:pt x="4606454" y="54620"/>
                  <a:pt x="4584456" y="85826"/>
                </a:cubicBezTo>
                <a:cubicBezTo>
                  <a:pt x="4549670" y="134426"/>
                  <a:pt x="4558878" y="187118"/>
                  <a:pt x="4582410" y="236229"/>
                </a:cubicBezTo>
                <a:cubicBezTo>
                  <a:pt x="4601850" y="276643"/>
                  <a:pt x="4637660" y="287897"/>
                  <a:pt x="4683190" y="274597"/>
                </a:cubicBezTo>
                <a:cubicBezTo>
                  <a:pt x="4686771" y="274597"/>
                  <a:pt x="4692398" y="274597"/>
                  <a:pt x="4698026" y="274597"/>
                </a:cubicBezTo>
                <a:cubicBezTo>
                  <a:pt x="4770158" y="272039"/>
                  <a:pt x="4795224" y="242879"/>
                  <a:pt x="4789597" y="170236"/>
                </a:cubicBezTo>
                <a:cubicBezTo>
                  <a:pt x="4788063" y="148750"/>
                  <a:pt x="4780389" y="133914"/>
                  <a:pt x="4761972" y="122148"/>
                </a:cubicBezTo>
                <a:close/>
                <a:moveTo>
                  <a:pt x="7722443" y="11648"/>
                </a:moveTo>
                <a:cubicBezTo>
                  <a:pt x="7714769" y="6021"/>
                  <a:pt x="7699934" y="7044"/>
                  <a:pt x="7689702" y="9602"/>
                </a:cubicBezTo>
                <a:cubicBezTo>
                  <a:pt x="7613478" y="29553"/>
                  <a:pt x="7590457" y="99639"/>
                  <a:pt x="7609897" y="167678"/>
                </a:cubicBezTo>
                <a:cubicBezTo>
                  <a:pt x="7623198" y="214231"/>
                  <a:pt x="7648776" y="227532"/>
                  <a:pt x="7699422" y="224974"/>
                </a:cubicBezTo>
                <a:cubicBezTo>
                  <a:pt x="7724489" y="220370"/>
                  <a:pt x="7750579" y="218323"/>
                  <a:pt x="7774112" y="210138"/>
                </a:cubicBezTo>
                <a:cubicBezTo>
                  <a:pt x="7823223" y="193256"/>
                  <a:pt x="7842151" y="111916"/>
                  <a:pt x="7804295" y="76618"/>
                </a:cubicBezTo>
                <a:cubicBezTo>
                  <a:pt x="7779739" y="52062"/>
                  <a:pt x="7751091" y="31088"/>
                  <a:pt x="7722443" y="11648"/>
                </a:cubicBezTo>
                <a:close/>
                <a:moveTo>
                  <a:pt x="5776421" y="95546"/>
                </a:moveTo>
                <a:cubicBezTo>
                  <a:pt x="5733960" y="68944"/>
                  <a:pt x="5690988" y="43877"/>
                  <a:pt x="5649551" y="18810"/>
                </a:cubicBezTo>
                <a:cubicBezTo>
                  <a:pt x="5603509" y="44900"/>
                  <a:pt x="5588162" y="78152"/>
                  <a:pt x="5577931" y="114986"/>
                </a:cubicBezTo>
                <a:cubicBezTo>
                  <a:pt x="5554910" y="199395"/>
                  <a:pt x="5607090" y="258738"/>
                  <a:pt x="5694058" y="247483"/>
                </a:cubicBezTo>
                <a:cubicBezTo>
                  <a:pt x="5752888" y="239810"/>
                  <a:pt x="5800976" y="172282"/>
                  <a:pt x="5787164" y="115497"/>
                </a:cubicBezTo>
                <a:cubicBezTo>
                  <a:pt x="5785118" y="108335"/>
                  <a:pt x="5782048" y="99127"/>
                  <a:pt x="5776421" y="95546"/>
                </a:cubicBezTo>
                <a:close/>
                <a:moveTo>
                  <a:pt x="221765" y="199395"/>
                </a:moveTo>
                <a:cubicBezTo>
                  <a:pt x="186466" y="176375"/>
                  <a:pt x="144518" y="162562"/>
                  <a:pt x="105638" y="144657"/>
                </a:cubicBezTo>
                <a:cubicBezTo>
                  <a:pt x="65735" y="149773"/>
                  <a:pt x="29414" y="161539"/>
                  <a:pt x="12532" y="190699"/>
                </a:cubicBezTo>
                <a:cubicBezTo>
                  <a:pt x="-19697" y="245437"/>
                  <a:pt x="13555" y="315522"/>
                  <a:pt x="74432" y="332404"/>
                </a:cubicBezTo>
                <a:cubicBezTo>
                  <a:pt x="125078" y="346217"/>
                  <a:pt x="172654" y="333427"/>
                  <a:pt x="215626" y="308872"/>
                </a:cubicBezTo>
                <a:cubicBezTo>
                  <a:pt x="258087" y="284828"/>
                  <a:pt x="261668" y="224974"/>
                  <a:pt x="221765" y="199395"/>
                </a:cubicBezTo>
                <a:close/>
                <a:moveTo>
                  <a:pt x="8924127" y="63828"/>
                </a:moveTo>
                <a:cubicBezTo>
                  <a:pt x="8911849" y="57690"/>
                  <a:pt x="8896502" y="51551"/>
                  <a:pt x="8890363" y="40808"/>
                </a:cubicBezTo>
                <a:cubicBezTo>
                  <a:pt x="8869900" y="5509"/>
                  <a:pt x="8840740" y="8067"/>
                  <a:pt x="8808000" y="15229"/>
                </a:cubicBezTo>
                <a:cubicBezTo>
                  <a:pt x="8795210" y="18298"/>
                  <a:pt x="8781398" y="18298"/>
                  <a:pt x="8764516" y="19833"/>
                </a:cubicBezTo>
                <a:cubicBezTo>
                  <a:pt x="8758377" y="34157"/>
                  <a:pt x="8749681" y="49504"/>
                  <a:pt x="8744565" y="66386"/>
                </a:cubicBezTo>
                <a:cubicBezTo>
                  <a:pt x="8733310" y="105266"/>
                  <a:pt x="8758889" y="174840"/>
                  <a:pt x="8789583" y="193256"/>
                </a:cubicBezTo>
                <a:cubicBezTo>
                  <a:pt x="8825393" y="214742"/>
                  <a:pt x="8931289" y="188652"/>
                  <a:pt x="8953286" y="153354"/>
                </a:cubicBezTo>
                <a:cubicBezTo>
                  <a:pt x="8980400" y="110382"/>
                  <a:pt x="8972726" y="87872"/>
                  <a:pt x="8924127" y="63828"/>
                </a:cubicBezTo>
                <a:close/>
              </a:path>
            </a:pathLst>
          </a:custGeom>
          <a:solidFill>
            <a:srgbClr val="F284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58D03-EAE9-4C57-E983-D9CDA6B00024}"/>
              </a:ext>
            </a:extLst>
          </p:cNvPr>
          <p:cNvSpPr txBox="1"/>
          <p:nvPr/>
        </p:nvSpPr>
        <p:spPr>
          <a:xfrm>
            <a:off x="876773" y="6024752"/>
            <a:ext cx="5601277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Jika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dua</a:t>
            </a:r>
            <a:r>
              <a:rPr lang="en-ID" sz="2400" dirty="0"/>
              <a:t> </a:t>
            </a:r>
            <a:r>
              <a:rPr lang="en-ID" sz="2400" dirty="0" err="1"/>
              <a:t>himpunan</a:t>
            </a:r>
            <a:r>
              <a:rPr lang="en-ID" sz="2400" dirty="0"/>
              <a:t> A dan </a:t>
            </a:r>
            <a:r>
              <a:rPr lang="en-ID" sz="2400" dirty="0" err="1"/>
              <a:t>himpunan</a:t>
            </a:r>
            <a:r>
              <a:rPr lang="en-ID" sz="2400" dirty="0"/>
              <a:t> B </a:t>
            </a:r>
            <a:r>
              <a:rPr lang="en-ID" sz="2400" dirty="0" err="1"/>
              <a:t>yaitu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berikut</a:t>
            </a:r>
            <a:r>
              <a:rPr lang="en-ID" sz="2400" dirty="0"/>
              <a:t>:</a:t>
            </a:r>
          </a:p>
          <a:p>
            <a:endParaRPr lang="en-ID" sz="2400" dirty="0"/>
          </a:p>
          <a:p>
            <a:r>
              <a:rPr lang="en-ID" sz="2400" dirty="0"/>
              <a:t>A = {</a:t>
            </a:r>
            <a:r>
              <a:rPr lang="en-ID" sz="2400" dirty="0" err="1"/>
              <a:t>bebek</a:t>
            </a:r>
            <a:r>
              <a:rPr lang="en-ID" sz="2400" dirty="0"/>
              <a:t>, </a:t>
            </a:r>
            <a:r>
              <a:rPr lang="en-ID" sz="2400" dirty="0" err="1"/>
              <a:t>gajah</a:t>
            </a:r>
            <a:r>
              <a:rPr lang="en-ID" sz="2400" dirty="0"/>
              <a:t>, </a:t>
            </a:r>
            <a:r>
              <a:rPr lang="en-ID" sz="2400" dirty="0" err="1"/>
              <a:t>buaya</a:t>
            </a:r>
            <a:r>
              <a:rPr lang="en-ID" sz="2400" dirty="0"/>
              <a:t>, </a:t>
            </a:r>
            <a:r>
              <a:rPr lang="en-ID" sz="2400" dirty="0" err="1"/>
              <a:t>kadal</a:t>
            </a:r>
            <a:r>
              <a:rPr lang="en-ID" sz="2400" dirty="0"/>
              <a:t>}</a:t>
            </a:r>
          </a:p>
          <a:p>
            <a:endParaRPr lang="en-ID" sz="2400" dirty="0"/>
          </a:p>
          <a:p>
            <a:r>
              <a:rPr lang="en-ID" sz="2400" dirty="0"/>
              <a:t>B = {</a:t>
            </a:r>
            <a:r>
              <a:rPr lang="en-ID" sz="2400" dirty="0" err="1"/>
              <a:t>mamalia</a:t>
            </a:r>
            <a:r>
              <a:rPr lang="en-ID" sz="2400" dirty="0"/>
              <a:t>, </a:t>
            </a:r>
            <a:r>
              <a:rPr lang="en-ID" sz="2400" dirty="0" err="1"/>
              <a:t>unggas</a:t>
            </a:r>
            <a:r>
              <a:rPr lang="en-ID" sz="2400" dirty="0"/>
              <a:t>, </a:t>
            </a:r>
            <a:r>
              <a:rPr lang="en-ID" sz="2400" dirty="0" err="1"/>
              <a:t>reptil</a:t>
            </a:r>
            <a:r>
              <a:rPr lang="en-ID" sz="2400" dirty="0"/>
              <a:t>}</a:t>
            </a:r>
          </a:p>
          <a:p>
            <a:endParaRPr lang="en-ID" sz="2400" dirty="0"/>
          </a:p>
          <a:p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relasinya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R ={(</a:t>
            </a:r>
            <a:r>
              <a:rPr lang="en-ID" sz="2400" dirty="0" err="1"/>
              <a:t>bebek</a:t>
            </a:r>
            <a:r>
              <a:rPr lang="en-ID" sz="2400" dirty="0"/>
              <a:t>, </a:t>
            </a:r>
            <a:r>
              <a:rPr lang="en-ID" sz="2400" dirty="0" err="1"/>
              <a:t>unggas</a:t>
            </a:r>
            <a:r>
              <a:rPr lang="en-ID" sz="2400" dirty="0"/>
              <a:t>), (</a:t>
            </a:r>
            <a:r>
              <a:rPr lang="en-ID" sz="2400" dirty="0" err="1"/>
              <a:t>gajah</a:t>
            </a:r>
            <a:r>
              <a:rPr lang="en-ID" sz="2400" dirty="0"/>
              <a:t>, </a:t>
            </a:r>
            <a:r>
              <a:rPr lang="en-ID" sz="2400" dirty="0" err="1"/>
              <a:t>mamalia</a:t>
            </a:r>
            <a:r>
              <a:rPr lang="en-ID" sz="2400" dirty="0"/>
              <a:t>), (</a:t>
            </a:r>
            <a:r>
              <a:rPr lang="en-ID" sz="2400" dirty="0" err="1"/>
              <a:t>buaya</a:t>
            </a:r>
            <a:r>
              <a:rPr lang="en-ID" sz="2400" dirty="0"/>
              <a:t>, </a:t>
            </a:r>
            <a:r>
              <a:rPr lang="en-ID" sz="2400" dirty="0" err="1"/>
              <a:t>reptil</a:t>
            </a:r>
            <a:r>
              <a:rPr lang="en-ID" sz="2400" dirty="0"/>
              <a:t>), (</a:t>
            </a:r>
            <a:r>
              <a:rPr lang="en-ID" sz="2400" dirty="0" err="1"/>
              <a:t>kadal</a:t>
            </a:r>
            <a:r>
              <a:rPr lang="en-ID" sz="2400" dirty="0"/>
              <a:t>, </a:t>
            </a:r>
            <a:r>
              <a:rPr lang="en-ID" sz="2400" dirty="0" err="1"/>
              <a:t>reptil</a:t>
            </a:r>
            <a:r>
              <a:rPr lang="en-ID" sz="2400" dirty="0"/>
              <a:t>)}</a:t>
            </a:r>
          </a:p>
          <a:p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B220D-B02D-5746-47AA-D01E62EDC306}"/>
              </a:ext>
            </a:extLst>
          </p:cNvPr>
          <p:cNvSpPr txBox="1"/>
          <p:nvPr/>
        </p:nvSpPr>
        <p:spPr>
          <a:xfrm flipH="1">
            <a:off x="1186704" y="4748320"/>
            <a:ext cx="4005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Himpunan</a:t>
            </a:r>
            <a:r>
              <a:rPr lang="en-ID" sz="2800" dirty="0"/>
              <a:t> </a:t>
            </a:r>
            <a:r>
              <a:rPr lang="en-ID" sz="2800" dirty="0" err="1"/>
              <a:t>Pasangan</a:t>
            </a:r>
            <a:r>
              <a:rPr lang="en-ID" sz="2800" dirty="0"/>
              <a:t> </a:t>
            </a:r>
            <a:r>
              <a:rPr lang="en-ID" sz="2800" dirty="0" err="1"/>
              <a:t>Berurutan</a:t>
            </a:r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5DF98-A822-F747-FA1F-F8910E420414}"/>
              </a:ext>
            </a:extLst>
          </p:cNvPr>
          <p:cNvSpPr txBox="1"/>
          <p:nvPr/>
        </p:nvSpPr>
        <p:spPr>
          <a:xfrm flipH="1">
            <a:off x="6767089" y="5342116"/>
            <a:ext cx="508825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Diagram </a:t>
            </a:r>
            <a:r>
              <a:rPr lang="en-ID" sz="2400" dirty="0" err="1"/>
              <a:t>Panah</a:t>
            </a:r>
            <a:r>
              <a:rPr lang="en-ID" sz="2400" dirty="0"/>
              <a:t> </a:t>
            </a:r>
            <a:r>
              <a:rPr lang="en-ID" sz="2400" dirty="0" err="1"/>
              <a:t>Relasi</a:t>
            </a:r>
            <a:endParaRPr lang="en-ID" sz="2400" dirty="0"/>
          </a:p>
          <a:p>
            <a:endParaRPr lang="en-ID" sz="2400" dirty="0"/>
          </a:p>
          <a:p>
            <a:r>
              <a:rPr lang="en-ID" sz="2400" dirty="0" err="1"/>
              <a:t>Relasi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dinyatakan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diagram </a:t>
            </a:r>
            <a:r>
              <a:rPr lang="en-ID" sz="2400" dirty="0" err="1"/>
              <a:t>panah</a:t>
            </a:r>
            <a:r>
              <a:rPr lang="en-ID" sz="2400" dirty="0"/>
              <a:t>, </a:t>
            </a:r>
            <a:r>
              <a:rPr lang="en-ID" sz="2400" dirty="0" err="1"/>
              <a:t>misalnya</a:t>
            </a:r>
            <a:r>
              <a:rPr lang="en-ID" sz="2400" dirty="0"/>
              <a:t> </a:t>
            </a:r>
            <a:r>
              <a:rPr lang="en-ID" sz="2400" dirty="0" err="1"/>
              <a:t>himpunan</a:t>
            </a:r>
            <a:r>
              <a:rPr lang="en-ID" sz="2400" dirty="0"/>
              <a:t> A </a:t>
            </a:r>
            <a:r>
              <a:rPr lang="en-ID" sz="2400" dirty="0" err="1"/>
              <a:t>berisikan</a:t>
            </a:r>
            <a:r>
              <a:rPr lang="en-ID" sz="2400" dirty="0"/>
              <a:t> </a:t>
            </a:r>
            <a:r>
              <a:rPr lang="en-ID" sz="2400" dirty="0" err="1"/>
              <a:t>nama</a:t>
            </a:r>
            <a:r>
              <a:rPr lang="en-ID" sz="2400" dirty="0"/>
              <a:t> </a:t>
            </a:r>
            <a:r>
              <a:rPr lang="en-ID" sz="2400" dirty="0" err="1"/>
              <a:t>anak</a:t>
            </a:r>
            <a:r>
              <a:rPr lang="en-ID" sz="2400" dirty="0"/>
              <a:t> dan </a:t>
            </a:r>
            <a:r>
              <a:rPr lang="en-ID" sz="2400" dirty="0" err="1"/>
              <a:t>himpunan</a:t>
            </a:r>
            <a:r>
              <a:rPr lang="en-ID" sz="2400" dirty="0"/>
              <a:t> B </a:t>
            </a:r>
            <a:r>
              <a:rPr lang="en-ID" sz="2400" dirty="0" err="1"/>
              <a:t>berisi</a:t>
            </a:r>
            <a:r>
              <a:rPr lang="en-ID" sz="2400" dirty="0"/>
              <a:t> </a:t>
            </a:r>
            <a:r>
              <a:rPr lang="en-ID" sz="2400" dirty="0" err="1"/>
              <a:t>warna</a:t>
            </a:r>
            <a:r>
              <a:rPr lang="en-ID" sz="2400" dirty="0"/>
              <a:t> </a:t>
            </a:r>
            <a:r>
              <a:rPr lang="en-ID" sz="2400" dirty="0" err="1"/>
              <a:t>kesukaan</a:t>
            </a:r>
            <a:endParaRPr lang="en-ID" sz="2400" dirty="0"/>
          </a:p>
          <a:p>
            <a:r>
              <a:rPr lang="en-ID" sz="2400" dirty="0"/>
              <a:t>.</a:t>
            </a:r>
          </a:p>
          <a:p>
            <a:r>
              <a:rPr lang="en-ID" sz="2400" dirty="0"/>
              <a:t>Tanda </a:t>
            </a:r>
            <a:r>
              <a:rPr lang="en-ID" sz="2400" dirty="0" err="1"/>
              <a:t>panah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menyatakan</a:t>
            </a:r>
            <a:r>
              <a:rPr lang="en-ID" sz="2400" dirty="0"/>
              <a:t> </a:t>
            </a:r>
            <a:r>
              <a:rPr lang="en-ID" sz="2400" dirty="0" err="1"/>
              <a:t>hubungan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anak-anak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warna</a:t>
            </a:r>
            <a:r>
              <a:rPr lang="en-ID" sz="2400" dirty="0"/>
              <a:t> </a:t>
            </a:r>
            <a:r>
              <a:rPr lang="en-ID" sz="2400" dirty="0" err="1"/>
              <a:t>kesukannya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30720-56C4-84B3-AAAF-01DB2F84A7F5}"/>
              </a:ext>
            </a:extLst>
          </p:cNvPr>
          <p:cNvSpPr txBox="1"/>
          <p:nvPr/>
        </p:nvSpPr>
        <p:spPr>
          <a:xfrm flipH="1">
            <a:off x="12734693" y="5342116"/>
            <a:ext cx="48323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Diagram </a:t>
            </a:r>
            <a:r>
              <a:rPr lang="en-ID" sz="2400" dirty="0" err="1"/>
              <a:t>Kartesius</a:t>
            </a:r>
            <a:r>
              <a:rPr lang="en-ID" sz="2400" dirty="0"/>
              <a:t> </a:t>
            </a:r>
            <a:r>
              <a:rPr lang="en-ID" sz="2400" dirty="0" err="1"/>
              <a:t>Relasi</a:t>
            </a:r>
            <a:endParaRPr lang="en-ID" sz="2400" dirty="0"/>
          </a:p>
          <a:p>
            <a:endParaRPr lang="en-ID" sz="2400" dirty="0"/>
          </a:p>
          <a:p>
            <a:r>
              <a:rPr lang="en-ID" sz="2400" dirty="0" err="1"/>
              <a:t>Relasi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dinyatakan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diagram </a:t>
            </a:r>
            <a:r>
              <a:rPr lang="en-ID" sz="2400" dirty="0" err="1"/>
              <a:t>koordinat</a:t>
            </a:r>
            <a:r>
              <a:rPr lang="en-ID" sz="2400" dirty="0"/>
              <a:t> </a:t>
            </a:r>
            <a:r>
              <a:rPr lang="en-ID" sz="2400" dirty="0" err="1"/>
              <a:t>kartesius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sumbu</a:t>
            </a:r>
            <a:r>
              <a:rPr lang="en-ID" sz="2400" dirty="0"/>
              <a:t> x dan </a:t>
            </a:r>
            <a:r>
              <a:rPr lang="en-ID" sz="2400" dirty="0" err="1"/>
              <a:t>sumbu</a:t>
            </a:r>
            <a:r>
              <a:rPr lang="en-ID" sz="2400" dirty="0"/>
              <a:t> y.</a:t>
            </a:r>
          </a:p>
          <a:p>
            <a:endParaRPr lang="en-ID" sz="2400" dirty="0"/>
          </a:p>
          <a:p>
            <a:r>
              <a:rPr lang="en-ID" sz="2400" dirty="0" err="1"/>
              <a:t>Relasi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dua</a:t>
            </a:r>
            <a:r>
              <a:rPr lang="en-ID" sz="2400" dirty="0"/>
              <a:t> </a:t>
            </a:r>
            <a:r>
              <a:rPr lang="en-ID" sz="2400" dirty="0" err="1"/>
              <a:t>himpunan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pasangan</a:t>
            </a:r>
            <a:r>
              <a:rPr lang="en-ID" sz="2400" dirty="0"/>
              <a:t> </a:t>
            </a:r>
            <a:r>
              <a:rPr lang="en-ID" sz="2400" dirty="0" err="1"/>
              <a:t>berurutan</a:t>
            </a:r>
            <a:r>
              <a:rPr lang="en-ID" sz="2400" dirty="0"/>
              <a:t> yang </a:t>
            </a:r>
            <a:r>
              <a:rPr lang="en-ID" sz="2400" dirty="0" err="1"/>
              <a:t>dituliskan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dot (</a:t>
            </a:r>
            <a:r>
              <a:rPr lang="en-ID" sz="2400" dirty="0" err="1"/>
              <a:t>titik-titik</a:t>
            </a:r>
            <a:r>
              <a:rPr lang="en-ID" sz="2400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/>
          <p:nvPr/>
        </p:nvSpPr>
        <p:spPr>
          <a:xfrm>
            <a:off x="1027837" y="1019175"/>
            <a:ext cx="1393860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sz="88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rPr>
              <a:t>1. Diagram Panah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370" name="Google Shape;370;p17"/>
          <p:cNvGrpSpPr/>
          <p:nvPr/>
        </p:nvGrpSpPr>
        <p:grpSpPr>
          <a:xfrm>
            <a:off x="6851075" y="4983714"/>
            <a:ext cx="4584151" cy="3449979"/>
            <a:chOff x="0" y="1141367"/>
            <a:chExt cx="6112200" cy="4599970"/>
          </a:xfrm>
        </p:grpSpPr>
        <p:grpSp>
          <p:nvGrpSpPr>
            <p:cNvPr id="371" name="Google Shape;371;p17"/>
            <p:cNvGrpSpPr/>
            <p:nvPr/>
          </p:nvGrpSpPr>
          <p:grpSpPr>
            <a:xfrm>
              <a:off x="1194162" y="1141367"/>
              <a:ext cx="1620913" cy="1620736"/>
              <a:chOff x="1194162" y="1141367"/>
              <a:chExt cx="1620913" cy="1620736"/>
            </a:xfrm>
          </p:grpSpPr>
          <p:sp>
            <p:nvSpPr>
              <p:cNvPr id="373" name="Google Shape;373;p17"/>
              <p:cNvSpPr/>
              <p:nvPr/>
            </p:nvSpPr>
            <p:spPr>
              <a:xfrm>
                <a:off x="1570117" y="1421610"/>
                <a:ext cx="931943" cy="1029365"/>
              </a:xfrm>
              <a:custGeom>
                <a:avLst/>
                <a:gdLst/>
                <a:ahLst/>
                <a:cxnLst/>
                <a:rect l="l" t="t" r="r" b="b"/>
                <a:pathLst>
                  <a:path w="931943" h="1029365" extrusionOk="0">
                    <a:moveTo>
                      <a:pt x="916702" y="391015"/>
                    </a:moveTo>
                    <a:cubicBezTo>
                      <a:pt x="821374" y="-467"/>
                      <a:pt x="281611" y="-167525"/>
                      <a:pt x="77382" y="219908"/>
                    </a:cubicBezTo>
                    <a:cubicBezTo>
                      <a:pt x="-142474" y="636970"/>
                      <a:pt x="133829" y="1096836"/>
                      <a:pt x="557877" y="1021120"/>
                    </a:cubicBezTo>
                    <a:cubicBezTo>
                      <a:pt x="842012" y="970388"/>
                      <a:pt x="980267" y="652067"/>
                      <a:pt x="916702" y="391015"/>
                    </a:cubicBezTo>
                    <a:close/>
                  </a:path>
                </a:pathLst>
              </a:custGeom>
              <a:solidFill>
                <a:srgbClr val="FFD9C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4" name="Google Shape;374;p17"/>
              <p:cNvGrpSpPr/>
              <p:nvPr/>
            </p:nvGrpSpPr>
            <p:grpSpPr>
              <a:xfrm>
                <a:off x="1194162" y="1141367"/>
                <a:ext cx="1620913" cy="1620736"/>
                <a:chOff x="1194162" y="1141367"/>
                <a:chExt cx="1620913" cy="1620736"/>
              </a:xfrm>
            </p:grpSpPr>
            <p:sp>
              <p:nvSpPr>
                <p:cNvPr id="375" name="Google Shape;375;p17"/>
                <p:cNvSpPr/>
                <p:nvPr/>
              </p:nvSpPr>
              <p:spPr>
                <a:xfrm>
                  <a:off x="2378060" y="1141367"/>
                  <a:ext cx="102077" cy="213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77" h="213002" extrusionOk="0">
                      <a:moveTo>
                        <a:pt x="86973" y="1036"/>
                      </a:moveTo>
                      <a:cubicBezTo>
                        <a:pt x="62032" y="-5810"/>
                        <a:pt x="60094" y="20756"/>
                        <a:pt x="30556" y="96339"/>
                      </a:cubicBezTo>
                      <a:cubicBezTo>
                        <a:pt x="8540" y="152636"/>
                        <a:pt x="3544" y="159894"/>
                        <a:pt x="597" y="177222"/>
                      </a:cubicBezTo>
                      <a:cubicBezTo>
                        <a:pt x="-5578" y="213586"/>
                        <a:pt x="37850" y="224657"/>
                        <a:pt x="52579" y="199114"/>
                      </a:cubicBezTo>
                      <a:cubicBezTo>
                        <a:pt x="69039" y="170583"/>
                        <a:pt x="94311" y="58489"/>
                        <a:pt x="101510" y="26623"/>
                      </a:cubicBezTo>
                      <a:cubicBezTo>
                        <a:pt x="103993" y="15677"/>
                        <a:pt x="98172" y="4105"/>
                        <a:pt x="86973" y="1036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17"/>
                <p:cNvSpPr/>
                <p:nvPr/>
              </p:nvSpPr>
              <p:spPr>
                <a:xfrm>
                  <a:off x="2658745" y="1717468"/>
                  <a:ext cx="156330" cy="7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30" h="75072" extrusionOk="0">
                      <a:moveTo>
                        <a:pt x="140865" y="9100"/>
                      </a:moveTo>
                      <a:cubicBezTo>
                        <a:pt x="-11050" y="-35722"/>
                        <a:pt x="-38872" y="101216"/>
                        <a:pt x="51497" y="70550"/>
                      </a:cubicBezTo>
                      <a:cubicBezTo>
                        <a:pt x="72393" y="63453"/>
                        <a:pt x="100827" y="52839"/>
                        <a:pt x="135191" y="50954"/>
                      </a:cubicBezTo>
                      <a:cubicBezTo>
                        <a:pt x="160589" y="49563"/>
                        <a:pt x="163861" y="15879"/>
                        <a:pt x="140865" y="9100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7"/>
                <p:cNvSpPr/>
                <p:nvPr/>
              </p:nvSpPr>
              <p:spPr>
                <a:xfrm>
                  <a:off x="2533980" y="2310446"/>
                  <a:ext cx="145501" cy="10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01" h="102793" extrusionOk="0">
                      <a:moveTo>
                        <a:pt x="141559" y="69296"/>
                      </a:moveTo>
                      <a:cubicBezTo>
                        <a:pt x="52383" y="-61503"/>
                        <a:pt x="-55935" y="26889"/>
                        <a:pt x="33439" y="60323"/>
                      </a:cubicBezTo>
                      <a:cubicBezTo>
                        <a:pt x="54114" y="68052"/>
                        <a:pt x="82842" y="77820"/>
                        <a:pt x="110635" y="98107"/>
                      </a:cubicBezTo>
                      <a:cubicBezTo>
                        <a:pt x="131177" y="113086"/>
                        <a:pt x="155064" y="89089"/>
                        <a:pt x="141559" y="69296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17"/>
                <p:cNvSpPr/>
                <p:nvPr/>
              </p:nvSpPr>
              <p:spPr>
                <a:xfrm>
                  <a:off x="2145639" y="2582682"/>
                  <a:ext cx="74278" cy="17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78" h="179421" extrusionOk="0">
                      <a:moveTo>
                        <a:pt x="71944" y="109315"/>
                      </a:moveTo>
                      <a:cubicBezTo>
                        <a:pt x="71590" y="107799"/>
                        <a:pt x="60170" y="57663"/>
                        <a:pt x="55661" y="28918"/>
                      </a:cubicBezTo>
                      <a:cubicBezTo>
                        <a:pt x="49685" y="-13887"/>
                        <a:pt x="10509" y="-1675"/>
                        <a:pt x="7164" y="17780"/>
                      </a:cubicBezTo>
                      <a:cubicBezTo>
                        <a:pt x="-30318" y="235395"/>
                        <a:pt x="92486" y="198236"/>
                        <a:pt x="71944" y="109315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17"/>
                <p:cNvSpPr/>
                <p:nvPr/>
              </p:nvSpPr>
              <p:spPr>
                <a:xfrm>
                  <a:off x="1348106" y="2362090"/>
                  <a:ext cx="136695" cy="14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95" h="145900" extrusionOk="0">
                      <a:moveTo>
                        <a:pt x="101273" y="3636"/>
                      </a:moveTo>
                      <a:cubicBezTo>
                        <a:pt x="-74750" y="135487"/>
                        <a:pt x="24785" y="171240"/>
                        <a:pt x="59857" y="129216"/>
                      </a:cubicBezTo>
                      <a:cubicBezTo>
                        <a:pt x="75780" y="110128"/>
                        <a:pt x="104117" y="71240"/>
                        <a:pt x="129891" y="40692"/>
                      </a:cubicBezTo>
                      <a:cubicBezTo>
                        <a:pt x="150610" y="16121"/>
                        <a:pt x="119060" y="-9695"/>
                        <a:pt x="101273" y="3636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17"/>
                <p:cNvSpPr/>
                <p:nvPr/>
              </p:nvSpPr>
              <p:spPr>
                <a:xfrm>
                  <a:off x="1194162" y="1718420"/>
                  <a:ext cx="195808" cy="7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08" h="75530" extrusionOk="0">
                      <a:moveTo>
                        <a:pt x="195425" y="50959"/>
                      </a:moveTo>
                      <a:cubicBezTo>
                        <a:pt x="200016" y="16840"/>
                        <a:pt x="162969" y="18968"/>
                        <a:pt x="108622" y="8154"/>
                      </a:cubicBezTo>
                      <a:cubicBezTo>
                        <a:pt x="103641" y="7168"/>
                        <a:pt x="43930" y="-4234"/>
                        <a:pt x="26763" y="1706"/>
                      </a:cubicBezTo>
                      <a:cubicBezTo>
                        <a:pt x="-4257" y="12438"/>
                        <a:pt x="-35063" y="77105"/>
                        <a:pt x="99552" y="75118"/>
                      </a:cubicBezTo>
                      <a:cubicBezTo>
                        <a:pt x="157575" y="74271"/>
                        <a:pt x="191159" y="82685"/>
                        <a:pt x="195425" y="50959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17"/>
                <p:cNvSpPr/>
                <p:nvPr/>
              </p:nvSpPr>
              <p:spPr>
                <a:xfrm>
                  <a:off x="1667751" y="1221556"/>
                  <a:ext cx="102077" cy="141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77" h="141783" extrusionOk="0">
                      <a:moveTo>
                        <a:pt x="92355" y="76673"/>
                      </a:moveTo>
                      <a:cubicBezTo>
                        <a:pt x="69278" y="36172"/>
                        <a:pt x="78135" y="51395"/>
                        <a:pt x="53518" y="13846"/>
                      </a:cubicBezTo>
                      <a:cubicBezTo>
                        <a:pt x="33713" y="-16349"/>
                        <a:pt x="-8565" y="8311"/>
                        <a:pt x="1536" y="35738"/>
                      </a:cubicBezTo>
                      <a:cubicBezTo>
                        <a:pt x="15683" y="74185"/>
                        <a:pt x="33079" y="126235"/>
                        <a:pt x="52148" y="136643"/>
                      </a:cubicBezTo>
                      <a:cubicBezTo>
                        <a:pt x="84523" y="154354"/>
                        <a:pt x="119499" y="124343"/>
                        <a:pt x="92355" y="76673"/>
                      </a:cubicBezTo>
                      <a:close/>
                    </a:path>
                  </a:pathLst>
                </a:custGeom>
                <a:solidFill>
                  <a:srgbClr val="F9EA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82" name="Google Shape;382;p17"/>
            <p:cNvSpPr txBox="1"/>
            <p:nvPr/>
          </p:nvSpPr>
          <p:spPr>
            <a:xfrm>
              <a:off x="53839" y="4339223"/>
              <a:ext cx="6058361" cy="344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2"/>
                </a:solidFill>
              </a:endParaRPr>
            </a:p>
          </p:txBody>
        </p:sp>
        <p:sp>
          <p:nvSpPr>
            <p:cNvPr id="383" name="Google Shape;383;p17"/>
            <p:cNvSpPr txBox="1"/>
            <p:nvPr/>
          </p:nvSpPr>
          <p:spPr>
            <a:xfrm>
              <a:off x="0" y="5339176"/>
              <a:ext cx="61122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98" name="Google Shape;398;p17"/>
          <p:cNvGrpSpPr/>
          <p:nvPr/>
        </p:nvGrpSpPr>
        <p:grpSpPr>
          <a:xfrm rot="10800000">
            <a:off x="14965512" y="269933"/>
            <a:ext cx="3125588" cy="3350867"/>
            <a:chOff x="15083113" y="269569"/>
            <a:chExt cx="3125588" cy="3350867"/>
          </a:xfrm>
        </p:grpSpPr>
        <p:sp>
          <p:nvSpPr>
            <p:cNvPr id="399" name="Google Shape;399;p17"/>
            <p:cNvSpPr/>
            <p:nvPr/>
          </p:nvSpPr>
          <p:spPr>
            <a:xfrm>
              <a:off x="16903948" y="269569"/>
              <a:ext cx="1304753" cy="1583835"/>
            </a:xfrm>
            <a:custGeom>
              <a:avLst/>
              <a:gdLst/>
              <a:ahLst/>
              <a:cxnLst/>
              <a:rect l="l" t="t" r="r" b="b"/>
              <a:pathLst>
                <a:path w="1304753" h="1583835" extrusionOk="0">
                  <a:moveTo>
                    <a:pt x="626328" y="66274"/>
                  </a:moveTo>
                  <a:cubicBezTo>
                    <a:pt x="825525" y="978178"/>
                    <a:pt x="1598213" y="673779"/>
                    <a:pt x="1184964" y="796246"/>
                  </a:cubicBezTo>
                  <a:cubicBezTo>
                    <a:pt x="960663" y="862720"/>
                    <a:pt x="719172" y="1225653"/>
                    <a:pt x="710963" y="1551430"/>
                  </a:cubicBezTo>
                  <a:cubicBezTo>
                    <a:pt x="703565" y="1744929"/>
                    <a:pt x="662331" y="1012578"/>
                    <a:pt x="122293" y="919263"/>
                  </a:cubicBezTo>
                  <a:cubicBezTo>
                    <a:pt x="-302445" y="845872"/>
                    <a:pt x="508299" y="996762"/>
                    <a:pt x="599514" y="67849"/>
                  </a:cubicBezTo>
                  <a:cubicBezTo>
                    <a:pt x="607180" y="-15139"/>
                    <a:pt x="606039" y="-29226"/>
                    <a:pt x="626328" y="66274"/>
                  </a:cubicBezTo>
                  <a:close/>
                </a:path>
              </a:pathLst>
            </a:custGeom>
            <a:solidFill>
              <a:srgbClr val="FACB7C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15083113" y="813628"/>
              <a:ext cx="2082434" cy="2489490"/>
            </a:xfrm>
            <a:custGeom>
              <a:avLst/>
              <a:gdLst/>
              <a:ahLst/>
              <a:cxnLst/>
              <a:rect l="l" t="t" r="r" b="b"/>
              <a:pathLst>
                <a:path w="2082434" h="2489490" extrusionOk="0">
                  <a:moveTo>
                    <a:pt x="1247155" y="109386"/>
                  </a:moveTo>
                  <a:cubicBezTo>
                    <a:pt x="1262494" y="1599703"/>
                    <a:pt x="2569411" y="1374270"/>
                    <a:pt x="1883545" y="1431778"/>
                  </a:cubicBezTo>
                  <a:cubicBezTo>
                    <a:pt x="1511275" y="1462995"/>
                    <a:pt x="1015865" y="1952140"/>
                    <a:pt x="897253" y="2458818"/>
                  </a:cubicBezTo>
                  <a:cubicBezTo>
                    <a:pt x="886602" y="2501783"/>
                    <a:pt x="860398" y="2499176"/>
                    <a:pt x="862645" y="2453731"/>
                  </a:cubicBezTo>
                  <a:cubicBezTo>
                    <a:pt x="895087" y="1934387"/>
                    <a:pt x="529651" y="1416625"/>
                    <a:pt x="182150" y="1279602"/>
                  </a:cubicBezTo>
                  <a:cubicBezTo>
                    <a:pt x="-458082" y="1027161"/>
                    <a:pt x="760491" y="1525904"/>
                    <a:pt x="1204720" y="103147"/>
                  </a:cubicBezTo>
                  <a:cubicBezTo>
                    <a:pt x="1243661" y="-24112"/>
                    <a:pt x="1246444" y="-46503"/>
                    <a:pt x="1247155" y="109386"/>
                  </a:cubicBezTo>
                  <a:close/>
                </a:path>
              </a:pathLst>
            </a:custGeom>
            <a:solidFill>
              <a:srgbClr val="FACB7C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16903951" y="2702640"/>
              <a:ext cx="767718" cy="917796"/>
            </a:xfrm>
            <a:custGeom>
              <a:avLst/>
              <a:gdLst/>
              <a:ahLst/>
              <a:cxnLst/>
              <a:rect l="l" t="t" r="r" b="b"/>
              <a:pathLst>
                <a:path w="767718" h="917796" extrusionOk="0">
                  <a:moveTo>
                    <a:pt x="459778" y="40329"/>
                  </a:moveTo>
                  <a:cubicBezTo>
                    <a:pt x="465432" y="589757"/>
                    <a:pt x="947253" y="506649"/>
                    <a:pt x="694394" y="527853"/>
                  </a:cubicBezTo>
                  <a:cubicBezTo>
                    <a:pt x="557149" y="539360"/>
                    <a:pt x="374512" y="719690"/>
                    <a:pt x="330783" y="906487"/>
                  </a:cubicBezTo>
                  <a:cubicBezTo>
                    <a:pt x="326859" y="922330"/>
                    <a:pt x="317195" y="921365"/>
                    <a:pt x="318026" y="904611"/>
                  </a:cubicBezTo>
                  <a:cubicBezTo>
                    <a:pt x="329985" y="713143"/>
                    <a:pt x="195262" y="522264"/>
                    <a:pt x="67152" y="471746"/>
                  </a:cubicBezTo>
                  <a:cubicBezTo>
                    <a:pt x="-168879" y="378679"/>
                    <a:pt x="280367" y="562548"/>
                    <a:pt x="444137" y="38024"/>
                  </a:cubicBezTo>
                  <a:cubicBezTo>
                    <a:pt x="458490" y="-8888"/>
                    <a:pt x="459516" y="-17145"/>
                    <a:pt x="459778" y="40329"/>
                  </a:cubicBezTo>
                  <a:close/>
                </a:path>
              </a:pathLst>
            </a:custGeom>
            <a:solidFill>
              <a:srgbClr val="FACB7C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59DA36-D958-9BD0-1869-40C76EE6A14E}"/>
              </a:ext>
            </a:extLst>
          </p:cNvPr>
          <p:cNvSpPr txBox="1"/>
          <p:nvPr/>
        </p:nvSpPr>
        <p:spPr>
          <a:xfrm>
            <a:off x="1181609" y="2341985"/>
            <a:ext cx="15139904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Diagram </a:t>
            </a:r>
            <a:r>
              <a:rPr lang="en-ID" sz="2400" dirty="0" err="1"/>
              <a:t>panah</a:t>
            </a:r>
            <a:r>
              <a:rPr lang="en-ID" sz="2400" dirty="0"/>
              <a:t>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 yang paling </a:t>
            </a:r>
            <a:r>
              <a:rPr lang="en-ID" sz="2400" dirty="0" err="1"/>
              <a:t>mudah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menyatakan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relasi</a:t>
            </a:r>
            <a:r>
              <a:rPr lang="en-ID" sz="2400" dirty="0"/>
              <a:t>. Diagram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membentuk</a:t>
            </a:r>
            <a:r>
              <a:rPr lang="en-ID" sz="2400" dirty="0"/>
              <a:t> </a:t>
            </a:r>
            <a:r>
              <a:rPr lang="en-ID" sz="2400" dirty="0" err="1"/>
              <a:t>pola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relasi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 </a:t>
            </a:r>
            <a:r>
              <a:rPr lang="en-ID" sz="2400" dirty="0" err="1"/>
              <a:t>arah</a:t>
            </a:r>
            <a:r>
              <a:rPr lang="en-ID" sz="2400" dirty="0"/>
              <a:t> </a:t>
            </a:r>
            <a:r>
              <a:rPr lang="en-ID" sz="2400" dirty="0" err="1"/>
              <a:t>panah</a:t>
            </a:r>
            <a:r>
              <a:rPr lang="en-ID" sz="2400" dirty="0"/>
              <a:t> yang </a:t>
            </a:r>
            <a:r>
              <a:rPr lang="en-ID" sz="2400" dirty="0" err="1"/>
              <a:t>menyatakan</a:t>
            </a:r>
            <a:r>
              <a:rPr lang="en-ID" sz="2400" dirty="0"/>
              <a:t> </a:t>
            </a:r>
            <a:r>
              <a:rPr lang="en-ID" sz="2400" dirty="0" err="1"/>
              <a:t>hubungan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anggota</a:t>
            </a:r>
            <a:r>
              <a:rPr lang="en-ID" sz="2400" dirty="0"/>
              <a:t> </a:t>
            </a:r>
            <a:r>
              <a:rPr lang="en-ID" sz="2400" dirty="0" err="1"/>
              <a:t>himpunan</a:t>
            </a:r>
            <a:r>
              <a:rPr lang="en-ID" sz="2400" dirty="0"/>
              <a:t> A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anggota</a:t>
            </a:r>
            <a:r>
              <a:rPr lang="en-ID" sz="2400" dirty="0"/>
              <a:t> </a:t>
            </a:r>
            <a:r>
              <a:rPr lang="en-ID" sz="2400" dirty="0" err="1"/>
              <a:t>himpunan</a:t>
            </a:r>
            <a:r>
              <a:rPr lang="en-ID" sz="2400" dirty="0"/>
              <a:t> B.</a:t>
            </a:r>
          </a:p>
          <a:p>
            <a:endParaRPr lang="en-ID" sz="2400" dirty="0"/>
          </a:p>
          <a:p>
            <a:r>
              <a:rPr lang="en-ID" sz="2400" dirty="0" err="1"/>
              <a:t>Misalnya</a:t>
            </a:r>
            <a:r>
              <a:rPr lang="en-ID" sz="2400" dirty="0"/>
              <a:t>, </a:t>
            </a:r>
            <a:r>
              <a:rPr lang="en-ID" sz="2400" dirty="0" err="1"/>
              <a:t>ada</a:t>
            </a:r>
            <a:r>
              <a:rPr lang="en-ID" sz="2400" dirty="0"/>
              <a:t> 4 orang </a:t>
            </a:r>
            <a:r>
              <a:rPr lang="en-ID" sz="2400" dirty="0" err="1"/>
              <a:t>anak</a:t>
            </a:r>
            <a:r>
              <a:rPr lang="en-ID" sz="2400" dirty="0"/>
              <a:t> </a:t>
            </a:r>
            <a:r>
              <a:rPr lang="en-ID" sz="2400" dirty="0" err="1"/>
              <a:t>yaitu</a:t>
            </a:r>
            <a:r>
              <a:rPr lang="en-ID" sz="2400" dirty="0"/>
              <a:t> Ali, Siti, Amir dan </a:t>
            </a:r>
            <a:r>
              <a:rPr lang="en-ID" sz="2400" dirty="0" err="1"/>
              <a:t>Rizki</a:t>
            </a:r>
            <a:r>
              <a:rPr lang="en-ID" sz="2400" dirty="0"/>
              <a:t>.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diminta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menyebutkan</a:t>
            </a:r>
            <a:r>
              <a:rPr lang="en-ID" sz="2400" dirty="0"/>
              <a:t> </a:t>
            </a:r>
            <a:r>
              <a:rPr lang="en-ID" sz="2400" dirty="0" err="1"/>
              <a:t>warna</a:t>
            </a:r>
            <a:r>
              <a:rPr lang="en-ID" sz="2400" dirty="0"/>
              <a:t> </a:t>
            </a:r>
            <a:r>
              <a:rPr lang="en-ID" sz="2400" dirty="0" err="1"/>
              <a:t>favorit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. Ali </a:t>
            </a:r>
            <a:r>
              <a:rPr lang="en-ID" sz="2400" dirty="0" err="1"/>
              <a:t>menyukai</a:t>
            </a:r>
            <a:r>
              <a:rPr lang="en-ID" sz="2400" dirty="0"/>
              <a:t> </a:t>
            </a:r>
            <a:r>
              <a:rPr lang="en-ID" sz="2400" dirty="0" err="1"/>
              <a:t>warna</a:t>
            </a:r>
            <a:r>
              <a:rPr lang="en-ID" sz="2400" dirty="0"/>
              <a:t> </a:t>
            </a:r>
            <a:r>
              <a:rPr lang="en-ID" sz="2400" dirty="0" err="1"/>
              <a:t>merah</a:t>
            </a:r>
            <a:r>
              <a:rPr lang="en-ID" sz="2400" dirty="0"/>
              <a:t>, Siti </a:t>
            </a:r>
            <a:r>
              <a:rPr lang="en-ID" sz="2400" dirty="0" err="1"/>
              <a:t>menyukai</a:t>
            </a:r>
            <a:r>
              <a:rPr lang="en-ID" sz="2400" dirty="0"/>
              <a:t> </a:t>
            </a:r>
            <a:r>
              <a:rPr lang="en-ID" sz="2400" dirty="0" err="1"/>
              <a:t>warna</a:t>
            </a:r>
            <a:r>
              <a:rPr lang="en-ID" sz="2400" dirty="0"/>
              <a:t> </a:t>
            </a:r>
            <a:r>
              <a:rPr lang="en-ID" sz="2400" dirty="0" err="1"/>
              <a:t>ungu</a:t>
            </a:r>
            <a:r>
              <a:rPr lang="en-ID" sz="2400" dirty="0"/>
              <a:t>, Amir </a:t>
            </a:r>
            <a:r>
              <a:rPr lang="en-ID" sz="2400" dirty="0" err="1"/>
              <a:t>menyukai</a:t>
            </a:r>
            <a:r>
              <a:rPr lang="en-ID" sz="2400" dirty="0"/>
              <a:t> </a:t>
            </a:r>
            <a:r>
              <a:rPr lang="en-ID" sz="2400" dirty="0" err="1"/>
              <a:t>warna</a:t>
            </a:r>
            <a:r>
              <a:rPr lang="en-ID" sz="2400" dirty="0"/>
              <a:t> </a:t>
            </a:r>
            <a:r>
              <a:rPr lang="en-ID" sz="2400" dirty="0" err="1"/>
              <a:t>hitam</a:t>
            </a:r>
            <a:r>
              <a:rPr lang="en-ID" sz="2400" dirty="0"/>
              <a:t>, dan </a:t>
            </a:r>
            <a:r>
              <a:rPr lang="en-ID" sz="2400" dirty="0" err="1"/>
              <a:t>Rizki</a:t>
            </a:r>
            <a:r>
              <a:rPr lang="en-ID" sz="2400" dirty="0"/>
              <a:t> </a:t>
            </a:r>
            <a:r>
              <a:rPr lang="en-ID" sz="2400" dirty="0" err="1"/>
              <a:t>menyukai</a:t>
            </a:r>
            <a:r>
              <a:rPr lang="en-ID" sz="2400" dirty="0"/>
              <a:t> </a:t>
            </a:r>
            <a:r>
              <a:rPr lang="en-ID" sz="2400" dirty="0" err="1"/>
              <a:t>warna</a:t>
            </a:r>
            <a:r>
              <a:rPr lang="en-ID" sz="2400" dirty="0"/>
              <a:t> </a:t>
            </a:r>
            <a:r>
              <a:rPr lang="en-ID" sz="2400" dirty="0" err="1"/>
              <a:t>merah</a:t>
            </a:r>
            <a:r>
              <a:rPr lang="en-ID" sz="2400" dirty="0"/>
              <a:t>. Dari </a:t>
            </a:r>
            <a:r>
              <a:rPr lang="en-ID" sz="2400" dirty="0" err="1"/>
              <a:t>hasil</a:t>
            </a:r>
            <a:r>
              <a:rPr lang="en-ID" sz="2400" dirty="0"/>
              <a:t> </a:t>
            </a:r>
            <a:r>
              <a:rPr lang="en-ID" sz="2400" dirty="0" err="1"/>
              <a:t>uraian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, </a:t>
            </a:r>
            <a:r>
              <a:rPr lang="en-ID" sz="2400" dirty="0" err="1"/>
              <a:t>terdapat</a:t>
            </a:r>
            <a:r>
              <a:rPr lang="en-ID" sz="2400" dirty="0"/>
              <a:t> </a:t>
            </a:r>
            <a:r>
              <a:rPr lang="en-ID" sz="2400" dirty="0" err="1"/>
              <a:t>dua</a:t>
            </a:r>
            <a:r>
              <a:rPr lang="en-ID" sz="2400" dirty="0"/>
              <a:t> </a:t>
            </a:r>
            <a:r>
              <a:rPr lang="en-ID" sz="2400" dirty="0" err="1"/>
              <a:t>buah</a:t>
            </a:r>
            <a:r>
              <a:rPr lang="en-ID" sz="2400" dirty="0"/>
              <a:t> </a:t>
            </a:r>
            <a:r>
              <a:rPr lang="en-ID" sz="2400" dirty="0" err="1"/>
              <a:t>himpunan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r>
              <a:rPr lang="en-ID" sz="2400" dirty="0" err="1"/>
              <a:t>Himpunan</a:t>
            </a:r>
            <a:r>
              <a:rPr lang="en-ID" sz="2400" dirty="0"/>
              <a:t> </a:t>
            </a:r>
            <a:r>
              <a:rPr lang="en-ID" sz="2400" dirty="0" err="1"/>
              <a:t>pertama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himpunan</a:t>
            </a:r>
            <a:r>
              <a:rPr lang="en-ID" sz="2400" dirty="0"/>
              <a:t> </a:t>
            </a:r>
            <a:r>
              <a:rPr lang="en-ID" sz="2400" dirty="0" err="1"/>
              <a:t>anak</a:t>
            </a:r>
            <a:r>
              <a:rPr lang="en-ID" sz="2400" dirty="0"/>
              <a:t>,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sebut</a:t>
            </a:r>
            <a:r>
              <a:rPr lang="en-ID" sz="2400" dirty="0"/>
              <a:t> </a:t>
            </a:r>
            <a:r>
              <a:rPr lang="en-ID" sz="2400" dirty="0" err="1"/>
              <a:t>himpunan</a:t>
            </a:r>
            <a:r>
              <a:rPr lang="en-ID" sz="2400" dirty="0"/>
              <a:t> A dan </a:t>
            </a:r>
            <a:r>
              <a:rPr lang="en-ID" sz="2400" dirty="0" err="1"/>
              <a:t>himpunan</a:t>
            </a:r>
            <a:r>
              <a:rPr lang="en-ID" sz="2400" dirty="0"/>
              <a:t> yang </a:t>
            </a:r>
            <a:r>
              <a:rPr lang="en-ID" sz="2400" dirty="0" err="1"/>
              <a:t>kedua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himpunan</a:t>
            </a:r>
            <a:r>
              <a:rPr lang="en-ID" sz="2400" dirty="0"/>
              <a:t> </a:t>
            </a:r>
            <a:r>
              <a:rPr lang="en-ID" sz="2400" dirty="0" err="1"/>
              <a:t>warna</a:t>
            </a:r>
            <a:r>
              <a:rPr lang="en-ID" sz="2400" dirty="0"/>
              <a:t>,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sebut</a:t>
            </a:r>
            <a:r>
              <a:rPr lang="en-ID" sz="2400" dirty="0"/>
              <a:t> </a:t>
            </a:r>
            <a:r>
              <a:rPr lang="en-ID" sz="2400" dirty="0" err="1"/>
              <a:t>himpunan</a:t>
            </a:r>
            <a:r>
              <a:rPr lang="en-ID" sz="2400" dirty="0"/>
              <a:t> B. </a:t>
            </a:r>
            <a:r>
              <a:rPr lang="en-ID" sz="2400" dirty="0" err="1"/>
              <a:t>Hubungan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himpunan</a:t>
            </a:r>
            <a:r>
              <a:rPr lang="en-ID" sz="2400" dirty="0"/>
              <a:t> A dan </a:t>
            </a:r>
            <a:r>
              <a:rPr lang="en-ID" sz="2400" dirty="0" err="1"/>
              <a:t>himpunan</a:t>
            </a:r>
            <a:r>
              <a:rPr lang="en-ID" sz="2400" dirty="0"/>
              <a:t> B </a:t>
            </a:r>
            <a:r>
              <a:rPr lang="en-ID" sz="2400" dirty="0" err="1"/>
              <a:t>dapat</a:t>
            </a:r>
            <a:r>
              <a:rPr lang="en-ID" sz="2400" dirty="0"/>
              <a:t> di </a:t>
            </a:r>
            <a:r>
              <a:rPr lang="en-ID" sz="2400" dirty="0" err="1"/>
              <a:t>ilustrasikan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diagram </a:t>
            </a:r>
            <a:r>
              <a:rPr lang="en-ID" sz="2400" dirty="0" err="1"/>
              <a:t>panah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berikut</a:t>
            </a:r>
            <a:r>
              <a:rPr lang="en-ID" sz="2400" dirty="0"/>
              <a:t>: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F327D-B104-465F-6090-BB35680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43" y="6784284"/>
            <a:ext cx="4928141" cy="3273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10180-5814-A432-0930-CB2D8D0CEB13}"/>
              </a:ext>
            </a:extLst>
          </p:cNvPr>
          <p:cNvSpPr txBox="1"/>
          <p:nvPr/>
        </p:nvSpPr>
        <p:spPr>
          <a:xfrm>
            <a:off x="6423102" y="6875822"/>
            <a:ext cx="8542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Jadi,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disimpulkan</a:t>
            </a:r>
            <a:r>
              <a:rPr lang="en-ID" sz="2800" dirty="0"/>
              <a:t> </a:t>
            </a:r>
            <a:r>
              <a:rPr lang="en-ID" sz="2800" dirty="0" err="1"/>
              <a:t>bahwa</a:t>
            </a:r>
            <a:r>
              <a:rPr lang="en-ID" sz="2800" dirty="0"/>
              <a:t> diagram </a:t>
            </a:r>
            <a:r>
              <a:rPr lang="en-ID" sz="2800" dirty="0" err="1"/>
              <a:t>panah</a:t>
            </a:r>
            <a:r>
              <a:rPr lang="en-ID" sz="2800" dirty="0"/>
              <a:t> di </a:t>
            </a:r>
            <a:r>
              <a:rPr lang="en-ID" sz="2800" dirty="0" err="1"/>
              <a:t>atas</a:t>
            </a:r>
            <a:r>
              <a:rPr lang="en-ID" sz="2800" dirty="0"/>
              <a:t>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relasi</a:t>
            </a:r>
            <a:r>
              <a:rPr lang="en-ID" sz="2800" dirty="0"/>
              <a:t> </a:t>
            </a:r>
            <a:r>
              <a:rPr lang="en-ID" sz="2800" dirty="0" err="1"/>
              <a:t>antara</a:t>
            </a:r>
            <a:r>
              <a:rPr lang="en-ID" sz="2800" dirty="0"/>
              <a:t> </a:t>
            </a:r>
            <a:r>
              <a:rPr lang="en-ID" sz="2800" dirty="0" err="1"/>
              <a:t>anak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warna</a:t>
            </a:r>
            <a:r>
              <a:rPr lang="en-ID" sz="2800" dirty="0"/>
              <a:t> yang </a:t>
            </a:r>
            <a:r>
              <a:rPr lang="en-ID" sz="2800" dirty="0" err="1"/>
              <a:t>mereka</a:t>
            </a:r>
            <a:r>
              <a:rPr lang="en-ID" sz="2800" dirty="0"/>
              <a:t> </a:t>
            </a:r>
            <a:r>
              <a:rPr lang="en-ID" sz="2800" dirty="0" err="1"/>
              <a:t>sukai</a:t>
            </a:r>
            <a:r>
              <a:rPr lang="en-ID" sz="2800" dirty="0"/>
              <a:t>. </a:t>
            </a:r>
            <a:r>
              <a:rPr lang="en-ID" sz="2800" dirty="0" err="1"/>
              <a:t>Relasi</a:t>
            </a:r>
            <a:r>
              <a:rPr lang="en-ID" sz="2800" dirty="0"/>
              <a:t> </a:t>
            </a:r>
            <a:r>
              <a:rPr lang="en-ID" sz="2800" dirty="0" err="1"/>
              <a:t>antara</a:t>
            </a:r>
            <a:r>
              <a:rPr lang="en-ID" sz="2800" dirty="0"/>
              <a:t> </a:t>
            </a:r>
            <a:r>
              <a:rPr lang="en-ID" sz="2800" dirty="0" err="1"/>
              <a:t>kedua</a:t>
            </a:r>
            <a:r>
              <a:rPr lang="en-ID" sz="2800" dirty="0"/>
              <a:t> </a:t>
            </a:r>
            <a:r>
              <a:rPr lang="en-ID" sz="2800" dirty="0" err="1"/>
              <a:t>himpunan</a:t>
            </a:r>
            <a:r>
              <a:rPr lang="en-ID" sz="2800" dirty="0"/>
              <a:t> </a:t>
            </a:r>
            <a:r>
              <a:rPr lang="en-ID" sz="2800" dirty="0" err="1"/>
              <a:t>tersebut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dinyatakan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panah-panah</a:t>
            </a:r>
            <a:r>
              <a:rPr lang="en-ID" sz="2800" dirty="0"/>
              <a:t> yang </a:t>
            </a:r>
            <a:r>
              <a:rPr lang="en-ID" sz="2800" dirty="0" err="1"/>
              <a:t>memasangkan</a:t>
            </a:r>
            <a:r>
              <a:rPr lang="en-ID" sz="2800" dirty="0"/>
              <a:t> </a:t>
            </a:r>
            <a:r>
              <a:rPr lang="en-ID" sz="2800" dirty="0" err="1"/>
              <a:t>anggota</a:t>
            </a:r>
            <a:r>
              <a:rPr lang="en-ID" sz="2800" dirty="0"/>
              <a:t> </a:t>
            </a:r>
            <a:r>
              <a:rPr lang="en-ID" sz="2800" dirty="0" err="1"/>
              <a:t>himpunan</a:t>
            </a:r>
            <a:r>
              <a:rPr lang="en-ID" sz="2800" dirty="0"/>
              <a:t> A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anggota</a:t>
            </a:r>
            <a:r>
              <a:rPr lang="en-ID" sz="2800" dirty="0"/>
              <a:t> </a:t>
            </a:r>
            <a:r>
              <a:rPr lang="en-ID" sz="2800" dirty="0" err="1"/>
              <a:t>himpunan</a:t>
            </a:r>
            <a:r>
              <a:rPr lang="en-ID" sz="2800" dirty="0"/>
              <a:t> B.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F8E6-8AEA-ABDE-3A9A-29C403306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239" y="379142"/>
            <a:ext cx="13403765" cy="1471960"/>
          </a:xfrm>
        </p:spPr>
        <p:txBody>
          <a:bodyPr>
            <a:noAutofit/>
          </a:bodyPr>
          <a:lstStyle/>
          <a:p>
            <a:r>
              <a:rPr lang="en-ID" sz="6600" dirty="0"/>
              <a:t>2. </a:t>
            </a:r>
            <a:r>
              <a:rPr lang="en-ID" sz="6600" dirty="0" err="1"/>
              <a:t>Himpunan</a:t>
            </a:r>
            <a:r>
              <a:rPr lang="en-ID" sz="6600" dirty="0"/>
              <a:t> </a:t>
            </a:r>
            <a:r>
              <a:rPr lang="en-ID" sz="6600" dirty="0" err="1"/>
              <a:t>Pasangan</a:t>
            </a:r>
            <a:r>
              <a:rPr lang="en-ID" sz="6600" dirty="0"/>
              <a:t> </a:t>
            </a:r>
            <a:r>
              <a:rPr lang="en-ID" sz="6600" dirty="0" err="1"/>
              <a:t>Berurutan</a:t>
            </a:r>
            <a:endParaRPr lang="en-ID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5E4BA-4A7B-375B-5448-5EAFB92D1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167" y="1851102"/>
            <a:ext cx="16169268" cy="4683513"/>
          </a:xfrm>
        </p:spPr>
        <p:txBody>
          <a:bodyPr>
            <a:noAutofit/>
          </a:bodyPr>
          <a:lstStyle/>
          <a:p>
            <a:r>
              <a:rPr lang="en-ID" sz="2800" dirty="0" err="1"/>
              <a:t>Selain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diagram </a:t>
            </a:r>
            <a:r>
              <a:rPr lang="en-ID" sz="2800" dirty="0" err="1"/>
              <a:t>panah</a:t>
            </a:r>
            <a:r>
              <a:rPr lang="en-ID" sz="2800" dirty="0"/>
              <a:t>, </a:t>
            </a:r>
            <a:r>
              <a:rPr lang="en-ID" sz="2800" dirty="0" err="1"/>
              <a:t>suatu</a:t>
            </a:r>
            <a:r>
              <a:rPr lang="en-ID" sz="2800" dirty="0"/>
              <a:t> </a:t>
            </a:r>
            <a:r>
              <a:rPr lang="en-ID" sz="2800" dirty="0" err="1"/>
              <a:t>relasi</a:t>
            </a:r>
            <a:r>
              <a:rPr lang="en-ID" sz="2800" dirty="0"/>
              <a:t> juga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dinyatakan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himpunan</a:t>
            </a:r>
            <a:r>
              <a:rPr lang="en-ID" sz="2800" dirty="0"/>
              <a:t> </a:t>
            </a:r>
            <a:r>
              <a:rPr lang="en-ID" sz="2800" dirty="0" err="1"/>
              <a:t>pasangan</a:t>
            </a:r>
            <a:r>
              <a:rPr lang="en-ID" sz="2800" dirty="0"/>
              <a:t> </a:t>
            </a:r>
            <a:r>
              <a:rPr lang="en-ID" sz="2800" dirty="0" err="1"/>
              <a:t>berurutan</a:t>
            </a:r>
            <a:r>
              <a:rPr lang="en-ID" sz="2800" dirty="0"/>
              <a:t>. </a:t>
            </a:r>
            <a:r>
              <a:rPr lang="en-ID" sz="2800" dirty="0" err="1"/>
              <a:t>Caranya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memasangkan</a:t>
            </a:r>
            <a:r>
              <a:rPr lang="en-ID" sz="2800" dirty="0"/>
              <a:t> </a:t>
            </a:r>
            <a:r>
              <a:rPr lang="en-ID" sz="2800" dirty="0" err="1"/>
              <a:t>himpunan</a:t>
            </a:r>
            <a:r>
              <a:rPr lang="en-ID" sz="2800" dirty="0"/>
              <a:t> A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himpunan</a:t>
            </a:r>
            <a:r>
              <a:rPr lang="en-ID" sz="2800" dirty="0"/>
              <a:t> B </a:t>
            </a:r>
            <a:r>
              <a:rPr lang="en-ID" sz="2800" dirty="0" err="1"/>
              <a:t>secara</a:t>
            </a:r>
            <a:r>
              <a:rPr lang="en-ID" sz="2800" dirty="0"/>
              <a:t> </a:t>
            </a:r>
            <a:r>
              <a:rPr lang="en-ID" sz="2800" dirty="0" err="1"/>
              <a:t>berurutan</a:t>
            </a:r>
            <a:r>
              <a:rPr lang="en-ID" sz="2800" dirty="0"/>
              <a:t>. Kita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mengambil</a:t>
            </a:r>
            <a:r>
              <a:rPr lang="en-ID" sz="2800" dirty="0"/>
              <a:t> </a:t>
            </a:r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contoh</a:t>
            </a:r>
            <a:r>
              <a:rPr lang="en-ID" sz="2800" dirty="0"/>
              <a:t> diagram </a:t>
            </a:r>
            <a:r>
              <a:rPr lang="en-ID" sz="2800" dirty="0" err="1"/>
              <a:t>panah</a:t>
            </a:r>
            <a:r>
              <a:rPr lang="en-ID" sz="2800" dirty="0"/>
              <a:t> </a:t>
            </a:r>
            <a:r>
              <a:rPr lang="en-ID" sz="2800" dirty="0" err="1"/>
              <a:t>tadi</a:t>
            </a:r>
            <a:r>
              <a:rPr lang="en-ID" sz="2800" dirty="0"/>
              <a:t>.</a:t>
            </a:r>
          </a:p>
          <a:p>
            <a:endParaRPr lang="en-ID" sz="2800" dirty="0"/>
          </a:p>
          <a:p>
            <a:r>
              <a:rPr lang="en-ID" sz="2800" dirty="0"/>
              <a:t>Ali </a:t>
            </a:r>
            <a:r>
              <a:rPr lang="en-ID" sz="2800" dirty="0" err="1"/>
              <a:t>menyukai</a:t>
            </a:r>
            <a:r>
              <a:rPr lang="en-ID" sz="2800" dirty="0"/>
              <a:t> </a:t>
            </a:r>
            <a:r>
              <a:rPr lang="en-ID" sz="2800" dirty="0" err="1"/>
              <a:t>warna</a:t>
            </a:r>
            <a:r>
              <a:rPr lang="en-ID" sz="2800" dirty="0"/>
              <a:t> </a:t>
            </a:r>
            <a:r>
              <a:rPr lang="en-ID" sz="2800" dirty="0" err="1"/>
              <a:t>merah</a:t>
            </a:r>
            <a:endParaRPr lang="en-ID" sz="2800" dirty="0"/>
          </a:p>
          <a:p>
            <a:endParaRPr lang="en-ID" sz="2800" dirty="0"/>
          </a:p>
          <a:p>
            <a:r>
              <a:rPr lang="en-ID" sz="2800" dirty="0"/>
              <a:t>Siti </a:t>
            </a:r>
            <a:r>
              <a:rPr lang="en-ID" sz="2800" dirty="0" err="1"/>
              <a:t>menyukai</a:t>
            </a:r>
            <a:r>
              <a:rPr lang="en-ID" sz="2800" dirty="0"/>
              <a:t> </a:t>
            </a:r>
            <a:r>
              <a:rPr lang="en-ID" sz="2800" dirty="0" err="1"/>
              <a:t>warna</a:t>
            </a:r>
            <a:r>
              <a:rPr lang="en-ID" sz="2800" dirty="0"/>
              <a:t> </a:t>
            </a:r>
            <a:r>
              <a:rPr lang="en-ID" sz="2800" dirty="0" err="1"/>
              <a:t>ungu</a:t>
            </a:r>
            <a:endParaRPr lang="en-ID" sz="2800" dirty="0"/>
          </a:p>
          <a:p>
            <a:endParaRPr lang="en-ID" sz="2800" dirty="0"/>
          </a:p>
          <a:p>
            <a:r>
              <a:rPr lang="en-ID" sz="2800" dirty="0"/>
              <a:t>Amir </a:t>
            </a:r>
            <a:r>
              <a:rPr lang="en-ID" sz="2800" dirty="0" err="1"/>
              <a:t>menyukai</a:t>
            </a:r>
            <a:r>
              <a:rPr lang="en-ID" sz="2800" dirty="0"/>
              <a:t> </a:t>
            </a:r>
            <a:r>
              <a:rPr lang="en-ID" sz="2800" dirty="0" err="1"/>
              <a:t>warna</a:t>
            </a:r>
            <a:r>
              <a:rPr lang="en-ID" sz="2800" dirty="0"/>
              <a:t> </a:t>
            </a:r>
            <a:r>
              <a:rPr lang="en-ID" sz="2800" dirty="0" err="1"/>
              <a:t>hitam</a:t>
            </a:r>
            <a:endParaRPr lang="en-ID" sz="2800" dirty="0"/>
          </a:p>
          <a:p>
            <a:endParaRPr lang="en-ID" sz="2800" dirty="0"/>
          </a:p>
          <a:p>
            <a:r>
              <a:rPr lang="en-ID" sz="2800" dirty="0" err="1"/>
              <a:t>Rizki</a:t>
            </a:r>
            <a:r>
              <a:rPr lang="en-ID" sz="2800" dirty="0"/>
              <a:t> </a:t>
            </a:r>
            <a:r>
              <a:rPr lang="en-ID" sz="2800" dirty="0" err="1"/>
              <a:t>menyukai</a:t>
            </a:r>
            <a:r>
              <a:rPr lang="en-ID" sz="2800" dirty="0"/>
              <a:t> </a:t>
            </a:r>
            <a:r>
              <a:rPr lang="en-ID" sz="2800" dirty="0" err="1"/>
              <a:t>warna</a:t>
            </a:r>
            <a:r>
              <a:rPr lang="en-ID" sz="2800" dirty="0"/>
              <a:t> </a:t>
            </a:r>
            <a:r>
              <a:rPr lang="en-ID" sz="2800" dirty="0" err="1"/>
              <a:t>merah</a:t>
            </a:r>
            <a:endParaRPr lang="en-ID" sz="2800" dirty="0"/>
          </a:p>
          <a:p>
            <a:r>
              <a:rPr lang="en-ID" sz="2800" dirty="0"/>
              <a:t>Dari </a:t>
            </a:r>
            <a:r>
              <a:rPr lang="en-ID" sz="2800" dirty="0" err="1"/>
              <a:t>uraian</a:t>
            </a:r>
            <a:r>
              <a:rPr lang="en-ID" sz="2800" dirty="0"/>
              <a:t> di </a:t>
            </a:r>
            <a:r>
              <a:rPr lang="en-ID" sz="2800" dirty="0" err="1"/>
              <a:t>atas</a:t>
            </a:r>
            <a:r>
              <a:rPr lang="en-ID" sz="2800" dirty="0"/>
              <a:t>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menyatakan</a:t>
            </a:r>
            <a:r>
              <a:rPr lang="en-ID" sz="2800" dirty="0"/>
              <a:t> </a:t>
            </a:r>
            <a:r>
              <a:rPr lang="en-ID" sz="2800" dirty="0" err="1"/>
              <a:t>relasinya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himpunan</a:t>
            </a:r>
            <a:r>
              <a:rPr lang="en-ID" sz="2800" dirty="0"/>
              <a:t> </a:t>
            </a:r>
            <a:r>
              <a:rPr lang="en-ID" sz="2800" dirty="0" err="1"/>
              <a:t>pasangan</a:t>
            </a:r>
            <a:r>
              <a:rPr lang="en-ID" sz="2800" dirty="0"/>
              <a:t> </a:t>
            </a:r>
            <a:r>
              <a:rPr lang="en-ID" sz="2800" dirty="0" err="1"/>
              <a:t>berurutan</a:t>
            </a:r>
            <a:r>
              <a:rPr lang="en-ID" sz="2800" dirty="0"/>
              <a:t> </a:t>
            </a:r>
            <a:r>
              <a:rPr lang="en-ID" sz="2800" dirty="0" err="1"/>
              <a:t>seperti</a:t>
            </a:r>
            <a:r>
              <a:rPr lang="en-ID" sz="2800" dirty="0"/>
              <a:t> </a:t>
            </a:r>
            <a:r>
              <a:rPr lang="en-ID" sz="2800" dirty="0" err="1"/>
              <a:t>berikut</a:t>
            </a:r>
            <a:r>
              <a:rPr lang="en-ID" sz="2800" dirty="0"/>
              <a:t>:</a:t>
            </a:r>
          </a:p>
          <a:p>
            <a:r>
              <a:rPr lang="en-ID" sz="2800" dirty="0"/>
              <a:t>(Ali, </a:t>
            </a:r>
            <a:r>
              <a:rPr lang="en-ID" sz="2800" dirty="0" err="1"/>
              <a:t>merah</a:t>
            </a:r>
            <a:r>
              <a:rPr lang="en-ID" sz="2800" dirty="0"/>
              <a:t>), (Siti, </a:t>
            </a:r>
            <a:r>
              <a:rPr lang="en-ID" sz="2800" dirty="0" err="1"/>
              <a:t>ungu</a:t>
            </a:r>
            <a:r>
              <a:rPr lang="en-ID" sz="2800" dirty="0"/>
              <a:t>), (Amir, </a:t>
            </a:r>
            <a:r>
              <a:rPr lang="en-ID" sz="2800" dirty="0" err="1"/>
              <a:t>hitam</a:t>
            </a:r>
            <a:r>
              <a:rPr lang="en-ID" sz="2800" dirty="0"/>
              <a:t>), (</a:t>
            </a:r>
            <a:r>
              <a:rPr lang="en-ID" sz="2800" dirty="0" err="1"/>
              <a:t>Rizki</a:t>
            </a:r>
            <a:r>
              <a:rPr lang="en-ID" sz="2800" dirty="0"/>
              <a:t>, </a:t>
            </a:r>
            <a:r>
              <a:rPr lang="en-ID" sz="2800" dirty="0" err="1"/>
              <a:t>merah</a:t>
            </a:r>
            <a:r>
              <a:rPr lang="en-ID" sz="2800" dirty="0"/>
              <a:t>).</a:t>
            </a:r>
          </a:p>
          <a:p>
            <a:r>
              <a:rPr lang="en-ID" sz="2800" dirty="0"/>
              <a:t>Jadi, </a:t>
            </a:r>
            <a:r>
              <a:rPr lang="en-ID" sz="2800" dirty="0" err="1"/>
              <a:t>relasi</a:t>
            </a:r>
            <a:r>
              <a:rPr lang="en-ID" sz="2800" dirty="0"/>
              <a:t> </a:t>
            </a:r>
            <a:r>
              <a:rPr lang="en-ID" sz="2800" dirty="0" err="1"/>
              <a:t>antara</a:t>
            </a:r>
            <a:r>
              <a:rPr lang="en-ID" sz="2800" dirty="0"/>
              <a:t> </a:t>
            </a:r>
            <a:r>
              <a:rPr lang="en-ID" sz="2800" dirty="0" err="1"/>
              <a:t>himpunan</a:t>
            </a:r>
            <a:r>
              <a:rPr lang="en-ID" sz="2800" dirty="0"/>
              <a:t> A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himpunan</a:t>
            </a:r>
            <a:r>
              <a:rPr lang="en-ID" sz="2800" dirty="0"/>
              <a:t> B </a:t>
            </a:r>
            <a:r>
              <a:rPr lang="en-ID" sz="2800" dirty="0" err="1"/>
              <a:t>dinyatakan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himpunan</a:t>
            </a:r>
            <a:r>
              <a:rPr lang="en-ID" sz="2800" dirty="0"/>
              <a:t> </a:t>
            </a:r>
            <a:r>
              <a:rPr lang="en-ID" sz="2800" dirty="0" err="1"/>
              <a:t>pasangan</a:t>
            </a:r>
            <a:r>
              <a:rPr lang="en-ID" sz="2800" dirty="0"/>
              <a:t> </a:t>
            </a:r>
            <a:r>
              <a:rPr lang="en-ID" sz="2800" dirty="0" err="1"/>
              <a:t>berurutan</a:t>
            </a:r>
            <a:r>
              <a:rPr lang="en-ID" sz="2800" dirty="0"/>
              <a:t> (</a:t>
            </a:r>
            <a:r>
              <a:rPr lang="en-ID" sz="2800" dirty="0" err="1"/>
              <a:t>x,y</a:t>
            </a:r>
            <a:r>
              <a:rPr lang="en-ID" sz="2800" dirty="0"/>
              <a:t>) </a:t>
            </a:r>
            <a:r>
              <a:rPr lang="en-ID" sz="2800" dirty="0" err="1"/>
              <a:t>dengan</a:t>
            </a:r>
            <a:r>
              <a:rPr lang="en-ID" sz="2800" dirty="0"/>
              <a:t> x ∈ A dan y ∈ B.</a:t>
            </a:r>
          </a:p>
          <a:p>
            <a:endParaRPr lang="en-ID" dirty="0"/>
          </a:p>
          <a:p>
            <a:r>
              <a:rPr lang="en-ID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15585-BA26-DDD4-902A-FB0CCEC0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584" y="3466954"/>
            <a:ext cx="7471317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1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FE30-FFBE-C338-4704-8DD8F2FE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017" y="703069"/>
            <a:ext cx="14546766" cy="1470025"/>
          </a:xfrm>
        </p:spPr>
        <p:txBody>
          <a:bodyPr>
            <a:normAutofit/>
          </a:bodyPr>
          <a:lstStyle/>
          <a:p>
            <a:r>
              <a:rPr lang="en-ID" sz="6600" dirty="0">
                <a:solidFill>
                  <a:schemeClr val="tx2">
                    <a:lumMod val="75000"/>
                  </a:schemeClr>
                </a:solidFill>
              </a:rPr>
              <a:t>3. Diagram </a:t>
            </a:r>
            <a:r>
              <a:rPr lang="en-ID" sz="6600" dirty="0" err="1">
                <a:solidFill>
                  <a:schemeClr val="tx2">
                    <a:lumMod val="75000"/>
                  </a:schemeClr>
                </a:solidFill>
              </a:rPr>
              <a:t>Cartesius</a:t>
            </a:r>
            <a:endParaRPr lang="en-ID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B6E72-34FA-C8DE-C64E-963BC1ABC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820" y="2408663"/>
            <a:ext cx="15254868" cy="3230137"/>
          </a:xfrm>
        </p:spPr>
        <p:txBody>
          <a:bodyPr>
            <a:normAutofit/>
          </a:bodyPr>
          <a:lstStyle/>
          <a:p>
            <a:r>
              <a:rPr lang="en-ID" sz="3600" dirty="0" err="1"/>
              <a:t>Menyatakan</a:t>
            </a:r>
            <a:r>
              <a:rPr lang="en-ID" sz="3600" dirty="0"/>
              <a:t> </a:t>
            </a:r>
            <a:r>
              <a:rPr lang="en-ID" sz="3600" dirty="0" err="1"/>
              <a:t>relasi</a:t>
            </a:r>
            <a:r>
              <a:rPr lang="en-ID" sz="3600" dirty="0"/>
              <a:t> </a:t>
            </a:r>
            <a:r>
              <a:rPr lang="en-ID" sz="3600" dirty="0" err="1"/>
              <a:t>antara</a:t>
            </a:r>
            <a:r>
              <a:rPr lang="en-ID" sz="3600" dirty="0"/>
              <a:t> </a:t>
            </a:r>
            <a:r>
              <a:rPr lang="en-ID" sz="3600" dirty="0" err="1"/>
              <a:t>dua</a:t>
            </a:r>
            <a:r>
              <a:rPr lang="en-ID" sz="3600" dirty="0"/>
              <a:t> </a:t>
            </a:r>
            <a:r>
              <a:rPr lang="en-ID" sz="3600" dirty="0" err="1"/>
              <a:t>himpunan</a:t>
            </a:r>
            <a:r>
              <a:rPr lang="en-ID" sz="3600" dirty="0"/>
              <a:t> </a:t>
            </a:r>
            <a:r>
              <a:rPr lang="en-ID" sz="3600" dirty="0" err="1"/>
              <a:t>dari</a:t>
            </a:r>
            <a:r>
              <a:rPr lang="en-ID" sz="3600" dirty="0"/>
              <a:t> </a:t>
            </a:r>
            <a:r>
              <a:rPr lang="en-ID" sz="3600" dirty="0" err="1"/>
              <a:t>pasangan</a:t>
            </a:r>
            <a:r>
              <a:rPr lang="en-ID" sz="3600" dirty="0"/>
              <a:t> </a:t>
            </a:r>
            <a:r>
              <a:rPr lang="en-ID" sz="3600" dirty="0" err="1"/>
              <a:t>berurutan</a:t>
            </a:r>
            <a:r>
              <a:rPr lang="en-ID" sz="3600" dirty="0"/>
              <a:t> yang </a:t>
            </a:r>
            <a:r>
              <a:rPr lang="en-ID" sz="3600" dirty="0" err="1"/>
              <a:t>kemudian</a:t>
            </a:r>
            <a:r>
              <a:rPr lang="en-ID" sz="3600" dirty="0"/>
              <a:t> </a:t>
            </a:r>
            <a:r>
              <a:rPr lang="en-ID" sz="3600" dirty="0" err="1"/>
              <a:t>dituliskan</a:t>
            </a:r>
            <a:r>
              <a:rPr lang="en-ID" sz="3600" dirty="0"/>
              <a:t> </a:t>
            </a:r>
            <a:r>
              <a:rPr lang="en-ID" sz="3600" dirty="0" err="1"/>
              <a:t>dalam</a:t>
            </a:r>
            <a:r>
              <a:rPr lang="en-ID" sz="3600" dirty="0"/>
              <a:t> </a:t>
            </a:r>
            <a:r>
              <a:rPr lang="en-ID" sz="3600" dirty="0" err="1"/>
              <a:t>bentuk</a:t>
            </a:r>
            <a:r>
              <a:rPr lang="en-ID" sz="3600" dirty="0"/>
              <a:t> dot (</a:t>
            </a:r>
            <a:r>
              <a:rPr lang="en-ID" sz="3600" dirty="0" err="1"/>
              <a:t>titik-titik</a:t>
            </a:r>
            <a:r>
              <a:rPr lang="en-ID" sz="3600" dirty="0"/>
              <a:t>). </a:t>
            </a:r>
            <a:r>
              <a:rPr lang="en-ID" sz="3600" dirty="0" err="1"/>
              <a:t>Contoh</a:t>
            </a:r>
            <a:r>
              <a:rPr lang="en-ID" sz="3600" dirty="0"/>
              <a:t> </a:t>
            </a:r>
            <a:r>
              <a:rPr lang="en-ID" sz="3600" dirty="0" err="1"/>
              <a:t>dari</a:t>
            </a:r>
            <a:r>
              <a:rPr lang="en-ID" sz="3600" dirty="0"/>
              <a:t> </a:t>
            </a:r>
            <a:r>
              <a:rPr lang="en-ID" sz="3600" dirty="0" err="1"/>
              <a:t>relasi</a:t>
            </a:r>
            <a:r>
              <a:rPr lang="en-ID" sz="3600" dirty="0"/>
              <a:t> </a:t>
            </a:r>
            <a:r>
              <a:rPr lang="en-ID" sz="3600" dirty="0" err="1"/>
              <a:t>antara</a:t>
            </a:r>
            <a:r>
              <a:rPr lang="en-ID" sz="3600" dirty="0"/>
              <a:t> </a:t>
            </a:r>
            <a:r>
              <a:rPr lang="en-ID" sz="3600" dirty="0" err="1"/>
              <a:t>anak</a:t>
            </a:r>
            <a:r>
              <a:rPr lang="en-ID" sz="3600" dirty="0"/>
              <a:t> </a:t>
            </a:r>
            <a:r>
              <a:rPr lang="en-ID" sz="3600" dirty="0" err="1"/>
              <a:t>dengan</a:t>
            </a:r>
            <a:r>
              <a:rPr lang="en-ID" sz="3600" dirty="0"/>
              <a:t> </a:t>
            </a:r>
            <a:r>
              <a:rPr lang="en-ID" sz="3600" dirty="0" err="1"/>
              <a:t>warna</a:t>
            </a:r>
            <a:r>
              <a:rPr lang="en-ID" sz="3600" dirty="0"/>
              <a:t> </a:t>
            </a:r>
            <a:r>
              <a:rPr lang="en-ID" sz="3600" dirty="0" err="1"/>
              <a:t>kesukaannya</a:t>
            </a:r>
            <a:r>
              <a:rPr lang="en-ID" sz="3600" dirty="0"/>
              <a:t> </a:t>
            </a:r>
            <a:r>
              <a:rPr lang="en-ID" sz="3600" dirty="0" err="1"/>
              <a:t>yaitu</a:t>
            </a:r>
            <a:r>
              <a:rPr lang="en-ID" sz="3600" dirty="0"/>
              <a:t> </a:t>
            </a:r>
            <a:r>
              <a:rPr lang="en-ID" sz="3600" dirty="0" err="1"/>
              <a:t>himpunan</a:t>
            </a:r>
            <a:r>
              <a:rPr lang="en-ID" sz="3600" dirty="0"/>
              <a:t> A = {Ali, Siti, Amir, </a:t>
            </a:r>
            <a:r>
              <a:rPr lang="en-ID" sz="3600" dirty="0" err="1"/>
              <a:t>Rizki</a:t>
            </a:r>
            <a:r>
              <a:rPr lang="en-ID" sz="3600" dirty="0"/>
              <a:t>} dan </a:t>
            </a:r>
            <a:r>
              <a:rPr lang="en-ID" sz="3600" dirty="0" err="1"/>
              <a:t>himpunan</a:t>
            </a:r>
            <a:r>
              <a:rPr lang="en-ID" sz="3600" dirty="0"/>
              <a:t> B = {</a:t>
            </a:r>
            <a:r>
              <a:rPr lang="en-ID" sz="3600" dirty="0" err="1"/>
              <a:t>merah</a:t>
            </a:r>
            <a:r>
              <a:rPr lang="en-ID" sz="3600" dirty="0"/>
              <a:t>, </a:t>
            </a:r>
            <a:r>
              <a:rPr lang="en-ID" sz="3600" dirty="0" err="1"/>
              <a:t>ungu</a:t>
            </a:r>
            <a:r>
              <a:rPr lang="en-ID" sz="3600" dirty="0"/>
              <a:t>, </a:t>
            </a:r>
            <a:r>
              <a:rPr lang="en-ID" sz="3600" dirty="0" err="1"/>
              <a:t>hitam</a:t>
            </a:r>
            <a:r>
              <a:rPr lang="en-ID" sz="3600" dirty="0"/>
              <a:t>}, </a:t>
            </a:r>
            <a:r>
              <a:rPr lang="en-ID" sz="3600" dirty="0" err="1"/>
              <a:t>dapat</a:t>
            </a:r>
            <a:r>
              <a:rPr lang="en-ID" sz="3600" dirty="0"/>
              <a:t> </a:t>
            </a:r>
            <a:r>
              <a:rPr lang="en-ID" sz="3600" dirty="0" err="1"/>
              <a:t>digambarkan</a:t>
            </a:r>
            <a:r>
              <a:rPr lang="en-ID" sz="3600" dirty="0"/>
              <a:t> </a:t>
            </a:r>
            <a:r>
              <a:rPr lang="en-ID" sz="3600" dirty="0" err="1"/>
              <a:t>dalam</a:t>
            </a:r>
            <a:r>
              <a:rPr lang="en-ID" sz="3600" dirty="0"/>
              <a:t> </a:t>
            </a:r>
            <a:r>
              <a:rPr lang="en-ID" sz="3600" dirty="0" err="1"/>
              <a:t>bentuk</a:t>
            </a:r>
            <a:r>
              <a:rPr lang="en-ID" sz="3600" dirty="0"/>
              <a:t> diagram </a:t>
            </a:r>
            <a:r>
              <a:rPr lang="en-ID" sz="3600" dirty="0" err="1"/>
              <a:t>Cartesius</a:t>
            </a:r>
            <a:r>
              <a:rPr lang="en-ID" sz="3600" dirty="0"/>
              <a:t> </a:t>
            </a:r>
            <a:r>
              <a:rPr lang="en-ID" sz="3600" dirty="0" err="1"/>
              <a:t>seperti</a:t>
            </a:r>
            <a:r>
              <a:rPr lang="en-ID" sz="3600" dirty="0"/>
              <a:t> di </a:t>
            </a:r>
            <a:r>
              <a:rPr lang="en-ID" sz="3600" dirty="0" err="1"/>
              <a:t>bawah</a:t>
            </a:r>
            <a:r>
              <a:rPr lang="en-ID" sz="3600" dirty="0"/>
              <a:t> </a:t>
            </a:r>
            <a:r>
              <a:rPr lang="en-ID" sz="3600" dirty="0" err="1"/>
              <a:t>ini</a:t>
            </a:r>
            <a:r>
              <a:rPr lang="en-ID" sz="3600" dirty="0"/>
              <a:t>:</a:t>
            </a:r>
          </a:p>
          <a:p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EC567-E788-2CCE-700F-6D5F9D3A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5874369"/>
            <a:ext cx="12770818" cy="40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2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9D6B-7374-9E93-01A3-8A8690BB9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470" y="-423745"/>
            <a:ext cx="14479859" cy="194031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25000"/>
                  </a:schemeClr>
                </a:solidFill>
              </a:rPr>
              <a:t>CONTOH SOAL</a:t>
            </a:r>
            <a:endParaRPr lang="en-ID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3EC9E-4505-099C-B349-338F5425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1516566"/>
            <a:ext cx="16630650" cy="1752600"/>
          </a:xfrm>
        </p:spPr>
        <p:txBody>
          <a:bodyPr>
            <a:noAutofit/>
          </a:bodyPr>
          <a:lstStyle/>
          <a:p>
            <a:r>
              <a:rPr lang="en-ID" sz="2800" dirty="0" err="1">
                <a:solidFill>
                  <a:schemeClr val="tx1">
                    <a:lumMod val="10000"/>
                  </a:schemeClr>
                </a:solidFill>
              </a:rPr>
              <a:t>Diketahui</a:t>
            </a:r>
            <a:r>
              <a:rPr lang="en-ID" sz="2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10000"/>
                  </a:schemeClr>
                </a:solidFill>
              </a:rPr>
              <a:t>fungsi</a:t>
            </a:r>
            <a:r>
              <a:rPr lang="en-ID" sz="2800" dirty="0">
                <a:solidFill>
                  <a:schemeClr val="tx1">
                    <a:lumMod val="10000"/>
                  </a:schemeClr>
                </a:solidFill>
              </a:rPr>
              <a:t> f : x → 3x + 3 pada </a:t>
            </a:r>
            <a:r>
              <a:rPr lang="en-ID" sz="2800" dirty="0" err="1">
                <a:solidFill>
                  <a:schemeClr val="tx1">
                    <a:lumMod val="10000"/>
                  </a:schemeClr>
                </a:solidFill>
              </a:rPr>
              <a:t>himpunan</a:t>
            </a:r>
            <a:r>
              <a:rPr lang="en-ID" sz="2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10000"/>
                  </a:schemeClr>
                </a:solidFill>
              </a:rPr>
              <a:t>bilangan</a:t>
            </a:r>
            <a:r>
              <a:rPr lang="en-ID" sz="2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tx1">
                    <a:lumMod val="10000"/>
                  </a:schemeClr>
                </a:solidFill>
              </a:rPr>
              <a:t>bulat</a:t>
            </a:r>
            <a:r>
              <a:rPr lang="en-ID" sz="2800" dirty="0">
                <a:solidFill>
                  <a:schemeClr val="tx1">
                    <a:lumMod val="10000"/>
                  </a:schemeClr>
                </a:solidFill>
              </a:rPr>
              <a:t>. </a:t>
            </a:r>
            <a:r>
              <a:rPr lang="en-ID" sz="2800" dirty="0" err="1">
                <a:solidFill>
                  <a:schemeClr val="tx1">
                    <a:lumMod val="10000"/>
                  </a:schemeClr>
                </a:solidFill>
              </a:rPr>
              <a:t>Tentukan:f</a:t>
            </a:r>
            <a:r>
              <a:rPr lang="en-ID" sz="2800" dirty="0">
                <a:solidFill>
                  <a:schemeClr val="tx1">
                    <a:lumMod val="10000"/>
                  </a:schemeClr>
                </a:solidFill>
              </a:rPr>
              <a:t>(3)  </a:t>
            </a:r>
            <a:r>
              <a:rPr lang="en-ID" sz="2800" dirty="0" err="1">
                <a:solidFill>
                  <a:schemeClr val="tx1">
                    <a:lumMod val="10000"/>
                  </a:schemeClr>
                </a:solidFill>
              </a:rPr>
              <a:t>bayangan</a:t>
            </a:r>
            <a:r>
              <a:rPr lang="en-ID" sz="2800" dirty="0">
                <a:solidFill>
                  <a:schemeClr val="tx1">
                    <a:lumMod val="10000"/>
                  </a:schemeClr>
                </a:solidFill>
              </a:rPr>
              <a:t> (-2) oleh f </a:t>
            </a:r>
            <a:r>
              <a:rPr lang="en-ID" sz="2800" dirty="0" err="1">
                <a:solidFill>
                  <a:schemeClr val="tx1">
                    <a:lumMod val="10000"/>
                  </a:schemeClr>
                </a:solidFill>
              </a:rPr>
              <a:t>nilai</a:t>
            </a:r>
            <a:r>
              <a:rPr lang="en-ID" sz="2800" dirty="0">
                <a:solidFill>
                  <a:schemeClr val="tx1">
                    <a:lumMod val="10000"/>
                  </a:schemeClr>
                </a:solidFill>
              </a:rPr>
              <a:t> f </a:t>
            </a:r>
            <a:r>
              <a:rPr lang="en-ID" sz="2800" dirty="0" err="1">
                <a:solidFill>
                  <a:schemeClr val="tx1">
                    <a:lumMod val="10000"/>
                  </a:schemeClr>
                </a:solidFill>
              </a:rPr>
              <a:t>untuk</a:t>
            </a:r>
            <a:r>
              <a:rPr lang="en-ID" sz="2800" dirty="0">
                <a:solidFill>
                  <a:schemeClr val="tx1">
                    <a:lumMod val="10000"/>
                  </a:schemeClr>
                </a:solidFill>
              </a:rPr>
              <a:t> x = -4nilai x </a:t>
            </a:r>
            <a:r>
              <a:rPr lang="en-ID" sz="2800" dirty="0" err="1">
                <a:solidFill>
                  <a:schemeClr val="tx1">
                    <a:lumMod val="10000"/>
                  </a:schemeClr>
                </a:solidFill>
              </a:rPr>
              <a:t>untuk</a:t>
            </a:r>
            <a:r>
              <a:rPr lang="en-ID" sz="2800" dirty="0">
                <a:solidFill>
                  <a:schemeClr val="tx1">
                    <a:lumMod val="10000"/>
                  </a:schemeClr>
                </a:solidFill>
              </a:rPr>
              <a:t> f(x) = 6</a:t>
            </a:r>
          </a:p>
          <a:p>
            <a:r>
              <a:rPr lang="en-ID" sz="2800" dirty="0" err="1">
                <a:solidFill>
                  <a:schemeClr val="tx1">
                    <a:lumMod val="10000"/>
                  </a:schemeClr>
                </a:solidFill>
              </a:rPr>
              <a:t>nilai</a:t>
            </a:r>
            <a:r>
              <a:rPr lang="en-ID" sz="2800" dirty="0">
                <a:solidFill>
                  <a:schemeClr val="tx1">
                    <a:lumMod val="10000"/>
                  </a:schemeClr>
                </a:solidFill>
              </a:rPr>
              <a:t> a </a:t>
            </a:r>
            <a:r>
              <a:rPr lang="en-ID" sz="2800" dirty="0" err="1">
                <a:solidFill>
                  <a:schemeClr val="tx1">
                    <a:lumMod val="10000"/>
                  </a:schemeClr>
                </a:solidFill>
              </a:rPr>
              <a:t>jika</a:t>
            </a:r>
            <a:r>
              <a:rPr lang="en-ID" sz="2800" dirty="0">
                <a:solidFill>
                  <a:schemeClr val="tx1">
                    <a:lumMod val="10000"/>
                  </a:schemeClr>
                </a:solidFill>
              </a:rPr>
              <a:t> f(a) =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56A07-267D-B2DD-7F42-6303206304BD}"/>
              </a:ext>
            </a:extLst>
          </p:cNvPr>
          <p:cNvSpPr txBox="1"/>
          <p:nvPr/>
        </p:nvSpPr>
        <p:spPr>
          <a:xfrm>
            <a:off x="1150374" y="3401541"/>
            <a:ext cx="1386195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Jawab:</a:t>
            </a:r>
          </a:p>
          <a:p>
            <a:endParaRPr lang="en-ID" sz="2000" dirty="0"/>
          </a:p>
          <a:p>
            <a:r>
              <a:rPr lang="en-ID" sz="2000" dirty="0" err="1"/>
              <a:t>Fungsi</a:t>
            </a:r>
            <a:r>
              <a:rPr lang="en-ID" sz="2000" dirty="0"/>
              <a:t> f : x → 3x + 3</a:t>
            </a:r>
          </a:p>
          <a:p>
            <a:endParaRPr lang="en-ID" sz="2000" dirty="0"/>
          </a:p>
          <a:p>
            <a:r>
              <a:rPr lang="en-ID" sz="2000" dirty="0" err="1"/>
              <a:t>Rumus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: f(x) = 3x+3</a:t>
            </a:r>
          </a:p>
          <a:p>
            <a:endParaRPr lang="en-ID" sz="2000" dirty="0"/>
          </a:p>
          <a:p>
            <a:r>
              <a:rPr lang="en-ID" sz="2000" dirty="0"/>
              <a:t>f(3) = 3(3)+3 = 12</a:t>
            </a:r>
          </a:p>
          <a:p>
            <a:r>
              <a:rPr lang="en-ID" sz="2000" dirty="0" err="1"/>
              <a:t>bayangan</a:t>
            </a:r>
            <a:r>
              <a:rPr lang="en-ID" sz="2000" dirty="0"/>
              <a:t> (-2) oleh f </a:t>
            </a:r>
            <a:r>
              <a:rPr lang="en-ID" sz="2000" dirty="0" err="1"/>
              <a:t>sama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f (-2), </a:t>
            </a:r>
            <a:r>
              <a:rPr lang="en-ID" sz="2000" dirty="0" err="1"/>
              <a:t>jadi</a:t>
            </a:r>
            <a:r>
              <a:rPr lang="en-ID" sz="2000" dirty="0"/>
              <a:t> f(-2) = 3(-2)+3 = -3</a:t>
            </a:r>
          </a:p>
          <a:p>
            <a:r>
              <a:rPr lang="en-ID" sz="2000" dirty="0" err="1"/>
              <a:t>nilai</a:t>
            </a:r>
            <a:r>
              <a:rPr lang="en-ID" sz="2000" dirty="0"/>
              <a:t> f </a:t>
            </a:r>
            <a:r>
              <a:rPr lang="en-ID" sz="2000" dirty="0" err="1"/>
              <a:t>untuk</a:t>
            </a:r>
            <a:r>
              <a:rPr lang="en-ID" sz="2000" dirty="0"/>
              <a:t> x = -4 </a:t>
            </a:r>
            <a:r>
              <a:rPr lang="en-ID" sz="2000" dirty="0" err="1"/>
              <a:t>adalah</a:t>
            </a:r>
            <a:r>
              <a:rPr lang="en-ID" sz="2000" dirty="0"/>
              <a:t> f (-4) = 3(-4)+3 = -9</a:t>
            </a:r>
          </a:p>
          <a:p>
            <a:r>
              <a:rPr lang="en-ID" sz="2000" dirty="0" err="1"/>
              <a:t>nilai</a:t>
            </a:r>
            <a:r>
              <a:rPr lang="en-ID" sz="2000" dirty="0"/>
              <a:t> x </a:t>
            </a:r>
            <a:r>
              <a:rPr lang="en-ID" sz="2000" dirty="0" err="1"/>
              <a:t>untuk</a:t>
            </a:r>
            <a:r>
              <a:rPr lang="en-ID" sz="2000" dirty="0"/>
              <a:t> f(x) = 6 </a:t>
            </a:r>
            <a:r>
              <a:rPr lang="en-ID" sz="2000" dirty="0" err="1"/>
              <a:t>adalah</a:t>
            </a:r>
            <a:endParaRPr lang="en-ID" sz="2000" dirty="0"/>
          </a:p>
          <a:p>
            <a:r>
              <a:rPr lang="en-ID" sz="2000" dirty="0"/>
              <a:t>3x + 3 = 6</a:t>
            </a:r>
          </a:p>
          <a:p>
            <a:r>
              <a:rPr lang="en-ID" sz="2000" dirty="0"/>
              <a:t>3x = 6-3</a:t>
            </a:r>
          </a:p>
          <a:p>
            <a:endParaRPr lang="en-ID" sz="2000" dirty="0"/>
          </a:p>
          <a:p>
            <a:r>
              <a:rPr lang="en-ID" sz="2000" dirty="0"/>
              <a:t>3x = 3</a:t>
            </a:r>
          </a:p>
          <a:p>
            <a:r>
              <a:rPr lang="en-ID" sz="2000" dirty="0"/>
              <a:t>x = 1</a:t>
            </a:r>
          </a:p>
          <a:p>
            <a:r>
              <a:rPr lang="en-ID" sz="2000" dirty="0"/>
              <a:t>5. </a:t>
            </a:r>
            <a:r>
              <a:rPr lang="en-ID" sz="2000" dirty="0" err="1"/>
              <a:t>nilai</a:t>
            </a:r>
            <a:r>
              <a:rPr lang="en-ID" sz="2000" dirty="0"/>
              <a:t> a </a:t>
            </a:r>
            <a:r>
              <a:rPr lang="en-ID" sz="2000" dirty="0" err="1"/>
              <a:t>jika</a:t>
            </a:r>
            <a:r>
              <a:rPr lang="en-ID" sz="2000" dirty="0"/>
              <a:t> f(a) = 12</a:t>
            </a:r>
          </a:p>
          <a:p>
            <a:r>
              <a:rPr lang="en-ID" sz="2000" dirty="0"/>
              <a:t>3a + 3 = 12</a:t>
            </a:r>
          </a:p>
          <a:p>
            <a:r>
              <a:rPr lang="en-ID" sz="2000" dirty="0"/>
              <a:t>3a = 12 – 3</a:t>
            </a:r>
          </a:p>
          <a:p>
            <a:r>
              <a:rPr lang="en-ID" sz="2000" dirty="0"/>
              <a:t>3a = 9</a:t>
            </a:r>
          </a:p>
          <a:p>
            <a:endParaRPr lang="en-ID" sz="2000" dirty="0"/>
          </a:p>
          <a:p>
            <a:r>
              <a:rPr lang="en-ID" sz="2000" dirty="0"/>
              <a:t>a = 3</a:t>
            </a:r>
          </a:p>
        </p:txBody>
      </p:sp>
    </p:spTree>
    <p:extLst>
      <p:ext uri="{BB962C8B-B14F-4D97-AF65-F5344CB8AC3E}">
        <p14:creationId xmlns:p14="http://schemas.microsoft.com/office/powerpoint/2010/main" val="72325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31"/>
          <p:cNvGrpSpPr/>
          <p:nvPr/>
        </p:nvGrpSpPr>
        <p:grpSpPr>
          <a:xfrm rot="10800000">
            <a:off x="15779553" y="-552367"/>
            <a:ext cx="7496350" cy="11391738"/>
            <a:chOff x="15779553" y="-552367"/>
            <a:chExt cx="7496350" cy="11391738"/>
          </a:xfrm>
        </p:grpSpPr>
        <p:sp>
          <p:nvSpPr>
            <p:cNvPr id="981" name="Google Shape;981;p31"/>
            <p:cNvSpPr/>
            <p:nvPr/>
          </p:nvSpPr>
          <p:spPr>
            <a:xfrm>
              <a:off x="15779553" y="-552367"/>
              <a:ext cx="7496350" cy="11391738"/>
            </a:xfrm>
            <a:custGeom>
              <a:avLst/>
              <a:gdLst/>
              <a:ahLst/>
              <a:cxnLst/>
              <a:rect l="l" t="t" r="r" b="b"/>
              <a:pathLst>
                <a:path w="7496350" h="11391738" extrusionOk="0">
                  <a:moveTo>
                    <a:pt x="7492983" y="11307849"/>
                  </a:moveTo>
                  <a:cubicBezTo>
                    <a:pt x="7495444" y="11349611"/>
                    <a:pt x="7860400" y="11331817"/>
                    <a:pt x="212879" y="11391738"/>
                  </a:cubicBezTo>
                  <a:cubicBezTo>
                    <a:pt x="76186" y="11391738"/>
                    <a:pt x="49363" y="1696797"/>
                    <a:pt x="0" y="215529"/>
                  </a:cubicBezTo>
                  <a:cubicBezTo>
                    <a:pt x="0" y="109130"/>
                    <a:pt x="1199016" y="145196"/>
                    <a:pt x="1596424" y="125648"/>
                  </a:cubicBezTo>
                  <a:cubicBezTo>
                    <a:pt x="4283704" y="-6496"/>
                    <a:pt x="5636596" y="-56711"/>
                    <a:pt x="7295532" y="85709"/>
                  </a:cubicBezTo>
                  <a:cubicBezTo>
                    <a:pt x="7412854" y="95779"/>
                    <a:pt x="7178029" y="4312455"/>
                    <a:pt x="7492983" y="11307849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096399" y="-200689"/>
              <a:ext cx="6852932" cy="10688351"/>
            </a:xfrm>
            <a:custGeom>
              <a:avLst/>
              <a:gdLst/>
              <a:ahLst/>
              <a:cxnLst/>
              <a:rect l="l" t="t" r="r" b="b"/>
              <a:pathLst>
                <a:path w="6852932" h="10688351" extrusionOk="0">
                  <a:moveTo>
                    <a:pt x="0" y="150604"/>
                  </a:moveTo>
                  <a:cubicBezTo>
                    <a:pt x="268167" y="127160"/>
                    <a:pt x="543696" y="131215"/>
                    <a:pt x="852178" y="131785"/>
                  </a:cubicBezTo>
                  <a:cubicBezTo>
                    <a:pt x="1908849" y="131785"/>
                    <a:pt x="4377780" y="-110768"/>
                    <a:pt x="6701722" y="62249"/>
                  </a:cubicBezTo>
                  <a:cubicBezTo>
                    <a:pt x="6769499" y="4785425"/>
                    <a:pt x="6573621" y="4507763"/>
                    <a:pt x="6852932" y="10636132"/>
                  </a:cubicBezTo>
                  <a:cubicBezTo>
                    <a:pt x="3748053" y="10661217"/>
                    <a:pt x="3970299" y="10658072"/>
                    <a:pt x="169077" y="10688351"/>
                  </a:cubicBezTo>
                  <a:cubicBezTo>
                    <a:pt x="16728" y="6097663"/>
                    <a:pt x="48907" y="2075489"/>
                    <a:pt x="0" y="150604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6100219" y="-204500"/>
              <a:ext cx="6839418" cy="10692325"/>
            </a:xfrm>
            <a:custGeom>
              <a:avLst/>
              <a:gdLst/>
              <a:ahLst/>
              <a:cxnLst/>
              <a:rect l="l" t="t" r="r" b="b"/>
              <a:pathLst>
                <a:path w="6839418" h="10692325" extrusionOk="0">
                  <a:moveTo>
                    <a:pt x="6792866" y="10421928"/>
                  </a:moveTo>
                  <a:cubicBezTo>
                    <a:pt x="6848405" y="10421928"/>
                    <a:pt x="6839358" y="10427350"/>
                    <a:pt x="6838150" y="10400739"/>
                  </a:cubicBezTo>
                  <a:cubicBezTo>
                    <a:pt x="6798769" y="10400784"/>
                    <a:pt x="6784594" y="10400739"/>
                    <a:pt x="6741066" y="10400807"/>
                  </a:cubicBezTo>
                  <a:cubicBezTo>
                    <a:pt x="6743139" y="9912717"/>
                    <a:pt x="6700067" y="9986854"/>
                    <a:pt x="6819120" y="9987128"/>
                  </a:cubicBezTo>
                  <a:cubicBezTo>
                    <a:pt x="6817935" y="9961474"/>
                    <a:pt x="6824385" y="9965939"/>
                    <a:pt x="6792866" y="9965939"/>
                  </a:cubicBezTo>
                  <a:cubicBezTo>
                    <a:pt x="6720349" y="9965939"/>
                    <a:pt x="6735026" y="10030690"/>
                    <a:pt x="6728577" y="9618787"/>
                  </a:cubicBezTo>
                  <a:cubicBezTo>
                    <a:pt x="6727369" y="9540617"/>
                    <a:pt x="6710937" y="9553809"/>
                    <a:pt x="6792866" y="9553809"/>
                  </a:cubicBezTo>
                  <a:cubicBezTo>
                    <a:pt x="6804125" y="9553809"/>
                    <a:pt x="6801960" y="9558070"/>
                    <a:pt x="6801071" y="9532666"/>
                  </a:cubicBezTo>
                  <a:cubicBezTo>
                    <a:pt x="6703189" y="9532666"/>
                    <a:pt x="6729557" y="9574155"/>
                    <a:pt x="6725363" y="9307565"/>
                  </a:cubicBezTo>
                  <a:cubicBezTo>
                    <a:pt x="6721671" y="9080664"/>
                    <a:pt x="6700522" y="9117756"/>
                    <a:pt x="6787534" y="9117779"/>
                  </a:cubicBezTo>
                  <a:cubicBezTo>
                    <a:pt x="6786668" y="9089504"/>
                    <a:pt x="6798587" y="9096772"/>
                    <a:pt x="6721922" y="9096522"/>
                  </a:cubicBezTo>
                  <a:cubicBezTo>
                    <a:pt x="6717455" y="8822801"/>
                    <a:pt x="6720646" y="9007644"/>
                    <a:pt x="6716521" y="8682979"/>
                  </a:cubicBezTo>
                  <a:cubicBezTo>
                    <a:pt x="6785277" y="8682819"/>
                    <a:pt x="6774954" y="8689951"/>
                    <a:pt x="6774156" y="8661745"/>
                  </a:cubicBezTo>
                  <a:cubicBezTo>
                    <a:pt x="6705263" y="8661768"/>
                    <a:pt x="6710162" y="8731485"/>
                    <a:pt x="6708225" y="8246448"/>
                  </a:cubicBezTo>
                  <a:cubicBezTo>
                    <a:pt x="6773632" y="8247176"/>
                    <a:pt x="6762876" y="8252098"/>
                    <a:pt x="6762169" y="8225646"/>
                  </a:cubicBezTo>
                  <a:cubicBezTo>
                    <a:pt x="6700021" y="8225441"/>
                    <a:pt x="6708157" y="8227150"/>
                    <a:pt x="6708134" y="8218993"/>
                  </a:cubicBezTo>
                  <a:cubicBezTo>
                    <a:pt x="6707838" y="8121389"/>
                    <a:pt x="6707405" y="8109496"/>
                    <a:pt x="6702710" y="7811693"/>
                  </a:cubicBezTo>
                  <a:cubicBezTo>
                    <a:pt x="6760619" y="7812308"/>
                    <a:pt x="6751093" y="7817275"/>
                    <a:pt x="6750364" y="7790869"/>
                  </a:cubicBezTo>
                  <a:cubicBezTo>
                    <a:pt x="6683134" y="7790596"/>
                    <a:pt x="6703189" y="7843362"/>
                    <a:pt x="6696876" y="7441462"/>
                  </a:cubicBezTo>
                  <a:cubicBezTo>
                    <a:pt x="6695645" y="7363360"/>
                    <a:pt x="6684797" y="7376893"/>
                    <a:pt x="6738787" y="7377485"/>
                  </a:cubicBezTo>
                  <a:cubicBezTo>
                    <a:pt x="6738012" y="7350464"/>
                    <a:pt x="6746694" y="7356821"/>
                    <a:pt x="6695577" y="7355545"/>
                  </a:cubicBezTo>
                  <a:cubicBezTo>
                    <a:pt x="6690244" y="6993492"/>
                    <a:pt x="6691840" y="7083738"/>
                    <a:pt x="6686439" y="6939473"/>
                  </a:cubicBezTo>
                  <a:cubicBezTo>
                    <a:pt x="6733408" y="6939199"/>
                    <a:pt x="6725705" y="6944872"/>
                    <a:pt x="6724839" y="6918147"/>
                  </a:cubicBezTo>
                  <a:cubicBezTo>
                    <a:pt x="6676456" y="6918307"/>
                    <a:pt x="6685276" y="6938152"/>
                    <a:pt x="6683408" y="6819450"/>
                  </a:cubicBezTo>
                  <a:cubicBezTo>
                    <a:pt x="6677527" y="6442770"/>
                    <a:pt x="6667090" y="6504286"/>
                    <a:pt x="6710641" y="6503670"/>
                  </a:cubicBezTo>
                  <a:cubicBezTo>
                    <a:pt x="6709661" y="6477150"/>
                    <a:pt x="6715974" y="6482277"/>
                    <a:pt x="6679078" y="6482983"/>
                  </a:cubicBezTo>
                  <a:cubicBezTo>
                    <a:pt x="6671557" y="6017721"/>
                    <a:pt x="6660936" y="6070602"/>
                    <a:pt x="6695851" y="6070511"/>
                  </a:cubicBezTo>
                  <a:cubicBezTo>
                    <a:pt x="6695167" y="6043877"/>
                    <a:pt x="6700545" y="6049300"/>
                    <a:pt x="6671557" y="6049368"/>
                  </a:cubicBezTo>
                  <a:cubicBezTo>
                    <a:pt x="6664013" y="5581965"/>
                    <a:pt x="6656720" y="5634891"/>
                    <a:pt x="6688740" y="5634617"/>
                  </a:cubicBezTo>
                  <a:cubicBezTo>
                    <a:pt x="6688513" y="5609191"/>
                    <a:pt x="6694460" y="5613360"/>
                    <a:pt x="6665289" y="5613657"/>
                  </a:cubicBezTo>
                  <a:cubicBezTo>
                    <a:pt x="6662167" y="5403456"/>
                    <a:pt x="6665745" y="5381857"/>
                    <a:pt x="6661620" y="5199703"/>
                  </a:cubicBezTo>
                  <a:cubicBezTo>
                    <a:pt x="6693161" y="5199703"/>
                    <a:pt x="6687829" y="5205172"/>
                    <a:pt x="6687965" y="5178537"/>
                  </a:cubicBezTo>
                  <a:cubicBezTo>
                    <a:pt x="6652732" y="5178560"/>
                    <a:pt x="6660208" y="5238709"/>
                    <a:pt x="6652390" y="4798076"/>
                  </a:cubicBezTo>
                  <a:cubicBezTo>
                    <a:pt x="6651661" y="4757476"/>
                    <a:pt x="6650407" y="4762807"/>
                    <a:pt x="6655877" y="4762853"/>
                  </a:cubicBezTo>
                  <a:cubicBezTo>
                    <a:pt x="6698813" y="4763263"/>
                    <a:pt x="6691521" y="4768640"/>
                    <a:pt x="6691862" y="4742006"/>
                  </a:cubicBezTo>
                  <a:cubicBezTo>
                    <a:pt x="6641725" y="4741642"/>
                    <a:pt x="6647650" y="4781330"/>
                    <a:pt x="6648904" y="4486899"/>
                  </a:cubicBezTo>
                  <a:cubicBezTo>
                    <a:pt x="6649496" y="4297045"/>
                    <a:pt x="6632997" y="4328281"/>
                    <a:pt x="6698152" y="4326937"/>
                  </a:cubicBezTo>
                  <a:cubicBezTo>
                    <a:pt x="6698585" y="4300417"/>
                    <a:pt x="6707040" y="4305361"/>
                    <a:pt x="6655717" y="4306842"/>
                  </a:cubicBezTo>
                  <a:cubicBezTo>
                    <a:pt x="6643526" y="4307183"/>
                    <a:pt x="6648493" y="4355780"/>
                    <a:pt x="6638625" y="3892410"/>
                  </a:cubicBezTo>
                  <a:cubicBezTo>
                    <a:pt x="6657700" y="3892068"/>
                    <a:pt x="6679943" y="3891635"/>
                    <a:pt x="6705058" y="3891339"/>
                  </a:cubicBezTo>
                  <a:cubicBezTo>
                    <a:pt x="6705445" y="3864842"/>
                    <a:pt x="6715267" y="3869832"/>
                    <a:pt x="6655809" y="3870948"/>
                  </a:cubicBezTo>
                  <a:cubicBezTo>
                    <a:pt x="6634979" y="3871312"/>
                    <a:pt x="6638215" y="3873226"/>
                    <a:pt x="6638056" y="3865206"/>
                  </a:cubicBezTo>
                  <a:cubicBezTo>
                    <a:pt x="6627983" y="3405686"/>
                    <a:pt x="6624678" y="3457587"/>
                    <a:pt x="6655900" y="3457906"/>
                  </a:cubicBezTo>
                  <a:cubicBezTo>
                    <a:pt x="6721261" y="3458704"/>
                    <a:pt x="6710208" y="3463762"/>
                    <a:pt x="6710413" y="3437264"/>
                  </a:cubicBezTo>
                  <a:cubicBezTo>
                    <a:pt x="6679374" y="3437036"/>
                    <a:pt x="6650590" y="3436672"/>
                    <a:pt x="6631446" y="3436467"/>
                  </a:cubicBezTo>
                  <a:cubicBezTo>
                    <a:pt x="6630672" y="3385227"/>
                    <a:pt x="6625932" y="3023539"/>
                    <a:pt x="6625909" y="3021944"/>
                  </a:cubicBezTo>
                  <a:cubicBezTo>
                    <a:pt x="6664674" y="3021807"/>
                    <a:pt x="6683977" y="3021694"/>
                    <a:pt x="6711439" y="3021625"/>
                  </a:cubicBezTo>
                  <a:cubicBezTo>
                    <a:pt x="6711348" y="2994969"/>
                    <a:pt x="6722697" y="3000368"/>
                    <a:pt x="6655923" y="3000641"/>
                  </a:cubicBezTo>
                  <a:cubicBezTo>
                    <a:pt x="6611528" y="3000824"/>
                    <a:pt x="6629943" y="3059127"/>
                    <a:pt x="6620804" y="2621775"/>
                  </a:cubicBezTo>
                  <a:cubicBezTo>
                    <a:pt x="6619915" y="2578942"/>
                    <a:pt x="6610822" y="2585800"/>
                    <a:pt x="6655809" y="2586643"/>
                  </a:cubicBezTo>
                  <a:cubicBezTo>
                    <a:pt x="6716817" y="2587782"/>
                    <a:pt x="6706721" y="2592817"/>
                    <a:pt x="6706197" y="2566297"/>
                  </a:cubicBezTo>
                  <a:cubicBezTo>
                    <a:pt x="6672172" y="2565887"/>
                    <a:pt x="6652276" y="2565340"/>
                    <a:pt x="6619664" y="2564862"/>
                  </a:cubicBezTo>
                  <a:cubicBezTo>
                    <a:pt x="6612235" y="2174968"/>
                    <a:pt x="6612144" y="2159248"/>
                    <a:pt x="6612007" y="2149838"/>
                  </a:cubicBezTo>
                  <a:cubicBezTo>
                    <a:pt x="6641725" y="2150317"/>
                    <a:pt x="6665130" y="2150977"/>
                    <a:pt x="6694574" y="2151456"/>
                  </a:cubicBezTo>
                  <a:cubicBezTo>
                    <a:pt x="6693594" y="2124685"/>
                    <a:pt x="6702164" y="2130495"/>
                    <a:pt x="6656151" y="2129492"/>
                  </a:cubicBezTo>
                  <a:cubicBezTo>
                    <a:pt x="6594709" y="2128171"/>
                    <a:pt x="6613670" y="2193172"/>
                    <a:pt x="6605877" y="1714605"/>
                  </a:cubicBezTo>
                  <a:cubicBezTo>
                    <a:pt x="6638420" y="1715220"/>
                    <a:pt x="6658407" y="1715949"/>
                    <a:pt x="6686256" y="1716610"/>
                  </a:cubicBezTo>
                  <a:cubicBezTo>
                    <a:pt x="6686096" y="1689908"/>
                    <a:pt x="6692136" y="1695627"/>
                    <a:pt x="6656219" y="1694647"/>
                  </a:cubicBezTo>
                  <a:cubicBezTo>
                    <a:pt x="6584819" y="1692596"/>
                    <a:pt x="6606514" y="1756686"/>
                    <a:pt x="6596829" y="1279099"/>
                  </a:cubicBezTo>
                  <a:cubicBezTo>
                    <a:pt x="6633224" y="1279714"/>
                    <a:pt x="6651821" y="1280534"/>
                    <a:pt x="6687669" y="1281400"/>
                  </a:cubicBezTo>
                  <a:cubicBezTo>
                    <a:pt x="6687988" y="1254675"/>
                    <a:pt x="6694005" y="1260485"/>
                    <a:pt x="6656219" y="1259346"/>
                  </a:cubicBezTo>
                  <a:cubicBezTo>
                    <a:pt x="6584477" y="1257295"/>
                    <a:pt x="6596510" y="1267251"/>
                    <a:pt x="6595826" y="1223257"/>
                  </a:cubicBezTo>
                  <a:cubicBezTo>
                    <a:pt x="6588784" y="770184"/>
                    <a:pt x="6576227" y="844322"/>
                    <a:pt x="6656014" y="844117"/>
                  </a:cubicBezTo>
                  <a:cubicBezTo>
                    <a:pt x="6701821" y="843980"/>
                    <a:pt x="6694118" y="849516"/>
                    <a:pt x="6694529" y="822860"/>
                  </a:cubicBezTo>
                  <a:cubicBezTo>
                    <a:pt x="6657905" y="822928"/>
                    <a:pt x="6635799" y="823042"/>
                    <a:pt x="6591268" y="823087"/>
                  </a:cubicBezTo>
                  <a:cubicBezTo>
                    <a:pt x="6587987" y="658773"/>
                    <a:pt x="6586118" y="650662"/>
                    <a:pt x="6585411" y="409408"/>
                  </a:cubicBezTo>
                  <a:cubicBezTo>
                    <a:pt x="6634500" y="409681"/>
                    <a:pt x="6652938" y="410160"/>
                    <a:pt x="6699041" y="410570"/>
                  </a:cubicBezTo>
                  <a:cubicBezTo>
                    <a:pt x="6699178" y="383822"/>
                    <a:pt x="6707770" y="389563"/>
                    <a:pt x="6656128" y="388903"/>
                  </a:cubicBezTo>
                  <a:cubicBezTo>
                    <a:pt x="6562690" y="387786"/>
                    <a:pt x="6586801" y="448504"/>
                    <a:pt x="6580306" y="58383"/>
                  </a:cubicBezTo>
                  <a:cubicBezTo>
                    <a:pt x="6550748" y="56332"/>
                    <a:pt x="6564490" y="15367"/>
                    <a:pt x="6566655" y="388128"/>
                  </a:cubicBezTo>
                  <a:cubicBezTo>
                    <a:pt x="6529303" y="387991"/>
                    <a:pt x="6257170" y="386875"/>
                    <a:pt x="6203113" y="387057"/>
                  </a:cubicBezTo>
                  <a:cubicBezTo>
                    <a:pt x="6194361" y="-3634"/>
                    <a:pt x="6213642" y="35599"/>
                    <a:pt x="6181417" y="33936"/>
                  </a:cubicBezTo>
                  <a:cubicBezTo>
                    <a:pt x="6185542" y="452218"/>
                    <a:pt x="6207466" y="386556"/>
                    <a:pt x="6108672" y="387946"/>
                  </a:cubicBezTo>
                  <a:cubicBezTo>
                    <a:pt x="6006483" y="389381"/>
                    <a:pt x="6004431" y="388652"/>
                    <a:pt x="5835399" y="389085"/>
                  </a:cubicBezTo>
                  <a:cubicBezTo>
                    <a:pt x="5821954" y="389108"/>
                    <a:pt x="5825258" y="403985"/>
                    <a:pt x="5823481" y="290432"/>
                  </a:cubicBezTo>
                  <a:cubicBezTo>
                    <a:pt x="5818809" y="-18876"/>
                    <a:pt x="5827196" y="17532"/>
                    <a:pt x="5800668" y="16575"/>
                  </a:cubicBezTo>
                  <a:cubicBezTo>
                    <a:pt x="5804018" y="238532"/>
                    <a:pt x="5805089" y="314697"/>
                    <a:pt x="5806502" y="389153"/>
                  </a:cubicBezTo>
                  <a:cubicBezTo>
                    <a:pt x="5721474" y="389313"/>
                    <a:pt x="5700849" y="389244"/>
                    <a:pt x="5445147" y="389062"/>
                  </a:cubicBezTo>
                  <a:cubicBezTo>
                    <a:pt x="5435849" y="-36488"/>
                    <a:pt x="5450343" y="6801"/>
                    <a:pt x="5420671" y="6186"/>
                  </a:cubicBezTo>
                  <a:cubicBezTo>
                    <a:pt x="5426984" y="420025"/>
                    <a:pt x="5426824" y="389039"/>
                    <a:pt x="5425206" y="389039"/>
                  </a:cubicBezTo>
                  <a:cubicBezTo>
                    <a:pt x="5287237" y="389039"/>
                    <a:pt x="5288741" y="386989"/>
                    <a:pt x="5151775" y="386989"/>
                  </a:cubicBezTo>
                  <a:cubicBezTo>
                    <a:pt x="5037415" y="386989"/>
                    <a:pt x="5067635" y="461354"/>
                    <a:pt x="5060661" y="1697"/>
                  </a:cubicBezTo>
                  <a:cubicBezTo>
                    <a:pt x="5035273" y="1538"/>
                    <a:pt x="5040127" y="-47105"/>
                    <a:pt x="5047170" y="387923"/>
                  </a:cubicBezTo>
                  <a:cubicBezTo>
                    <a:pt x="4855120" y="391842"/>
                    <a:pt x="4870503" y="390270"/>
                    <a:pt x="4686088" y="388834"/>
                  </a:cubicBezTo>
                  <a:cubicBezTo>
                    <a:pt x="4677246" y="-44758"/>
                    <a:pt x="4687547" y="1697"/>
                    <a:pt x="4660040" y="1948"/>
                  </a:cubicBezTo>
                  <a:cubicBezTo>
                    <a:pt x="4667537" y="454542"/>
                    <a:pt x="4690373" y="388561"/>
                    <a:pt x="4605002" y="388561"/>
                  </a:cubicBezTo>
                  <a:cubicBezTo>
                    <a:pt x="4252331" y="388561"/>
                    <a:pt x="4306661" y="419615"/>
                    <a:pt x="4304633" y="290387"/>
                  </a:cubicBezTo>
                  <a:cubicBezTo>
                    <a:pt x="4302263" y="138125"/>
                    <a:pt x="4301420" y="143342"/>
                    <a:pt x="4299163" y="7735"/>
                  </a:cubicBezTo>
                  <a:cubicBezTo>
                    <a:pt x="4272454" y="8327"/>
                    <a:pt x="4279450" y="-40042"/>
                    <a:pt x="4287655" y="389586"/>
                  </a:cubicBezTo>
                  <a:cubicBezTo>
                    <a:pt x="4195903" y="389130"/>
                    <a:pt x="4093349" y="384938"/>
                    <a:pt x="3926505" y="388515"/>
                  </a:cubicBezTo>
                  <a:cubicBezTo>
                    <a:pt x="3925411" y="262682"/>
                    <a:pt x="3921651" y="101854"/>
                    <a:pt x="3920261" y="17691"/>
                  </a:cubicBezTo>
                  <a:cubicBezTo>
                    <a:pt x="3889722" y="18625"/>
                    <a:pt x="3904490" y="-23023"/>
                    <a:pt x="3907840" y="388903"/>
                  </a:cubicBezTo>
                  <a:cubicBezTo>
                    <a:pt x="3745053" y="392275"/>
                    <a:pt x="3663693" y="388196"/>
                    <a:pt x="3544389" y="387786"/>
                  </a:cubicBezTo>
                  <a:cubicBezTo>
                    <a:pt x="3540036" y="193739"/>
                    <a:pt x="3541996" y="161159"/>
                    <a:pt x="3540401" y="30131"/>
                  </a:cubicBezTo>
                  <a:cubicBezTo>
                    <a:pt x="3515127" y="30997"/>
                    <a:pt x="3522078" y="12155"/>
                    <a:pt x="3522465" y="135140"/>
                  </a:cubicBezTo>
                  <a:cubicBezTo>
                    <a:pt x="3522738" y="222720"/>
                    <a:pt x="3524015" y="310755"/>
                    <a:pt x="3525724" y="387763"/>
                  </a:cubicBezTo>
                  <a:cubicBezTo>
                    <a:pt x="3509087" y="387741"/>
                    <a:pt x="3249330" y="387604"/>
                    <a:pt x="3238162" y="387581"/>
                  </a:cubicBezTo>
                  <a:cubicBezTo>
                    <a:pt x="3140212" y="387581"/>
                    <a:pt x="3165919" y="447502"/>
                    <a:pt x="3162295" y="43870"/>
                  </a:cubicBezTo>
                  <a:cubicBezTo>
                    <a:pt x="3137090" y="44826"/>
                    <a:pt x="3144086" y="28286"/>
                    <a:pt x="3143858" y="135072"/>
                  </a:cubicBezTo>
                  <a:cubicBezTo>
                    <a:pt x="3143676" y="220533"/>
                    <a:pt x="3144793" y="304672"/>
                    <a:pt x="3146776" y="387877"/>
                  </a:cubicBezTo>
                  <a:cubicBezTo>
                    <a:pt x="2794651" y="390566"/>
                    <a:pt x="3138776" y="387718"/>
                    <a:pt x="2786651" y="389996"/>
                  </a:cubicBezTo>
                  <a:cubicBezTo>
                    <a:pt x="2785899" y="318000"/>
                    <a:pt x="2784646" y="249263"/>
                    <a:pt x="2781547" y="58929"/>
                  </a:cubicBezTo>
                  <a:cubicBezTo>
                    <a:pt x="2755430" y="60000"/>
                    <a:pt x="2762335" y="25324"/>
                    <a:pt x="2766665" y="290729"/>
                  </a:cubicBezTo>
                  <a:cubicBezTo>
                    <a:pt x="2768670" y="417997"/>
                    <a:pt x="2839911" y="390589"/>
                    <a:pt x="2418072" y="390589"/>
                  </a:cubicBezTo>
                  <a:cubicBezTo>
                    <a:pt x="2402689" y="390589"/>
                    <a:pt x="2410711" y="428318"/>
                    <a:pt x="2400912" y="75060"/>
                  </a:cubicBezTo>
                  <a:cubicBezTo>
                    <a:pt x="2370145" y="76382"/>
                    <a:pt x="2386805" y="29926"/>
                    <a:pt x="2389266" y="390520"/>
                  </a:cubicBezTo>
                  <a:cubicBezTo>
                    <a:pt x="2273061" y="389928"/>
                    <a:pt x="2197148" y="383207"/>
                    <a:pt x="2025860" y="387832"/>
                  </a:cubicBezTo>
                  <a:cubicBezTo>
                    <a:pt x="2024424" y="320621"/>
                    <a:pt x="2024379" y="296288"/>
                    <a:pt x="2020596" y="92079"/>
                  </a:cubicBezTo>
                  <a:cubicBezTo>
                    <a:pt x="1996051" y="93219"/>
                    <a:pt x="1999971" y="46809"/>
                    <a:pt x="2007172" y="388356"/>
                  </a:cubicBezTo>
                  <a:cubicBezTo>
                    <a:pt x="1918156" y="390930"/>
                    <a:pt x="1825173" y="390589"/>
                    <a:pt x="1734903" y="389472"/>
                  </a:cubicBezTo>
                  <a:cubicBezTo>
                    <a:pt x="1620157" y="388174"/>
                    <a:pt x="1644473" y="442535"/>
                    <a:pt x="1643037" y="109737"/>
                  </a:cubicBezTo>
                  <a:cubicBezTo>
                    <a:pt x="1620635" y="110807"/>
                    <a:pt x="1620635" y="67314"/>
                    <a:pt x="1627700" y="388698"/>
                  </a:cubicBezTo>
                  <a:cubicBezTo>
                    <a:pt x="1607759" y="388652"/>
                    <a:pt x="1619336" y="388675"/>
                    <a:pt x="1324869" y="388606"/>
                  </a:cubicBezTo>
                  <a:cubicBezTo>
                    <a:pt x="1246199" y="388606"/>
                    <a:pt x="1265775" y="434971"/>
                    <a:pt x="1261423" y="127963"/>
                  </a:cubicBezTo>
                  <a:cubicBezTo>
                    <a:pt x="1234280" y="129171"/>
                    <a:pt x="1241527" y="89391"/>
                    <a:pt x="1246723" y="388401"/>
                  </a:cubicBezTo>
                  <a:cubicBezTo>
                    <a:pt x="1149639" y="387832"/>
                    <a:pt x="1135851" y="386510"/>
                    <a:pt x="886303" y="387786"/>
                  </a:cubicBezTo>
                  <a:cubicBezTo>
                    <a:pt x="884480" y="324516"/>
                    <a:pt x="882976" y="232448"/>
                    <a:pt x="883067" y="135368"/>
                  </a:cubicBezTo>
                  <a:cubicBezTo>
                    <a:pt x="859434" y="135414"/>
                    <a:pt x="862738" y="112015"/>
                    <a:pt x="865541" y="290751"/>
                  </a:cubicBezTo>
                  <a:cubicBezTo>
                    <a:pt x="867433" y="412825"/>
                    <a:pt x="886348" y="388014"/>
                    <a:pt x="778302" y="388014"/>
                  </a:cubicBezTo>
                  <a:cubicBezTo>
                    <a:pt x="642908" y="388014"/>
                    <a:pt x="641928" y="390065"/>
                    <a:pt x="507810" y="390087"/>
                  </a:cubicBezTo>
                  <a:cubicBezTo>
                    <a:pt x="505645" y="279109"/>
                    <a:pt x="505896" y="253227"/>
                    <a:pt x="502956" y="135300"/>
                  </a:cubicBezTo>
                  <a:cubicBezTo>
                    <a:pt x="477135" y="135414"/>
                    <a:pt x="483585" y="102514"/>
                    <a:pt x="489123" y="390065"/>
                  </a:cubicBezTo>
                  <a:cubicBezTo>
                    <a:pt x="487482" y="390065"/>
                    <a:pt x="128201" y="387490"/>
                    <a:pt x="126560" y="387467"/>
                  </a:cubicBezTo>
                  <a:cubicBezTo>
                    <a:pt x="124737" y="324972"/>
                    <a:pt x="123666" y="244569"/>
                    <a:pt x="122321" y="145507"/>
                  </a:cubicBezTo>
                  <a:cubicBezTo>
                    <a:pt x="97480" y="146942"/>
                    <a:pt x="103200" y="125776"/>
                    <a:pt x="105798" y="290729"/>
                  </a:cubicBezTo>
                  <a:cubicBezTo>
                    <a:pt x="107531" y="401684"/>
                    <a:pt x="112567" y="387285"/>
                    <a:pt x="95384" y="387012"/>
                  </a:cubicBezTo>
                  <a:cubicBezTo>
                    <a:pt x="-16514" y="385348"/>
                    <a:pt x="715" y="379493"/>
                    <a:pt x="1262" y="407289"/>
                  </a:cubicBezTo>
                  <a:cubicBezTo>
                    <a:pt x="49553" y="407471"/>
                    <a:pt x="76172" y="407950"/>
                    <a:pt x="108533" y="408405"/>
                  </a:cubicBezTo>
                  <a:cubicBezTo>
                    <a:pt x="116441" y="651209"/>
                    <a:pt x="114436" y="662487"/>
                    <a:pt x="116077" y="824637"/>
                  </a:cubicBezTo>
                  <a:cubicBezTo>
                    <a:pt x="82804" y="824956"/>
                    <a:pt x="56048" y="825297"/>
                    <a:pt x="7985" y="825457"/>
                  </a:cubicBezTo>
                  <a:cubicBezTo>
                    <a:pt x="8327" y="853139"/>
                    <a:pt x="-7900" y="847101"/>
                    <a:pt x="95338" y="846008"/>
                  </a:cubicBezTo>
                  <a:cubicBezTo>
                    <a:pt x="125854" y="845711"/>
                    <a:pt x="114390" y="788297"/>
                    <a:pt x="121296" y="1223507"/>
                  </a:cubicBezTo>
                  <a:cubicBezTo>
                    <a:pt x="122025" y="1269849"/>
                    <a:pt x="142353" y="1258275"/>
                    <a:pt x="12087" y="1258206"/>
                  </a:cubicBezTo>
                  <a:cubicBezTo>
                    <a:pt x="12269" y="1286412"/>
                    <a:pt x="-7695" y="1279349"/>
                    <a:pt x="122230" y="1279418"/>
                  </a:cubicBezTo>
                  <a:cubicBezTo>
                    <a:pt x="124076" y="1382878"/>
                    <a:pt x="128520" y="1529763"/>
                    <a:pt x="128771" y="1694328"/>
                  </a:cubicBezTo>
                  <a:cubicBezTo>
                    <a:pt x="90734" y="1694487"/>
                    <a:pt x="61290" y="1694738"/>
                    <a:pt x="14275" y="1694852"/>
                  </a:cubicBezTo>
                  <a:cubicBezTo>
                    <a:pt x="14366" y="1722465"/>
                    <a:pt x="-903" y="1716223"/>
                    <a:pt x="95292" y="1715699"/>
                  </a:cubicBezTo>
                  <a:cubicBezTo>
                    <a:pt x="142308" y="1715448"/>
                    <a:pt x="127494" y="1651244"/>
                    <a:pt x="135175" y="2129447"/>
                  </a:cubicBezTo>
                  <a:cubicBezTo>
                    <a:pt x="93971" y="2129652"/>
                    <a:pt x="63934" y="2129971"/>
                    <a:pt x="15597" y="2130130"/>
                  </a:cubicBezTo>
                  <a:cubicBezTo>
                    <a:pt x="15665" y="2158222"/>
                    <a:pt x="1239" y="2151524"/>
                    <a:pt x="95292" y="2150909"/>
                  </a:cubicBezTo>
                  <a:cubicBezTo>
                    <a:pt x="152107" y="2150521"/>
                    <a:pt x="135448" y="2101856"/>
                    <a:pt x="141168" y="2466688"/>
                  </a:cubicBezTo>
                  <a:cubicBezTo>
                    <a:pt x="142991" y="2582975"/>
                    <a:pt x="155776" y="2563085"/>
                    <a:pt x="95087" y="2564224"/>
                  </a:cubicBezTo>
                  <a:cubicBezTo>
                    <a:pt x="2743" y="2565956"/>
                    <a:pt x="16987" y="2558027"/>
                    <a:pt x="17123" y="2586506"/>
                  </a:cubicBezTo>
                  <a:cubicBezTo>
                    <a:pt x="73164" y="2586096"/>
                    <a:pt x="96569" y="2585231"/>
                    <a:pt x="143675" y="2584615"/>
                  </a:cubicBezTo>
                  <a:cubicBezTo>
                    <a:pt x="149076" y="2774402"/>
                    <a:pt x="147162" y="2687483"/>
                    <a:pt x="151469" y="2999389"/>
                  </a:cubicBezTo>
                  <a:cubicBezTo>
                    <a:pt x="106232" y="3000049"/>
                    <a:pt x="75921" y="3001393"/>
                    <a:pt x="19995" y="3001986"/>
                  </a:cubicBezTo>
                  <a:cubicBezTo>
                    <a:pt x="20223" y="3028005"/>
                    <a:pt x="4931" y="3024040"/>
                    <a:pt x="95429" y="3021739"/>
                  </a:cubicBezTo>
                  <a:cubicBezTo>
                    <a:pt x="172208" y="3019871"/>
                    <a:pt x="151515" y="2956670"/>
                    <a:pt x="158261" y="3434940"/>
                  </a:cubicBezTo>
                  <a:cubicBezTo>
                    <a:pt x="102221" y="3434667"/>
                    <a:pt x="85584" y="3434211"/>
                    <a:pt x="25510" y="3433983"/>
                  </a:cubicBezTo>
                  <a:cubicBezTo>
                    <a:pt x="25943" y="3461984"/>
                    <a:pt x="12930" y="3454876"/>
                    <a:pt x="95133" y="3455673"/>
                  </a:cubicBezTo>
                  <a:cubicBezTo>
                    <a:pt x="174715" y="3456403"/>
                    <a:pt x="158602" y="3436262"/>
                    <a:pt x="159468" y="3554531"/>
                  </a:cubicBezTo>
                  <a:cubicBezTo>
                    <a:pt x="162249" y="3934787"/>
                    <a:pt x="193858" y="3871244"/>
                    <a:pt x="95224" y="3871495"/>
                  </a:cubicBezTo>
                  <a:cubicBezTo>
                    <a:pt x="23482" y="3871609"/>
                    <a:pt x="34353" y="3864568"/>
                    <a:pt x="35059" y="3892752"/>
                  </a:cubicBezTo>
                  <a:cubicBezTo>
                    <a:pt x="71432" y="3892706"/>
                    <a:pt x="104568" y="3892615"/>
                    <a:pt x="164801" y="3892546"/>
                  </a:cubicBezTo>
                  <a:cubicBezTo>
                    <a:pt x="175604" y="4389956"/>
                    <a:pt x="185517" y="4307912"/>
                    <a:pt x="95315" y="4307069"/>
                  </a:cubicBezTo>
                  <a:cubicBezTo>
                    <a:pt x="36381" y="4306522"/>
                    <a:pt x="46066" y="4301260"/>
                    <a:pt x="46841" y="4327825"/>
                  </a:cubicBezTo>
                  <a:cubicBezTo>
                    <a:pt x="92877" y="4328121"/>
                    <a:pt x="117535" y="4328554"/>
                    <a:pt x="169428" y="4328759"/>
                  </a:cubicBezTo>
                  <a:cubicBezTo>
                    <a:pt x="169450" y="4329625"/>
                    <a:pt x="174396" y="4532512"/>
                    <a:pt x="178566" y="4743601"/>
                  </a:cubicBezTo>
                  <a:cubicBezTo>
                    <a:pt x="123369" y="4743168"/>
                    <a:pt x="99645" y="4742165"/>
                    <a:pt x="56687" y="4741436"/>
                  </a:cubicBezTo>
                  <a:cubicBezTo>
                    <a:pt x="57165" y="4768207"/>
                    <a:pt x="49325" y="4762397"/>
                    <a:pt x="95042" y="4763422"/>
                  </a:cubicBezTo>
                  <a:cubicBezTo>
                    <a:pt x="202222" y="4765883"/>
                    <a:pt x="178498" y="4688556"/>
                    <a:pt x="186246" y="5179312"/>
                  </a:cubicBezTo>
                  <a:cubicBezTo>
                    <a:pt x="133420" y="5179198"/>
                    <a:pt x="113023" y="5178925"/>
                    <a:pt x="62908" y="5178652"/>
                  </a:cubicBezTo>
                  <a:cubicBezTo>
                    <a:pt x="63204" y="5205354"/>
                    <a:pt x="56709" y="5199794"/>
                    <a:pt x="95156" y="5200045"/>
                  </a:cubicBezTo>
                  <a:cubicBezTo>
                    <a:pt x="221890" y="5200911"/>
                    <a:pt x="181415" y="5136798"/>
                    <a:pt x="188480" y="5575654"/>
                  </a:cubicBezTo>
                  <a:cubicBezTo>
                    <a:pt x="189209" y="5623180"/>
                    <a:pt x="211908" y="5611287"/>
                    <a:pt x="66441" y="5611333"/>
                  </a:cubicBezTo>
                  <a:cubicBezTo>
                    <a:pt x="66600" y="5639538"/>
                    <a:pt x="44312" y="5632475"/>
                    <a:pt x="189369" y="5632453"/>
                  </a:cubicBezTo>
                  <a:cubicBezTo>
                    <a:pt x="189414" y="5634663"/>
                    <a:pt x="194291" y="5939551"/>
                    <a:pt x="196912" y="6050438"/>
                  </a:cubicBezTo>
                  <a:cubicBezTo>
                    <a:pt x="135835" y="6050119"/>
                    <a:pt x="104340" y="6048958"/>
                    <a:pt x="68150" y="6048183"/>
                  </a:cubicBezTo>
                  <a:cubicBezTo>
                    <a:pt x="68218" y="6073632"/>
                    <a:pt x="42261" y="6070830"/>
                    <a:pt x="197413" y="6071605"/>
                  </a:cubicBezTo>
                  <a:cubicBezTo>
                    <a:pt x="197459" y="6073632"/>
                    <a:pt x="205549" y="6482732"/>
                    <a:pt x="205572" y="6484395"/>
                  </a:cubicBezTo>
                  <a:cubicBezTo>
                    <a:pt x="138479" y="6484509"/>
                    <a:pt x="108647" y="6485011"/>
                    <a:pt x="69107" y="6485375"/>
                  </a:cubicBezTo>
                  <a:cubicBezTo>
                    <a:pt x="69153" y="6511986"/>
                    <a:pt x="63820" y="6506609"/>
                    <a:pt x="95338" y="6506268"/>
                  </a:cubicBezTo>
                  <a:cubicBezTo>
                    <a:pt x="218038" y="6504946"/>
                    <a:pt x="205914" y="6504605"/>
                    <a:pt x="205982" y="6508615"/>
                  </a:cubicBezTo>
                  <a:cubicBezTo>
                    <a:pt x="208216" y="6650874"/>
                    <a:pt x="212477" y="6795504"/>
                    <a:pt x="212979" y="6918125"/>
                  </a:cubicBezTo>
                  <a:cubicBezTo>
                    <a:pt x="42192" y="6918284"/>
                    <a:pt x="70201" y="6913887"/>
                    <a:pt x="70292" y="6940247"/>
                  </a:cubicBezTo>
                  <a:cubicBezTo>
                    <a:pt x="111086" y="6939883"/>
                    <a:pt x="140621" y="6939359"/>
                    <a:pt x="213047" y="6939268"/>
                  </a:cubicBezTo>
                  <a:cubicBezTo>
                    <a:pt x="213389" y="7199387"/>
                    <a:pt x="216648" y="7231580"/>
                    <a:pt x="219497" y="7352127"/>
                  </a:cubicBezTo>
                  <a:cubicBezTo>
                    <a:pt x="146547" y="7352196"/>
                    <a:pt x="116487" y="7352856"/>
                    <a:pt x="72662" y="7353449"/>
                  </a:cubicBezTo>
                  <a:cubicBezTo>
                    <a:pt x="72867" y="7378875"/>
                    <a:pt x="67101" y="7374705"/>
                    <a:pt x="95361" y="7374296"/>
                  </a:cubicBezTo>
                  <a:cubicBezTo>
                    <a:pt x="258194" y="7371880"/>
                    <a:pt x="216329" y="7297014"/>
                    <a:pt x="223439" y="7752888"/>
                  </a:cubicBezTo>
                  <a:cubicBezTo>
                    <a:pt x="224214" y="7802693"/>
                    <a:pt x="248576" y="7790254"/>
                    <a:pt x="95201" y="7790687"/>
                  </a:cubicBezTo>
                  <a:cubicBezTo>
                    <a:pt x="73528" y="7790732"/>
                    <a:pt x="77243" y="7785287"/>
                    <a:pt x="77630" y="7811921"/>
                  </a:cubicBezTo>
                  <a:cubicBezTo>
                    <a:pt x="115826" y="7811852"/>
                    <a:pt x="142718" y="7811693"/>
                    <a:pt x="224328" y="7811693"/>
                  </a:cubicBezTo>
                  <a:cubicBezTo>
                    <a:pt x="225490" y="7895673"/>
                    <a:pt x="226721" y="8054724"/>
                    <a:pt x="230550" y="8223117"/>
                  </a:cubicBezTo>
                  <a:cubicBezTo>
                    <a:pt x="159013" y="8223140"/>
                    <a:pt x="130731" y="8223823"/>
                    <a:pt x="85402" y="8224735"/>
                  </a:cubicBezTo>
                  <a:cubicBezTo>
                    <a:pt x="86108" y="8254581"/>
                    <a:pt x="63022" y="8244283"/>
                    <a:pt x="230983" y="8244260"/>
                  </a:cubicBezTo>
                  <a:cubicBezTo>
                    <a:pt x="231028" y="8245969"/>
                    <a:pt x="239096" y="8659671"/>
                    <a:pt x="239141" y="8661562"/>
                  </a:cubicBezTo>
                  <a:cubicBezTo>
                    <a:pt x="178543" y="8661631"/>
                    <a:pt x="144632" y="8661083"/>
                    <a:pt x="97799" y="8660013"/>
                  </a:cubicBezTo>
                  <a:cubicBezTo>
                    <a:pt x="98665" y="8686327"/>
                    <a:pt x="75329" y="8682728"/>
                    <a:pt x="231917" y="8682728"/>
                  </a:cubicBezTo>
                  <a:cubicBezTo>
                    <a:pt x="240874" y="8682728"/>
                    <a:pt x="239483" y="8681794"/>
                    <a:pt x="239529" y="8685667"/>
                  </a:cubicBezTo>
                  <a:cubicBezTo>
                    <a:pt x="246639" y="9146987"/>
                    <a:pt x="250878" y="9097365"/>
                    <a:pt x="231917" y="9097365"/>
                  </a:cubicBezTo>
                  <a:cubicBezTo>
                    <a:pt x="91760" y="9097365"/>
                    <a:pt x="112111" y="9091350"/>
                    <a:pt x="113023" y="9118667"/>
                  </a:cubicBezTo>
                  <a:cubicBezTo>
                    <a:pt x="148324" y="9118576"/>
                    <a:pt x="180116" y="9118530"/>
                    <a:pt x="246229" y="9118530"/>
                  </a:cubicBezTo>
                  <a:cubicBezTo>
                    <a:pt x="252907" y="9408473"/>
                    <a:pt x="251038" y="9411048"/>
                    <a:pt x="252154" y="9529499"/>
                  </a:cubicBezTo>
                  <a:cubicBezTo>
                    <a:pt x="198029" y="9529339"/>
                    <a:pt x="158785" y="9529727"/>
                    <a:pt x="126697" y="9530296"/>
                  </a:cubicBezTo>
                  <a:cubicBezTo>
                    <a:pt x="127631" y="9558138"/>
                    <a:pt x="109126" y="9550620"/>
                    <a:pt x="231940" y="9550620"/>
                  </a:cubicBezTo>
                  <a:cubicBezTo>
                    <a:pt x="260017" y="9550620"/>
                    <a:pt x="251858" y="9502888"/>
                    <a:pt x="258536" y="9930055"/>
                  </a:cubicBezTo>
                  <a:cubicBezTo>
                    <a:pt x="259265" y="9975257"/>
                    <a:pt x="266193" y="9967534"/>
                    <a:pt x="231940" y="9967534"/>
                  </a:cubicBezTo>
                  <a:cubicBezTo>
                    <a:pt x="123142" y="9967534"/>
                    <a:pt x="140940" y="9959286"/>
                    <a:pt x="141898" y="9988108"/>
                  </a:cubicBezTo>
                  <a:cubicBezTo>
                    <a:pt x="180412" y="9988677"/>
                    <a:pt x="220613" y="9988768"/>
                    <a:pt x="259516" y="9988654"/>
                  </a:cubicBezTo>
                  <a:cubicBezTo>
                    <a:pt x="267378" y="10467973"/>
                    <a:pt x="278568" y="10403997"/>
                    <a:pt x="231940" y="10403997"/>
                  </a:cubicBezTo>
                  <a:cubicBezTo>
                    <a:pt x="141373" y="10403997"/>
                    <a:pt x="155480" y="10397117"/>
                    <a:pt x="156392" y="10425186"/>
                  </a:cubicBezTo>
                  <a:cubicBezTo>
                    <a:pt x="194747" y="10425118"/>
                    <a:pt x="228362" y="10425140"/>
                    <a:pt x="265145" y="10425140"/>
                  </a:cubicBezTo>
                  <a:cubicBezTo>
                    <a:pt x="265441" y="10499460"/>
                    <a:pt x="266991" y="10589979"/>
                    <a:pt x="268768" y="10691229"/>
                  </a:cubicBezTo>
                  <a:cubicBezTo>
                    <a:pt x="297688" y="10691001"/>
                    <a:pt x="285040" y="10725472"/>
                    <a:pt x="283809" y="10425140"/>
                  </a:cubicBezTo>
                  <a:lnTo>
                    <a:pt x="644572" y="10425163"/>
                  </a:lnTo>
                  <a:cubicBezTo>
                    <a:pt x="646121" y="10535390"/>
                    <a:pt x="647101" y="10610507"/>
                    <a:pt x="649813" y="10688199"/>
                  </a:cubicBezTo>
                  <a:cubicBezTo>
                    <a:pt x="677161" y="10687971"/>
                    <a:pt x="667384" y="10723832"/>
                    <a:pt x="663259" y="10425163"/>
                  </a:cubicBezTo>
                  <a:cubicBezTo>
                    <a:pt x="970534" y="10425186"/>
                    <a:pt x="887100" y="10422452"/>
                    <a:pt x="1025526" y="10421951"/>
                  </a:cubicBezTo>
                  <a:cubicBezTo>
                    <a:pt x="1027941" y="10522221"/>
                    <a:pt x="1028192" y="10576947"/>
                    <a:pt x="1030471" y="10685191"/>
                  </a:cubicBezTo>
                  <a:cubicBezTo>
                    <a:pt x="1055471" y="10684986"/>
                    <a:pt x="1049159" y="10705924"/>
                    <a:pt x="1046743" y="10552409"/>
                  </a:cubicBezTo>
                  <a:cubicBezTo>
                    <a:pt x="1044441" y="10406526"/>
                    <a:pt x="1041296" y="10421905"/>
                    <a:pt x="1051620" y="10421905"/>
                  </a:cubicBezTo>
                  <a:cubicBezTo>
                    <a:pt x="1184439" y="10421905"/>
                    <a:pt x="1187105" y="10424160"/>
                    <a:pt x="1324824" y="10424160"/>
                  </a:cubicBezTo>
                  <a:cubicBezTo>
                    <a:pt x="1426922" y="10424183"/>
                    <a:pt x="1403813" y="10398302"/>
                    <a:pt x="1406229" y="10552819"/>
                  </a:cubicBezTo>
                  <a:cubicBezTo>
                    <a:pt x="1408553" y="10701891"/>
                    <a:pt x="1404064" y="10682298"/>
                    <a:pt x="1427993" y="10682092"/>
                  </a:cubicBezTo>
                  <a:cubicBezTo>
                    <a:pt x="1425236" y="10601394"/>
                    <a:pt x="1423777" y="10498526"/>
                    <a:pt x="1423754" y="10424183"/>
                  </a:cubicBezTo>
                  <a:cubicBezTo>
                    <a:pt x="1575899" y="10424229"/>
                    <a:pt x="1647709" y="10424434"/>
                    <a:pt x="1734880" y="10423728"/>
                  </a:cubicBezTo>
                  <a:cubicBezTo>
                    <a:pt x="1796663" y="10423227"/>
                    <a:pt x="1783400" y="10397595"/>
                    <a:pt x="1785815" y="10552797"/>
                  </a:cubicBezTo>
                  <a:cubicBezTo>
                    <a:pt x="1788094" y="10698474"/>
                    <a:pt x="1781804" y="10679313"/>
                    <a:pt x="1806600" y="10679131"/>
                  </a:cubicBezTo>
                  <a:cubicBezTo>
                    <a:pt x="1805004" y="10589113"/>
                    <a:pt x="1803591" y="10498139"/>
                    <a:pt x="1802566" y="10423295"/>
                  </a:cubicBezTo>
                  <a:cubicBezTo>
                    <a:pt x="1911501" y="10422885"/>
                    <a:pt x="1998923" y="10423568"/>
                    <a:pt x="2165220" y="10423500"/>
                  </a:cubicBezTo>
                  <a:cubicBezTo>
                    <a:pt x="2165562" y="10502764"/>
                    <a:pt x="2167271" y="10605745"/>
                    <a:pt x="2168980" y="10676328"/>
                  </a:cubicBezTo>
                  <a:cubicBezTo>
                    <a:pt x="2198060" y="10676123"/>
                    <a:pt x="2185047" y="10709091"/>
                    <a:pt x="2183907" y="10423455"/>
                  </a:cubicBezTo>
                  <a:cubicBezTo>
                    <a:pt x="2185594" y="10423455"/>
                    <a:pt x="2542049" y="10421883"/>
                    <a:pt x="2543872" y="10421860"/>
                  </a:cubicBezTo>
                  <a:cubicBezTo>
                    <a:pt x="2546219" y="10546599"/>
                    <a:pt x="2546379" y="10585627"/>
                    <a:pt x="2548384" y="10673367"/>
                  </a:cubicBezTo>
                  <a:cubicBezTo>
                    <a:pt x="2574387" y="10673184"/>
                    <a:pt x="2567847" y="10709501"/>
                    <a:pt x="2562582" y="10421746"/>
                  </a:cubicBezTo>
                  <a:cubicBezTo>
                    <a:pt x="2817167" y="10420014"/>
                    <a:pt x="2796337" y="10423341"/>
                    <a:pt x="2925760" y="10423955"/>
                  </a:cubicBezTo>
                  <a:cubicBezTo>
                    <a:pt x="2928313" y="10501830"/>
                    <a:pt x="2929726" y="10597270"/>
                    <a:pt x="2930090" y="10670428"/>
                  </a:cubicBezTo>
                  <a:cubicBezTo>
                    <a:pt x="2954361" y="10670245"/>
                    <a:pt x="2949621" y="10689862"/>
                    <a:pt x="2947479" y="10552409"/>
                  </a:cubicBezTo>
                  <a:cubicBezTo>
                    <a:pt x="2945154" y="10404521"/>
                    <a:pt x="2936768" y="10424069"/>
                    <a:pt x="2964799" y="10424069"/>
                  </a:cubicBezTo>
                  <a:cubicBezTo>
                    <a:pt x="3210450" y="10424274"/>
                    <a:pt x="3252269" y="10424388"/>
                    <a:pt x="3305347" y="10424160"/>
                  </a:cubicBezTo>
                  <a:cubicBezTo>
                    <a:pt x="3306988" y="10527392"/>
                    <a:pt x="3308218" y="10596746"/>
                    <a:pt x="3308879" y="10667534"/>
                  </a:cubicBezTo>
                  <a:cubicBezTo>
                    <a:pt x="3333150" y="10667352"/>
                    <a:pt x="3328159" y="10686741"/>
                    <a:pt x="3326063" y="10552409"/>
                  </a:cubicBezTo>
                  <a:cubicBezTo>
                    <a:pt x="3323670" y="10401810"/>
                    <a:pt x="3307033" y="10424297"/>
                    <a:pt x="3374970" y="10423660"/>
                  </a:cubicBezTo>
                  <a:cubicBezTo>
                    <a:pt x="3505487" y="10422429"/>
                    <a:pt x="3580146" y="10422976"/>
                    <a:pt x="3648196" y="10423978"/>
                  </a:cubicBezTo>
                  <a:cubicBezTo>
                    <a:pt x="3695781" y="10424685"/>
                    <a:pt x="3683247" y="10400352"/>
                    <a:pt x="3685640" y="10552819"/>
                  </a:cubicBezTo>
                  <a:cubicBezTo>
                    <a:pt x="3687691" y="10683824"/>
                    <a:pt x="3682632" y="10664663"/>
                    <a:pt x="3706561" y="10664481"/>
                  </a:cubicBezTo>
                  <a:cubicBezTo>
                    <a:pt x="3704874" y="10599776"/>
                    <a:pt x="3703188" y="10502262"/>
                    <a:pt x="3703233" y="10424662"/>
                  </a:cubicBezTo>
                  <a:cubicBezTo>
                    <a:pt x="3914062" y="10426553"/>
                    <a:pt x="3898200" y="10421358"/>
                    <a:pt x="4063266" y="10421358"/>
                  </a:cubicBezTo>
                  <a:cubicBezTo>
                    <a:pt x="4063586" y="10497797"/>
                    <a:pt x="4065181" y="10596335"/>
                    <a:pt x="4066708" y="10661724"/>
                  </a:cubicBezTo>
                  <a:cubicBezTo>
                    <a:pt x="4095286" y="10661496"/>
                    <a:pt x="4083071" y="10694828"/>
                    <a:pt x="4081954" y="10421381"/>
                  </a:cubicBezTo>
                  <a:cubicBezTo>
                    <a:pt x="4117415" y="10421426"/>
                    <a:pt x="3969236" y="10420789"/>
                    <a:pt x="4445041" y="10423090"/>
                  </a:cubicBezTo>
                  <a:cubicBezTo>
                    <a:pt x="4446408" y="10490369"/>
                    <a:pt x="4448118" y="10590184"/>
                    <a:pt x="4448619" y="10658808"/>
                  </a:cubicBezTo>
                  <a:cubicBezTo>
                    <a:pt x="4473027" y="10658626"/>
                    <a:pt x="4467945" y="10677080"/>
                    <a:pt x="4466007" y="10552431"/>
                  </a:cubicBezTo>
                  <a:cubicBezTo>
                    <a:pt x="4463774" y="10408850"/>
                    <a:pt x="4461609" y="10423181"/>
                    <a:pt x="4468355" y="10423204"/>
                  </a:cubicBezTo>
                  <a:cubicBezTo>
                    <a:pt x="4897646" y="10425505"/>
                    <a:pt x="4823966" y="10383310"/>
                    <a:pt x="4826678" y="10552797"/>
                  </a:cubicBezTo>
                  <a:cubicBezTo>
                    <a:pt x="4828547" y="10673116"/>
                    <a:pt x="4822690" y="10655937"/>
                    <a:pt x="4847144" y="10655755"/>
                  </a:cubicBezTo>
                  <a:cubicBezTo>
                    <a:pt x="4845207" y="10555827"/>
                    <a:pt x="4845047" y="10519191"/>
                    <a:pt x="4842950" y="10421974"/>
                  </a:cubicBezTo>
                  <a:cubicBezTo>
                    <a:pt x="5015013" y="10421540"/>
                    <a:pt x="5006558" y="10424616"/>
                    <a:pt x="5203940" y="10424160"/>
                  </a:cubicBezTo>
                  <a:cubicBezTo>
                    <a:pt x="5206174" y="10525092"/>
                    <a:pt x="5206220" y="10561112"/>
                    <a:pt x="5208111" y="10652975"/>
                  </a:cubicBezTo>
                  <a:cubicBezTo>
                    <a:pt x="5232747" y="10652793"/>
                    <a:pt x="5226890" y="10669653"/>
                    <a:pt x="5224998" y="10552431"/>
                  </a:cubicBezTo>
                  <a:cubicBezTo>
                    <a:pt x="5222605" y="10398347"/>
                    <a:pt x="5205171" y="10424320"/>
                    <a:pt x="5288513" y="10423773"/>
                  </a:cubicBezTo>
                  <a:cubicBezTo>
                    <a:pt x="5369372" y="10423227"/>
                    <a:pt x="5435462" y="10422999"/>
                    <a:pt x="5561877" y="10423682"/>
                  </a:cubicBezTo>
                  <a:cubicBezTo>
                    <a:pt x="5592392" y="10423842"/>
                    <a:pt x="5583869" y="10400830"/>
                    <a:pt x="5586284" y="10552819"/>
                  </a:cubicBezTo>
                  <a:cubicBezTo>
                    <a:pt x="5588176" y="10669516"/>
                    <a:pt x="5581636" y="10650127"/>
                    <a:pt x="5606522" y="10649945"/>
                  </a:cubicBezTo>
                  <a:cubicBezTo>
                    <a:pt x="5605223" y="10570157"/>
                    <a:pt x="5604015" y="10500827"/>
                    <a:pt x="5603218" y="10423887"/>
                  </a:cubicBezTo>
                  <a:cubicBezTo>
                    <a:pt x="5866416" y="10424913"/>
                    <a:pt x="5794674" y="10421814"/>
                    <a:pt x="5963456" y="10421677"/>
                  </a:cubicBezTo>
                  <a:cubicBezTo>
                    <a:pt x="5966828" y="10682207"/>
                    <a:pt x="5959763" y="10647211"/>
                    <a:pt x="5985744" y="10647006"/>
                  </a:cubicBezTo>
                  <a:cubicBezTo>
                    <a:pt x="5984308" y="10580296"/>
                    <a:pt x="5983032" y="10489185"/>
                    <a:pt x="5982166" y="10421677"/>
                  </a:cubicBezTo>
                  <a:cubicBezTo>
                    <a:pt x="6101676" y="10421723"/>
                    <a:pt x="6078498" y="10422702"/>
                    <a:pt x="6343543" y="10422611"/>
                  </a:cubicBezTo>
                  <a:cubicBezTo>
                    <a:pt x="6347418" y="10678288"/>
                    <a:pt x="6339213" y="10644135"/>
                    <a:pt x="6365740" y="10643907"/>
                  </a:cubicBezTo>
                  <a:cubicBezTo>
                    <a:pt x="6364442" y="10575534"/>
                    <a:pt x="6363621" y="10516980"/>
                    <a:pt x="6362208" y="10422588"/>
                  </a:cubicBezTo>
                  <a:cubicBezTo>
                    <a:pt x="6541336" y="10422520"/>
                    <a:pt x="6582380" y="10422611"/>
                    <a:pt x="6656014" y="10422224"/>
                  </a:cubicBezTo>
                  <a:cubicBezTo>
                    <a:pt x="6740747" y="10421769"/>
                    <a:pt x="6720897" y="10395772"/>
                    <a:pt x="6723335" y="10552865"/>
                  </a:cubicBezTo>
                  <a:cubicBezTo>
                    <a:pt x="6724953" y="10657031"/>
                    <a:pt x="6719051" y="10640923"/>
                    <a:pt x="6743618" y="10640717"/>
                  </a:cubicBezTo>
                  <a:cubicBezTo>
                    <a:pt x="6738125" y="10387502"/>
                    <a:pt x="6725682" y="10421928"/>
                    <a:pt x="6792866" y="10421928"/>
                  </a:cubicBezTo>
                  <a:close/>
                  <a:moveTo>
                    <a:pt x="6697925" y="8685758"/>
                  </a:moveTo>
                  <a:cubicBezTo>
                    <a:pt x="6705195" y="9161614"/>
                    <a:pt x="6718891" y="9096613"/>
                    <a:pt x="6656037" y="9096180"/>
                  </a:cubicBezTo>
                  <a:cubicBezTo>
                    <a:pt x="6276109" y="9093605"/>
                    <a:pt x="6340945" y="9121401"/>
                    <a:pt x="6339008" y="8996525"/>
                  </a:cubicBezTo>
                  <a:cubicBezTo>
                    <a:pt x="6333106" y="8618706"/>
                    <a:pt x="6316423" y="8680883"/>
                    <a:pt x="6382127" y="8682136"/>
                  </a:cubicBezTo>
                  <a:cubicBezTo>
                    <a:pt x="6615471" y="8686533"/>
                    <a:pt x="6697811" y="8679333"/>
                    <a:pt x="6697925" y="8685758"/>
                  </a:cubicBezTo>
                  <a:close/>
                  <a:moveTo>
                    <a:pt x="6697514" y="8661859"/>
                  </a:moveTo>
                  <a:cubicBezTo>
                    <a:pt x="6386434" y="8662610"/>
                    <a:pt x="6501066" y="8662337"/>
                    <a:pt x="6334495" y="8660195"/>
                  </a:cubicBezTo>
                  <a:cubicBezTo>
                    <a:pt x="6332810" y="8540718"/>
                    <a:pt x="6334040" y="8390234"/>
                    <a:pt x="6328639" y="8244351"/>
                  </a:cubicBezTo>
                  <a:cubicBezTo>
                    <a:pt x="6644779" y="8244510"/>
                    <a:pt x="6552412" y="8244260"/>
                    <a:pt x="6689538" y="8246242"/>
                  </a:cubicBezTo>
                  <a:cubicBezTo>
                    <a:pt x="6690427" y="8445916"/>
                    <a:pt x="6695212" y="8529691"/>
                    <a:pt x="6697514" y="8661859"/>
                  </a:cubicBezTo>
                  <a:close/>
                  <a:moveTo>
                    <a:pt x="6689470" y="8225031"/>
                  </a:moveTo>
                  <a:cubicBezTo>
                    <a:pt x="6312823" y="8219380"/>
                    <a:pt x="6328046" y="8228654"/>
                    <a:pt x="6327682" y="8218583"/>
                  </a:cubicBezTo>
                  <a:cubicBezTo>
                    <a:pt x="6323488" y="8112070"/>
                    <a:pt x="6322349" y="8018020"/>
                    <a:pt x="6321870" y="7908136"/>
                  </a:cubicBezTo>
                  <a:cubicBezTo>
                    <a:pt x="6321369" y="7790573"/>
                    <a:pt x="6304915" y="7810348"/>
                    <a:pt x="6382263" y="7810143"/>
                  </a:cubicBezTo>
                  <a:cubicBezTo>
                    <a:pt x="6491928" y="7809847"/>
                    <a:pt x="6569025" y="7809665"/>
                    <a:pt x="6655854" y="7811055"/>
                  </a:cubicBezTo>
                  <a:cubicBezTo>
                    <a:pt x="6693025" y="7811670"/>
                    <a:pt x="6687555" y="7753367"/>
                    <a:pt x="6689470" y="8225031"/>
                  </a:cubicBezTo>
                  <a:close/>
                  <a:moveTo>
                    <a:pt x="2918262" y="8685394"/>
                  </a:moveTo>
                  <a:cubicBezTo>
                    <a:pt x="2918149" y="8679014"/>
                    <a:pt x="2876352" y="8677579"/>
                    <a:pt x="3278797" y="8679903"/>
                  </a:cubicBezTo>
                  <a:cubicBezTo>
                    <a:pt x="3281554" y="8839455"/>
                    <a:pt x="3279093" y="8910130"/>
                    <a:pt x="3283833" y="9096066"/>
                  </a:cubicBezTo>
                  <a:cubicBezTo>
                    <a:pt x="3080913" y="9096248"/>
                    <a:pt x="3034354" y="9098982"/>
                    <a:pt x="2921407" y="9097957"/>
                  </a:cubicBezTo>
                  <a:cubicBezTo>
                    <a:pt x="2916325" y="8813072"/>
                    <a:pt x="2920974" y="8859368"/>
                    <a:pt x="2918262" y="8685394"/>
                  </a:cubicBezTo>
                  <a:close/>
                  <a:moveTo>
                    <a:pt x="631308" y="8247290"/>
                  </a:moveTo>
                  <a:cubicBezTo>
                    <a:pt x="1000753" y="8247290"/>
                    <a:pt x="833636" y="8246242"/>
                    <a:pt x="991409" y="8245103"/>
                  </a:cubicBezTo>
                  <a:cubicBezTo>
                    <a:pt x="991728" y="8334095"/>
                    <a:pt x="993096" y="8375310"/>
                    <a:pt x="994873" y="8530283"/>
                  </a:cubicBezTo>
                  <a:cubicBezTo>
                    <a:pt x="996856" y="8703028"/>
                    <a:pt x="1069920" y="8656709"/>
                    <a:pt x="641700" y="8659033"/>
                  </a:cubicBezTo>
                  <a:cubicBezTo>
                    <a:pt x="625702" y="8659124"/>
                    <a:pt x="643273" y="8644907"/>
                    <a:pt x="631308" y="8247290"/>
                  </a:cubicBezTo>
                  <a:close/>
                  <a:moveTo>
                    <a:pt x="611618" y="6939541"/>
                  </a:moveTo>
                  <a:cubicBezTo>
                    <a:pt x="767842" y="6941865"/>
                    <a:pt x="724108" y="6941432"/>
                    <a:pt x="969987" y="6940657"/>
                  </a:cubicBezTo>
                  <a:cubicBezTo>
                    <a:pt x="978898" y="7370399"/>
                    <a:pt x="967320" y="6867226"/>
                    <a:pt x="978898" y="7352765"/>
                  </a:cubicBezTo>
                  <a:cubicBezTo>
                    <a:pt x="849224" y="7354474"/>
                    <a:pt x="928669" y="7356775"/>
                    <a:pt x="615902" y="7355271"/>
                  </a:cubicBezTo>
                  <a:cubicBezTo>
                    <a:pt x="615082" y="7197837"/>
                    <a:pt x="618477" y="7316107"/>
                    <a:pt x="611618" y="6939541"/>
                  </a:cubicBezTo>
                  <a:close/>
                  <a:moveTo>
                    <a:pt x="586025" y="5264431"/>
                  </a:moveTo>
                  <a:cubicBezTo>
                    <a:pt x="584657" y="5176214"/>
                    <a:pt x="526361" y="5201253"/>
                    <a:pt x="915018" y="5198633"/>
                  </a:cubicBezTo>
                  <a:cubicBezTo>
                    <a:pt x="958091" y="5198359"/>
                    <a:pt x="941568" y="5141856"/>
                    <a:pt x="948359" y="5575813"/>
                  </a:cubicBezTo>
                  <a:cubicBezTo>
                    <a:pt x="949089" y="5620970"/>
                    <a:pt x="998862" y="5615457"/>
                    <a:pt x="641791" y="5611629"/>
                  </a:cubicBezTo>
                  <a:cubicBezTo>
                    <a:pt x="566061" y="5610786"/>
                    <a:pt x="592315" y="5666514"/>
                    <a:pt x="586025" y="5264431"/>
                  </a:cubicBezTo>
                  <a:close/>
                  <a:moveTo>
                    <a:pt x="550632" y="3088176"/>
                  </a:moveTo>
                  <a:cubicBezTo>
                    <a:pt x="549333" y="3005061"/>
                    <a:pt x="482764" y="3019279"/>
                    <a:pt x="910483" y="3022696"/>
                  </a:cubicBezTo>
                  <a:cubicBezTo>
                    <a:pt x="917958" y="3467111"/>
                    <a:pt x="917206" y="3436922"/>
                    <a:pt x="915155" y="3436877"/>
                  </a:cubicBezTo>
                  <a:cubicBezTo>
                    <a:pt x="502751" y="3428561"/>
                    <a:pt x="553937" y="3462121"/>
                    <a:pt x="552934" y="3399034"/>
                  </a:cubicBezTo>
                  <a:cubicBezTo>
                    <a:pt x="550541" y="3241030"/>
                    <a:pt x="553094" y="3241919"/>
                    <a:pt x="550632" y="3088176"/>
                  </a:cubicBezTo>
                  <a:close/>
                  <a:moveTo>
                    <a:pt x="897926" y="2150863"/>
                  </a:moveTo>
                  <a:cubicBezTo>
                    <a:pt x="898404" y="2180596"/>
                    <a:pt x="903669" y="2563973"/>
                    <a:pt x="903669" y="2565591"/>
                  </a:cubicBezTo>
                  <a:cubicBezTo>
                    <a:pt x="472099" y="2557776"/>
                    <a:pt x="543909" y="2600131"/>
                    <a:pt x="541835" y="2466437"/>
                  </a:cubicBezTo>
                  <a:cubicBezTo>
                    <a:pt x="539397" y="2310598"/>
                    <a:pt x="536981" y="2311008"/>
                    <a:pt x="534543" y="2155807"/>
                  </a:cubicBezTo>
                  <a:cubicBezTo>
                    <a:pt x="534337" y="2143208"/>
                    <a:pt x="515627" y="2153597"/>
                    <a:pt x="897926" y="2150863"/>
                  </a:cubicBezTo>
                  <a:close/>
                  <a:moveTo>
                    <a:pt x="534110" y="2128627"/>
                  </a:moveTo>
                  <a:cubicBezTo>
                    <a:pt x="530896" y="1927221"/>
                    <a:pt x="528116" y="1823419"/>
                    <a:pt x="528275" y="1716861"/>
                  </a:cubicBezTo>
                  <a:cubicBezTo>
                    <a:pt x="664148" y="1716975"/>
                    <a:pt x="657015" y="1718137"/>
                    <a:pt x="889357" y="1717704"/>
                  </a:cubicBezTo>
                  <a:cubicBezTo>
                    <a:pt x="889699" y="1922618"/>
                    <a:pt x="894895" y="1979554"/>
                    <a:pt x="897584" y="2129675"/>
                  </a:cubicBezTo>
                  <a:cubicBezTo>
                    <a:pt x="702663" y="2131133"/>
                    <a:pt x="656582" y="2128854"/>
                    <a:pt x="534110" y="2128627"/>
                  </a:cubicBezTo>
                  <a:close/>
                  <a:moveTo>
                    <a:pt x="903897" y="2586757"/>
                  </a:moveTo>
                  <a:cubicBezTo>
                    <a:pt x="906130" y="2800922"/>
                    <a:pt x="907497" y="2849952"/>
                    <a:pt x="910118" y="3001553"/>
                  </a:cubicBezTo>
                  <a:cubicBezTo>
                    <a:pt x="820121" y="3000847"/>
                    <a:pt x="730877" y="3000938"/>
                    <a:pt x="641677" y="3001416"/>
                  </a:cubicBezTo>
                  <a:cubicBezTo>
                    <a:pt x="524675" y="3002054"/>
                    <a:pt x="549128" y="3074232"/>
                    <a:pt x="543932" y="2621912"/>
                  </a:cubicBezTo>
                  <a:cubicBezTo>
                    <a:pt x="543385" y="2573839"/>
                    <a:pt x="485659" y="2579466"/>
                    <a:pt x="903897" y="2586757"/>
                  </a:cubicBezTo>
                  <a:close/>
                  <a:moveTo>
                    <a:pt x="3938378" y="2466825"/>
                  </a:moveTo>
                  <a:cubicBezTo>
                    <a:pt x="3940407" y="2596417"/>
                    <a:pt x="4000868" y="2559941"/>
                    <a:pt x="3648219" y="2564179"/>
                  </a:cubicBezTo>
                  <a:cubicBezTo>
                    <a:pt x="3563623" y="2565204"/>
                    <a:pt x="3581923" y="2584228"/>
                    <a:pt x="3580078" y="2466415"/>
                  </a:cubicBezTo>
                  <a:cubicBezTo>
                    <a:pt x="3577639" y="2310849"/>
                    <a:pt x="3574882" y="2310735"/>
                    <a:pt x="3572466" y="2155785"/>
                  </a:cubicBezTo>
                  <a:cubicBezTo>
                    <a:pt x="3572284" y="2144210"/>
                    <a:pt x="3550109" y="2155283"/>
                    <a:pt x="3921742" y="2151273"/>
                  </a:cubicBezTo>
                  <a:cubicBezTo>
                    <a:pt x="3947905" y="2151000"/>
                    <a:pt x="3932886" y="2115936"/>
                    <a:pt x="3938378" y="2466825"/>
                  </a:cubicBezTo>
                  <a:close/>
                  <a:moveTo>
                    <a:pt x="4319720" y="2564361"/>
                  </a:moveTo>
                  <a:cubicBezTo>
                    <a:pt x="4208369" y="2564315"/>
                    <a:pt x="4346293" y="2564201"/>
                    <a:pt x="3958958" y="2563586"/>
                  </a:cubicBezTo>
                  <a:cubicBezTo>
                    <a:pt x="3953488" y="2346870"/>
                    <a:pt x="3958160" y="2329486"/>
                    <a:pt x="3955334" y="2150932"/>
                  </a:cubicBezTo>
                  <a:cubicBezTo>
                    <a:pt x="4170880" y="2148904"/>
                    <a:pt x="4316552" y="2154053"/>
                    <a:pt x="4316575" y="2156058"/>
                  </a:cubicBezTo>
                  <a:cubicBezTo>
                    <a:pt x="4319264" y="2327367"/>
                    <a:pt x="4313817" y="2353773"/>
                    <a:pt x="4319720" y="2564361"/>
                  </a:cubicBezTo>
                  <a:close/>
                  <a:moveTo>
                    <a:pt x="5832323" y="2130039"/>
                  </a:moveTo>
                  <a:cubicBezTo>
                    <a:pt x="5397357" y="2130199"/>
                    <a:pt x="5472746" y="2154440"/>
                    <a:pt x="5471447" y="2000447"/>
                  </a:cubicBezTo>
                  <a:cubicBezTo>
                    <a:pt x="5470763" y="1907422"/>
                    <a:pt x="5469122" y="1802732"/>
                    <a:pt x="5467231" y="1716154"/>
                  </a:cubicBezTo>
                  <a:cubicBezTo>
                    <a:pt x="5565774" y="1715653"/>
                    <a:pt x="5675826" y="1710755"/>
                    <a:pt x="5827719" y="1715266"/>
                  </a:cubicBezTo>
                  <a:cubicBezTo>
                    <a:pt x="5834169" y="1883681"/>
                    <a:pt x="5830842" y="2015119"/>
                    <a:pt x="5832323" y="2130039"/>
                  </a:cubicBezTo>
                  <a:close/>
                  <a:moveTo>
                    <a:pt x="5843080" y="2777682"/>
                  </a:moveTo>
                  <a:cubicBezTo>
                    <a:pt x="5847000" y="3031764"/>
                    <a:pt x="5851193" y="3000619"/>
                    <a:pt x="5835217" y="3000983"/>
                  </a:cubicBezTo>
                  <a:cubicBezTo>
                    <a:pt x="5739933" y="3003034"/>
                    <a:pt x="5658300" y="3003057"/>
                    <a:pt x="5562059" y="3000983"/>
                  </a:cubicBezTo>
                  <a:cubicBezTo>
                    <a:pt x="5457089" y="2998728"/>
                    <a:pt x="5493143" y="3066577"/>
                    <a:pt x="5480130" y="2621707"/>
                  </a:cubicBezTo>
                  <a:cubicBezTo>
                    <a:pt x="5478967" y="2581927"/>
                    <a:pt x="5420785" y="2581311"/>
                    <a:pt x="5835285" y="2586347"/>
                  </a:cubicBezTo>
                  <a:cubicBezTo>
                    <a:pt x="5846726" y="2586483"/>
                    <a:pt x="5839730" y="2563586"/>
                    <a:pt x="5843080" y="2777682"/>
                  </a:cubicBezTo>
                  <a:close/>
                  <a:moveTo>
                    <a:pt x="6245501" y="7353859"/>
                  </a:moveTo>
                  <a:cubicBezTo>
                    <a:pt x="5873117" y="7353859"/>
                    <a:pt x="5932735" y="7370856"/>
                    <a:pt x="5932029" y="7286123"/>
                  </a:cubicBezTo>
                  <a:cubicBezTo>
                    <a:pt x="5928701" y="6886934"/>
                    <a:pt x="5912361" y="6941979"/>
                    <a:pt x="5972093" y="6941979"/>
                  </a:cubicBezTo>
                  <a:cubicBezTo>
                    <a:pt x="6334770" y="6941979"/>
                    <a:pt x="6289417" y="6920130"/>
                    <a:pt x="6289783" y="6975220"/>
                  </a:cubicBezTo>
                  <a:cubicBezTo>
                    <a:pt x="6292039" y="7410932"/>
                    <a:pt x="6318816" y="7353859"/>
                    <a:pt x="6245501" y="7353859"/>
                  </a:cubicBezTo>
                  <a:close/>
                  <a:moveTo>
                    <a:pt x="6295229" y="7374934"/>
                  </a:moveTo>
                  <a:cubicBezTo>
                    <a:pt x="6298647" y="7594384"/>
                    <a:pt x="6300721" y="7680756"/>
                    <a:pt x="6302180" y="7789137"/>
                  </a:cubicBezTo>
                  <a:cubicBezTo>
                    <a:pt x="6074168" y="7789388"/>
                    <a:pt x="6088685" y="7790937"/>
                    <a:pt x="5940802" y="7790596"/>
                  </a:cubicBezTo>
                  <a:cubicBezTo>
                    <a:pt x="5935834" y="7513275"/>
                    <a:pt x="5935219" y="7555128"/>
                    <a:pt x="5932917" y="7374728"/>
                  </a:cubicBezTo>
                  <a:cubicBezTo>
                    <a:pt x="6045202" y="7374478"/>
                    <a:pt x="6189986" y="7375298"/>
                    <a:pt x="6295229" y="7374934"/>
                  </a:cubicBezTo>
                  <a:close/>
                  <a:moveTo>
                    <a:pt x="6245501" y="6917829"/>
                  </a:moveTo>
                  <a:cubicBezTo>
                    <a:pt x="5863363" y="6917829"/>
                    <a:pt x="5929180" y="6953872"/>
                    <a:pt x="5927083" y="6819427"/>
                  </a:cubicBezTo>
                  <a:cubicBezTo>
                    <a:pt x="5921180" y="6442360"/>
                    <a:pt x="5902424" y="6505493"/>
                    <a:pt x="5972093" y="6505493"/>
                  </a:cubicBezTo>
                  <a:cubicBezTo>
                    <a:pt x="6307855" y="6505493"/>
                    <a:pt x="6282193" y="6500116"/>
                    <a:pt x="6282307" y="6508751"/>
                  </a:cubicBezTo>
                  <a:cubicBezTo>
                    <a:pt x="6289646" y="6981713"/>
                    <a:pt x="6306920" y="6917829"/>
                    <a:pt x="6245501" y="6917829"/>
                  </a:cubicBezTo>
                  <a:close/>
                  <a:moveTo>
                    <a:pt x="5919038" y="6352798"/>
                  </a:moveTo>
                  <a:cubicBezTo>
                    <a:pt x="5916759" y="6243688"/>
                    <a:pt x="5915233" y="6142006"/>
                    <a:pt x="5914526" y="6068962"/>
                  </a:cubicBezTo>
                  <a:cubicBezTo>
                    <a:pt x="5991304" y="6068916"/>
                    <a:pt x="5931231" y="6068916"/>
                    <a:pt x="6245501" y="6069030"/>
                  </a:cubicBezTo>
                  <a:cubicBezTo>
                    <a:pt x="6286318" y="6069030"/>
                    <a:pt x="6273921" y="6004940"/>
                    <a:pt x="6281920" y="6482960"/>
                  </a:cubicBezTo>
                  <a:cubicBezTo>
                    <a:pt x="5849666" y="6481639"/>
                    <a:pt x="5922685" y="6526773"/>
                    <a:pt x="5919038" y="6352798"/>
                  </a:cubicBezTo>
                  <a:close/>
                  <a:moveTo>
                    <a:pt x="6245501" y="6047864"/>
                  </a:moveTo>
                  <a:cubicBezTo>
                    <a:pt x="5928838" y="6047750"/>
                    <a:pt x="5990507" y="6047773"/>
                    <a:pt x="5914321" y="6047796"/>
                  </a:cubicBezTo>
                  <a:cubicBezTo>
                    <a:pt x="5912588" y="5839668"/>
                    <a:pt x="5908577" y="5715157"/>
                    <a:pt x="5907051" y="5635232"/>
                  </a:cubicBezTo>
                  <a:cubicBezTo>
                    <a:pt x="6174534" y="5634413"/>
                    <a:pt x="6117537" y="5631565"/>
                    <a:pt x="6267585" y="5632020"/>
                  </a:cubicBezTo>
                  <a:cubicBezTo>
                    <a:pt x="6277066" y="6097372"/>
                    <a:pt x="6288734" y="6047864"/>
                    <a:pt x="6245501" y="6047864"/>
                  </a:cubicBezTo>
                  <a:close/>
                  <a:moveTo>
                    <a:pt x="4789622" y="6940794"/>
                  </a:moveTo>
                  <a:cubicBezTo>
                    <a:pt x="5200522" y="6943802"/>
                    <a:pt x="5147718" y="6919332"/>
                    <a:pt x="5149291" y="6974924"/>
                  </a:cubicBezTo>
                  <a:cubicBezTo>
                    <a:pt x="5153643" y="7129715"/>
                    <a:pt x="5156219" y="7354155"/>
                    <a:pt x="5151729" y="7354155"/>
                  </a:cubicBezTo>
                  <a:cubicBezTo>
                    <a:pt x="5015902" y="7354155"/>
                    <a:pt x="5012369" y="7356092"/>
                    <a:pt x="4878297" y="7356092"/>
                  </a:cubicBezTo>
                  <a:cubicBezTo>
                    <a:pt x="4760383" y="7356115"/>
                    <a:pt x="4799923" y="7430890"/>
                    <a:pt x="4789622" y="6940794"/>
                  </a:cubicBezTo>
                  <a:close/>
                  <a:moveTo>
                    <a:pt x="3270023" y="6938858"/>
                  </a:moveTo>
                  <a:cubicBezTo>
                    <a:pt x="3688033" y="6940612"/>
                    <a:pt x="3629212" y="6930724"/>
                    <a:pt x="3630648" y="6975539"/>
                  </a:cubicBezTo>
                  <a:cubicBezTo>
                    <a:pt x="3633041" y="7051613"/>
                    <a:pt x="3635047" y="7132973"/>
                    <a:pt x="3636004" y="7286260"/>
                  </a:cubicBezTo>
                  <a:cubicBezTo>
                    <a:pt x="3636619" y="7383728"/>
                    <a:pt x="3692591" y="7355180"/>
                    <a:pt x="3275219" y="7352811"/>
                  </a:cubicBezTo>
                  <a:cubicBezTo>
                    <a:pt x="3274535" y="7231443"/>
                    <a:pt x="3277133" y="7247824"/>
                    <a:pt x="3270023" y="6938858"/>
                  </a:cubicBezTo>
                  <a:close/>
                  <a:moveTo>
                    <a:pt x="985005" y="6508318"/>
                  </a:moveTo>
                  <a:cubicBezTo>
                    <a:pt x="984960" y="6505835"/>
                    <a:pt x="956381" y="6503260"/>
                    <a:pt x="1324869" y="6503260"/>
                  </a:cubicBezTo>
                  <a:cubicBezTo>
                    <a:pt x="1349414" y="6503260"/>
                    <a:pt x="1342919" y="6454709"/>
                    <a:pt x="1348639" y="6819814"/>
                  </a:cubicBezTo>
                  <a:cubicBezTo>
                    <a:pt x="1350645" y="6949726"/>
                    <a:pt x="1412678" y="6919378"/>
                    <a:pt x="1051665" y="6919378"/>
                  </a:cubicBezTo>
                  <a:cubicBezTo>
                    <a:pt x="958866" y="6919378"/>
                    <a:pt x="992412" y="6981941"/>
                    <a:pt x="985005" y="6508318"/>
                  </a:cubicBezTo>
                  <a:close/>
                  <a:moveTo>
                    <a:pt x="1298410" y="3456972"/>
                  </a:moveTo>
                  <a:cubicBezTo>
                    <a:pt x="1299368" y="3570024"/>
                    <a:pt x="1301555" y="3866323"/>
                    <a:pt x="1301624" y="3871472"/>
                  </a:cubicBezTo>
                  <a:cubicBezTo>
                    <a:pt x="1006337" y="3871722"/>
                    <a:pt x="990771" y="3871654"/>
                    <a:pt x="940839" y="3872338"/>
                  </a:cubicBezTo>
                  <a:cubicBezTo>
                    <a:pt x="934708" y="3557834"/>
                    <a:pt x="937511" y="3607616"/>
                    <a:pt x="935757" y="3458453"/>
                  </a:cubicBezTo>
                  <a:cubicBezTo>
                    <a:pt x="1091753" y="3461346"/>
                    <a:pt x="1197657" y="3457245"/>
                    <a:pt x="1298410" y="3456972"/>
                  </a:cubicBezTo>
                  <a:close/>
                  <a:moveTo>
                    <a:pt x="935506" y="3437287"/>
                  </a:moveTo>
                  <a:cubicBezTo>
                    <a:pt x="928874" y="2937212"/>
                    <a:pt x="893732" y="3023311"/>
                    <a:pt x="1051688" y="3023311"/>
                  </a:cubicBezTo>
                  <a:cubicBezTo>
                    <a:pt x="1180245" y="3023311"/>
                    <a:pt x="1184667" y="3021944"/>
                    <a:pt x="1289568" y="3021671"/>
                  </a:cubicBezTo>
                  <a:cubicBezTo>
                    <a:pt x="1297476" y="3405458"/>
                    <a:pt x="1296883" y="3321775"/>
                    <a:pt x="1298182" y="3435852"/>
                  </a:cubicBezTo>
                  <a:cubicBezTo>
                    <a:pt x="1187424" y="3436102"/>
                    <a:pt x="1090249" y="3440181"/>
                    <a:pt x="935506" y="3437287"/>
                  </a:cubicBezTo>
                  <a:close/>
                  <a:moveTo>
                    <a:pt x="1301920" y="3892615"/>
                  </a:moveTo>
                  <a:cubicBezTo>
                    <a:pt x="1306387" y="4208918"/>
                    <a:pt x="1306934" y="4132730"/>
                    <a:pt x="1309965" y="4304996"/>
                  </a:cubicBezTo>
                  <a:cubicBezTo>
                    <a:pt x="1308347" y="4304996"/>
                    <a:pt x="973405" y="4306751"/>
                    <a:pt x="949636" y="4307092"/>
                  </a:cubicBezTo>
                  <a:cubicBezTo>
                    <a:pt x="947676" y="4190577"/>
                    <a:pt x="950183" y="4357125"/>
                    <a:pt x="941272" y="3893481"/>
                  </a:cubicBezTo>
                  <a:cubicBezTo>
                    <a:pt x="999340" y="3892729"/>
                    <a:pt x="1010074" y="3892866"/>
                    <a:pt x="1301920" y="3892615"/>
                  </a:cubicBezTo>
                  <a:close/>
                  <a:moveTo>
                    <a:pt x="2053527" y="3399398"/>
                  </a:moveTo>
                  <a:cubicBezTo>
                    <a:pt x="2054165" y="3440591"/>
                    <a:pt x="2105807" y="3446195"/>
                    <a:pt x="1735063" y="3436057"/>
                  </a:cubicBezTo>
                  <a:cubicBezTo>
                    <a:pt x="1681985" y="3434530"/>
                    <a:pt x="1694907" y="3494382"/>
                    <a:pt x="1688549" y="3088221"/>
                  </a:cubicBezTo>
                  <a:cubicBezTo>
                    <a:pt x="1687181" y="3000209"/>
                    <a:pt x="1630617" y="3023972"/>
                    <a:pt x="2008152" y="3022468"/>
                  </a:cubicBezTo>
                  <a:cubicBezTo>
                    <a:pt x="2071690" y="3022286"/>
                    <a:pt x="2046781" y="2967765"/>
                    <a:pt x="2053527" y="3399398"/>
                  </a:cubicBezTo>
                  <a:close/>
                  <a:moveTo>
                    <a:pt x="2822591" y="3872292"/>
                  </a:moveTo>
                  <a:cubicBezTo>
                    <a:pt x="2463014" y="3865526"/>
                    <a:pt x="2462171" y="3883524"/>
                    <a:pt x="2461510" y="3865366"/>
                  </a:cubicBezTo>
                  <a:cubicBezTo>
                    <a:pt x="2457612" y="3760448"/>
                    <a:pt x="2456313" y="3660087"/>
                    <a:pt x="2455744" y="3554554"/>
                  </a:cubicBezTo>
                  <a:cubicBezTo>
                    <a:pt x="2455106" y="3428948"/>
                    <a:pt x="2383500" y="3455856"/>
                    <a:pt x="2817030" y="3455491"/>
                  </a:cubicBezTo>
                  <a:cubicBezTo>
                    <a:pt x="2818056" y="3570866"/>
                    <a:pt x="2814159" y="3670430"/>
                    <a:pt x="2822591" y="3872292"/>
                  </a:cubicBezTo>
                  <a:close/>
                  <a:moveTo>
                    <a:pt x="3200924" y="3873659"/>
                  </a:moveTo>
                  <a:cubicBezTo>
                    <a:pt x="2953222" y="3873750"/>
                    <a:pt x="2918969" y="3874092"/>
                    <a:pt x="2841301" y="3872656"/>
                  </a:cubicBezTo>
                  <a:cubicBezTo>
                    <a:pt x="2832824" y="3670248"/>
                    <a:pt x="2836675" y="3564897"/>
                    <a:pt x="2835695" y="3455491"/>
                  </a:cubicBezTo>
                  <a:cubicBezTo>
                    <a:pt x="3272256" y="3455127"/>
                    <a:pt x="3198007" y="3434553"/>
                    <a:pt x="3197369" y="3554531"/>
                  </a:cubicBezTo>
                  <a:cubicBezTo>
                    <a:pt x="3196959" y="3633362"/>
                    <a:pt x="3197186" y="3657945"/>
                    <a:pt x="3200924" y="3873659"/>
                  </a:cubicBezTo>
                  <a:close/>
                  <a:moveTo>
                    <a:pt x="5835331" y="5614454"/>
                  </a:moveTo>
                  <a:cubicBezTo>
                    <a:pt x="5477190" y="5616869"/>
                    <a:pt x="5526006" y="5624820"/>
                    <a:pt x="5525231" y="5575403"/>
                  </a:cubicBezTo>
                  <a:cubicBezTo>
                    <a:pt x="5518417" y="5140512"/>
                    <a:pt x="5506133" y="5199908"/>
                    <a:pt x="5562104" y="5198359"/>
                  </a:cubicBezTo>
                  <a:cubicBezTo>
                    <a:pt x="5646313" y="5196172"/>
                    <a:pt x="5726670" y="5195648"/>
                    <a:pt x="5835172" y="5198131"/>
                  </a:cubicBezTo>
                  <a:cubicBezTo>
                    <a:pt x="5893536" y="5199476"/>
                    <a:pt x="5881959" y="5185737"/>
                    <a:pt x="5883190" y="5264773"/>
                  </a:cubicBezTo>
                  <a:cubicBezTo>
                    <a:pt x="5889594" y="5674693"/>
                    <a:pt x="5904954" y="5613998"/>
                    <a:pt x="5835331" y="5614454"/>
                  </a:cubicBezTo>
                  <a:close/>
                  <a:moveTo>
                    <a:pt x="5888386" y="5635323"/>
                  </a:moveTo>
                  <a:cubicBezTo>
                    <a:pt x="5890733" y="5762091"/>
                    <a:pt x="5893104" y="5791003"/>
                    <a:pt x="5895656" y="6047842"/>
                  </a:cubicBezTo>
                  <a:cubicBezTo>
                    <a:pt x="5493074" y="6048047"/>
                    <a:pt x="5534096" y="6051897"/>
                    <a:pt x="5533982" y="6041964"/>
                  </a:cubicBezTo>
                  <a:cubicBezTo>
                    <a:pt x="5529105" y="5574765"/>
                    <a:pt x="5508207" y="5635164"/>
                    <a:pt x="5561808" y="5635597"/>
                  </a:cubicBezTo>
                  <a:cubicBezTo>
                    <a:pt x="5710625" y="5636759"/>
                    <a:pt x="5833508" y="5635551"/>
                    <a:pt x="5888386" y="5635323"/>
                  </a:cubicBezTo>
                  <a:close/>
                  <a:moveTo>
                    <a:pt x="4768542" y="5634276"/>
                  </a:moveTo>
                  <a:cubicBezTo>
                    <a:pt x="5198152" y="5633911"/>
                    <a:pt x="5128370" y="5608872"/>
                    <a:pt x="5131560" y="5731356"/>
                  </a:cubicBezTo>
                  <a:cubicBezTo>
                    <a:pt x="5134340" y="5841628"/>
                    <a:pt x="5136186" y="5938754"/>
                    <a:pt x="5135412" y="6042305"/>
                  </a:cubicBezTo>
                  <a:cubicBezTo>
                    <a:pt x="5135320" y="6052967"/>
                    <a:pt x="5174519" y="6049732"/>
                    <a:pt x="4772576" y="6049960"/>
                  </a:cubicBezTo>
                  <a:cubicBezTo>
                    <a:pt x="4765898" y="5614568"/>
                    <a:pt x="4770502" y="5822262"/>
                    <a:pt x="4768542" y="5634276"/>
                  </a:cubicBezTo>
                  <a:close/>
                  <a:moveTo>
                    <a:pt x="3629030" y="5634139"/>
                  </a:moveTo>
                  <a:cubicBezTo>
                    <a:pt x="3821171" y="5636850"/>
                    <a:pt x="3898861" y="5634595"/>
                    <a:pt x="3990521" y="5634093"/>
                  </a:cubicBezTo>
                  <a:cubicBezTo>
                    <a:pt x="3996196" y="6024602"/>
                    <a:pt x="3996378" y="6047568"/>
                    <a:pt x="3996401" y="6050347"/>
                  </a:cubicBezTo>
                  <a:cubicBezTo>
                    <a:pt x="3592202" y="6050279"/>
                    <a:pt x="3633747" y="6054517"/>
                    <a:pt x="3633429" y="6041804"/>
                  </a:cubicBezTo>
                  <a:cubicBezTo>
                    <a:pt x="3627161" y="5780887"/>
                    <a:pt x="3630192" y="5754367"/>
                    <a:pt x="3629030" y="5634139"/>
                  </a:cubicBezTo>
                  <a:close/>
                  <a:moveTo>
                    <a:pt x="1737364" y="6070579"/>
                  </a:moveTo>
                  <a:cubicBezTo>
                    <a:pt x="1968156" y="6073063"/>
                    <a:pt x="1979802" y="6069235"/>
                    <a:pt x="2095597" y="6068415"/>
                  </a:cubicBezTo>
                  <a:cubicBezTo>
                    <a:pt x="2102844" y="6458195"/>
                    <a:pt x="2102685" y="6337260"/>
                    <a:pt x="2105328" y="6485193"/>
                  </a:cubicBezTo>
                  <a:cubicBezTo>
                    <a:pt x="1937892" y="6484760"/>
                    <a:pt x="2087552" y="6483712"/>
                    <a:pt x="1740806" y="6483963"/>
                  </a:cubicBezTo>
                  <a:cubicBezTo>
                    <a:pt x="1738663" y="6316869"/>
                    <a:pt x="1743928" y="6343731"/>
                    <a:pt x="1737364" y="6070579"/>
                  </a:cubicBezTo>
                  <a:close/>
                  <a:moveTo>
                    <a:pt x="2073035" y="4643035"/>
                  </a:moveTo>
                  <a:cubicBezTo>
                    <a:pt x="2074926" y="4763673"/>
                    <a:pt x="2092817" y="4743214"/>
                    <a:pt x="2008016" y="4743874"/>
                  </a:cubicBezTo>
                  <a:cubicBezTo>
                    <a:pt x="1886751" y="4744854"/>
                    <a:pt x="1808514" y="4744535"/>
                    <a:pt x="1734903" y="4743738"/>
                  </a:cubicBezTo>
                  <a:cubicBezTo>
                    <a:pt x="1707282" y="4743441"/>
                    <a:pt x="1717583" y="4793110"/>
                    <a:pt x="1710131" y="4331630"/>
                  </a:cubicBezTo>
                  <a:cubicBezTo>
                    <a:pt x="1710108" y="4330012"/>
                    <a:pt x="1680595" y="4320534"/>
                    <a:pt x="2007902" y="4328463"/>
                  </a:cubicBezTo>
                  <a:cubicBezTo>
                    <a:pt x="2098218" y="4330627"/>
                    <a:pt x="2067155" y="4266241"/>
                    <a:pt x="2073035" y="4643035"/>
                  </a:cubicBezTo>
                  <a:close/>
                  <a:moveTo>
                    <a:pt x="1734744" y="4764881"/>
                  </a:moveTo>
                  <a:cubicBezTo>
                    <a:pt x="2128346" y="4769118"/>
                    <a:pt x="2075177" y="4748089"/>
                    <a:pt x="2076818" y="4798213"/>
                  </a:cubicBezTo>
                  <a:cubicBezTo>
                    <a:pt x="2080054" y="4895043"/>
                    <a:pt x="2079895" y="4908098"/>
                    <a:pt x="2084225" y="5179244"/>
                  </a:cubicBezTo>
                  <a:cubicBezTo>
                    <a:pt x="1772734" y="5178743"/>
                    <a:pt x="1794635" y="5178492"/>
                    <a:pt x="1722460" y="5177398"/>
                  </a:cubicBezTo>
                  <a:cubicBezTo>
                    <a:pt x="1717173" y="4713117"/>
                    <a:pt x="1708057" y="4764607"/>
                    <a:pt x="1734744" y="4764881"/>
                  </a:cubicBezTo>
                  <a:close/>
                  <a:moveTo>
                    <a:pt x="1734698" y="5198815"/>
                  </a:moveTo>
                  <a:cubicBezTo>
                    <a:pt x="2146053" y="5205445"/>
                    <a:pt x="2084088" y="5172136"/>
                    <a:pt x="2085569" y="5264796"/>
                  </a:cubicBezTo>
                  <a:cubicBezTo>
                    <a:pt x="2092110" y="5682645"/>
                    <a:pt x="2109795" y="5611742"/>
                    <a:pt x="2008107" y="5611606"/>
                  </a:cubicBezTo>
                  <a:cubicBezTo>
                    <a:pt x="1671320" y="5610672"/>
                    <a:pt x="1727610" y="5630812"/>
                    <a:pt x="1726721" y="5575426"/>
                  </a:cubicBezTo>
                  <a:cubicBezTo>
                    <a:pt x="1720090" y="5151858"/>
                    <a:pt x="1719566" y="5198564"/>
                    <a:pt x="1734698" y="5198815"/>
                  </a:cubicBezTo>
                  <a:close/>
                  <a:moveTo>
                    <a:pt x="1735040" y="5634367"/>
                  </a:moveTo>
                  <a:cubicBezTo>
                    <a:pt x="1817630" y="5632248"/>
                    <a:pt x="1842904" y="5632544"/>
                    <a:pt x="2008107" y="5632749"/>
                  </a:cubicBezTo>
                  <a:cubicBezTo>
                    <a:pt x="2115812" y="5633045"/>
                    <a:pt x="2085934" y="5554328"/>
                    <a:pt x="2095095" y="6042282"/>
                  </a:cubicBezTo>
                  <a:cubicBezTo>
                    <a:pt x="2095118" y="6043968"/>
                    <a:pt x="2136664" y="6053720"/>
                    <a:pt x="1736840" y="6049391"/>
                  </a:cubicBezTo>
                  <a:cubicBezTo>
                    <a:pt x="1736817" y="6047796"/>
                    <a:pt x="1725764" y="5634595"/>
                    <a:pt x="1735040" y="5634367"/>
                  </a:cubicBezTo>
                  <a:close/>
                  <a:moveTo>
                    <a:pt x="2418072" y="4741892"/>
                  </a:moveTo>
                  <a:cubicBezTo>
                    <a:pt x="2028048" y="4741892"/>
                    <a:pt x="2093842" y="4773994"/>
                    <a:pt x="2091700" y="4642647"/>
                  </a:cubicBezTo>
                  <a:cubicBezTo>
                    <a:pt x="2089330" y="4491160"/>
                    <a:pt x="2092543" y="4486307"/>
                    <a:pt x="2090127" y="4331607"/>
                  </a:cubicBezTo>
                  <a:cubicBezTo>
                    <a:pt x="2090104" y="4329989"/>
                    <a:pt x="2451801" y="4325410"/>
                    <a:pt x="2451892" y="4331926"/>
                  </a:cubicBezTo>
                  <a:cubicBezTo>
                    <a:pt x="2459345" y="4807508"/>
                    <a:pt x="2468438" y="4741892"/>
                    <a:pt x="2418072" y="4741892"/>
                  </a:cubicBezTo>
                  <a:close/>
                  <a:moveTo>
                    <a:pt x="2456747" y="4763104"/>
                  </a:moveTo>
                  <a:cubicBezTo>
                    <a:pt x="2464290" y="5241306"/>
                    <a:pt x="2478488" y="5176738"/>
                    <a:pt x="2418072" y="5176738"/>
                  </a:cubicBezTo>
                  <a:cubicBezTo>
                    <a:pt x="2281129" y="5176738"/>
                    <a:pt x="2281493" y="5179312"/>
                    <a:pt x="2144800" y="5179312"/>
                  </a:cubicBezTo>
                  <a:cubicBezTo>
                    <a:pt x="2081171" y="5179312"/>
                    <a:pt x="2109134" y="5242286"/>
                    <a:pt x="2094457" y="4764562"/>
                  </a:cubicBezTo>
                  <a:cubicBezTo>
                    <a:pt x="2389312" y="4763696"/>
                    <a:pt x="2300864" y="4762739"/>
                    <a:pt x="2456747" y="4763104"/>
                  </a:cubicBezTo>
                  <a:close/>
                  <a:moveTo>
                    <a:pt x="2144800" y="5200455"/>
                  </a:moveTo>
                  <a:cubicBezTo>
                    <a:pt x="2281721" y="5200455"/>
                    <a:pt x="2281379" y="5197881"/>
                    <a:pt x="2418072" y="5197881"/>
                  </a:cubicBezTo>
                  <a:cubicBezTo>
                    <a:pt x="2476642" y="5197881"/>
                    <a:pt x="2461168" y="5131923"/>
                    <a:pt x="2469372" y="5614955"/>
                  </a:cubicBezTo>
                  <a:cubicBezTo>
                    <a:pt x="2314857" y="5616482"/>
                    <a:pt x="2312191" y="5611856"/>
                    <a:pt x="2108747" y="5611742"/>
                  </a:cubicBezTo>
                  <a:cubicBezTo>
                    <a:pt x="2102343" y="5134771"/>
                    <a:pt x="2090492" y="5200455"/>
                    <a:pt x="2144800" y="5200455"/>
                  </a:cubicBezTo>
                  <a:close/>
                  <a:moveTo>
                    <a:pt x="2144800" y="5632909"/>
                  </a:moveTo>
                  <a:cubicBezTo>
                    <a:pt x="2280536" y="5632909"/>
                    <a:pt x="2279260" y="5636349"/>
                    <a:pt x="2418072" y="5636349"/>
                  </a:cubicBezTo>
                  <a:cubicBezTo>
                    <a:pt x="2485576" y="5636349"/>
                    <a:pt x="2471446" y="5570687"/>
                    <a:pt x="2476847" y="6042168"/>
                  </a:cubicBezTo>
                  <a:cubicBezTo>
                    <a:pt x="2476938" y="6049983"/>
                    <a:pt x="2113920" y="6049710"/>
                    <a:pt x="2113783" y="6041849"/>
                  </a:cubicBezTo>
                  <a:cubicBezTo>
                    <a:pt x="2104827" y="5567542"/>
                    <a:pt x="2098924" y="5632909"/>
                    <a:pt x="2144800" y="5632909"/>
                  </a:cubicBezTo>
                  <a:close/>
                  <a:moveTo>
                    <a:pt x="2470466" y="4326914"/>
                  </a:moveTo>
                  <a:cubicBezTo>
                    <a:pt x="2542801" y="4327529"/>
                    <a:pt x="2670036" y="4332951"/>
                    <a:pt x="2828653" y="4328213"/>
                  </a:cubicBezTo>
                  <a:cubicBezTo>
                    <a:pt x="2831228" y="4488699"/>
                    <a:pt x="2835604" y="4593754"/>
                    <a:pt x="2836310" y="4742986"/>
                  </a:cubicBezTo>
                  <a:cubicBezTo>
                    <a:pt x="2535348" y="4743646"/>
                    <a:pt x="2611694" y="4742416"/>
                    <a:pt x="2475070" y="4741983"/>
                  </a:cubicBezTo>
                  <a:cubicBezTo>
                    <a:pt x="2471059" y="4487127"/>
                    <a:pt x="2472836" y="4473093"/>
                    <a:pt x="2470466" y="4326914"/>
                  </a:cubicBezTo>
                  <a:close/>
                  <a:moveTo>
                    <a:pt x="2475411" y="4763149"/>
                  </a:moveTo>
                  <a:cubicBezTo>
                    <a:pt x="2607797" y="4763628"/>
                    <a:pt x="2548817" y="4764767"/>
                    <a:pt x="2836401" y="4764151"/>
                  </a:cubicBezTo>
                  <a:cubicBezTo>
                    <a:pt x="2836971" y="5050084"/>
                    <a:pt x="2840846" y="5062957"/>
                    <a:pt x="2844013" y="5178082"/>
                  </a:cubicBezTo>
                  <a:cubicBezTo>
                    <a:pt x="2537126" y="5178788"/>
                    <a:pt x="2607205" y="5177490"/>
                    <a:pt x="2481086" y="5176874"/>
                  </a:cubicBezTo>
                  <a:cubicBezTo>
                    <a:pt x="2478967" y="5003993"/>
                    <a:pt x="2481929" y="5175895"/>
                    <a:pt x="2475411" y="4763149"/>
                  </a:cubicBezTo>
                  <a:close/>
                  <a:moveTo>
                    <a:pt x="2845836" y="5264796"/>
                  </a:moveTo>
                  <a:cubicBezTo>
                    <a:pt x="2851967" y="5666036"/>
                    <a:pt x="2860764" y="5612745"/>
                    <a:pt x="2828243" y="5612267"/>
                  </a:cubicBezTo>
                  <a:cubicBezTo>
                    <a:pt x="2438241" y="5605978"/>
                    <a:pt x="2488356" y="5636987"/>
                    <a:pt x="2487399" y="5575381"/>
                  </a:cubicBezTo>
                  <a:cubicBezTo>
                    <a:pt x="2482795" y="5292751"/>
                    <a:pt x="2482112" y="5254748"/>
                    <a:pt x="2481359" y="5198040"/>
                  </a:cubicBezTo>
                  <a:cubicBezTo>
                    <a:pt x="2908691" y="5200182"/>
                    <a:pt x="2844424" y="5175576"/>
                    <a:pt x="2845836" y="5264796"/>
                  </a:cubicBezTo>
                  <a:close/>
                  <a:moveTo>
                    <a:pt x="2847318" y="4327688"/>
                  </a:moveTo>
                  <a:cubicBezTo>
                    <a:pt x="2994289" y="4323770"/>
                    <a:pt x="3208217" y="4329101"/>
                    <a:pt x="3208262" y="4332040"/>
                  </a:cubicBezTo>
                  <a:cubicBezTo>
                    <a:pt x="3209516" y="4412762"/>
                    <a:pt x="3211453" y="4516996"/>
                    <a:pt x="3215122" y="4743874"/>
                  </a:cubicBezTo>
                  <a:cubicBezTo>
                    <a:pt x="3073256" y="4743738"/>
                    <a:pt x="3099532" y="4742485"/>
                    <a:pt x="2855021" y="4742940"/>
                  </a:cubicBezTo>
                  <a:cubicBezTo>
                    <a:pt x="2854109" y="4567963"/>
                    <a:pt x="2849255" y="4471247"/>
                    <a:pt x="2847318" y="4327688"/>
                  </a:cubicBezTo>
                  <a:close/>
                  <a:moveTo>
                    <a:pt x="2555039" y="5634367"/>
                  </a:moveTo>
                  <a:cubicBezTo>
                    <a:pt x="2647998" y="5631565"/>
                    <a:pt x="2735078" y="5632020"/>
                    <a:pt x="2827992" y="5633410"/>
                  </a:cubicBezTo>
                  <a:cubicBezTo>
                    <a:pt x="2859032" y="5633911"/>
                    <a:pt x="2852696" y="5616208"/>
                    <a:pt x="2851602" y="5730946"/>
                  </a:cubicBezTo>
                  <a:cubicBezTo>
                    <a:pt x="2847728" y="6095983"/>
                    <a:pt x="2874985" y="6048047"/>
                    <a:pt x="2828197" y="6047591"/>
                  </a:cubicBezTo>
                  <a:cubicBezTo>
                    <a:pt x="2467070" y="6044219"/>
                    <a:pt x="2495603" y="6051054"/>
                    <a:pt x="2495489" y="6041895"/>
                  </a:cubicBezTo>
                  <a:cubicBezTo>
                    <a:pt x="2490020" y="5564216"/>
                    <a:pt x="2464153" y="5636987"/>
                    <a:pt x="2555039" y="5634367"/>
                  </a:cubicBezTo>
                  <a:close/>
                  <a:moveTo>
                    <a:pt x="2855112" y="4798236"/>
                  </a:moveTo>
                  <a:cubicBezTo>
                    <a:pt x="2855112" y="4749137"/>
                    <a:pt x="2800029" y="4764676"/>
                    <a:pt x="3215464" y="4765017"/>
                  </a:cubicBezTo>
                  <a:cubicBezTo>
                    <a:pt x="3219612" y="5022266"/>
                    <a:pt x="3219612" y="5025820"/>
                    <a:pt x="3221435" y="5109412"/>
                  </a:cubicBezTo>
                  <a:cubicBezTo>
                    <a:pt x="3223304" y="5194395"/>
                    <a:pt x="3291057" y="5177102"/>
                    <a:pt x="2862678" y="5178036"/>
                  </a:cubicBezTo>
                  <a:cubicBezTo>
                    <a:pt x="2860536" y="5099866"/>
                    <a:pt x="2855112" y="5010646"/>
                    <a:pt x="2855112" y="4798236"/>
                  </a:cubicBezTo>
                  <a:close/>
                  <a:moveTo>
                    <a:pt x="2964776" y="5199088"/>
                  </a:moveTo>
                  <a:cubicBezTo>
                    <a:pt x="3102905" y="5199088"/>
                    <a:pt x="3098097" y="5197038"/>
                    <a:pt x="3223235" y="5196855"/>
                  </a:cubicBezTo>
                  <a:cubicBezTo>
                    <a:pt x="3224170" y="5247139"/>
                    <a:pt x="3224352" y="5263110"/>
                    <a:pt x="3229206" y="5575745"/>
                  </a:cubicBezTo>
                  <a:cubicBezTo>
                    <a:pt x="3230027" y="5628033"/>
                    <a:pt x="3270023" y="5613064"/>
                    <a:pt x="2964776" y="5613315"/>
                  </a:cubicBezTo>
                  <a:cubicBezTo>
                    <a:pt x="2851147" y="5613315"/>
                    <a:pt x="2870518" y="5621972"/>
                    <a:pt x="2869788" y="5575335"/>
                  </a:cubicBezTo>
                  <a:cubicBezTo>
                    <a:pt x="2862769" y="5122422"/>
                    <a:pt x="2835239" y="5199088"/>
                    <a:pt x="2964776" y="5199088"/>
                  </a:cubicBezTo>
                  <a:close/>
                  <a:moveTo>
                    <a:pt x="3226859" y="4329260"/>
                  </a:moveTo>
                  <a:cubicBezTo>
                    <a:pt x="3617635" y="4329898"/>
                    <a:pt x="3587963" y="4326435"/>
                    <a:pt x="3588054" y="4332040"/>
                  </a:cubicBezTo>
                  <a:cubicBezTo>
                    <a:pt x="3595506" y="4808260"/>
                    <a:pt x="3630876" y="4741300"/>
                    <a:pt x="3511572" y="4741300"/>
                  </a:cubicBezTo>
                  <a:cubicBezTo>
                    <a:pt x="3374878" y="4741300"/>
                    <a:pt x="3374673" y="4743874"/>
                    <a:pt x="3238140" y="4743874"/>
                  </a:cubicBezTo>
                  <a:cubicBezTo>
                    <a:pt x="3232237" y="4743874"/>
                    <a:pt x="3234060" y="4790079"/>
                    <a:pt x="3226859" y="4329260"/>
                  </a:cubicBezTo>
                  <a:close/>
                  <a:moveTo>
                    <a:pt x="2870244" y="5731219"/>
                  </a:moveTo>
                  <a:cubicBezTo>
                    <a:pt x="2871589" y="5604178"/>
                    <a:pt x="2793944" y="5634617"/>
                    <a:pt x="3230232" y="5634253"/>
                  </a:cubicBezTo>
                  <a:cubicBezTo>
                    <a:pt x="3232283" y="5741859"/>
                    <a:pt x="3237388" y="5871201"/>
                    <a:pt x="3236681" y="6041986"/>
                  </a:cubicBezTo>
                  <a:cubicBezTo>
                    <a:pt x="3236681" y="6043604"/>
                    <a:pt x="3279435" y="6050689"/>
                    <a:pt x="2874324" y="6047978"/>
                  </a:cubicBezTo>
                  <a:cubicBezTo>
                    <a:pt x="2871224" y="5941967"/>
                    <a:pt x="2869219" y="5837732"/>
                    <a:pt x="2870244" y="5731219"/>
                  </a:cubicBezTo>
                  <a:close/>
                  <a:moveTo>
                    <a:pt x="3234129" y="4765017"/>
                  </a:moveTo>
                  <a:cubicBezTo>
                    <a:pt x="3327909" y="4765017"/>
                    <a:pt x="3364053" y="4762693"/>
                    <a:pt x="3596942" y="4762397"/>
                  </a:cubicBezTo>
                  <a:cubicBezTo>
                    <a:pt x="3596258" y="5033384"/>
                    <a:pt x="3600543" y="5060314"/>
                    <a:pt x="3603597" y="5178219"/>
                  </a:cubicBezTo>
                  <a:cubicBezTo>
                    <a:pt x="3172870" y="5176988"/>
                    <a:pt x="3242014" y="5194486"/>
                    <a:pt x="3240122" y="5108889"/>
                  </a:cubicBezTo>
                  <a:cubicBezTo>
                    <a:pt x="3237912" y="5007525"/>
                    <a:pt x="3238140" y="5013995"/>
                    <a:pt x="3234129" y="4765017"/>
                  </a:cubicBezTo>
                  <a:close/>
                  <a:moveTo>
                    <a:pt x="3604121" y="5199385"/>
                  </a:moveTo>
                  <a:cubicBezTo>
                    <a:pt x="3605534" y="5261196"/>
                    <a:pt x="3610114" y="5610945"/>
                    <a:pt x="3610137" y="5612700"/>
                  </a:cubicBezTo>
                  <a:cubicBezTo>
                    <a:pt x="3195568" y="5608006"/>
                    <a:pt x="3248828" y="5634458"/>
                    <a:pt x="3247894" y="5575381"/>
                  </a:cubicBezTo>
                  <a:cubicBezTo>
                    <a:pt x="3243518" y="5293343"/>
                    <a:pt x="3242903" y="5250989"/>
                    <a:pt x="3241923" y="5196833"/>
                  </a:cubicBezTo>
                  <a:cubicBezTo>
                    <a:pt x="3370343" y="5196878"/>
                    <a:pt x="3294248" y="5198542"/>
                    <a:pt x="3604121" y="5199385"/>
                  </a:cubicBezTo>
                  <a:close/>
                  <a:moveTo>
                    <a:pt x="3610342" y="5633888"/>
                  </a:moveTo>
                  <a:cubicBezTo>
                    <a:pt x="3611459" y="5751405"/>
                    <a:pt x="3608428" y="5787586"/>
                    <a:pt x="3614946" y="6050484"/>
                  </a:cubicBezTo>
                  <a:cubicBezTo>
                    <a:pt x="3451771" y="6050735"/>
                    <a:pt x="3255300" y="6047933"/>
                    <a:pt x="3255323" y="6042100"/>
                  </a:cubicBezTo>
                  <a:cubicBezTo>
                    <a:pt x="3256030" y="5872431"/>
                    <a:pt x="3251084" y="5747373"/>
                    <a:pt x="3248897" y="5634207"/>
                  </a:cubicBezTo>
                  <a:cubicBezTo>
                    <a:pt x="3381282" y="5634185"/>
                    <a:pt x="3496029" y="5632498"/>
                    <a:pt x="3610342" y="5633888"/>
                  </a:cubicBezTo>
                  <a:close/>
                  <a:moveTo>
                    <a:pt x="3255255" y="6067230"/>
                  </a:moveTo>
                  <a:cubicBezTo>
                    <a:pt x="3397144" y="6067708"/>
                    <a:pt x="3331031" y="6072151"/>
                    <a:pt x="3615470" y="6071673"/>
                  </a:cubicBezTo>
                  <a:cubicBezTo>
                    <a:pt x="3615698" y="6081903"/>
                    <a:pt x="3623287" y="6482300"/>
                    <a:pt x="3623332" y="6485011"/>
                  </a:cubicBezTo>
                  <a:cubicBezTo>
                    <a:pt x="3368634" y="6486218"/>
                    <a:pt x="3406465" y="6482937"/>
                    <a:pt x="3263072" y="6482573"/>
                  </a:cubicBezTo>
                  <a:cubicBezTo>
                    <a:pt x="3260747" y="6350269"/>
                    <a:pt x="3254822" y="6238790"/>
                    <a:pt x="3255255" y="6067230"/>
                  </a:cubicBezTo>
                  <a:close/>
                  <a:moveTo>
                    <a:pt x="3622785" y="5199453"/>
                  </a:moveTo>
                  <a:cubicBezTo>
                    <a:pt x="3914540" y="5200455"/>
                    <a:pt x="3867593" y="5199111"/>
                    <a:pt x="3981702" y="5198245"/>
                  </a:cubicBezTo>
                  <a:cubicBezTo>
                    <a:pt x="3983639" y="5387599"/>
                    <a:pt x="3987217" y="5411954"/>
                    <a:pt x="3990202" y="5612927"/>
                  </a:cubicBezTo>
                  <a:cubicBezTo>
                    <a:pt x="3882977" y="5613474"/>
                    <a:pt x="3830081" y="5615707"/>
                    <a:pt x="3628779" y="5612950"/>
                  </a:cubicBezTo>
                  <a:cubicBezTo>
                    <a:pt x="3628757" y="5611150"/>
                    <a:pt x="3624335" y="5268441"/>
                    <a:pt x="3622785" y="5199453"/>
                  </a:cubicBezTo>
                  <a:close/>
                  <a:moveTo>
                    <a:pt x="3994783" y="4797871"/>
                  </a:moveTo>
                  <a:cubicBezTo>
                    <a:pt x="3993074" y="4746563"/>
                    <a:pt x="3941911" y="4763605"/>
                    <a:pt x="4331776" y="4763605"/>
                  </a:cubicBezTo>
                  <a:cubicBezTo>
                    <a:pt x="4370860" y="4763605"/>
                    <a:pt x="4348253" y="4713367"/>
                    <a:pt x="4360240" y="5109504"/>
                  </a:cubicBezTo>
                  <a:cubicBezTo>
                    <a:pt x="4362656" y="5189496"/>
                    <a:pt x="4424256" y="5176829"/>
                    <a:pt x="4058367" y="5176829"/>
                  </a:cubicBezTo>
                  <a:cubicBezTo>
                    <a:pt x="3973771" y="5176829"/>
                    <a:pt x="4009574" y="5240964"/>
                    <a:pt x="3994783" y="4797871"/>
                  </a:cubicBezTo>
                  <a:close/>
                  <a:moveTo>
                    <a:pt x="4058389" y="5197972"/>
                  </a:moveTo>
                  <a:cubicBezTo>
                    <a:pt x="4416964" y="5197972"/>
                    <a:pt x="4362451" y="5176350"/>
                    <a:pt x="4363841" y="5264796"/>
                  </a:cubicBezTo>
                  <a:cubicBezTo>
                    <a:pt x="4370131" y="5665762"/>
                    <a:pt x="4378631" y="5611241"/>
                    <a:pt x="4331799" y="5611241"/>
                  </a:cubicBezTo>
                  <a:cubicBezTo>
                    <a:pt x="3958411" y="5611241"/>
                    <a:pt x="4009141" y="5626985"/>
                    <a:pt x="4008320" y="5575381"/>
                  </a:cubicBezTo>
                  <a:cubicBezTo>
                    <a:pt x="4001369" y="5135431"/>
                    <a:pt x="3977668" y="5197972"/>
                    <a:pt x="4058389" y="5197972"/>
                  </a:cubicBezTo>
                  <a:close/>
                  <a:moveTo>
                    <a:pt x="4058389" y="5633911"/>
                  </a:moveTo>
                  <a:cubicBezTo>
                    <a:pt x="4194102" y="5633911"/>
                    <a:pt x="4201327" y="5632384"/>
                    <a:pt x="4331799" y="5632384"/>
                  </a:cubicBezTo>
                  <a:cubicBezTo>
                    <a:pt x="4382643" y="5632384"/>
                    <a:pt x="4367351" y="5573785"/>
                    <a:pt x="4374324" y="6046839"/>
                  </a:cubicBezTo>
                  <a:cubicBezTo>
                    <a:pt x="4224390" y="6045904"/>
                    <a:pt x="4199572" y="6050370"/>
                    <a:pt x="4015112" y="6050347"/>
                  </a:cubicBezTo>
                  <a:cubicBezTo>
                    <a:pt x="4008594" y="5575836"/>
                    <a:pt x="3989382" y="5633911"/>
                    <a:pt x="4058389" y="5633911"/>
                  </a:cubicBezTo>
                  <a:close/>
                  <a:moveTo>
                    <a:pt x="4366826" y="4331607"/>
                  </a:moveTo>
                  <a:cubicBezTo>
                    <a:pt x="4366758" y="4326663"/>
                    <a:pt x="4729776" y="4325957"/>
                    <a:pt x="4729867" y="4331972"/>
                  </a:cubicBezTo>
                  <a:cubicBezTo>
                    <a:pt x="4732580" y="4505331"/>
                    <a:pt x="4729571" y="4443679"/>
                    <a:pt x="4734494" y="4741528"/>
                  </a:cubicBezTo>
                  <a:cubicBezTo>
                    <a:pt x="4567080" y="4738862"/>
                    <a:pt x="4472206" y="4741960"/>
                    <a:pt x="4374894" y="4742348"/>
                  </a:cubicBezTo>
                  <a:cubicBezTo>
                    <a:pt x="4374735" y="4588217"/>
                    <a:pt x="4369128" y="4478674"/>
                    <a:pt x="4366826" y="4331607"/>
                  </a:cubicBezTo>
                  <a:close/>
                  <a:moveTo>
                    <a:pt x="4374643" y="4798327"/>
                  </a:moveTo>
                  <a:cubicBezTo>
                    <a:pt x="4374939" y="4759002"/>
                    <a:pt x="4320517" y="4756041"/>
                    <a:pt x="4734813" y="4762762"/>
                  </a:cubicBezTo>
                  <a:cubicBezTo>
                    <a:pt x="4741331" y="5146299"/>
                    <a:pt x="4738664" y="5019554"/>
                    <a:pt x="4740533" y="5177922"/>
                  </a:cubicBezTo>
                  <a:cubicBezTo>
                    <a:pt x="4322614" y="5170563"/>
                    <a:pt x="4381776" y="5204420"/>
                    <a:pt x="4378882" y="5108820"/>
                  </a:cubicBezTo>
                  <a:cubicBezTo>
                    <a:pt x="4374848" y="4975058"/>
                    <a:pt x="4374119" y="4882421"/>
                    <a:pt x="4374643" y="4798327"/>
                  </a:cubicBezTo>
                  <a:close/>
                  <a:moveTo>
                    <a:pt x="4740806" y="5199065"/>
                  </a:moveTo>
                  <a:cubicBezTo>
                    <a:pt x="4743587" y="5411521"/>
                    <a:pt x="4747484" y="5439044"/>
                    <a:pt x="4749626" y="5613155"/>
                  </a:cubicBezTo>
                  <a:cubicBezTo>
                    <a:pt x="4605982" y="5613269"/>
                    <a:pt x="4560403" y="5613634"/>
                    <a:pt x="4468492" y="5612267"/>
                  </a:cubicBezTo>
                  <a:cubicBezTo>
                    <a:pt x="4362587" y="5610695"/>
                    <a:pt x="4388887" y="5675423"/>
                    <a:pt x="4382460" y="5264431"/>
                  </a:cubicBezTo>
                  <a:cubicBezTo>
                    <a:pt x="4381138" y="5179084"/>
                    <a:pt x="4312883" y="5192139"/>
                    <a:pt x="4740806" y="5199065"/>
                  </a:cubicBezTo>
                  <a:close/>
                  <a:moveTo>
                    <a:pt x="4749877" y="5634299"/>
                  </a:moveTo>
                  <a:cubicBezTo>
                    <a:pt x="4752293" y="5872864"/>
                    <a:pt x="4746823" y="5588754"/>
                    <a:pt x="4753933" y="6049960"/>
                  </a:cubicBezTo>
                  <a:cubicBezTo>
                    <a:pt x="4363362" y="6050165"/>
                    <a:pt x="4575444" y="6048821"/>
                    <a:pt x="4393012" y="6046998"/>
                  </a:cubicBezTo>
                  <a:cubicBezTo>
                    <a:pt x="4391895" y="5957459"/>
                    <a:pt x="4392465" y="6000634"/>
                    <a:pt x="4386813" y="5632521"/>
                  </a:cubicBezTo>
                  <a:cubicBezTo>
                    <a:pt x="4540074" y="5633341"/>
                    <a:pt x="4398459" y="5634595"/>
                    <a:pt x="4749877" y="5634299"/>
                  </a:cubicBezTo>
                  <a:close/>
                  <a:moveTo>
                    <a:pt x="4753523" y="4763058"/>
                  </a:moveTo>
                  <a:cubicBezTo>
                    <a:pt x="5164924" y="4769574"/>
                    <a:pt x="5113921" y="4740639"/>
                    <a:pt x="5115015" y="4798464"/>
                  </a:cubicBezTo>
                  <a:cubicBezTo>
                    <a:pt x="5117157" y="4911880"/>
                    <a:pt x="5118661" y="4999642"/>
                    <a:pt x="5119687" y="5109321"/>
                  </a:cubicBezTo>
                  <a:cubicBezTo>
                    <a:pt x="5120393" y="5185874"/>
                    <a:pt x="5193981" y="5185008"/>
                    <a:pt x="4759244" y="5178219"/>
                  </a:cubicBezTo>
                  <a:cubicBezTo>
                    <a:pt x="4757785" y="5053297"/>
                    <a:pt x="4759358" y="5098271"/>
                    <a:pt x="4753523" y="4763058"/>
                  </a:cubicBezTo>
                  <a:close/>
                  <a:moveTo>
                    <a:pt x="4754275" y="6071103"/>
                  </a:moveTo>
                  <a:cubicBezTo>
                    <a:pt x="4756509" y="6215915"/>
                    <a:pt x="4757147" y="6264672"/>
                    <a:pt x="4759175" y="6353345"/>
                  </a:cubicBezTo>
                  <a:cubicBezTo>
                    <a:pt x="4763027" y="6528413"/>
                    <a:pt x="4825926" y="6476490"/>
                    <a:pt x="4468218" y="6484168"/>
                  </a:cubicBezTo>
                  <a:cubicBezTo>
                    <a:pt x="4382961" y="6485899"/>
                    <a:pt x="4399712" y="6564343"/>
                    <a:pt x="4393285" y="6068141"/>
                  </a:cubicBezTo>
                  <a:cubicBezTo>
                    <a:pt x="4533944" y="6069577"/>
                    <a:pt x="4399416" y="6071286"/>
                    <a:pt x="4754275" y="6071103"/>
                  </a:cubicBezTo>
                  <a:close/>
                  <a:moveTo>
                    <a:pt x="4760429" y="5264477"/>
                  </a:moveTo>
                  <a:cubicBezTo>
                    <a:pt x="4759129" y="5181272"/>
                    <a:pt x="4689416" y="5199088"/>
                    <a:pt x="5120689" y="5197311"/>
                  </a:cubicBezTo>
                  <a:cubicBezTo>
                    <a:pt x="5123584" y="5411043"/>
                    <a:pt x="5124609" y="5362628"/>
                    <a:pt x="5129030" y="5614773"/>
                  </a:cubicBezTo>
                  <a:cubicBezTo>
                    <a:pt x="4710679" y="5614067"/>
                    <a:pt x="4768587" y="5627008"/>
                    <a:pt x="4767790" y="5575381"/>
                  </a:cubicBezTo>
                  <a:cubicBezTo>
                    <a:pt x="4765351" y="5419883"/>
                    <a:pt x="4762821" y="5416078"/>
                    <a:pt x="4760429" y="5264477"/>
                  </a:cubicBezTo>
                  <a:close/>
                  <a:moveTo>
                    <a:pt x="5151729" y="4741345"/>
                  </a:moveTo>
                  <a:cubicBezTo>
                    <a:pt x="5126410" y="4741345"/>
                    <a:pt x="5132791" y="4756383"/>
                    <a:pt x="5131013" y="4642624"/>
                  </a:cubicBezTo>
                  <a:cubicBezTo>
                    <a:pt x="5125270" y="4281278"/>
                    <a:pt x="5115744" y="4328828"/>
                    <a:pt x="5151729" y="4328828"/>
                  </a:cubicBezTo>
                  <a:cubicBezTo>
                    <a:pt x="5288696" y="4328828"/>
                    <a:pt x="5287898" y="4328099"/>
                    <a:pt x="5425161" y="4328099"/>
                  </a:cubicBezTo>
                  <a:cubicBezTo>
                    <a:pt x="5516229" y="4328099"/>
                    <a:pt x="5488493" y="4266082"/>
                    <a:pt x="5494396" y="4642966"/>
                  </a:cubicBezTo>
                  <a:cubicBezTo>
                    <a:pt x="5496470" y="4775521"/>
                    <a:pt x="5564726" y="4741345"/>
                    <a:pt x="5151729" y="4741345"/>
                  </a:cubicBezTo>
                  <a:close/>
                  <a:moveTo>
                    <a:pt x="5495604" y="4764265"/>
                  </a:moveTo>
                  <a:cubicBezTo>
                    <a:pt x="5496105" y="4984400"/>
                    <a:pt x="5498521" y="5035343"/>
                    <a:pt x="5501347" y="5178560"/>
                  </a:cubicBezTo>
                  <a:cubicBezTo>
                    <a:pt x="5354741" y="5180770"/>
                    <a:pt x="5290519" y="5175986"/>
                    <a:pt x="5139104" y="5176100"/>
                  </a:cubicBezTo>
                  <a:cubicBezTo>
                    <a:pt x="5137918" y="5077926"/>
                    <a:pt x="5138397" y="5047123"/>
                    <a:pt x="5133064" y="4762511"/>
                  </a:cubicBezTo>
                  <a:cubicBezTo>
                    <a:pt x="5293162" y="4762352"/>
                    <a:pt x="5247628" y="4764379"/>
                    <a:pt x="5495604" y="4764265"/>
                  </a:cubicBezTo>
                  <a:close/>
                  <a:moveTo>
                    <a:pt x="5135252" y="6070921"/>
                  </a:moveTo>
                  <a:cubicBezTo>
                    <a:pt x="5134386" y="6252437"/>
                    <a:pt x="5141132" y="6345189"/>
                    <a:pt x="5143639" y="6481388"/>
                  </a:cubicBezTo>
                  <a:cubicBezTo>
                    <a:pt x="4982082" y="6481525"/>
                    <a:pt x="4997328" y="6485808"/>
                    <a:pt x="4780392" y="6483894"/>
                  </a:cubicBezTo>
                  <a:cubicBezTo>
                    <a:pt x="4777817" y="6326802"/>
                    <a:pt x="4778022" y="6402216"/>
                    <a:pt x="4772918" y="6071103"/>
                  </a:cubicBezTo>
                  <a:lnTo>
                    <a:pt x="5135252" y="6070921"/>
                  </a:lnTo>
                  <a:close/>
                  <a:moveTo>
                    <a:pt x="5140334" y="5264477"/>
                  </a:moveTo>
                  <a:cubicBezTo>
                    <a:pt x="5138853" y="5170017"/>
                    <a:pt x="5082448" y="5200228"/>
                    <a:pt x="5425161" y="5200228"/>
                  </a:cubicBezTo>
                  <a:cubicBezTo>
                    <a:pt x="5525208" y="5200228"/>
                    <a:pt x="5499592" y="5130214"/>
                    <a:pt x="5506566" y="5575790"/>
                  </a:cubicBezTo>
                  <a:cubicBezTo>
                    <a:pt x="5507363" y="5626643"/>
                    <a:pt x="5563905" y="5614795"/>
                    <a:pt x="5151729" y="5614795"/>
                  </a:cubicBezTo>
                  <a:cubicBezTo>
                    <a:pt x="5148311" y="5614795"/>
                    <a:pt x="5146442" y="5655328"/>
                    <a:pt x="5140334" y="5264477"/>
                  </a:cubicBezTo>
                  <a:close/>
                  <a:moveTo>
                    <a:pt x="5151729" y="5635939"/>
                  </a:moveTo>
                  <a:cubicBezTo>
                    <a:pt x="5577419" y="5635939"/>
                    <a:pt x="5506384" y="5605363"/>
                    <a:pt x="5509939" y="5731402"/>
                  </a:cubicBezTo>
                  <a:cubicBezTo>
                    <a:pt x="5512993" y="5843770"/>
                    <a:pt x="5514109" y="5929094"/>
                    <a:pt x="5515295" y="6042168"/>
                  </a:cubicBezTo>
                  <a:cubicBezTo>
                    <a:pt x="5515409" y="6052375"/>
                    <a:pt x="5549912" y="6049755"/>
                    <a:pt x="5154076" y="6049755"/>
                  </a:cubicBezTo>
                  <a:cubicBezTo>
                    <a:pt x="5156469" y="5741153"/>
                    <a:pt x="5141884" y="5635939"/>
                    <a:pt x="5151729" y="5635939"/>
                  </a:cubicBezTo>
                  <a:close/>
                  <a:moveTo>
                    <a:pt x="5153940" y="6070921"/>
                  </a:moveTo>
                  <a:cubicBezTo>
                    <a:pt x="5166588" y="6070921"/>
                    <a:pt x="5466023" y="6070625"/>
                    <a:pt x="5515591" y="6070260"/>
                  </a:cubicBezTo>
                  <a:cubicBezTo>
                    <a:pt x="5517984" y="6290257"/>
                    <a:pt x="5520628" y="6341315"/>
                    <a:pt x="5522997" y="6483485"/>
                  </a:cubicBezTo>
                  <a:cubicBezTo>
                    <a:pt x="5311736" y="6485125"/>
                    <a:pt x="5314129" y="6481547"/>
                    <a:pt x="5162304" y="6481411"/>
                  </a:cubicBezTo>
                  <a:cubicBezTo>
                    <a:pt x="5159660" y="6336850"/>
                    <a:pt x="5153074" y="6249430"/>
                    <a:pt x="5153940" y="6070921"/>
                  </a:cubicBezTo>
                  <a:close/>
                  <a:moveTo>
                    <a:pt x="5835582" y="5176965"/>
                  </a:moveTo>
                  <a:cubicBezTo>
                    <a:pt x="5468028" y="5168581"/>
                    <a:pt x="5520833" y="5208543"/>
                    <a:pt x="5518554" y="5108866"/>
                  </a:cubicBezTo>
                  <a:cubicBezTo>
                    <a:pt x="5516160" y="5004927"/>
                    <a:pt x="5514338" y="4901354"/>
                    <a:pt x="5514338" y="4798236"/>
                  </a:cubicBezTo>
                  <a:cubicBezTo>
                    <a:pt x="5514338" y="4747246"/>
                    <a:pt x="5460918" y="4767797"/>
                    <a:pt x="5875099" y="4762329"/>
                  </a:cubicBezTo>
                  <a:cubicBezTo>
                    <a:pt x="5881093" y="5243151"/>
                    <a:pt x="5900533" y="5178446"/>
                    <a:pt x="5835582" y="5176965"/>
                  </a:cubicBezTo>
                  <a:close/>
                  <a:moveTo>
                    <a:pt x="5835263" y="4741801"/>
                  </a:moveTo>
                  <a:cubicBezTo>
                    <a:pt x="5752650" y="4743259"/>
                    <a:pt x="5743557" y="4742986"/>
                    <a:pt x="5514200" y="4743100"/>
                  </a:cubicBezTo>
                  <a:cubicBezTo>
                    <a:pt x="5514018" y="4709973"/>
                    <a:pt x="5509620" y="4372504"/>
                    <a:pt x="5508959" y="4328007"/>
                  </a:cubicBezTo>
                  <a:cubicBezTo>
                    <a:pt x="5511283" y="4328007"/>
                    <a:pt x="5769743" y="4327483"/>
                    <a:pt x="5868308" y="4327028"/>
                  </a:cubicBezTo>
                  <a:cubicBezTo>
                    <a:pt x="5875806" y="4805549"/>
                    <a:pt x="5890323" y="4740844"/>
                    <a:pt x="5835263" y="4741801"/>
                  </a:cubicBezTo>
                  <a:close/>
                  <a:moveTo>
                    <a:pt x="5835331" y="4306044"/>
                  </a:moveTo>
                  <a:cubicBezTo>
                    <a:pt x="5709736" y="4306728"/>
                    <a:pt x="5684463" y="4306158"/>
                    <a:pt x="5561854" y="4306636"/>
                  </a:cubicBezTo>
                  <a:cubicBezTo>
                    <a:pt x="5488927" y="4306933"/>
                    <a:pt x="5509415" y="4373050"/>
                    <a:pt x="5500982" y="3892615"/>
                  </a:cubicBezTo>
                  <a:cubicBezTo>
                    <a:pt x="5611696" y="3893048"/>
                    <a:pt x="5591526" y="3893777"/>
                    <a:pt x="5860058" y="3893207"/>
                  </a:cubicBezTo>
                  <a:cubicBezTo>
                    <a:pt x="5862519" y="4362684"/>
                    <a:pt x="5888135" y="4305748"/>
                    <a:pt x="5835331" y="4306044"/>
                  </a:cubicBezTo>
                  <a:close/>
                  <a:moveTo>
                    <a:pt x="5835377" y="3872087"/>
                  </a:moveTo>
                  <a:cubicBezTo>
                    <a:pt x="5461191" y="3873112"/>
                    <a:pt x="5500618" y="3872839"/>
                    <a:pt x="5500481" y="3865229"/>
                  </a:cubicBezTo>
                  <a:cubicBezTo>
                    <a:pt x="5491889" y="3381627"/>
                    <a:pt x="5470991" y="3454511"/>
                    <a:pt x="5561717" y="3456106"/>
                  </a:cubicBezTo>
                  <a:cubicBezTo>
                    <a:pt x="5905159" y="3462098"/>
                    <a:pt x="5856320" y="3423640"/>
                    <a:pt x="5856845" y="3555260"/>
                  </a:cubicBezTo>
                  <a:cubicBezTo>
                    <a:pt x="5858007" y="3920456"/>
                    <a:pt x="5873869" y="3871973"/>
                    <a:pt x="5835377" y="3872087"/>
                  </a:cubicBezTo>
                  <a:close/>
                  <a:moveTo>
                    <a:pt x="5835445" y="3436831"/>
                  </a:moveTo>
                  <a:cubicBezTo>
                    <a:pt x="5439860" y="3432571"/>
                    <a:pt x="5492938" y="3448724"/>
                    <a:pt x="5492163" y="3398988"/>
                  </a:cubicBezTo>
                  <a:cubicBezTo>
                    <a:pt x="5485212" y="2952341"/>
                    <a:pt x="5463129" y="3020053"/>
                    <a:pt x="5561717" y="3022195"/>
                  </a:cubicBezTo>
                  <a:cubicBezTo>
                    <a:pt x="5904475" y="3029554"/>
                    <a:pt x="5846362" y="2991483"/>
                    <a:pt x="5847843" y="3088586"/>
                  </a:cubicBezTo>
                  <a:cubicBezTo>
                    <a:pt x="5853950" y="3477910"/>
                    <a:pt x="5868217" y="3437150"/>
                    <a:pt x="5835445" y="3436831"/>
                  </a:cubicBezTo>
                  <a:close/>
                  <a:moveTo>
                    <a:pt x="5425183" y="4306933"/>
                  </a:moveTo>
                  <a:cubicBezTo>
                    <a:pt x="5288217" y="4306933"/>
                    <a:pt x="5289015" y="4307662"/>
                    <a:pt x="5151752" y="4307662"/>
                  </a:cubicBezTo>
                  <a:cubicBezTo>
                    <a:pt x="5115243" y="4307662"/>
                    <a:pt x="5126387" y="4351042"/>
                    <a:pt x="5121122" y="4020795"/>
                  </a:cubicBezTo>
                  <a:cubicBezTo>
                    <a:pt x="5118752" y="3869490"/>
                    <a:pt x="5109044" y="3892638"/>
                    <a:pt x="5151752" y="3892638"/>
                  </a:cubicBezTo>
                  <a:cubicBezTo>
                    <a:pt x="5430494" y="3892501"/>
                    <a:pt x="5437672" y="3892455"/>
                    <a:pt x="5482295" y="3892569"/>
                  </a:cubicBezTo>
                  <a:cubicBezTo>
                    <a:pt x="5490955" y="4378609"/>
                    <a:pt x="5511785" y="4306933"/>
                    <a:pt x="5425183" y="4306933"/>
                  </a:cubicBezTo>
                  <a:close/>
                  <a:moveTo>
                    <a:pt x="5425183" y="3871358"/>
                  </a:moveTo>
                  <a:cubicBezTo>
                    <a:pt x="5117841" y="3871518"/>
                    <a:pt x="5151000" y="3871518"/>
                    <a:pt x="5119231" y="3871472"/>
                  </a:cubicBezTo>
                  <a:cubicBezTo>
                    <a:pt x="5118456" y="3798428"/>
                    <a:pt x="5113761" y="3457177"/>
                    <a:pt x="5113738" y="3455537"/>
                  </a:cubicBezTo>
                  <a:cubicBezTo>
                    <a:pt x="5115402" y="3455537"/>
                    <a:pt x="5421378" y="3454762"/>
                    <a:pt x="5474432" y="3455035"/>
                  </a:cubicBezTo>
                  <a:cubicBezTo>
                    <a:pt x="5482796" y="3938068"/>
                    <a:pt x="5506292" y="3871358"/>
                    <a:pt x="5425183" y="3871358"/>
                  </a:cubicBezTo>
                  <a:close/>
                  <a:moveTo>
                    <a:pt x="5113989" y="4741391"/>
                  </a:moveTo>
                  <a:cubicBezTo>
                    <a:pt x="5015629" y="4741619"/>
                    <a:pt x="4901224" y="4744239"/>
                    <a:pt x="4753181" y="4741847"/>
                  </a:cubicBezTo>
                  <a:cubicBezTo>
                    <a:pt x="4748327" y="4456757"/>
                    <a:pt x="4751381" y="4514080"/>
                    <a:pt x="4748532" y="4331607"/>
                  </a:cubicBezTo>
                  <a:cubicBezTo>
                    <a:pt x="4748418" y="4325091"/>
                    <a:pt x="4721344" y="4327757"/>
                    <a:pt x="5107380" y="4328759"/>
                  </a:cubicBezTo>
                  <a:cubicBezTo>
                    <a:pt x="5113283" y="4701884"/>
                    <a:pt x="5113123" y="4693386"/>
                    <a:pt x="5113989" y="4741391"/>
                  </a:cubicBezTo>
                  <a:close/>
                  <a:moveTo>
                    <a:pt x="4748122" y="4306705"/>
                  </a:moveTo>
                  <a:cubicBezTo>
                    <a:pt x="4741217" y="3868715"/>
                    <a:pt x="4739964" y="3891225"/>
                    <a:pt x="4741582" y="3891225"/>
                  </a:cubicBezTo>
                  <a:cubicBezTo>
                    <a:pt x="4883835" y="3891817"/>
                    <a:pt x="4889943" y="3891088"/>
                    <a:pt x="5014945" y="3892091"/>
                  </a:cubicBezTo>
                  <a:cubicBezTo>
                    <a:pt x="5128506" y="3893002"/>
                    <a:pt x="5099221" y="3816997"/>
                    <a:pt x="5107015" y="4307594"/>
                  </a:cubicBezTo>
                  <a:cubicBezTo>
                    <a:pt x="5022602" y="4307343"/>
                    <a:pt x="4930600" y="4305497"/>
                    <a:pt x="4748122" y="4306705"/>
                  </a:cubicBezTo>
                  <a:close/>
                  <a:moveTo>
                    <a:pt x="4740328" y="3865184"/>
                  </a:moveTo>
                  <a:cubicBezTo>
                    <a:pt x="4730095" y="3420655"/>
                    <a:pt x="4736910" y="3457154"/>
                    <a:pt x="4741582" y="3457154"/>
                  </a:cubicBezTo>
                  <a:cubicBezTo>
                    <a:pt x="5166839" y="3458909"/>
                    <a:pt x="5094709" y="3422159"/>
                    <a:pt x="5096373" y="3554736"/>
                  </a:cubicBezTo>
                  <a:cubicBezTo>
                    <a:pt x="5098014" y="3697976"/>
                    <a:pt x="5099176" y="3727662"/>
                    <a:pt x="5100475" y="3865639"/>
                  </a:cubicBezTo>
                  <a:cubicBezTo>
                    <a:pt x="5100543" y="3874160"/>
                    <a:pt x="4740488" y="3872839"/>
                    <a:pt x="4740328" y="3865184"/>
                  </a:cubicBezTo>
                  <a:close/>
                  <a:moveTo>
                    <a:pt x="5014899" y="3435282"/>
                  </a:moveTo>
                  <a:cubicBezTo>
                    <a:pt x="4683786" y="3440181"/>
                    <a:pt x="4735360" y="3448519"/>
                    <a:pt x="4734562" y="3398965"/>
                  </a:cubicBezTo>
                  <a:cubicBezTo>
                    <a:pt x="4728090" y="2975534"/>
                    <a:pt x="4722028" y="3021671"/>
                    <a:pt x="4741582" y="3021785"/>
                  </a:cubicBezTo>
                  <a:cubicBezTo>
                    <a:pt x="5153552" y="3024542"/>
                    <a:pt x="5089490" y="3001120"/>
                    <a:pt x="5090857" y="3088563"/>
                  </a:cubicBezTo>
                  <a:cubicBezTo>
                    <a:pt x="5093182" y="3237089"/>
                    <a:pt x="5091792" y="3244151"/>
                    <a:pt x="5094231" y="3399375"/>
                  </a:cubicBezTo>
                  <a:cubicBezTo>
                    <a:pt x="5094914" y="3443985"/>
                    <a:pt x="5110707" y="3433847"/>
                    <a:pt x="5014899" y="3435282"/>
                  </a:cubicBezTo>
                  <a:close/>
                  <a:moveTo>
                    <a:pt x="4729457" y="4306819"/>
                  </a:moveTo>
                  <a:cubicBezTo>
                    <a:pt x="4657009" y="4307206"/>
                    <a:pt x="4662843" y="4307138"/>
                    <a:pt x="4366462" y="4307274"/>
                  </a:cubicBezTo>
                  <a:cubicBezTo>
                    <a:pt x="4364023" y="4136854"/>
                    <a:pt x="4366963" y="4193175"/>
                    <a:pt x="4361562" y="3894301"/>
                  </a:cubicBezTo>
                  <a:cubicBezTo>
                    <a:pt x="4508647" y="3893686"/>
                    <a:pt x="4442785" y="3889972"/>
                    <a:pt x="4722256" y="3891157"/>
                  </a:cubicBezTo>
                  <a:cubicBezTo>
                    <a:pt x="4723600" y="3950326"/>
                    <a:pt x="4729252" y="4293718"/>
                    <a:pt x="4729457" y="4306819"/>
                  </a:cubicBezTo>
                  <a:close/>
                  <a:moveTo>
                    <a:pt x="4361175" y="3873112"/>
                  </a:moveTo>
                  <a:cubicBezTo>
                    <a:pt x="4353882" y="3453509"/>
                    <a:pt x="4355432" y="3564442"/>
                    <a:pt x="4353540" y="3458111"/>
                  </a:cubicBezTo>
                  <a:cubicBezTo>
                    <a:pt x="4501081" y="3457952"/>
                    <a:pt x="4492079" y="3456129"/>
                    <a:pt x="4716695" y="3457063"/>
                  </a:cubicBezTo>
                  <a:cubicBezTo>
                    <a:pt x="4717812" y="3557926"/>
                    <a:pt x="4716239" y="3639285"/>
                    <a:pt x="4721686" y="3865753"/>
                  </a:cubicBezTo>
                  <a:cubicBezTo>
                    <a:pt x="4721754" y="3870014"/>
                    <a:pt x="4753478" y="3871426"/>
                    <a:pt x="4361175" y="3873112"/>
                  </a:cubicBezTo>
                  <a:close/>
                  <a:moveTo>
                    <a:pt x="4353152" y="3436968"/>
                  </a:moveTo>
                  <a:cubicBezTo>
                    <a:pt x="4350213" y="3261968"/>
                    <a:pt x="4351785" y="3264793"/>
                    <a:pt x="4348002" y="3021648"/>
                  </a:cubicBezTo>
                  <a:cubicBezTo>
                    <a:pt x="4774330" y="3021580"/>
                    <a:pt x="4709129" y="2998933"/>
                    <a:pt x="4710519" y="3088563"/>
                  </a:cubicBezTo>
                  <a:cubicBezTo>
                    <a:pt x="4712661" y="3226517"/>
                    <a:pt x="4713322" y="3238866"/>
                    <a:pt x="4715875" y="3399330"/>
                  </a:cubicBezTo>
                  <a:cubicBezTo>
                    <a:pt x="4716672" y="3448633"/>
                    <a:pt x="4774581" y="3436513"/>
                    <a:pt x="4353152" y="3436968"/>
                  </a:cubicBezTo>
                  <a:close/>
                  <a:moveTo>
                    <a:pt x="4348116" y="4328417"/>
                  </a:moveTo>
                  <a:cubicBezTo>
                    <a:pt x="4350418" y="4481204"/>
                    <a:pt x="4356092" y="4586030"/>
                    <a:pt x="4356206" y="4742416"/>
                  </a:cubicBezTo>
                  <a:cubicBezTo>
                    <a:pt x="4236400" y="4742644"/>
                    <a:pt x="4188975" y="4741004"/>
                    <a:pt x="3993028" y="4741004"/>
                  </a:cubicBezTo>
                  <a:cubicBezTo>
                    <a:pt x="3988379" y="4570879"/>
                    <a:pt x="3990749" y="4481249"/>
                    <a:pt x="3988243" y="4328326"/>
                  </a:cubicBezTo>
                  <a:cubicBezTo>
                    <a:pt x="4034939" y="4328622"/>
                    <a:pt x="4044807" y="4328554"/>
                    <a:pt x="4348116" y="4328417"/>
                  </a:cubicBezTo>
                  <a:close/>
                  <a:moveTo>
                    <a:pt x="4058389" y="4307388"/>
                  </a:moveTo>
                  <a:cubicBezTo>
                    <a:pt x="3968575" y="4307388"/>
                    <a:pt x="3989519" y="4333088"/>
                    <a:pt x="3984778" y="4176019"/>
                  </a:cubicBezTo>
                  <a:cubicBezTo>
                    <a:pt x="3981975" y="4083381"/>
                    <a:pt x="3979947" y="3979306"/>
                    <a:pt x="3980426" y="3893686"/>
                  </a:cubicBezTo>
                  <a:cubicBezTo>
                    <a:pt x="3992937" y="3893754"/>
                    <a:pt x="4296953" y="3894415"/>
                    <a:pt x="4342874" y="3894347"/>
                  </a:cubicBezTo>
                  <a:cubicBezTo>
                    <a:pt x="4348230" y="4191671"/>
                    <a:pt x="4345450" y="4143803"/>
                    <a:pt x="4347797" y="4307274"/>
                  </a:cubicBezTo>
                  <a:lnTo>
                    <a:pt x="4058389" y="4307388"/>
                  </a:lnTo>
                  <a:close/>
                  <a:moveTo>
                    <a:pt x="3981246" y="5109185"/>
                  </a:moveTo>
                  <a:cubicBezTo>
                    <a:pt x="3981337" y="5192846"/>
                    <a:pt x="4046470" y="5179996"/>
                    <a:pt x="3648356" y="5178401"/>
                  </a:cubicBezTo>
                  <a:cubicBezTo>
                    <a:pt x="3621760" y="5178287"/>
                    <a:pt x="3612644" y="5238777"/>
                    <a:pt x="3615470" y="4798646"/>
                  </a:cubicBezTo>
                  <a:cubicBezTo>
                    <a:pt x="3615766" y="4750140"/>
                    <a:pt x="3558222" y="4762169"/>
                    <a:pt x="3974979" y="4762169"/>
                  </a:cubicBezTo>
                  <a:cubicBezTo>
                    <a:pt x="3978124" y="4866540"/>
                    <a:pt x="3981064" y="4944209"/>
                    <a:pt x="3981246" y="5109185"/>
                  </a:cubicBezTo>
                  <a:close/>
                  <a:moveTo>
                    <a:pt x="3615630" y="4741209"/>
                  </a:moveTo>
                  <a:cubicBezTo>
                    <a:pt x="3615333" y="4547093"/>
                    <a:pt x="3608610" y="4481409"/>
                    <a:pt x="3606673" y="4328622"/>
                  </a:cubicBezTo>
                  <a:cubicBezTo>
                    <a:pt x="3777300" y="4326481"/>
                    <a:pt x="3706059" y="4325957"/>
                    <a:pt x="3969555" y="4328190"/>
                  </a:cubicBezTo>
                  <a:cubicBezTo>
                    <a:pt x="3972221" y="4491638"/>
                    <a:pt x="3969532" y="4564227"/>
                    <a:pt x="3974318" y="4741004"/>
                  </a:cubicBezTo>
                  <a:cubicBezTo>
                    <a:pt x="3650726" y="4741026"/>
                    <a:pt x="3747651" y="4741004"/>
                    <a:pt x="3615630" y="4741209"/>
                  </a:cubicBezTo>
                  <a:close/>
                  <a:moveTo>
                    <a:pt x="3921788" y="4306500"/>
                  </a:moveTo>
                  <a:cubicBezTo>
                    <a:pt x="3834183" y="4305315"/>
                    <a:pt x="3737942" y="4305201"/>
                    <a:pt x="3648196" y="4306773"/>
                  </a:cubicBezTo>
                  <a:cubicBezTo>
                    <a:pt x="3579234" y="4307981"/>
                    <a:pt x="3617293" y="4360132"/>
                    <a:pt x="3601864" y="3892638"/>
                  </a:cubicBezTo>
                  <a:cubicBezTo>
                    <a:pt x="3908683" y="3891932"/>
                    <a:pt x="3819758" y="3892319"/>
                    <a:pt x="3961761" y="3893526"/>
                  </a:cubicBezTo>
                  <a:cubicBezTo>
                    <a:pt x="3959208" y="4359745"/>
                    <a:pt x="4000663" y="4307457"/>
                    <a:pt x="3921788" y="4306500"/>
                  </a:cubicBezTo>
                  <a:close/>
                  <a:moveTo>
                    <a:pt x="3961943" y="3865366"/>
                  </a:moveTo>
                  <a:cubicBezTo>
                    <a:pt x="3961852" y="3876917"/>
                    <a:pt x="3998680" y="3869946"/>
                    <a:pt x="3648265" y="3871335"/>
                  </a:cubicBezTo>
                  <a:cubicBezTo>
                    <a:pt x="3583747" y="3871518"/>
                    <a:pt x="3599722" y="3935402"/>
                    <a:pt x="3594640" y="3551774"/>
                  </a:cubicBezTo>
                  <a:cubicBezTo>
                    <a:pt x="3593205" y="3438426"/>
                    <a:pt x="3579120" y="3456858"/>
                    <a:pt x="3648173" y="3457883"/>
                  </a:cubicBezTo>
                  <a:cubicBezTo>
                    <a:pt x="3733567" y="3459250"/>
                    <a:pt x="3765381" y="3458931"/>
                    <a:pt x="3957385" y="3458977"/>
                  </a:cubicBezTo>
                  <a:cubicBezTo>
                    <a:pt x="3962148" y="3760243"/>
                    <a:pt x="3962741" y="3769721"/>
                    <a:pt x="3961943" y="3865366"/>
                  </a:cubicBezTo>
                  <a:close/>
                  <a:moveTo>
                    <a:pt x="3593022" y="3436011"/>
                  </a:moveTo>
                  <a:cubicBezTo>
                    <a:pt x="3590333" y="3261125"/>
                    <a:pt x="3589626" y="3238114"/>
                    <a:pt x="3586299" y="3020965"/>
                  </a:cubicBezTo>
                  <a:cubicBezTo>
                    <a:pt x="3687304" y="3020304"/>
                    <a:pt x="3719483" y="3018276"/>
                    <a:pt x="3949158" y="3020668"/>
                  </a:cubicBezTo>
                  <a:cubicBezTo>
                    <a:pt x="3954035" y="3339318"/>
                    <a:pt x="3952462" y="3148803"/>
                    <a:pt x="3957043" y="3437834"/>
                  </a:cubicBezTo>
                  <a:cubicBezTo>
                    <a:pt x="3585547" y="3437765"/>
                    <a:pt x="3745075" y="3437424"/>
                    <a:pt x="3593022" y="3436011"/>
                  </a:cubicBezTo>
                  <a:close/>
                  <a:moveTo>
                    <a:pt x="3587097" y="4176360"/>
                  </a:moveTo>
                  <a:cubicBezTo>
                    <a:pt x="3586550" y="4344958"/>
                    <a:pt x="3663807" y="4308778"/>
                    <a:pt x="3226540" y="4308095"/>
                  </a:cubicBezTo>
                  <a:cubicBezTo>
                    <a:pt x="3222096" y="4024873"/>
                    <a:pt x="3221047" y="3956090"/>
                    <a:pt x="3219999" y="3894802"/>
                  </a:cubicBezTo>
                  <a:cubicBezTo>
                    <a:pt x="3388256" y="3894757"/>
                    <a:pt x="3310953" y="3893139"/>
                    <a:pt x="3583131" y="3892683"/>
                  </a:cubicBezTo>
                  <a:cubicBezTo>
                    <a:pt x="3585638" y="3967664"/>
                    <a:pt x="3587439" y="4066612"/>
                    <a:pt x="3587097" y="4176360"/>
                  </a:cubicBezTo>
                  <a:close/>
                  <a:moveTo>
                    <a:pt x="3511572" y="3871586"/>
                  </a:moveTo>
                  <a:cubicBezTo>
                    <a:pt x="3187318" y="3871586"/>
                    <a:pt x="3219748" y="3880312"/>
                    <a:pt x="3219475" y="3865297"/>
                  </a:cubicBezTo>
                  <a:cubicBezTo>
                    <a:pt x="3211293" y="3403522"/>
                    <a:pt x="3211088" y="3458430"/>
                    <a:pt x="3238140" y="3458430"/>
                  </a:cubicBezTo>
                  <a:cubicBezTo>
                    <a:pt x="3643137" y="3458430"/>
                    <a:pt x="3574335" y="3427035"/>
                    <a:pt x="3575953" y="3552139"/>
                  </a:cubicBezTo>
                  <a:cubicBezTo>
                    <a:pt x="3577935" y="3701803"/>
                    <a:pt x="3578938" y="3773776"/>
                    <a:pt x="3582197" y="3865935"/>
                  </a:cubicBezTo>
                  <a:cubicBezTo>
                    <a:pt x="3582470" y="3873386"/>
                    <a:pt x="3593091" y="3871586"/>
                    <a:pt x="3511572" y="3871586"/>
                  </a:cubicBezTo>
                  <a:close/>
                  <a:moveTo>
                    <a:pt x="3511572" y="3435692"/>
                  </a:moveTo>
                  <a:cubicBezTo>
                    <a:pt x="3168152" y="3435692"/>
                    <a:pt x="3216079" y="3452142"/>
                    <a:pt x="3215213" y="3398943"/>
                  </a:cubicBezTo>
                  <a:cubicBezTo>
                    <a:pt x="3208422" y="2965122"/>
                    <a:pt x="3190897" y="3021033"/>
                    <a:pt x="3238117" y="3021033"/>
                  </a:cubicBezTo>
                  <a:cubicBezTo>
                    <a:pt x="3481580" y="3021147"/>
                    <a:pt x="3522078" y="3021261"/>
                    <a:pt x="3567634" y="3021056"/>
                  </a:cubicBezTo>
                  <a:cubicBezTo>
                    <a:pt x="3575018" y="3504453"/>
                    <a:pt x="3600497" y="3435692"/>
                    <a:pt x="3511572" y="3435692"/>
                  </a:cubicBezTo>
                  <a:close/>
                  <a:moveTo>
                    <a:pt x="3207875" y="4308049"/>
                  </a:moveTo>
                  <a:cubicBezTo>
                    <a:pt x="3104455" y="4307639"/>
                    <a:pt x="2994790" y="4302718"/>
                    <a:pt x="2846999" y="4306500"/>
                  </a:cubicBezTo>
                  <a:cubicBezTo>
                    <a:pt x="2845221" y="4172054"/>
                    <a:pt x="2848708" y="4062785"/>
                    <a:pt x="2842144" y="3893868"/>
                  </a:cubicBezTo>
                  <a:cubicBezTo>
                    <a:pt x="2921088" y="3895303"/>
                    <a:pt x="2964252" y="3894893"/>
                    <a:pt x="3201289" y="3894802"/>
                  </a:cubicBezTo>
                  <a:cubicBezTo>
                    <a:pt x="3202724" y="3976435"/>
                    <a:pt x="3203408" y="4022504"/>
                    <a:pt x="3207875" y="4308049"/>
                  </a:cubicBezTo>
                  <a:close/>
                  <a:moveTo>
                    <a:pt x="2835490" y="3434325"/>
                  </a:moveTo>
                  <a:cubicBezTo>
                    <a:pt x="2833667" y="3279831"/>
                    <a:pt x="2830111" y="3230390"/>
                    <a:pt x="2827399" y="3021625"/>
                  </a:cubicBezTo>
                  <a:cubicBezTo>
                    <a:pt x="2852673" y="3021625"/>
                    <a:pt x="3085425" y="3021352"/>
                    <a:pt x="3188185" y="3021078"/>
                  </a:cubicBezTo>
                  <a:cubicBezTo>
                    <a:pt x="3191671" y="3265499"/>
                    <a:pt x="3195022" y="3258027"/>
                    <a:pt x="3197095" y="3437105"/>
                  </a:cubicBezTo>
                  <a:cubicBezTo>
                    <a:pt x="3027357" y="3436171"/>
                    <a:pt x="3190783" y="3434029"/>
                    <a:pt x="2835490" y="3434325"/>
                  </a:cubicBezTo>
                  <a:close/>
                  <a:moveTo>
                    <a:pt x="2827855" y="4307024"/>
                  </a:moveTo>
                  <a:cubicBezTo>
                    <a:pt x="2657661" y="4311922"/>
                    <a:pt x="2566639" y="4306545"/>
                    <a:pt x="2470124" y="4305748"/>
                  </a:cubicBezTo>
                  <a:cubicBezTo>
                    <a:pt x="2462398" y="3816245"/>
                    <a:pt x="2433159" y="3895349"/>
                    <a:pt x="2554902" y="3893390"/>
                  </a:cubicBezTo>
                  <a:cubicBezTo>
                    <a:pt x="2644830" y="3891932"/>
                    <a:pt x="2730611" y="3891795"/>
                    <a:pt x="2823434" y="3893549"/>
                  </a:cubicBezTo>
                  <a:cubicBezTo>
                    <a:pt x="2827673" y="4002203"/>
                    <a:pt x="2829473" y="4306956"/>
                    <a:pt x="2827855" y="4307024"/>
                  </a:cubicBezTo>
                  <a:close/>
                  <a:moveTo>
                    <a:pt x="2691458" y="3434439"/>
                  </a:moveTo>
                  <a:cubicBezTo>
                    <a:pt x="2564428" y="3434439"/>
                    <a:pt x="2560554" y="3435920"/>
                    <a:pt x="2454627" y="3436216"/>
                  </a:cubicBezTo>
                  <a:cubicBezTo>
                    <a:pt x="2450616" y="3146524"/>
                    <a:pt x="2449864" y="3095512"/>
                    <a:pt x="2448588" y="3023562"/>
                  </a:cubicBezTo>
                  <a:cubicBezTo>
                    <a:pt x="2867441" y="3022286"/>
                    <a:pt x="2808211" y="2994946"/>
                    <a:pt x="2809692" y="3088586"/>
                  </a:cubicBezTo>
                  <a:cubicBezTo>
                    <a:pt x="2816255" y="3507551"/>
                    <a:pt x="2851238" y="3434303"/>
                    <a:pt x="2691458" y="3434439"/>
                  </a:cubicBezTo>
                  <a:close/>
                  <a:moveTo>
                    <a:pt x="2451482" y="4305634"/>
                  </a:moveTo>
                  <a:cubicBezTo>
                    <a:pt x="2277528" y="4304768"/>
                    <a:pt x="2266748" y="4310305"/>
                    <a:pt x="2089740" y="4308732"/>
                  </a:cubicBezTo>
                  <a:cubicBezTo>
                    <a:pt x="2081148" y="3827705"/>
                    <a:pt x="2052615" y="3891635"/>
                    <a:pt x="2144800" y="3891635"/>
                  </a:cubicBezTo>
                  <a:cubicBezTo>
                    <a:pt x="2279305" y="3891635"/>
                    <a:pt x="2282086" y="3894483"/>
                    <a:pt x="2418072" y="3894483"/>
                  </a:cubicBezTo>
                  <a:cubicBezTo>
                    <a:pt x="2454445" y="3894483"/>
                    <a:pt x="2444098" y="3838094"/>
                    <a:pt x="2451482" y="4305634"/>
                  </a:cubicBezTo>
                  <a:close/>
                  <a:moveTo>
                    <a:pt x="2418072" y="3873340"/>
                  </a:moveTo>
                  <a:cubicBezTo>
                    <a:pt x="2416044" y="3873340"/>
                    <a:pt x="2080692" y="3872269"/>
                    <a:pt x="2080670" y="3865526"/>
                  </a:cubicBezTo>
                  <a:cubicBezTo>
                    <a:pt x="2079690" y="3395274"/>
                    <a:pt x="2039990" y="3458658"/>
                    <a:pt x="2144800" y="3458658"/>
                  </a:cubicBezTo>
                  <a:cubicBezTo>
                    <a:pt x="2494623" y="3458658"/>
                    <a:pt x="2436395" y="3425827"/>
                    <a:pt x="2437056" y="3554667"/>
                  </a:cubicBezTo>
                  <a:cubicBezTo>
                    <a:pt x="2438971" y="3921823"/>
                    <a:pt x="2457316" y="3873340"/>
                    <a:pt x="2418072" y="3873340"/>
                  </a:cubicBezTo>
                  <a:close/>
                  <a:moveTo>
                    <a:pt x="2418072" y="3436284"/>
                  </a:moveTo>
                  <a:cubicBezTo>
                    <a:pt x="2019707" y="3436284"/>
                    <a:pt x="2073058" y="3453873"/>
                    <a:pt x="2072192" y="3399034"/>
                  </a:cubicBezTo>
                  <a:cubicBezTo>
                    <a:pt x="2069753" y="3243833"/>
                    <a:pt x="2072853" y="3243742"/>
                    <a:pt x="2070414" y="3088176"/>
                  </a:cubicBezTo>
                  <a:cubicBezTo>
                    <a:pt x="2069115" y="3005312"/>
                    <a:pt x="2054097" y="3022241"/>
                    <a:pt x="2144800" y="3022241"/>
                  </a:cubicBezTo>
                  <a:cubicBezTo>
                    <a:pt x="2487536" y="3022241"/>
                    <a:pt x="2429672" y="3002555"/>
                    <a:pt x="2431017" y="3088540"/>
                  </a:cubicBezTo>
                  <a:cubicBezTo>
                    <a:pt x="2437375" y="3489940"/>
                    <a:pt x="2441682" y="3436284"/>
                    <a:pt x="2418072" y="3436284"/>
                  </a:cubicBezTo>
                  <a:close/>
                  <a:moveTo>
                    <a:pt x="2071052" y="4308528"/>
                  </a:moveTo>
                  <a:cubicBezTo>
                    <a:pt x="1935727" y="4306796"/>
                    <a:pt x="2029028" y="4304837"/>
                    <a:pt x="1709720" y="4306067"/>
                  </a:cubicBezTo>
                  <a:cubicBezTo>
                    <a:pt x="1701653" y="3830963"/>
                    <a:pt x="1685335" y="3891635"/>
                    <a:pt x="1734926" y="3891225"/>
                  </a:cubicBezTo>
                  <a:cubicBezTo>
                    <a:pt x="1817493" y="3890565"/>
                    <a:pt x="1885019" y="3890314"/>
                    <a:pt x="2008039" y="3891134"/>
                  </a:cubicBezTo>
                  <a:cubicBezTo>
                    <a:pt x="2075337" y="3891658"/>
                    <a:pt x="2062233" y="3821622"/>
                    <a:pt x="2071052" y="4308528"/>
                  </a:cubicBezTo>
                  <a:close/>
                  <a:moveTo>
                    <a:pt x="1697870" y="4764516"/>
                  </a:moveTo>
                  <a:cubicBezTo>
                    <a:pt x="1703886" y="5084647"/>
                    <a:pt x="1702382" y="5054914"/>
                    <a:pt x="1703749" y="5177125"/>
                  </a:cubicBezTo>
                  <a:cubicBezTo>
                    <a:pt x="1645453" y="5176327"/>
                    <a:pt x="1628976" y="5176510"/>
                    <a:pt x="1342167" y="5176442"/>
                  </a:cubicBezTo>
                  <a:cubicBezTo>
                    <a:pt x="1339637" y="5062365"/>
                    <a:pt x="1337221" y="5031447"/>
                    <a:pt x="1335307" y="4762762"/>
                  </a:cubicBezTo>
                  <a:cubicBezTo>
                    <a:pt x="1337837" y="4762784"/>
                    <a:pt x="1695978" y="4764516"/>
                    <a:pt x="1697870" y="4764516"/>
                  </a:cubicBezTo>
                  <a:close/>
                  <a:moveTo>
                    <a:pt x="1335148" y="4741619"/>
                  </a:moveTo>
                  <a:cubicBezTo>
                    <a:pt x="1334623" y="4684432"/>
                    <a:pt x="1334054" y="4654631"/>
                    <a:pt x="1329085" y="4331607"/>
                  </a:cubicBezTo>
                  <a:cubicBezTo>
                    <a:pt x="1328926" y="4320967"/>
                    <a:pt x="1310124" y="4328554"/>
                    <a:pt x="1691397" y="4327301"/>
                  </a:cubicBezTo>
                  <a:cubicBezTo>
                    <a:pt x="1693745" y="4469014"/>
                    <a:pt x="1693859" y="4542559"/>
                    <a:pt x="1697482" y="4743373"/>
                  </a:cubicBezTo>
                  <a:cubicBezTo>
                    <a:pt x="1695613" y="4743350"/>
                    <a:pt x="1336880" y="4741619"/>
                    <a:pt x="1335148" y="4741619"/>
                  </a:cubicBezTo>
                  <a:close/>
                  <a:moveTo>
                    <a:pt x="1598187" y="5197653"/>
                  </a:moveTo>
                  <a:cubicBezTo>
                    <a:pt x="1736795" y="5197653"/>
                    <a:pt x="1700969" y="5122353"/>
                    <a:pt x="1708057" y="5575790"/>
                  </a:cubicBezTo>
                  <a:cubicBezTo>
                    <a:pt x="1708968" y="5633751"/>
                    <a:pt x="1756850" y="5612495"/>
                    <a:pt x="1348206" y="5611014"/>
                  </a:cubicBezTo>
                  <a:cubicBezTo>
                    <a:pt x="1345517" y="5471009"/>
                    <a:pt x="1345973" y="5363813"/>
                    <a:pt x="1342623" y="5197607"/>
                  </a:cubicBezTo>
                  <a:lnTo>
                    <a:pt x="1598187" y="5197653"/>
                  </a:lnTo>
                  <a:close/>
                  <a:moveTo>
                    <a:pt x="2008152" y="3869968"/>
                  </a:moveTo>
                  <a:cubicBezTo>
                    <a:pt x="1924491" y="3869308"/>
                    <a:pt x="1830187" y="3869239"/>
                    <a:pt x="1734744" y="3870014"/>
                  </a:cubicBezTo>
                  <a:cubicBezTo>
                    <a:pt x="1686703" y="3870401"/>
                    <a:pt x="1702040" y="3933306"/>
                    <a:pt x="1695066" y="3456197"/>
                  </a:cubicBezTo>
                  <a:cubicBezTo>
                    <a:pt x="1837001" y="3459250"/>
                    <a:pt x="1752793" y="3459592"/>
                    <a:pt x="2054598" y="3458749"/>
                  </a:cubicBezTo>
                  <a:cubicBezTo>
                    <a:pt x="2064215" y="3935083"/>
                    <a:pt x="2082630" y="3870469"/>
                    <a:pt x="2008152" y="3869968"/>
                  </a:cubicBezTo>
                  <a:close/>
                  <a:moveTo>
                    <a:pt x="1691056" y="4306135"/>
                  </a:moveTo>
                  <a:cubicBezTo>
                    <a:pt x="1471727" y="4306933"/>
                    <a:pt x="1488568" y="4305019"/>
                    <a:pt x="1328653" y="4304996"/>
                  </a:cubicBezTo>
                  <a:cubicBezTo>
                    <a:pt x="1321086" y="3862632"/>
                    <a:pt x="1316779" y="3892615"/>
                    <a:pt x="1324869" y="3892592"/>
                  </a:cubicBezTo>
                  <a:cubicBezTo>
                    <a:pt x="1327559" y="3892592"/>
                    <a:pt x="1680868" y="3891590"/>
                    <a:pt x="1682851" y="3891567"/>
                  </a:cubicBezTo>
                  <a:cubicBezTo>
                    <a:pt x="1686406" y="4111063"/>
                    <a:pt x="1690076" y="4249609"/>
                    <a:pt x="1691056" y="4306135"/>
                  </a:cubicBezTo>
                  <a:close/>
                  <a:moveTo>
                    <a:pt x="1320220" y="3865412"/>
                  </a:moveTo>
                  <a:cubicBezTo>
                    <a:pt x="1318967" y="3773662"/>
                    <a:pt x="1311651" y="3456926"/>
                    <a:pt x="1324892" y="3456926"/>
                  </a:cubicBezTo>
                  <a:cubicBezTo>
                    <a:pt x="1746982" y="3456926"/>
                    <a:pt x="1676105" y="3423503"/>
                    <a:pt x="1677746" y="3554736"/>
                  </a:cubicBezTo>
                  <a:cubicBezTo>
                    <a:pt x="1679159" y="3667901"/>
                    <a:pt x="1680025" y="3715291"/>
                    <a:pt x="1682532" y="3870401"/>
                  </a:cubicBezTo>
                  <a:cubicBezTo>
                    <a:pt x="1275279" y="3872725"/>
                    <a:pt x="1320334" y="3873864"/>
                    <a:pt x="1320220" y="3865412"/>
                  </a:cubicBezTo>
                  <a:close/>
                  <a:moveTo>
                    <a:pt x="1598187" y="3434120"/>
                  </a:moveTo>
                  <a:cubicBezTo>
                    <a:pt x="1264249" y="3434120"/>
                    <a:pt x="1317189" y="3452552"/>
                    <a:pt x="1316346" y="3398943"/>
                  </a:cubicBezTo>
                  <a:cubicBezTo>
                    <a:pt x="1309737" y="2976058"/>
                    <a:pt x="1297955" y="3021580"/>
                    <a:pt x="1324869" y="3021580"/>
                  </a:cubicBezTo>
                  <a:cubicBezTo>
                    <a:pt x="1732556" y="3021580"/>
                    <a:pt x="1668516" y="3001120"/>
                    <a:pt x="1669884" y="3088586"/>
                  </a:cubicBezTo>
                  <a:cubicBezTo>
                    <a:pt x="1676333" y="3499486"/>
                    <a:pt x="1697687" y="3434120"/>
                    <a:pt x="1598187" y="3434120"/>
                  </a:cubicBezTo>
                  <a:close/>
                  <a:moveTo>
                    <a:pt x="1310330" y="4326162"/>
                  </a:moveTo>
                  <a:cubicBezTo>
                    <a:pt x="1310352" y="4328167"/>
                    <a:pt x="1315867" y="4675979"/>
                    <a:pt x="1316460" y="4741619"/>
                  </a:cubicBezTo>
                  <a:cubicBezTo>
                    <a:pt x="1203309" y="4741573"/>
                    <a:pt x="1338247" y="4741368"/>
                    <a:pt x="956313" y="4740366"/>
                  </a:cubicBezTo>
                  <a:cubicBezTo>
                    <a:pt x="955493" y="4676754"/>
                    <a:pt x="954558" y="4620570"/>
                    <a:pt x="950023" y="4331630"/>
                  </a:cubicBezTo>
                  <a:cubicBezTo>
                    <a:pt x="949978" y="4327415"/>
                    <a:pt x="918710" y="4326504"/>
                    <a:pt x="1310330" y="4326162"/>
                  </a:cubicBezTo>
                  <a:close/>
                  <a:moveTo>
                    <a:pt x="1316642" y="4762762"/>
                  </a:moveTo>
                  <a:cubicBezTo>
                    <a:pt x="1318693" y="5043135"/>
                    <a:pt x="1320995" y="5063937"/>
                    <a:pt x="1323479" y="5176442"/>
                  </a:cubicBezTo>
                  <a:cubicBezTo>
                    <a:pt x="1321519" y="5176442"/>
                    <a:pt x="965201" y="5177125"/>
                    <a:pt x="962512" y="5177148"/>
                  </a:cubicBezTo>
                  <a:cubicBezTo>
                    <a:pt x="956541" y="4789533"/>
                    <a:pt x="958592" y="4924547"/>
                    <a:pt x="956564" y="4761509"/>
                  </a:cubicBezTo>
                  <a:cubicBezTo>
                    <a:pt x="1300165" y="4762306"/>
                    <a:pt x="1189498" y="4762716"/>
                    <a:pt x="1316642" y="4762762"/>
                  </a:cubicBezTo>
                  <a:close/>
                  <a:moveTo>
                    <a:pt x="1323935" y="5197607"/>
                  </a:moveTo>
                  <a:cubicBezTo>
                    <a:pt x="1327490" y="5373701"/>
                    <a:pt x="1326465" y="5449616"/>
                    <a:pt x="1329541" y="5610968"/>
                  </a:cubicBezTo>
                  <a:cubicBezTo>
                    <a:pt x="1327262" y="5610968"/>
                    <a:pt x="1287927" y="5610809"/>
                    <a:pt x="967617" y="5611742"/>
                  </a:cubicBezTo>
                  <a:cubicBezTo>
                    <a:pt x="964495" y="5419814"/>
                    <a:pt x="966682" y="5447998"/>
                    <a:pt x="962854" y="5198313"/>
                  </a:cubicBezTo>
                  <a:cubicBezTo>
                    <a:pt x="967343" y="5198313"/>
                    <a:pt x="1301966" y="5197607"/>
                    <a:pt x="1323935" y="5197607"/>
                  </a:cubicBezTo>
                  <a:close/>
                  <a:moveTo>
                    <a:pt x="1324869" y="5632111"/>
                  </a:moveTo>
                  <a:cubicBezTo>
                    <a:pt x="1332550" y="5632111"/>
                    <a:pt x="1329017" y="5621130"/>
                    <a:pt x="1332823" y="5731447"/>
                  </a:cubicBezTo>
                  <a:cubicBezTo>
                    <a:pt x="1345015" y="6085570"/>
                    <a:pt x="1342304" y="6049846"/>
                    <a:pt x="1324869" y="6049846"/>
                  </a:cubicBezTo>
                  <a:cubicBezTo>
                    <a:pt x="1322613" y="6049846"/>
                    <a:pt x="975776" y="6049915"/>
                    <a:pt x="975548" y="6041713"/>
                  </a:cubicBezTo>
                  <a:cubicBezTo>
                    <a:pt x="972699" y="5940964"/>
                    <a:pt x="972927" y="5936794"/>
                    <a:pt x="967981" y="5632932"/>
                  </a:cubicBezTo>
                  <a:cubicBezTo>
                    <a:pt x="970511" y="5632932"/>
                    <a:pt x="1322841" y="5632111"/>
                    <a:pt x="1324869" y="5632111"/>
                  </a:cubicBezTo>
                  <a:close/>
                  <a:moveTo>
                    <a:pt x="1051688" y="6068438"/>
                  </a:moveTo>
                  <a:cubicBezTo>
                    <a:pt x="1187720" y="6068438"/>
                    <a:pt x="1188199" y="6071012"/>
                    <a:pt x="1324892" y="6071012"/>
                  </a:cubicBezTo>
                  <a:cubicBezTo>
                    <a:pt x="1346907" y="6071012"/>
                    <a:pt x="1335991" y="6025377"/>
                    <a:pt x="1342417" y="6482140"/>
                  </a:cubicBezTo>
                  <a:cubicBezTo>
                    <a:pt x="1333529" y="6482118"/>
                    <a:pt x="986304" y="6484077"/>
                    <a:pt x="984618" y="6484099"/>
                  </a:cubicBezTo>
                  <a:cubicBezTo>
                    <a:pt x="976482" y="5994482"/>
                    <a:pt x="950524" y="6068438"/>
                    <a:pt x="1051688" y="6068438"/>
                  </a:cubicBezTo>
                  <a:close/>
                  <a:moveTo>
                    <a:pt x="1348639" y="5632156"/>
                  </a:moveTo>
                  <a:cubicBezTo>
                    <a:pt x="1470063" y="5632635"/>
                    <a:pt x="1462770" y="5636076"/>
                    <a:pt x="1598187" y="5636076"/>
                  </a:cubicBezTo>
                  <a:cubicBezTo>
                    <a:pt x="1743814" y="5636076"/>
                    <a:pt x="1705641" y="5549749"/>
                    <a:pt x="1717948" y="6042351"/>
                  </a:cubicBezTo>
                  <a:cubicBezTo>
                    <a:pt x="1718175" y="6051532"/>
                    <a:pt x="1763687" y="6049117"/>
                    <a:pt x="1357026" y="6049823"/>
                  </a:cubicBezTo>
                  <a:cubicBezTo>
                    <a:pt x="1356069" y="5812944"/>
                    <a:pt x="1350645" y="5725432"/>
                    <a:pt x="1348639" y="5632156"/>
                  </a:cubicBezTo>
                  <a:close/>
                  <a:moveTo>
                    <a:pt x="1718654" y="6070374"/>
                  </a:moveTo>
                  <a:cubicBezTo>
                    <a:pt x="1724693" y="6317734"/>
                    <a:pt x="1720204" y="6334435"/>
                    <a:pt x="1722141" y="6483963"/>
                  </a:cubicBezTo>
                  <a:cubicBezTo>
                    <a:pt x="1387017" y="6484190"/>
                    <a:pt x="1516828" y="6482618"/>
                    <a:pt x="1361060" y="6482163"/>
                  </a:cubicBezTo>
                  <a:cubicBezTo>
                    <a:pt x="1361037" y="6480363"/>
                    <a:pt x="1357163" y="6072744"/>
                    <a:pt x="1357140" y="6070966"/>
                  </a:cubicBezTo>
                  <a:cubicBezTo>
                    <a:pt x="1459625" y="6070807"/>
                    <a:pt x="1567330" y="6068825"/>
                    <a:pt x="1718654" y="6070374"/>
                  </a:cubicBezTo>
                  <a:close/>
                  <a:moveTo>
                    <a:pt x="1722460" y="6505106"/>
                  </a:moveTo>
                  <a:cubicBezTo>
                    <a:pt x="1722483" y="6506792"/>
                    <a:pt x="1727929" y="6854901"/>
                    <a:pt x="1729547" y="6919583"/>
                  </a:cubicBezTo>
                  <a:cubicBezTo>
                    <a:pt x="1533852" y="6918307"/>
                    <a:pt x="1453996" y="6920312"/>
                    <a:pt x="1369081" y="6920563"/>
                  </a:cubicBezTo>
                  <a:cubicBezTo>
                    <a:pt x="1369059" y="6918945"/>
                    <a:pt x="1361515" y="6510665"/>
                    <a:pt x="1361401" y="6503329"/>
                  </a:cubicBezTo>
                  <a:cubicBezTo>
                    <a:pt x="1532803" y="6503876"/>
                    <a:pt x="1375918" y="6505357"/>
                    <a:pt x="1722460" y="6505106"/>
                  </a:cubicBezTo>
                  <a:close/>
                  <a:moveTo>
                    <a:pt x="1730072" y="6940771"/>
                  </a:moveTo>
                  <a:cubicBezTo>
                    <a:pt x="1737250" y="7204673"/>
                    <a:pt x="1735359" y="7232469"/>
                    <a:pt x="1736544" y="7354679"/>
                  </a:cubicBezTo>
                  <a:cubicBezTo>
                    <a:pt x="1597298" y="7353107"/>
                    <a:pt x="1426466" y="7354793"/>
                    <a:pt x="1375098" y="7354930"/>
                  </a:cubicBezTo>
                  <a:cubicBezTo>
                    <a:pt x="1373936" y="7238575"/>
                    <a:pt x="1375577" y="7243609"/>
                    <a:pt x="1369469" y="6941706"/>
                  </a:cubicBezTo>
                  <a:cubicBezTo>
                    <a:pt x="1481709" y="6941432"/>
                    <a:pt x="1523391" y="6939427"/>
                    <a:pt x="1730072" y="6940771"/>
                  </a:cubicBezTo>
                  <a:close/>
                  <a:moveTo>
                    <a:pt x="1734744" y="7375890"/>
                  </a:moveTo>
                  <a:cubicBezTo>
                    <a:pt x="1739370" y="7375913"/>
                    <a:pt x="1734447" y="7351854"/>
                    <a:pt x="1743039" y="7788750"/>
                  </a:cubicBezTo>
                  <a:cubicBezTo>
                    <a:pt x="1535834" y="7787588"/>
                    <a:pt x="1477720" y="7788841"/>
                    <a:pt x="1384100" y="7789092"/>
                  </a:cubicBezTo>
                  <a:cubicBezTo>
                    <a:pt x="1380864" y="7573583"/>
                    <a:pt x="1377696" y="7584018"/>
                    <a:pt x="1375303" y="7376118"/>
                  </a:cubicBezTo>
                  <a:cubicBezTo>
                    <a:pt x="1488979" y="7375868"/>
                    <a:pt x="1564823" y="7374273"/>
                    <a:pt x="1734744" y="7375890"/>
                  </a:cubicBezTo>
                  <a:close/>
                  <a:moveTo>
                    <a:pt x="1741147" y="6508410"/>
                  </a:moveTo>
                  <a:cubicBezTo>
                    <a:pt x="1741056" y="6502463"/>
                    <a:pt x="1712318" y="6505471"/>
                    <a:pt x="2105670" y="6506336"/>
                  </a:cubicBezTo>
                  <a:cubicBezTo>
                    <a:pt x="2106217" y="6540124"/>
                    <a:pt x="2110593" y="6909353"/>
                    <a:pt x="2110661" y="6919560"/>
                  </a:cubicBezTo>
                  <a:cubicBezTo>
                    <a:pt x="2002250" y="6919628"/>
                    <a:pt x="1885224" y="6920586"/>
                    <a:pt x="1748167" y="6919697"/>
                  </a:cubicBezTo>
                  <a:cubicBezTo>
                    <a:pt x="1746754" y="6861508"/>
                    <a:pt x="1746435" y="6832095"/>
                    <a:pt x="1741147" y="6508410"/>
                  </a:cubicBezTo>
                  <a:close/>
                  <a:moveTo>
                    <a:pt x="2110798" y="6940726"/>
                  </a:moveTo>
                  <a:cubicBezTo>
                    <a:pt x="2111641" y="7174598"/>
                    <a:pt x="2114148" y="7225315"/>
                    <a:pt x="2116723" y="7355567"/>
                  </a:cubicBezTo>
                  <a:cubicBezTo>
                    <a:pt x="1834221" y="7355340"/>
                    <a:pt x="1817448" y="7355431"/>
                    <a:pt x="1755231" y="7354862"/>
                  </a:cubicBezTo>
                  <a:cubicBezTo>
                    <a:pt x="1754160" y="7240078"/>
                    <a:pt x="1755778" y="7201232"/>
                    <a:pt x="1748759" y="6940886"/>
                  </a:cubicBezTo>
                  <a:cubicBezTo>
                    <a:pt x="1881099" y="6941706"/>
                    <a:pt x="2027091" y="6940794"/>
                    <a:pt x="2110798" y="6940726"/>
                  </a:cubicBezTo>
                  <a:close/>
                  <a:moveTo>
                    <a:pt x="1871459" y="7376529"/>
                  </a:moveTo>
                  <a:cubicBezTo>
                    <a:pt x="2164331" y="7376779"/>
                    <a:pt x="2116860" y="7355066"/>
                    <a:pt x="2118204" y="7441917"/>
                  </a:cubicBezTo>
                  <a:cubicBezTo>
                    <a:pt x="2120347" y="7578891"/>
                    <a:pt x="2120141" y="7599351"/>
                    <a:pt x="2122534" y="7753002"/>
                  </a:cubicBezTo>
                  <a:cubicBezTo>
                    <a:pt x="2123286" y="7801395"/>
                    <a:pt x="2181492" y="7791005"/>
                    <a:pt x="1761681" y="7788841"/>
                  </a:cubicBezTo>
                  <a:cubicBezTo>
                    <a:pt x="1761134" y="7761250"/>
                    <a:pt x="1761499" y="7783851"/>
                    <a:pt x="1756280" y="7441553"/>
                  </a:cubicBezTo>
                  <a:cubicBezTo>
                    <a:pt x="1755026" y="7358529"/>
                    <a:pt x="1732214" y="7376529"/>
                    <a:pt x="1871459" y="7376529"/>
                  </a:cubicBezTo>
                  <a:close/>
                  <a:moveTo>
                    <a:pt x="2114262" y="6068301"/>
                  </a:moveTo>
                  <a:cubicBezTo>
                    <a:pt x="2115880" y="6068301"/>
                    <a:pt x="2402074" y="6067663"/>
                    <a:pt x="2477143" y="6067777"/>
                  </a:cubicBezTo>
                  <a:cubicBezTo>
                    <a:pt x="2482932" y="6558283"/>
                    <a:pt x="2502486" y="6483120"/>
                    <a:pt x="2418072" y="6483120"/>
                  </a:cubicBezTo>
                  <a:cubicBezTo>
                    <a:pt x="2282017" y="6483120"/>
                    <a:pt x="2279032" y="6485239"/>
                    <a:pt x="2144800" y="6485239"/>
                  </a:cubicBezTo>
                  <a:cubicBezTo>
                    <a:pt x="2117612" y="6485239"/>
                    <a:pt x="2122990" y="6540557"/>
                    <a:pt x="2114262" y="6068301"/>
                  </a:cubicBezTo>
                  <a:close/>
                  <a:moveTo>
                    <a:pt x="2144800" y="6506381"/>
                  </a:moveTo>
                  <a:cubicBezTo>
                    <a:pt x="2509733" y="6506381"/>
                    <a:pt x="2482248" y="6499410"/>
                    <a:pt x="2482408" y="6508774"/>
                  </a:cubicBezTo>
                  <a:cubicBezTo>
                    <a:pt x="2489974" y="6990257"/>
                    <a:pt x="2518370" y="6920904"/>
                    <a:pt x="2418072" y="6920973"/>
                  </a:cubicBezTo>
                  <a:cubicBezTo>
                    <a:pt x="2284684" y="6920973"/>
                    <a:pt x="2284775" y="6919560"/>
                    <a:pt x="2144800" y="6919560"/>
                  </a:cubicBezTo>
                  <a:cubicBezTo>
                    <a:pt x="2123856" y="6919560"/>
                    <a:pt x="2130009" y="6934734"/>
                    <a:pt x="2128209" y="6819450"/>
                  </a:cubicBezTo>
                  <a:cubicBezTo>
                    <a:pt x="2122557" y="6458240"/>
                    <a:pt x="2116472" y="6506381"/>
                    <a:pt x="2144800" y="6506381"/>
                  </a:cubicBezTo>
                  <a:close/>
                  <a:moveTo>
                    <a:pt x="2144800" y="6940726"/>
                  </a:moveTo>
                  <a:cubicBezTo>
                    <a:pt x="2545946" y="6940726"/>
                    <a:pt x="2490794" y="6931407"/>
                    <a:pt x="2491888" y="6975448"/>
                  </a:cubicBezTo>
                  <a:cubicBezTo>
                    <a:pt x="2502736" y="7427495"/>
                    <a:pt x="2514063" y="7353221"/>
                    <a:pt x="2418072" y="7353221"/>
                  </a:cubicBezTo>
                  <a:cubicBezTo>
                    <a:pt x="2077980" y="7353221"/>
                    <a:pt x="2136140" y="7384434"/>
                    <a:pt x="2133884" y="7285941"/>
                  </a:cubicBezTo>
                  <a:cubicBezTo>
                    <a:pt x="2124973" y="6898258"/>
                    <a:pt x="2127184" y="6940726"/>
                    <a:pt x="2144800" y="6940726"/>
                  </a:cubicBezTo>
                  <a:close/>
                  <a:moveTo>
                    <a:pt x="2495785" y="6067822"/>
                  </a:moveTo>
                  <a:cubicBezTo>
                    <a:pt x="2862997" y="6068552"/>
                    <a:pt x="2697133" y="6067868"/>
                    <a:pt x="2856228" y="6069053"/>
                  </a:cubicBezTo>
                  <a:cubicBezTo>
                    <a:pt x="2869333" y="6550809"/>
                    <a:pt x="2868284" y="6484327"/>
                    <a:pt x="2828288" y="6483371"/>
                  </a:cubicBezTo>
                  <a:cubicBezTo>
                    <a:pt x="2431655" y="6473756"/>
                    <a:pt x="2500435" y="6528869"/>
                    <a:pt x="2499318" y="6353003"/>
                  </a:cubicBezTo>
                  <a:cubicBezTo>
                    <a:pt x="2498589" y="6233504"/>
                    <a:pt x="2497381" y="6201152"/>
                    <a:pt x="2495785" y="6067822"/>
                  </a:cubicBezTo>
                  <a:close/>
                  <a:moveTo>
                    <a:pt x="2554857" y="6503579"/>
                  </a:moveTo>
                  <a:cubicBezTo>
                    <a:pt x="2894607" y="6500367"/>
                    <a:pt x="2861721" y="6507111"/>
                    <a:pt x="2861767" y="6508774"/>
                  </a:cubicBezTo>
                  <a:cubicBezTo>
                    <a:pt x="2869150" y="6980688"/>
                    <a:pt x="2893558" y="6919537"/>
                    <a:pt x="2828015" y="6920152"/>
                  </a:cubicBezTo>
                  <a:cubicBezTo>
                    <a:pt x="2737129" y="6920882"/>
                    <a:pt x="2749709" y="6920700"/>
                    <a:pt x="2509277" y="6920904"/>
                  </a:cubicBezTo>
                  <a:cubicBezTo>
                    <a:pt x="2498794" y="6437370"/>
                    <a:pt x="2481086" y="6504377"/>
                    <a:pt x="2554857" y="6503579"/>
                  </a:cubicBezTo>
                  <a:close/>
                  <a:moveTo>
                    <a:pt x="2872204" y="6940977"/>
                  </a:moveTo>
                  <a:cubicBezTo>
                    <a:pt x="2878175" y="7258441"/>
                    <a:pt x="2876603" y="7230144"/>
                    <a:pt x="2878084" y="7355773"/>
                  </a:cubicBezTo>
                  <a:cubicBezTo>
                    <a:pt x="2491228" y="7353381"/>
                    <a:pt x="2803265" y="7355978"/>
                    <a:pt x="2515726" y="7353563"/>
                  </a:cubicBezTo>
                  <a:cubicBezTo>
                    <a:pt x="2514678" y="7242311"/>
                    <a:pt x="2516000" y="7210733"/>
                    <a:pt x="2509756" y="6942070"/>
                  </a:cubicBezTo>
                  <a:cubicBezTo>
                    <a:pt x="2857710" y="6941774"/>
                    <a:pt x="2718829" y="6941979"/>
                    <a:pt x="2872204" y="6940977"/>
                  </a:cubicBezTo>
                  <a:close/>
                  <a:moveTo>
                    <a:pt x="2874939" y="6069167"/>
                  </a:moveTo>
                  <a:cubicBezTo>
                    <a:pt x="3089323" y="6070443"/>
                    <a:pt x="3078315" y="6067230"/>
                    <a:pt x="3236613" y="6067185"/>
                  </a:cubicBezTo>
                  <a:cubicBezTo>
                    <a:pt x="3235792" y="6389298"/>
                    <a:pt x="3253318" y="6482527"/>
                    <a:pt x="3238162" y="6482527"/>
                  </a:cubicBezTo>
                  <a:cubicBezTo>
                    <a:pt x="3104318" y="6482527"/>
                    <a:pt x="3023551" y="6486651"/>
                    <a:pt x="2880090" y="6484441"/>
                  </a:cubicBezTo>
                  <a:cubicBezTo>
                    <a:pt x="2878243" y="6355031"/>
                    <a:pt x="2879884" y="6249931"/>
                    <a:pt x="2874939" y="6069167"/>
                  </a:cubicBezTo>
                  <a:close/>
                  <a:moveTo>
                    <a:pt x="2964776" y="6506154"/>
                  </a:moveTo>
                  <a:cubicBezTo>
                    <a:pt x="3266741" y="6506154"/>
                    <a:pt x="3244658" y="6497998"/>
                    <a:pt x="3244817" y="6508729"/>
                  </a:cubicBezTo>
                  <a:cubicBezTo>
                    <a:pt x="3251973" y="6966904"/>
                    <a:pt x="3255278" y="6917624"/>
                    <a:pt x="3238117" y="6917624"/>
                  </a:cubicBezTo>
                  <a:cubicBezTo>
                    <a:pt x="2819902" y="6917624"/>
                    <a:pt x="2890869" y="6952345"/>
                    <a:pt x="2888795" y="6819404"/>
                  </a:cubicBezTo>
                  <a:cubicBezTo>
                    <a:pt x="2882915" y="6441654"/>
                    <a:pt x="2846839" y="6506154"/>
                    <a:pt x="2964776" y="6506154"/>
                  </a:cubicBezTo>
                  <a:close/>
                  <a:moveTo>
                    <a:pt x="2964776" y="6940726"/>
                  </a:moveTo>
                  <a:cubicBezTo>
                    <a:pt x="3300105" y="6940726"/>
                    <a:pt x="3250925" y="6922590"/>
                    <a:pt x="3252201" y="6976314"/>
                  </a:cubicBezTo>
                  <a:cubicBezTo>
                    <a:pt x="3263003" y="7404301"/>
                    <a:pt x="3258514" y="7352697"/>
                    <a:pt x="3238117" y="7352697"/>
                  </a:cubicBezTo>
                  <a:cubicBezTo>
                    <a:pt x="2840070" y="7352697"/>
                    <a:pt x="2896931" y="7386462"/>
                    <a:pt x="2896088" y="7286055"/>
                  </a:cubicBezTo>
                  <a:cubicBezTo>
                    <a:pt x="2892738" y="6878914"/>
                    <a:pt x="2868170" y="6940726"/>
                    <a:pt x="2964776" y="6940726"/>
                  </a:cubicBezTo>
                  <a:close/>
                  <a:moveTo>
                    <a:pt x="2964776" y="7377166"/>
                  </a:moveTo>
                  <a:cubicBezTo>
                    <a:pt x="3306555" y="7377166"/>
                    <a:pt x="3256075" y="7347024"/>
                    <a:pt x="3257556" y="7441917"/>
                  </a:cubicBezTo>
                  <a:cubicBezTo>
                    <a:pt x="3263778" y="7839215"/>
                    <a:pt x="3280346" y="7789980"/>
                    <a:pt x="3238140" y="7789980"/>
                  </a:cubicBezTo>
                  <a:cubicBezTo>
                    <a:pt x="2849096" y="7789980"/>
                    <a:pt x="2901899" y="7801759"/>
                    <a:pt x="2901102" y="7752638"/>
                  </a:cubicBezTo>
                  <a:cubicBezTo>
                    <a:pt x="2894083" y="7303986"/>
                    <a:pt x="2880933" y="7377166"/>
                    <a:pt x="2964776" y="7377166"/>
                  </a:cubicBezTo>
                  <a:close/>
                  <a:moveTo>
                    <a:pt x="3263482" y="6508364"/>
                  </a:moveTo>
                  <a:cubicBezTo>
                    <a:pt x="3263322" y="6497450"/>
                    <a:pt x="3255961" y="6507817"/>
                    <a:pt x="3623674" y="6506177"/>
                  </a:cubicBezTo>
                  <a:cubicBezTo>
                    <a:pt x="3625953" y="6658302"/>
                    <a:pt x="3625133" y="6773245"/>
                    <a:pt x="3629007" y="6920152"/>
                  </a:cubicBezTo>
                  <a:cubicBezTo>
                    <a:pt x="3425335" y="6922431"/>
                    <a:pt x="3387253" y="6918193"/>
                    <a:pt x="3269544" y="6917692"/>
                  </a:cubicBezTo>
                  <a:cubicBezTo>
                    <a:pt x="3266764" y="6787735"/>
                    <a:pt x="3265852" y="6660034"/>
                    <a:pt x="3263482" y="6508364"/>
                  </a:cubicBezTo>
                  <a:close/>
                  <a:moveTo>
                    <a:pt x="3648310" y="6071605"/>
                  </a:moveTo>
                  <a:cubicBezTo>
                    <a:pt x="3770828" y="6071445"/>
                    <a:pt x="3682540" y="6071445"/>
                    <a:pt x="3996697" y="6071491"/>
                  </a:cubicBezTo>
                  <a:cubicBezTo>
                    <a:pt x="4000709" y="6362687"/>
                    <a:pt x="4002030" y="6328762"/>
                    <a:pt x="4004674" y="6484395"/>
                  </a:cubicBezTo>
                  <a:cubicBezTo>
                    <a:pt x="3715540" y="6484578"/>
                    <a:pt x="3705193" y="6484532"/>
                    <a:pt x="3642020" y="6484897"/>
                  </a:cubicBezTo>
                  <a:cubicBezTo>
                    <a:pt x="3634545" y="6024033"/>
                    <a:pt x="3626386" y="6071650"/>
                    <a:pt x="3648310" y="6071605"/>
                  </a:cubicBezTo>
                  <a:close/>
                  <a:moveTo>
                    <a:pt x="3648333" y="6506063"/>
                  </a:moveTo>
                  <a:cubicBezTo>
                    <a:pt x="3727049" y="6505653"/>
                    <a:pt x="3725818" y="6505744"/>
                    <a:pt x="4004993" y="6505539"/>
                  </a:cubicBezTo>
                  <a:cubicBezTo>
                    <a:pt x="4005016" y="6507430"/>
                    <a:pt x="4010440" y="6864082"/>
                    <a:pt x="4010804" y="6917122"/>
                  </a:cubicBezTo>
                  <a:cubicBezTo>
                    <a:pt x="4009072" y="6917122"/>
                    <a:pt x="3649313" y="6919902"/>
                    <a:pt x="3647672" y="6919924"/>
                  </a:cubicBezTo>
                  <a:cubicBezTo>
                    <a:pt x="3647649" y="6918307"/>
                    <a:pt x="3637918" y="6506131"/>
                    <a:pt x="3648333" y="6506063"/>
                  </a:cubicBezTo>
                  <a:close/>
                  <a:moveTo>
                    <a:pt x="3648424" y="6941091"/>
                  </a:moveTo>
                  <a:cubicBezTo>
                    <a:pt x="4068941" y="6935987"/>
                    <a:pt x="4010941" y="6927056"/>
                    <a:pt x="4011055" y="6975175"/>
                  </a:cubicBezTo>
                  <a:cubicBezTo>
                    <a:pt x="4011989" y="7423212"/>
                    <a:pt x="4046994" y="7356160"/>
                    <a:pt x="3921788" y="7354657"/>
                  </a:cubicBezTo>
                  <a:cubicBezTo>
                    <a:pt x="3835186" y="7353494"/>
                    <a:pt x="3740814" y="7353381"/>
                    <a:pt x="3655238" y="7354862"/>
                  </a:cubicBezTo>
                  <a:cubicBezTo>
                    <a:pt x="3654646" y="7297561"/>
                    <a:pt x="3651706" y="6941045"/>
                    <a:pt x="3648424" y="6941091"/>
                  </a:cubicBezTo>
                  <a:close/>
                  <a:moveTo>
                    <a:pt x="4015681" y="7376597"/>
                  </a:moveTo>
                  <a:cubicBezTo>
                    <a:pt x="4018029" y="7544511"/>
                    <a:pt x="4019077" y="7562965"/>
                    <a:pt x="4022769" y="7788431"/>
                  </a:cubicBezTo>
                  <a:cubicBezTo>
                    <a:pt x="3766316" y="7788477"/>
                    <a:pt x="3734091" y="7788066"/>
                    <a:pt x="3660571" y="7789866"/>
                  </a:cubicBezTo>
                  <a:cubicBezTo>
                    <a:pt x="3659660" y="7741064"/>
                    <a:pt x="3655489" y="7377758"/>
                    <a:pt x="3655466" y="7376050"/>
                  </a:cubicBezTo>
                  <a:cubicBezTo>
                    <a:pt x="3813650" y="7373270"/>
                    <a:pt x="3917161" y="7376278"/>
                    <a:pt x="4015681" y="7376597"/>
                  </a:cubicBezTo>
                  <a:close/>
                  <a:moveTo>
                    <a:pt x="4015385" y="6071514"/>
                  </a:moveTo>
                  <a:cubicBezTo>
                    <a:pt x="4226122" y="6071536"/>
                    <a:pt x="4205338" y="6066934"/>
                    <a:pt x="4374598" y="6068027"/>
                  </a:cubicBezTo>
                  <a:cubicBezTo>
                    <a:pt x="4375783" y="6159093"/>
                    <a:pt x="4377333" y="6262370"/>
                    <a:pt x="4379611" y="6353368"/>
                  </a:cubicBezTo>
                  <a:cubicBezTo>
                    <a:pt x="4383736" y="6524403"/>
                    <a:pt x="4451331" y="6484373"/>
                    <a:pt x="4058389" y="6484373"/>
                  </a:cubicBezTo>
                  <a:cubicBezTo>
                    <a:pt x="4011123" y="6484395"/>
                    <a:pt x="4021971" y="6551994"/>
                    <a:pt x="4015385" y="6071514"/>
                  </a:cubicBezTo>
                  <a:close/>
                  <a:moveTo>
                    <a:pt x="4058389" y="6505516"/>
                  </a:moveTo>
                  <a:cubicBezTo>
                    <a:pt x="4060418" y="6505516"/>
                    <a:pt x="4382688" y="6505858"/>
                    <a:pt x="4382734" y="6508729"/>
                  </a:cubicBezTo>
                  <a:cubicBezTo>
                    <a:pt x="4390186" y="6983696"/>
                    <a:pt x="4408851" y="6918922"/>
                    <a:pt x="4331799" y="6918922"/>
                  </a:cubicBezTo>
                  <a:cubicBezTo>
                    <a:pt x="4201919" y="6918922"/>
                    <a:pt x="4193168" y="6917031"/>
                    <a:pt x="4058389" y="6917031"/>
                  </a:cubicBezTo>
                  <a:cubicBezTo>
                    <a:pt x="4021584" y="6917031"/>
                    <a:pt x="4030176" y="6936671"/>
                    <a:pt x="4028330" y="6819404"/>
                  </a:cubicBezTo>
                  <a:cubicBezTo>
                    <a:pt x="4022473" y="6444684"/>
                    <a:pt x="4009186" y="6505562"/>
                    <a:pt x="4058389" y="6505516"/>
                  </a:cubicBezTo>
                  <a:close/>
                  <a:moveTo>
                    <a:pt x="4058389" y="6938197"/>
                  </a:moveTo>
                  <a:cubicBezTo>
                    <a:pt x="4442010" y="6938197"/>
                    <a:pt x="4388796" y="6933116"/>
                    <a:pt x="4389137" y="6975311"/>
                  </a:cubicBezTo>
                  <a:cubicBezTo>
                    <a:pt x="4389981" y="7075354"/>
                    <a:pt x="4390368" y="7091348"/>
                    <a:pt x="4394653" y="7355955"/>
                  </a:cubicBezTo>
                  <a:cubicBezTo>
                    <a:pt x="4318444" y="7356889"/>
                    <a:pt x="4263338" y="7355864"/>
                    <a:pt x="4034073" y="7355499"/>
                  </a:cubicBezTo>
                  <a:cubicBezTo>
                    <a:pt x="4027965" y="6885658"/>
                    <a:pt x="4017482" y="6938197"/>
                    <a:pt x="4058389" y="6938197"/>
                  </a:cubicBezTo>
                  <a:close/>
                  <a:moveTo>
                    <a:pt x="4058389" y="7376665"/>
                  </a:moveTo>
                  <a:cubicBezTo>
                    <a:pt x="4167461" y="7376665"/>
                    <a:pt x="4311014" y="7378124"/>
                    <a:pt x="4394994" y="7377098"/>
                  </a:cubicBezTo>
                  <a:cubicBezTo>
                    <a:pt x="4402948" y="7866829"/>
                    <a:pt x="4420770" y="7790755"/>
                    <a:pt x="4331776" y="7790755"/>
                  </a:cubicBezTo>
                  <a:cubicBezTo>
                    <a:pt x="3992276" y="7790755"/>
                    <a:pt x="4041548" y="7797522"/>
                    <a:pt x="4040864" y="7752638"/>
                  </a:cubicBezTo>
                  <a:cubicBezTo>
                    <a:pt x="4034073" y="7318613"/>
                    <a:pt x="4023840" y="7376665"/>
                    <a:pt x="4058389" y="7376665"/>
                  </a:cubicBezTo>
                  <a:close/>
                  <a:moveTo>
                    <a:pt x="4401376" y="6508364"/>
                  </a:moveTo>
                  <a:cubicBezTo>
                    <a:pt x="4401307" y="6504605"/>
                    <a:pt x="4591237" y="6503055"/>
                    <a:pt x="4741536" y="6504696"/>
                  </a:cubicBezTo>
                  <a:cubicBezTo>
                    <a:pt x="4769157" y="6504992"/>
                    <a:pt x="4763118" y="6457602"/>
                    <a:pt x="4768793" y="6819837"/>
                  </a:cubicBezTo>
                  <a:cubicBezTo>
                    <a:pt x="4770798" y="6947311"/>
                    <a:pt x="4833607" y="6917190"/>
                    <a:pt x="4468332" y="6918649"/>
                  </a:cubicBezTo>
                  <a:cubicBezTo>
                    <a:pt x="4385309" y="6918968"/>
                    <a:pt x="4408874" y="6986840"/>
                    <a:pt x="4401376" y="6508364"/>
                  </a:cubicBezTo>
                  <a:close/>
                  <a:moveTo>
                    <a:pt x="4468423" y="6939838"/>
                  </a:moveTo>
                  <a:cubicBezTo>
                    <a:pt x="4817950" y="6938425"/>
                    <a:pt x="4770730" y="6930496"/>
                    <a:pt x="4771709" y="6975334"/>
                  </a:cubicBezTo>
                  <a:cubicBezTo>
                    <a:pt x="4781350" y="7415352"/>
                    <a:pt x="4783834" y="7355340"/>
                    <a:pt x="4741809" y="7354246"/>
                  </a:cubicBezTo>
                  <a:cubicBezTo>
                    <a:pt x="4652337" y="7351786"/>
                    <a:pt x="4561246" y="7351672"/>
                    <a:pt x="4468127" y="7354337"/>
                  </a:cubicBezTo>
                  <a:cubicBezTo>
                    <a:pt x="4394994" y="7356342"/>
                    <a:pt x="4413910" y="7393889"/>
                    <a:pt x="4409648" y="7130535"/>
                  </a:cubicBezTo>
                  <a:cubicBezTo>
                    <a:pt x="4406070" y="6901425"/>
                    <a:pt x="4393536" y="6940156"/>
                    <a:pt x="4468423" y="6939838"/>
                  </a:cubicBezTo>
                  <a:close/>
                  <a:moveTo>
                    <a:pt x="4468628" y="7375503"/>
                  </a:moveTo>
                  <a:cubicBezTo>
                    <a:pt x="4566488" y="7372815"/>
                    <a:pt x="4648440" y="7372974"/>
                    <a:pt x="4741376" y="7375412"/>
                  </a:cubicBezTo>
                  <a:cubicBezTo>
                    <a:pt x="4784836" y="7376597"/>
                    <a:pt x="4775265" y="7363018"/>
                    <a:pt x="4776495" y="7441894"/>
                  </a:cubicBezTo>
                  <a:cubicBezTo>
                    <a:pt x="4782831" y="7845937"/>
                    <a:pt x="4795502" y="7791780"/>
                    <a:pt x="4741650" y="7791575"/>
                  </a:cubicBezTo>
                  <a:cubicBezTo>
                    <a:pt x="4369060" y="7790072"/>
                    <a:pt x="4420542" y="7803628"/>
                    <a:pt x="4419744" y="7752615"/>
                  </a:cubicBezTo>
                  <a:cubicBezTo>
                    <a:pt x="4412725" y="7319388"/>
                    <a:pt x="4391713" y="7377713"/>
                    <a:pt x="4468628" y="7375503"/>
                  </a:cubicBezTo>
                  <a:close/>
                  <a:moveTo>
                    <a:pt x="4780803" y="6508364"/>
                  </a:moveTo>
                  <a:cubicBezTo>
                    <a:pt x="4780757" y="6505060"/>
                    <a:pt x="5142317" y="6502532"/>
                    <a:pt x="5144003" y="6502532"/>
                  </a:cubicBezTo>
                  <a:cubicBezTo>
                    <a:pt x="5147057" y="6689242"/>
                    <a:pt x="5142203" y="6683797"/>
                    <a:pt x="5147786" y="6918011"/>
                  </a:cubicBezTo>
                  <a:cubicBezTo>
                    <a:pt x="4716832" y="6918102"/>
                    <a:pt x="4789531" y="6952824"/>
                    <a:pt x="4787434" y="6819450"/>
                  </a:cubicBezTo>
                  <a:cubicBezTo>
                    <a:pt x="4785019" y="6663838"/>
                    <a:pt x="4783218" y="6663064"/>
                    <a:pt x="4780803" y="6508364"/>
                  </a:cubicBezTo>
                  <a:close/>
                  <a:moveTo>
                    <a:pt x="4878297" y="7377257"/>
                  </a:moveTo>
                  <a:cubicBezTo>
                    <a:pt x="5210299" y="7377257"/>
                    <a:pt x="5153871" y="7349780"/>
                    <a:pt x="5155307" y="7441963"/>
                  </a:cubicBezTo>
                  <a:cubicBezTo>
                    <a:pt x="5161346" y="7829966"/>
                    <a:pt x="5173311" y="7790800"/>
                    <a:pt x="5151729" y="7790800"/>
                  </a:cubicBezTo>
                  <a:cubicBezTo>
                    <a:pt x="4745957" y="7790800"/>
                    <a:pt x="4800607" y="7807957"/>
                    <a:pt x="4799718" y="7752638"/>
                  </a:cubicBezTo>
                  <a:cubicBezTo>
                    <a:pt x="4792745" y="7305854"/>
                    <a:pt x="4771254" y="7377257"/>
                    <a:pt x="4878297" y="7377257"/>
                  </a:cubicBezTo>
                  <a:close/>
                  <a:moveTo>
                    <a:pt x="5162668" y="6502532"/>
                  </a:moveTo>
                  <a:cubicBezTo>
                    <a:pt x="5164286" y="6502532"/>
                    <a:pt x="5523339" y="6504058"/>
                    <a:pt x="5523407" y="6508729"/>
                  </a:cubicBezTo>
                  <a:cubicBezTo>
                    <a:pt x="5527054" y="6751487"/>
                    <a:pt x="5528171" y="6830705"/>
                    <a:pt x="5529720" y="6920904"/>
                  </a:cubicBezTo>
                  <a:cubicBezTo>
                    <a:pt x="5271034" y="6922795"/>
                    <a:pt x="5331700" y="6918307"/>
                    <a:pt x="5166497" y="6918011"/>
                  </a:cubicBezTo>
                  <a:cubicBezTo>
                    <a:pt x="5160731" y="6679559"/>
                    <a:pt x="5165745" y="6693936"/>
                    <a:pt x="5162668" y="6502532"/>
                  </a:cubicBezTo>
                  <a:close/>
                  <a:moveTo>
                    <a:pt x="5530085" y="6942115"/>
                  </a:moveTo>
                  <a:cubicBezTo>
                    <a:pt x="5535007" y="7221145"/>
                    <a:pt x="5528831" y="6874791"/>
                    <a:pt x="5537150" y="7354862"/>
                  </a:cubicBezTo>
                  <a:cubicBezTo>
                    <a:pt x="5464177" y="7355135"/>
                    <a:pt x="5374431" y="7355157"/>
                    <a:pt x="5288513" y="7354588"/>
                  </a:cubicBezTo>
                  <a:cubicBezTo>
                    <a:pt x="5132221" y="7353563"/>
                    <a:pt x="5180854" y="7431551"/>
                    <a:pt x="5168024" y="6974240"/>
                  </a:cubicBezTo>
                  <a:cubicBezTo>
                    <a:pt x="5166406" y="6918102"/>
                    <a:pt x="5116519" y="6944918"/>
                    <a:pt x="5530085" y="6942115"/>
                  </a:cubicBezTo>
                  <a:close/>
                  <a:moveTo>
                    <a:pt x="5535987" y="6197369"/>
                  </a:moveTo>
                  <a:cubicBezTo>
                    <a:pt x="5533640" y="6047226"/>
                    <a:pt x="5525436" y="6070192"/>
                    <a:pt x="5561991" y="6069805"/>
                  </a:cubicBezTo>
                  <a:cubicBezTo>
                    <a:pt x="5642871" y="6068939"/>
                    <a:pt x="5648683" y="6069098"/>
                    <a:pt x="5895884" y="6068962"/>
                  </a:cubicBezTo>
                  <a:cubicBezTo>
                    <a:pt x="5900693" y="6553748"/>
                    <a:pt x="5928906" y="6484646"/>
                    <a:pt x="5835514" y="6483393"/>
                  </a:cubicBezTo>
                  <a:cubicBezTo>
                    <a:pt x="5762382" y="6482413"/>
                    <a:pt x="5678082" y="6482026"/>
                    <a:pt x="5561831" y="6483120"/>
                  </a:cubicBezTo>
                  <a:cubicBezTo>
                    <a:pt x="5534825" y="6483393"/>
                    <a:pt x="5541070" y="6522239"/>
                    <a:pt x="5535987" y="6197369"/>
                  </a:cubicBezTo>
                  <a:close/>
                  <a:moveTo>
                    <a:pt x="5561968" y="6504331"/>
                  </a:moveTo>
                  <a:cubicBezTo>
                    <a:pt x="5932849" y="6500822"/>
                    <a:pt x="5903153" y="6506838"/>
                    <a:pt x="5903176" y="6508751"/>
                  </a:cubicBezTo>
                  <a:cubicBezTo>
                    <a:pt x="5910697" y="6989551"/>
                    <a:pt x="5936472" y="6920995"/>
                    <a:pt x="5835399" y="6920449"/>
                  </a:cubicBezTo>
                  <a:cubicBezTo>
                    <a:pt x="5758917" y="6920038"/>
                    <a:pt x="5656249" y="6919924"/>
                    <a:pt x="5561808" y="6920677"/>
                  </a:cubicBezTo>
                  <a:cubicBezTo>
                    <a:pt x="5543964" y="6920813"/>
                    <a:pt x="5548544" y="6936169"/>
                    <a:pt x="5546722" y="6819472"/>
                  </a:cubicBezTo>
                  <a:cubicBezTo>
                    <a:pt x="5541366" y="6461681"/>
                    <a:pt x="5534187" y="6504582"/>
                    <a:pt x="5561968" y="6504331"/>
                  </a:cubicBezTo>
                  <a:close/>
                  <a:moveTo>
                    <a:pt x="6245501" y="5610832"/>
                  </a:moveTo>
                  <a:cubicBezTo>
                    <a:pt x="5856412" y="5610832"/>
                    <a:pt x="5906937" y="5633524"/>
                    <a:pt x="5906025" y="5575381"/>
                  </a:cubicBezTo>
                  <a:cubicBezTo>
                    <a:pt x="5899006" y="5127252"/>
                    <a:pt x="5882073" y="5199726"/>
                    <a:pt x="5972093" y="5199726"/>
                  </a:cubicBezTo>
                  <a:cubicBezTo>
                    <a:pt x="6310681" y="5199726"/>
                    <a:pt x="6262754" y="5175416"/>
                    <a:pt x="6264144" y="5264796"/>
                  </a:cubicBezTo>
                  <a:cubicBezTo>
                    <a:pt x="6270388" y="5664464"/>
                    <a:pt x="6271550" y="5610832"/>
                    <a:pt x="6245501" y="5610832"/>
                  </a:cubicBezTo>
                  <a:close/>
                  <a:moveTo>
                    <a:pt x="6245501" y="5177740"/>
                  </a:moveTo>
                  <a:cubicBezTo>
                    <a:pt x="5839319" y="5177740"/>
                    <a:pt x="5900943" y="5200683"/>
                    <a:pt x="5899142" y="5108957"/>
                  </a:cubicBezTo>
                  <a:cubicBezTo>
                    <a:pt x="5890938" y="4696029"/>
                    <a:pt x="5875464" y="4761759"/>
                    <a:pt x="5972093" y="4761759"/>
                  </a:cubicBezTo>
                  <a:cubicBezTo>
                    <a:pt x="6299081" y="4761759"/>
                    <a:pt x="6256007" y="4745355"/>
                    <a:pt x="6256236" y="4798281"/>
                  </a:cubicBezTo>
                  <a:cubicBezTo>
                    <a:pt x="6258036" y="5223011"/>
                    <a:pt x="6274354" y="5177740"/>
                    <a:pt x="6245501" y="5177740"/>
                  </a:cubicBezTo>
                  <a:close/>
                  <a:moveTo>
                    <a:pt x="6245501" y="4740138"/>
                  </a:moveTo>
                  <a:cubicBezTo>
                    <a:pt x="5820928" y="4740138"/>
                    <a:pt x="5894038" y="4770554"/>
                    <a:pt x="5892032" y="4642602"/>
                  </a:cubicBezTo>
                  <a:cubicBezTo>
                    <a:pt x="5885104" y="4210217"/>
                    <a:pt x="5887451" y="4359107"/>
                    <a:pt x="5886973" y="4326959"/>
                  </a:cubicBezTo>
                  <a:cubicBezTo>
                    <a:pt x="5942284" y="4326754"/>
                    <a:pt x="5985402" y="4326823"/>
                    <a:pt x="6245501" y="4326868"/>
                  </a:cubicBezTo>
                  <a:cubicBezTo>
                    <a:pt x="6247097" y="4326868"/>
                    <a:pt x="6264531" y="4740138"/>
                    <a:pt x="6245501" y="4740138"/>
                  </a:cubicBezTo>
                  <a:close/>
                  <a:moveTo>
                    <a:pt x="6245501" y="4305725"/>
                  </a:moveTo>
                  <a:cubicBezTo>
                    <a:pt x="5992125" y="4305680"/>
                    <a:pt x="5942626" y="4305611"/>
                    <a:pt x="5886631" y="4305816"/>
                  </a:cubicBezTo>
                  <a:cubicBezTo>
                    <a:pt x="5884284" y="4169298"/>
                    <a:pt x="5879749" y="4086639"/>
                    <a:pt x="5878700" y="3893184"/>
                  </a:cubicBezTo>
                  <a:cubicBezTo>
                    <a:pt x="5881093" y="3893184"/>
                    <a:pt x="6237867" y="3892592"/>
                    <a:pt x="6240693" y="3892592"/>
                  </a:cubicBezTo>
                  <a:cubicBezTo>
                    <a:pt x="6242836" y="3994913"/>
                    <a:pt x="6247439" y="4305725"/>
                    <a:pt x="6245501" y="4305725"/>
                  </a:cubicBezTo>
                  <a:close/>
                  <a:moveTo>
                    <a:pt x="5878587" y="3871996"/>
                  </a:moveTo>
                  <a:cubicBezTo>
                    <a:pt x="5878587" y="3869946"/>
                    <a:pt x="5874849" y="3460093"/>
                    <a:pt x="5874826" y="3458362"/>
                  </a:cubicBezTo>
                  <a:cubicBezTo>
                    <a:pt x="6099693" y="3460071"/>
                    <a:pt x="6084948" y="3455742"/>
                    <a:pt x="6232398" y="3455468"/>
                  </a:cubicBezTo>
                  <a:cubicBezTo>
                    <a:pt x="6232421" y="3457086"/>
                    <a:pt x="6240100" y="3863384"/>
                    <a:pt x="6240146" y="3865776"/>
                  </a:cubicBezTo>
                  <a:cubicBezTo>
                    <a:pt x="6240305" y="3874297"/>
                    <a:pt x="6278160" y="3871495"/>
                    <a:pt x="5878587" y="3871996"/>
                  </a:cubicBezTo>
                  <a:close/>
                  <a:moveTo>
                    <a:pt x="5874553" y="3437196"/>
                  </a:moveTo>
                  <a:cubicBezTo>
                    <a:pt x="5872045" y="3257662"/>
                    <a:pt x="5869152" y="3258847"/>
                    <a:pt x="5865505" y="3021534"/>
                  </a:cubicBezTo>
                  <a:cubicBezTo>
                    <a:pt x="5927424" y="3020372"/>
                    <a:pt x="6010676" y="3020167"/>
                    <a:pt x="6108626" y="3021876"/>
                  </a:cubicBezTo>
                  <a:cubicBezTo>
                    <a:pt x="6262890" y="3024564"/>
                    <a:pt x="6224148" y="2944412"/>
                    <a:pt x="6231486" y="3399421"/>
                  </a:cubicBezTo>
                  <a:cubicBezTo>
                    <a:pt x="6232056" y="3437606"/>
                    <a:pt x="6292221" y="3440454"/>
                    <a:pt x="5874553" y="3437196"/>
                  </a:cubicBezTo>
                  <a:close/>
                  <a:moveTo>
                    <a:pt x="5865163" y="3000345"/>
                  </a:moveTo>
                  <a:cubicBezTo>
                    <a:pt x="5860970" y="2728106"/>
                    <a:pt x="5860468" y="2716532"/>
                    <a:pt x="5860674" y="2622071"/>
                  </a:cubicBezTo>
                  <a:cubicBezTo>
                    <a:pt x="5860765" y="2576869"/>
                    <a:pt x="5800827" y="2586392"/>
                    <a:pt x="6220342" y="2585754"/>
                  </a:cubicBezTo>
                  <a:cubicBezTo>
                    <a:pt x="6222484" y="2835553"/>
                    <a:pt x="6224649" y="2888456"/>
                    <a:pt x="6226860" y="3001872"/>
                  </a:cubicBezTo>
                  <a:cubicBezTo>
                    <a:pt x="6105139" y="3001667"/>
                    <a:pt x="6015758" y="2997497"/>
                    <a:pt x="5865163" y="3000345"/>
                  </a:cubicBezTo>
                  <a:close/>
                  <a:moveTo>
                    <a:pt x="5860674" y="2565432"/>
                  </a:moveTo>
                  <a:cubicBezTo>
                    <a:pt x="5859876" y="2359651"/>
                    <a:pt x="5853950" y="2323038"/>
                    <a:pt x="5851284" y="2151273"/>
                  </a:cubicBezTo>
                  <a:cubicBezTo>
                    <a:pt x="6256190" y="2151046"/>
                    <a:pt x="6215716" y="2148927"/>
                    <a:pt x="6215852" y="2156058"/>
                  </a:cubicBezTo>
                  <a:cubicBezTo>
                    <a:pt x="6216217" y="2180505"/>
                    <a:pt x="6215145" y="2071394"/>
                    <a:pt x="6220159" y="2564611"/>
                  </a:cubicBezTo>
                  <a:cubicBezTo>
                    <a:pt x="6102860" y="2564771"/>
                    <a:pt x="6009423" y="2567049"/>
                    <a:pt x="5860674" y="2565432"/>
                  </a:cubicBezTo>
                  <a:close/>
                  <a:moveTo>
                    <a:pt x="5850988" y="2130016"/>
                  </a:moveTo>
                  <a:cubicBezTo>
                    <a:pt x="5849529" y="2018149"/>
                    <a:pt x="5852811" y="1884228"/>
                    <a:pt x="5846453" y="1715790"/>
                  </a:cubicBezTo>
                  <a:cubicBezTo>
                    <a:pt x="6015507" y="1720552"/>
                    <a:pt x="6112113" y="1714377"/>
                    <a:pt x="6206919" y="1713762"/>
                  </a:cubicBezTo>
                  <a:cubicBezTo>
                    <a:pt x="6211272" y="1986982"/>
                    <a:pt x="6213892" y="2041001"/>
                    <a:pt x="6215442" y="2129902"/>
                  </a:cubicBezTo>
                  <a:lnTo>
                    <a:pt x="5850988" y="2130016"/>
                  </a:lnTo>
                  <a:close/>
                  <a:moveTo>
                    <a:pt x="5835445" y="2565135"/>
                  </a:moveTo>
                  <a:cubicBezTo>
                    <a:pt x="5408251" y="2559963"/>
                    <a:pt x="5478740" y="2603867"/>
                    <a:pt x="5476598" y="2466460"/>
                  </a:cubicBezTo>
                  <a:cubicBezTo>
                    <a:pt x="5474204" y="2314585"/>
                    <a:pt x="5475686" y="2309983"/>
                    <a:pt x="5473270" y="2155739"/>
                  </a:cubicBezTo>
                  <a:cubicBezTo>
                    <a:pt x="5473111" y="2145099"/>
                    <a:pt x="5437513" y="2151137"/>
                    <a:pt x="5832620" y="2151273"/>
                  </a:cubicBezTo>
                  <a:cubicBezTo>
                    <a:pt x="5834876" y="2308411"/>
                    <a:pt x="5849165" y="2565318"/>
                    <a:pt x="5835445" y="2565135"/>
                  </a:cubicBezTo>
                  <a:close/>
                  <a:moveTo>
                    <a:pt x="5467299" y="3020782"/>
                  </a:moveTo>
                  <a:cubicBezTo>
                    <a:pt x="5468416" y="3115379"/>
                    <a:pt x="5469920" y="3183843"/>
                    <a:pt x="5474068" y="3433869"/>
                  </a:cubicBezTo>
                  <a:cubicBezTo>
                    <a:pt x="5421697" y="3433574"/>
                    <a:pt x="5115106" y="3434348"/>
                    <a:pt x="5113419" y="3434348"/>
                  </a:cubicBezTo>
                  <a:cubicBezTo>
                    <a:pt x="5110001" y="3205442"/>
                    <a:pt x="5112280" y="3241144"/>
                    <a:pt x="5108429" y="3022970"/>
                  </a:cubicBezTo>
                  <a:cubicBezTo>
                    <a:pt x="5302688" y="3023220"/>
                    <a:pt x="5313309" y="3019939"/>
                    <a:pt x="5467299" y="3020782"/>
                  </a:cubicBezTo>
                  <a:close/>
                  <a:moveTo>
                    <a:pt x="5425183" y="2999525"/>
                  </a:moveTo>
                  <a:cubicBezTo>
                    <a:pt x="5051340" y="2999525"/>
                    <a:pt x="5108611" y="3024974"/>
                    <a:pt x="5106674" y="2932656"/>
                  </a:cubicBezTo>
                  <a:cubicBezTo>
                    <a:pt x="5098264" y="2529798"/>
                    <a:pt x="5085981" y="2587942"/>
                    <a:pt x="5151729" y="2587942"/>
                  </a:cubicBezTo>
                  <a:cubicBezTo>
                    <a:pt x="5508435" y="2587942"/>
                    <a:pt x="5460052" y="2575160"/>
                    <a:pt x="5461420" y="2622390"/>
                  </a:cubicBezTo>
                  <a:cubicBezTo>
                    <a:pt x="5474273" y="3060608"/>
                    <a:pt x="5472222" y="2999525"/>
                    <a:pt x="5425183" y="2999525"/>
                  </a:cubicBezTo>
                  <a:close/>
                  <a:moveTo>
                    <a:pt x="5425183" y="2566525"/>
                  </a:moveTo>
                  <a:cubicBezTo>
                    <a:pt x="5034590" y="2566525"/>
                    <a:pt x="5101728" y="2595255"/>
                    <a:pt x="5099700" y="2466415"/>
                  </a:cubicBezTo>
                  <a:cubicBezTo>
                    <a:pt x="5093797" y="2089029"/>
                    <a:pt x="5067612" y="2152162"/>
                    <a:pt x="5151729" y="2152162"/>
                  </a:cubicBezTo>
                  <a:cubicBezTo>
                    <a:pt x="5480494" y="2152162"/>
                    <a:pt x="5454400" y="2142957"/>
                    <a:pt x="5454605" y="2156126"/>
                  </a:cubicBezTo>
                  <a:cubicBezTo>
                    <a:pt x="5462080" y="2632073"/>
                    <a:pt x="5470923" y="2566525"/>
                    <a:pt x="5425183" y="2566525"/>
                  </a:cubicBezTo>
                  <a:close/>
                  <a:moveTo>
                    <a:pt x="5425183" y="2128330"/>
                  </a:moveTo>
                  <a:cubicBezTo>
                    <a:pt x="5287602" y="2128330"/>
                    <a:pt x="5287510" y="2130996"/>
                    <a:pt x="5151752" y="2130996"/>
                  </a:cubicBezTo>
                  <a:cubicBezTo>
                    <a:pt x="5068683" y="2130996"/>
                    <a:pt x="5093410" y="2194357"/>
                    <a:pt x="5085661" y="1713967"/>
                  </a:cubicBezTo>
                  <a:cubicBezTo>
                    <a:pt x="5218366" y="1712053"/>
                    <a:pt x="5305264" y="1716633"/>
                    <a:pt x="5448566" y="1716223"/>
                  </a:cubicBezTo>
                  <a:cubicBezTo>
                    <a:pt x="5459140" y="2195428"/>
                    <a:pt x="5461647" y="2128330"/>
                    <a:pt x="5425183" y="2128330"/>
                  </a:cubicBezTo>
                  <a:close/>
                  <a:moveTo>
                    <a:pt x="5087986" y="2933157"/>
                  </a:moveTo>
                  <a:cubicBezTo>
                    <a:pt x="5089786" y="3019848"/>
                    <a:pt x="5155900" y="3003398"/>
                    <a:pt x="4741673" y="3000619"/>
                  </a:cubicBezTo>
                  <a:cubicBezTo>
                    <a:pt x="4721481" y="3000482"/>
                    <a:pt x="4729002" y="3047325"/>
                    <a:pt x="4720592" y="2621798"/>
                  </a:cubicBezTo>
                  <a:cubicBezTo>
                    <a:pt x="4719658" y="2575206"/>
                    <a:pt x="4668449" y="2586894"/>
                    <a:pt x="5015036" y="2587805"/>
                  </a:cubicBezTo>
                  <a:cubicBezTo>
                    <a:pt x="5103005" y="2588056"/>
                    <a:pt x="5079463" y="2525150"/>
                    <a:pt x="5087986" y="2933157"/>
                  </a:cubicBezTo>
                  <a:close/>
                  <a:moveTo>
                    <a:pt x="5015013" y="2566616"/>
                  </a:moveTo>
                  <a:cubicBezTo>
                    <a:pt x="4658148" y="2565659"/>
                    <a:pt x="4719772" y="2592703"/>
                    <a:pt x="4717812" y="2466460"/>
                  </a:cubicBezTo>
                  <a:cubicBezTo>
                    <a:pt x="4712137" y="2104977"/>
                    <a:pt x="4698600" y="2153073"/>
                    <a:pt x="4741695" y="2152618"/>
                  </a:cubicBezTo>
                  <a:cubicBezTo>
                    <a:pt x="5104326" y="2148699"/>
                    <a:pt x="5074061" y="2152868"/>
                    <a:pt x="5074107" y="2156104"/>
                  </a:cubicBezTo>
                  <a:cubicBezTo>
                    <a:pt x="5081559" y="2633942"/>
                    <a:pt x="5109089" y="2566867"/>
                    <a:pt x="5015013" y="2566616"/>
                  </a:cubicBezTo>
                  <a:close/>
                  <a:moveTo>
                    <a:pt x="5015013" y="2130859"/>
                  </a:moveTo>
                  <a:cubicBezTo>
                    <a:pt x="4928685" y="2130632"/>
                    <a:pt x="4827841" y="2130518"/>
                    <a:pt x="4741536" y="2131452"/>
                  </a:cubicBezTo>
                  <a:cubicBezTo>
                    <a:pt x="4700879" y="2131885"/>
                    <a:pt x="4710815" y="2196339"/>
                    <a:pt x="4705095" y="1716542"/>
                  </a:cubicBezTo>
                  <a:cubicBezTo>
                    <a:pt x="4998308" y="1719299"/>
                    <a:pt x="4950495" y="1716610"/>
                    <a:pt x="5066974" y="1714286"/>
                  </a:cubicBezTo>
                  <a:cubicBezTo>
                    <a:pt x="5074722" y="2194015"/>
                    <a:pt x="5097170" y="2130951"/>
                    <a:pt x="5015013" y="2130859"/>
                  </a:cubicBezTo>
                  <a:close/>
                  <a:moveTo>
                    <a:pt x="4707579" y="2933157"/>
                  </a:moveTo>
                  <a:cubicBezTo>
                    <a:pt x="4709516" y="3021830"/>
                    <a:pt x="4774171" y="3000345"/>
                    <a:pt x="4347683" y="3000482"/>
                  </a:cubicBezTo>
                  <a:cubicBezTo>
                    <a:pt x="4343353" y="2721385"/>
                    <a:pt x="4343558" y="2714253"/>
                    <a:pt x="4340276" y="2621616"/>
                  </a:cubicBezTo>
                  <a:cubicBezTo>
                    <a:pt x="4338476" y="2570922"/>
                    <a:pt x="4298662" y="2585504"/>
                    <a:pt x="4604957" y="2585709"/>
                  </a:cubicBezTo>
                  <a:cubicBezTo>
                    <a:pt x="4727816" y="2585709"/>
                    <a:pt x="4698440" y="2516060"/>
                    <a:pt x="4707579" y="2933157"/>
                  </a:cubicBezTo>
                  <a:close/>
                  <a:moveTo>
                    <a:pt x="4338407" y="2564361"/>
                  </a:moveTo>
                  <a:cubicBezTo>
                    <a:pt x="4332550" y="2360471"/>
                    <a:pt x="4337860" y="2324063"/>
                    <a:pt x="4335217" y="2155693"/>
                  </a:cubicBezTo>
                  <a:cubicBezTo>
                    <a:pt x="4335126" y="2149109"/>
                    <a:pt x="4334009" y="2155693"/>
                    <a:pt x="4693427" y="2153073"/>
                  </a:cubicBezTo>
                  <a:cubicBezTo>
                    <a:pt x="4693472" y="2155374"/>
                    <a:pt x="4693518" y="2170480"/>
                    <a:pt x="4700811" y="2564999"/>
                  </a:cubicBezTo>
                  <a:cubicBezTo>
                    <a:pt x="4648599" y="2564429"/>
                    <a:pt x="4627450" y="2564566"/>
                    <a:pt x="4338407" y="2564361"/>
                  </a:cubicBezTo>
                  <a:close/>
                  <a:moveTo>
                    <a:pt x="4331776" y="3873181"/>
                  </a:moveTo>
                  <a:cubicBezTo>
                    <a:pt x="3939017" y="3873181"/>
                    <a:pt x="3980539" y="3874889"/>
                    <a:pt x="3980631" y="3865594"/>
                  </a:cubicBezTo>
                  <a:cubicBezTo>
                    <a:pt x="3981451" y="3769607"/>
                    <a:pt x="3980699" y="3753066"/>
                    <a:pt x="3976073" y="3458977"/>
                  </a:cubicBezTo>
                  <a:cubicBezTo>
                    <a:pt x="4191049" y="3459022"/>
                    <a:pt x="4221564" y="3458111"/>
                    <a:pt x="4334875" y="3458111"/>
                  </a:cubicBezTo>
                  <a:cubicBezTo>
                    <a:pt x="4343102" y="3922985"/>
                    <a:pt x="4348845" y="3873181"/>
                    <a:pt x="4331776" y="3873181"/>
                  </a:cubicBezTo>
                  <a:close/>
                  <a:moveTo>
                    <a:pt x="4331776" y="3436968"/>
                  </a:moveTo>
                  <a:cubicBezTo>
                    <a:pt x="3913651" y="3436968"/>
                    <a:pt x="3975981" y="3454261"/>
                    <a:pt x="3975116" y="3398943"/>
                  </a:cubicBezTo>
                  <a:cubicBezTo>
                    <a:pt x="3968096" y="2951133"/>
                    <a:pt x="3939905" y="3021169"/>
                    <a:pt x="4058389" y="3021169"/>
                  </a:cubicBezTo>
                  <a:cubicBezTo>
                    <a:pt x="4186400" y="3021169"/>
                    <a:pt x="4198319" y="3021625"/>
                    <a:pt x="4329360" y="3021625"/>
                  </a:cubicBezTo>
                  <a:cubicBezTo>
                    <a:pt x="4336356" y="3471804"/>
                    <a:pt x="4334556" y="3436968"/>
                    <a:pt x="4331776" y="3436968"/>
                  </a:cubicBezTo>
                  <a:close/>
                  <a:moveTo>
                    <a:pt x="3967526" y="2999685"/>
                  </a:moveTo>
                  <a:cubicBezTo>
                    <a:pt x="3963630" y="2744305"/>
                    <a:pt x="3963516" y="2717648"/>
                    <a:pt x="3960598" y="2621707"/>
                  </a:cubicBezTo>
                  <a:cubicBezTo>
                    <a:pt x="3959026" y="2569510"/>
                    <a:pt x="3903191" y="2585390"/>
                    <a:pt x="4320358" y="2585527"/>
                  </a:cubicBezTo>
                  <a:cubicBezTo>
                    <a:pt x="4325258" y="2740295"/>
                    <a:pt x="4323435" y="2639113"/>
                    <a:pt x="4329041" y="3000505"/>
                  </a:cubicBezTo>
                  <a:cubicBezTo>
                    <a:pt x="4300736" y="3000482"/>
                    <a:pt x="3996515" y="2999935"/>
                    <a:pt x="3967526" y="2999685"/>
                  </a:cubicBezTo>
                  <a:close/>
                  <a:moveTo>
                    <a:pt x="3954992" y="2129743"/>
                  </a:moveTo>
                  <a:cubicBezTo>
                    <a:pt x="3950275" y="1831052"/>
                    <a:pt x="3949796" y="1791226"/>
                    <a:pt x="3948019" y="1715744"/>
                  </a:cubicBezTo>
                  <a:cubicBezTo>
                    <a:pt x="4085464" y="1718273"/>
                    <a:pt x="4203606" y="1714970"/>
                    <a:pt x="4308644" y="1714765"/>
                  </a:cubicBezTo>
                  <a:cubicBezTo>
                    <a:pt x="4310285" y="1784140"/>
                    <a:pt x="4316142" y="2129834"/>
                    <a:pt x="4316188" y="2131908"/>
                  </a:cubicBezTo>
                  <a:cubicBezTo>
                    <a:pt x="4164886" y="2131657"/>
                    <a:pt x="4163519" y="2127898"/>
                    <a:pt x="3954992" y="2129743"/>
                  </a:cubicBezTo>
                  <a:close/>
                  <a:moveTo>
                    <a:pt x="3948862" y="2999503"/>
                  </a:moveTo>
                  <a:cubicBezTo>
                    <a:pt x="3720668" y="2997065"/>
                    <a:pt x="3684341" y="2999161"/>
                    <a:pt x="3586003" y="2999799"/>
                  </a:cubicBezTo>
                  <a:cubicBezTo>
                    <a:pt x="3578551" y="2511549"/>
                    <a:pt x="3563441" y="2586392"/>
                    <a:pt x="3648401" y="2585367"/>
                  </a:cubicBezTo>
                  <a:cubicBezTo>
                    <a:pt x="3987696" y="2581289"/>
                    <a:pt x="3940498" y="2575319"/>
                    <a:pt x="3941911" y="2622390"/>
                  </a:cubicBezTo>
                  <a:cubicBezTo>
                    <a:pt x="3945101" y="2728197"/>
                    <a:pt x="3945147" y="2756243"/>
                    <a:pt x="3948862" y="2999503"/>
                  </a:cubicBezTo>
                  <a:close/>
                  <a:moveTo>
                    <a:pt x="3921582" y="2130085"/>
                  </a:moveTo>
                  <a:cubicBezTo>
                    <a:pt x="3824521" y="2131133"/>
                    <a:pt x="3748175" y="2131156"/>
                    <a:pt x="3648378" y="2130085"/>
                  </a:cubicBezTo>
                  <a:cubicBezTo>
                    <a:pt x="3550451" y="2128900"/>
                    <a:pt x="3570848" y="2207663"/>
                    <a:pt x="3565196" y="1714355"/>
                  </a:cubicBezTo>
                  <a:cubicBezTo>
                    <a:pt x="3747856" y="1714104"/>
                    <a:pt x="3802506" y="1712714"/>
                    <a:pt x="3929308" y="1715380"/>
                  </a:cubicBezTo>
                  <a:cubicBezTo>
                    <a:pt x="3940133" y="2175948"/>
                    <a:pt x="3940384" y="2129880"/>
                    <a:pt x="3921582" y="2130085"/>
                  </a:cubicBezTo>
                  <a:close/>
                  <a:moveTo>
                    <a:pt x="3567338" y="2999912"/>
                  </a:moveTo>
                  <a:cubicBezTo>
                    <a:pt x="3142377" y="3001872"/>
                    <a:pt x="3206735" y="3018641"/>
                    <a:pt x="3205664" y="2932792"/>
                  </a:cubicBezTo>
                  <a:cubicBezTo>
                    <a:pt x="3200605" y="2527520"/>
                    <a:pt x="3183695" y="2584137"/>
                    <a:pt x="3238140" y="2584137"/>
                  </a:cubicBezTo>
                  <a:cubicBezTo>
                    <a:pt x="3614171" y="2584137"/>
                    <a:pt x="3562643" y="2578532"/>
                    <a:pt x="3562643" y="2621570"/>
                  </a:cubicBezTo>
                  <a:cubicBezTo>
                    <a:pt x="3562735" y="2716987"/>
                    <a:pt x="3562894" y="2709514"/>
                    <a:pt x="3567338" y="2999912"/>
                  </a:cubicBezTo>
                  <a:close/>
                  <a:moveTo>
                    <a:pt x="3511572" y="2564999"/>
                  </a:moveTo>
                  <a:cubicBezTo>
                    <a:pt x="3375038" y="2564999"/>
                    <a:pt x="3374970" y="2562971"/>
                    <a:pt x="3238140" y="2562971"/>
                  </a:cubicBezTo>
                  <a:cubicBezTo>
                    <a:pt x="3188868" y="2562971"/>
                    <a:pt x="3198713" y="2582633"/>
                    <a:pt x="3196890" y="2466506"/>
                  </a:cubicBezTo>
                  <a:cubicBezTo>
                    <a:pt x="3190942" y="2087297"/>
                    <a:pt x="3177861" y="2149018"/>
                    <a:pt x="3238140" y="2149018"/>
                  </a:cubicBezTo>
                  <a:cubicBezTo>
                    <a:pt x="3590515" y="2149018"/>
                    <a:pt x="3553687" y="2149200"/>
                    <a:pt x="3553801" y="2156149"/>
                  </a:cubicBezTo>
                  <a:cubicBezTo>
                    <a:pt x="3561162" y="2626309"/>
                    <a:pt x="3586231" y="2564999"/>
                    <a:pt x="3511572" y="2564999"/>
                  </a:cubicBezTo>
                  <a:close/>
                  <a:moveTo>
                    <a:pt x="3238140" y="2127875"/>
                  </a:moveTo>
                  <a:cubicBezTo>
                    <a:pt x="3172437" y="2127875"/>
                    <a:pt x="3198098" y="2191577"/>
                    <a:pt x="3186225" y="1714537"/>
                  </a:cubicBezTo>
                  <a:cubicBezTo>
                    <a:pt x="3223098" y="1714377"/>
                    <a:pt x="3246230" y="1714423"/>
                    <a:pt x="3511594" y="1714377"/>
                  </a:cubicBezTo>
                  <a:cubicBezTo>
                    <a:pt x="3558108" y="1714377"/>
                    <a:pt x="3545619" y="1648533"/>
                    <a:pt x="3553391" y="2129356"/>
                  </a:cubicBezTo>
                  <a:cubicBezTo>
                    <a:pt x="3326336" y="2128695"/>
                    <a:pt x="3354618" y="2127875"/>
                    <a:pt x="3238140" y="2127875"/>
                  </a:cubicBezTo>
                  <a:close/>
                  <a:moveTo>
                    <a:pt x="3186999" y="2933066"/>
                  </a:moveTo>
                  <a:cubicBezTo>
                    <a:pt x="3188048" y="3017296"/>
                    <a:pt x="3256964" y="3002783"/>
                    <a:pt x="2828152" y="3000482"/>
                  </a:cubicBezTo>
                  <a:cubicBezTo>
                    <a:pt x="2825052" y="3000459"/>
                    <a:pt x="2828152" y="2859635"/>
                    <a:pt x="2820973" y="2621160"/>
                  </a:cubicBezTo>
                  <a:cubicBezTo>
                    <a:pt x="2819309" y="2564885"/>
                    <a:pt x="2776875" y="2595437"/>
                    <a:pt x="3101720" y="2586119"/>
                  </a:cubicBezTo>
                  <a:cubicBezTo>
                    <a:pt x="3198622" y="2583317"/>
                    <a:pt x="3181803" y="2518179"/>
                    <a:pt x="3186999" y="2933066"/>
                  </a:cubicBezTo>
                  <a:close/>
                  <a:moveTo>
                    <a:pt x="3101219" y="2564908"/>
                  </a:moveTo>
                  <a:cubicBezTo>
                    <a:pt x="3031960" y="2566912"/>
                    <a:pt x="2954339" y="2567938"/>
                    <a:pt x="2828266" y="2565545"/>
                  </a:cubicBezTo>
                  <a:cubicBezTo>
                    <a:pt x="2816802" y="2565340"/>
                    <a:pt x="2819264" y="2579147"/>
                    <a:pt x="2817440" y="2466483"/>
                  </a:cubicBezTo>
                  <a:cubicBezTo>
                    <a:pt x="2811743" y="2103155"/>
                    <a:pt x="2808233" y="2152048"/>
                    <a:pt x="2828311" y="2151570"/>
                  </a:cubicBezTo>
                  <a:cubicBezTo>
                    <a:pt x="3217219" y="2142638"/>
                    <a:pt x="3175673" y="2151957"/>
                    <a:pt x="3175719" y="2156081"/>
                  </a:cubicBezTo>
                  <a:cubicBezTo>
                    <a:pt x="3178134" y="2309619"/>
                    <a:pt x="3175810" y="2311578"/>
                    <a:pt x="3178226" y="2466847"/>
                  </a:cubicBezTo>
                  <a:cubicBezTo>
                    <a:pt x="3180071" y="2583544"/>
                    <a:pt x="3200149" y="2562082"/>
                    <a:pt x="3101219" y="2564908"/>
                  </a:cubicBezTo>
                  <a:close/>
                  <a:moveTo>
                    <a:pt x="3101378" y="2128376"/>
                  </a:moveTo>
                  <a:cubicBezTo>
                    <a:pt x="2939092" y="2129470"/>
                    <a:pt x="2930455" y="2128057"/>
                    <a:pt x="2827901" y="2130404"/>
                  </a:cubicBezTo>
                  <a:cubicBezTo>
                    <a:pt x="2808461" y="2130859"/>
                    <a:pt x="2812062" y="2181461"/>
                    <a:pt x="2808119" y="1717043"/>
                  </a:cubicBezTo>
                  <a:cubicBezTo>
                    <a:pt x="2921453" y="1716040"/>
                    <a:pt x="2722498" y="1717521"/>
                    <a:pt x="3167537" y="1714628"/>
                  </a:cubicBezTo>
                  <a:cubicBezTo>
                    <a:pt x="3179615" y="2205612"/>
                    <a:pt x="3195751" y="2127624"/>
                    <a:pt x="3101378" y="2128376"/>
                  </a:cubicBezTo>
                  <a:close/>
                  <a:moveTo>
                    <a:pt x="2808438" y="3000368"/>
                  </a:moveTo>
                  <a:cubicBezTo>
                    <a:pt x="2389038" y="2997908"/>
                    <a:pt x="2448861" y="3031285"/>
                    <a:pt x="2446810" y="2932701"/>
                  </a:cubicBezTo>
                  <a:cubicBezTo>
                    <a:pt x="2444075" y="2801878"/>
                    <a:pt x="2442799" y="2705072"/>
                    <a:pt x="2442093" y="2621935"/>
                  </a:cubicBezTo>
                  <a:cubicBezTo>
                    <a:pt x="2441751" y="2580719"/>
                    <a:pt x="2384184" y="2579124"/>
                    <a:pt x="2801237" y="2586278"/>
                  </a:cubicBezTo>
                  <a:cubicBezTo>
                    <a:pt x="2807595" y="2814273"/>
                    <a:pt x="2806615" y="2849131"/>
                    <a:pt x="2808438" y="3000368"/>
                  </a:cubicBezTo>
                  <a:close/>
                  <a:moveTo>
                    <a:pt x="2441591" y="2566092"/>
                  </a:moveTo>
                  <a:cubicBezTo>
                    <a:pt x="2439312" y="2355801"/>
                    <a:pt x="2436578" y="2326889"/>
                    <a:pt x="2433797" y="2150977"/>
                  </a:cubicBezTo>
                  <a:cubicBezTo>
                    <a:pt x="2435871" y="2150977"/>
                    <a:pt x="2794901" y="2152937"/>
                    <a:pt x="2794970" y="2156149"/>
                  </a:cubicBezTo>
                  <a:cubicBezTo>
                    <a:pt x="2797043" y="2287792"/>
                    <a:pt x="2797499" y="2436477"/>
                    <a:pt x="2800713" y="2565067"/>
                  </a:cubicBezTo>
                  <a:cubicBezTo>
                    <a:pt x="2659712" y="2562766"/>
                    <a:pt x="2543074" y="2565910"/>
                    <a:pt x="2441591" y="2566092"/>
                  </a:cubicBezTo>
                  <a:close/>
                  <a:moveTo>
                    <a:pt x="2433478" y="2129811"/>
                  </a:moveTo>
                  <a:cubicBezTo>
                    <a:pt x="2428829" y="1835608"/>
                    <a:pt x="2427986" y="1796512"/>
                    <a:pt x="2427553" y="1715699"/>
                  </a:cubicBezTo>
                  <a:cubicBezTo>
                    <a:pt x="2572655" y="1715790"/>
                    <a:pt x="2595400" y="1718592"/>
                    <a:pt x="2789432" y="1717180"/>
                  </a:cubicBezTo>
                  <a:cubicBezTo>
                    <a:pt x="2789455" y="1718911"/>
                    <a:pt x="2794536" y="2129287"/>
                    <a:pt x="2794559" y="2131110"/>
                  </a:cubicBezTo>
                  <a:cubicBezTo>
                    <a:pt x="2659370" y="2133662"/>
                    <a:pt x="2544715" y="2129948"/>
                    <a:pt x="2433478" y="2129811"/>
                  </a:cubicBezTo>
                  <a:close/>
                  <a:moveTo>
                    <a:pt x="2428168" y="2933203"/>
                  </a:moveTo>
                  <a:cubicBezTo>
                    <a:pt x="2430174" y="3028779"/>
                    <a:pt x="2486784" y="3001075"/>
                    <a:pt x="2144800" y="3001075"/>
                  </a:cubicBezTo>
                  <a:cubicBezTo>
                    <a:pt x="2051863" y="3001075"/>
                    <a:pt x="2066403" y="3074802"/>
                    <a:pt x="2062620" y="2620909"/>
                  </a:cubicBezTo>
                  <a:cubicBezTo>
                    <a:pt x="2062233" y="2574499"/>
                    <a:pt x="2005737" y="2587235"/>
                    <a:pt x="2423154" y="2587235"/>
                  </a:cubicBezTo>
                  <a:cubicBezTo>
                    <a:pt x="2424043" y="2679987"/>
                    <a:pt x="2424522" y="2758134"/>
                    <a:pt x="2428168" y="2933203"/>
                  </a:cubicBezTo>
                  <a:close/>
                  <a:moveTo>
                    <a:pt x="2418072" y="2566115"/>
                  </a:moveTo>
                  <a:cubicBezTo>
                    <a:pt x="2181400" y="2566183"/>
                    <a:pt x="2125474" y="2566274"/>
                    <a:pt x="2062119" y="2566092"/>
                  </a:cubicBezTo>
                  <a:cubicBezTo>
                    <a:pt x="2062096" y="2564885"/>
                    <a:pt x="2057219" y="2190142"/>
                    <a:pt x="2056581" y="2149815"/>
                  </a:cubicBezTo>
                  <a:cubicBezTo>
                    <a:pt x="2058199" y="2149792"/>
                    <a:pt x="2415110" y="2147127"/>
                    <a:pt x="2415246" y="2156126"/>
                  </a:cubicBezTo>
                  <a:cubicBezTo>
                    <a:pt x="2422038" y="2595369"/>
                    <a:pt x="2427279" y="2566115"/>
                    <a:pt x="2418072" y="2566115"/>
                  </a:cubicBezTo>
                  <a:close/>
                  <a:moveTo>
                    <a:pt x="2056216" y="2128627"/>
                  </a:moveTo>
                  <a:cubicBezTo>
                    <a:pt x="2055031" y="2055628"/>
                    <a:pt x="2059407" y="2317775"/>
                    <a:pt x="2049060" y="1716656"/>
                  </a:cubicBezTo>
                  <a:cubicBezTo>
                    <a:pt x="2179213" y="1718433"/>
                    <a:pt x="2296762" y="1715767"/>
                    <a:pt x="2408865" y="1715699"/>
                  </a:cubicBezTo>
                  <a:cubicBezTo>
                    <a:pt x="2409321" y="1796580"/>
                    <a:pt x="2410460" y="1854063"/>
                    <a:pt x="2414813" y="2129789"/>
                  </a:cubicBezTo>
                  <a:cubicBezTo>
                    <a:pt x="2278189" y="2129766"/>
                    <a:pt x="2202504" y="2127146"/>
                    <a:pt x="2056216" y="2128627"/>
                  </a:cubicBezTo>
                  <a:close/>
                  <a:moveTo>
                    <a:pt x="2050222" y="3001188"/>
                  </a:moveTo>
                  <a:cubicBezTo>
                    <a:pt x="1742287" y="3001917"/>
                    <a:pt x="1831600" y="3001393"/>
                    <a:pt x="1687432" y="3000323"/>
                  </a:cubicBezTo>
                  <a:cubicBezTo>
                    <a:pt x="1686429" y="2890575"/>
                    <a:pt x="1687979" y="2870297"/>
                    <a:pt x="1681689" y="2587258"/>
                  </a:cubicBezTo>
                  <a:cubicBezTo>
                    <a:pt x="1789234" y="2586939"/>
                    <a:pt x="1798213" y="2586256"/>
                    <a:pt x="2043636" y="2587190"/>
                  </a:cubicBezTo>
                  <a:cubicBezTo>
                    <a:pt x="2045984" y="2841408"/>
                    <a:pt x="2048103" y="2891782"/>
                    <a:pt x="2050222" y="3001188"/>
                  </a:cubicBezTo>
                  <a:close/>
                  <a:moveTo>
                    <a:pt x="2008152" y="2565887"/>
                  </a:moveTo>
                  <a:cubicBezTo>
                    <a:pt x="1614915" y="2563746"/>
                    <a:pt x="1681461" y="2596144"/>
                    <a:pt x="1679433" y="2466460"/>
                  </a:cubicBezTo>
                  <a:cubicBezTo>
                    <a:pt x="1676994" y="2311373"/>
                    <a:pt x="1678795" y="2311145"/>
                    <a:pt x="1676356" y="2155739"/>
                  </a:cubicBezTo>
                  <a:cubicBezTo>
                    <a:pt x="1676219" y="2146967"/>
                    <a:pt x="1655048" y="2154987"/>
                    <a:pt x="2037916" y="2150020"/>
                  </a:cubicBezTo>
                  <a:cubicBezTo>
                    <a:pt x="2045254" y="2624168"/>
                    <a:pt x="2056262" y="2566070"/>
                    <a:pt x="2008152" y="2565887"/>
                  </a:cubicBezTo>
                  <a:close/>
                  <a:moveTo>
                    <a:pt x="1675946" y="2130495"/>
                  </a:moveTo>
                  <a:cubicBezTo>
                    <a:pt x="1668175" y="1649399"/>
                    <a:pt x="1643220" y="1715198"/>
                    <a:pt x="1734880" y="1714924"/>
                  </a:cubicBezTo>
                  <a:cubicBezTo>
                    <a:pt x="1850652" y="1714605"/>
                    <a:pt x="1918452" y="1714423"/>
                    <a:pt x="2007947" y="1715972"/>
                  </a:cubicBezTo>
                  <a:cubicBezTo>
                    <a:pt x="2039283" y="1716565"/>
                    <a:pt x="2030076" y="1666167"/>
                    <a:pt x="2037574" y="2128854"/>
                  </a:cubicBezTo>
                  <a:cubicBezTo>
                    <a:pt x="1904140" y="2130632"/>
                    <a:pt x="1974583" y="2130290"/>
                    <a:pt x="1675946" y="2130495"/>
                  </a:cubicBezTo>
                  <a:close/>
                  <a:moveTo>
                    <a:pt x="1668767" y="3000186"/>
                  </a:moveTo>
                  <a:cubicBezTo>
                    <a:pt x="1575603" y="2999707"/>
                    <a:pt x="1458463" y="3000368"/>
                    <a:pt x="1307800" y="3000437"/>
                  </a:cubicBezTo>
                  <a:cubicBezTo>
                    <a:pt x="1304974" y="2872006"/>
                    <a:pt x="1302968" y="2870912"/>
                    <a:pt x="1300849" y="2586073"/>
                  </a:cubicBezTo>
                  <a:cubicBezTo>
                    <a:pt x="1447592" y="2585709"/>
                    <a:pt x="1461722" y="2587691"/>
                    <a:pt x="1662979" y="2587281"/>
                  </a:cubicBezTo>
                  <a:cubicBezTo>
                    <a:pt x="1669633" y="2894060"/>
                    <a:pt x="1667673" y="2879548"/>
                    <a:pt x="1668767" y="3000186"/>
                  </a:cubicBezTo>
                  <a:close/>
                  <a:moveTo>
                    <a:pt x="1598187" y="2566206"/>
                  </a:moveTo>
                  <a:cubicBezTo>
                    <a:pt x="1461380" y="2566206"/>
                    <a:pt x="1461836" y="2564930"/>
                    <a:pt x="1324869" y="2564930"/>
                  </a:cubicBezTo>
                  <a:cubicBezTo>
                    <a:pt x="1293283" y="2564930"/>
                    <a:pt x="1301236" y="2584251"/>
                    <a:pt x="1299390" y="2466483"/>
                  </a:cubicBezTo>
                  <a:cubicBezTo>
                    <a:pt x="1293716" y="2104385"/>
                    <a:pt x="1283210" y="2152595"/>
                    <a:pt x="1324869" y="2152595"/>
                  </a:cubicBezTo>
                  <a:cubicBezTo>
                    <a:pt x="1687158" y="2152595"/>
                    <a:pt x="1657555" y="2148061"/>
                    <a:pt x="1657691" y="2156126"/>
                  </a:cubicBezTo>
                  <a:cubicBezTo>
                    <a:pt x="1665189" y="2633622"/>
                    <a:pt x="1682692" y="2566206"/>
                    <a:pt x="1598187" y="2566206"/>
                  </a:cubicBezTo>
                  <a:close/>
                  <a:moveTo>
                    <a:pt x="1598187" y="2130540"/>
                  </a:moveTo>
                  <a:cubicBezTo>
                    <a:pt x="1457278" y="2130540"/>
                    <a:pt x="1457665" y="2131406"/>
                    <a:pt x="1324869" y="2131406"/>
                  </a:cubicBezTo>
                  <a:cubicBezTo>
                    <a:pt x="1272658" y="2131406"/>
                    <a:pt x="1304587" y="2181758"/>
                    <a:pt x="1288542" y="1713785"/>
                  </a:cubicBezTo>
                  <a:cubicBezTo>
                    <a:pt x="1383439" y="1713238"/>
                    <a:pt x="1460970" y="1715198"/>
                    <a:pt x="1650034" y="1715084"/>
                  </a:cubicBezTo>
                  <a:cubicBezTo>
                    <a:pt x="1658238" y="2197638"/>
                    <a:pt x="1677427" y="2130495"/>
                    <a:pt x="1598187" y="2130540"/>
                  </a:cubicBezTo>
                  <a:close/>
                  <a:moveTo>
                    <a:pt x="1289112" y="3000482"/>
                  </a:moveTo>
                  <a:cubicBezTo>
                    <a:pt x="867980" y="3001553"/>
                    <a:pt x="929330" y="3025863"/>
                    <a:pt x="927575" y="2932701"/>
                  </a:cubicBezTo>
                  <a:cubicBezTo>
                    <a:pt x="925524" y="2822976"/>
                    <a:pt x="923929" y="2724642"/>
                    <a:pt x="922949" y="2621935"/>
                  </a:cubicBezTo>
                  <a:cubicBezTo>
                    <a:pt x="922516" y="2574249"/>
                    <a:pt x="864744" y="2587896"/>
                    <a:pt x="1282184" y="2586142"/>
                  </a:cubicBezTo>
                  <a:cubicBezTo>
                    <a:pt x="1284258" y="2868156"/>
                    <a:pt x="1286537" y="2886428"/>
                    <a:pt x="1289112" y="3000482"/>
                  </a:cubicBezTo>
                  <a:close/>
                  <a:moveTo>
                    <a:pt x="1188154" y="2565978"/>
                  </a:moveTo>
                  <a:cubicBezTo>
                    <a:pt x="1081269" y="2567573"/>
                    <a:pt x="1000206" y="2567277"/>
                    <a:pt x="922356" y="2565910"/>
                  </a:cubicBezTo>
                  <a:cubicBezTo>
                    <a:pt x="922333" y="2564133"/>
                    <a:pt x="916910" y="2170184"/>
                    <a:pt x="916568" y="2150704"/>
                  </a:cubicBezTo>
                  <a:cubicBezTo>
                    <a:pt x="1315184" y="2147491"/>
                    <a:pt x="1276578" y="2154486"/>
                    <a:pt x="1276601" y="2156104"/>
                  </a:cubicBezTo>
                  <a:cubicBezTo>
                    <a:pt x="1284212" y="2640685"/>
                    <a:pt x="1309919" y="2563996"/>
                    <a:pt x="1188154" y="2565978"/>
                  </a:cubicBezTo>
                  <a:close/>
                  <a:moveTo>
                    <a:pt x="916226" y="2129515"/>
                  </a:moveTo>
                  <a:cubicBezTo>
                    <a:pt x="908523" y="1694260"/>
                    <a:pt x="902165" y="1717681"/>
                    <a:pt x="914995" y="1717635"/>
                  </a:cubicBezTo>
                  <a:cubicBezTo>
                    <a:pt x="1086420" y="1717180"/>
                    <a:pt x="1101188" y="1718068"/>
                    <a:pt x="1188518" y="1715562"/>
                  </a:cubicBezTo>
                  <a:cubicBezTo>
                    <a:pt x="1292827" y="1712691"/>
                    <a:pt x="1269057" y="1641379"/>
                    <a:pt x="1276236" y="2131292"/>
                  </a:cubicBezTo>
                  <a:cubicBezTo>
                    <a:pt x="1173568" y="2130746"/>
                    <a:pt x="1131726" y="2127761"/>
                    <a:pt x="916226" y="2129515"/>
                  </a:cubicBezTo>
                  <a:close/>
                  <a:moveTo>
                    <a:pt x="641882" y="3457952"/>
                  </a:moveTo>
                  <a:cubicBezTo>
                    <a:pt x="733406" y="3456220"/>
                    <a:pt x="820372" y="3456129"/>
                    <a:pt x="914836" y="3458043"/>
                  </a:cubicBezTo>
                  <a:cubicBezTo>
                    <a:pt x="917046" y="3458088"/>
                    <a:pt x="924772" y="3872565"/>
                    <a:pt x="914881" y="3872748"/>
                  </a:cubicBezTo>
                  <a:cubicBezTo>
                    <a:pt x="900888" y="3872953"/>
                    <a:pt x="563235" y="3878603"/>
                    <a:pt x="563075" y="3864250"/>
                  </a:cubicBezTo>
                  <a:cubicBezTo>
                    <a:pt x="558540" y="3382242"/>
                    <a:pt x="519273" y="3460253"/>
                    <a:pt x="641882" y="3457952"/>
                  </a:cubicBezTo>
                  <a:close/>
                  <a:moveTo>
                    <a:pt x="641632" y="3894119"/>
                  </a:moveTo>
                  <a:cubicBezTo>
                    <a:pt x="732290" y="3895212"/>
                    <a:pt x="824816" y="3895349"/>
                    <a:pt x="915109" y="3893891"/>
                  </a:cubicBezTo>
                  <a:cubicBezTo>
                    <a:pt x="924225" y="3893754"/>
                    <a:pt x="923108" y="3845818"/>
                    <a:pt x="930971" y="4307411"/>
                  </a:cubicBezTo>
                  <a:cubicBezTo>
                    <a:pt x="758429" y="4310396"/>
                    <a:pt x="677936" y="4308368"/>
                    <a:pt x="570026" y="4308003"/>
                  </a:cubicBezTo>
                  <a:cubicBezTo>
                    <a:pt x="562255" y="3820893"/>
                    <a:pt x="537163" y="3892843"/>
                    <a:pt x="641632" y="3894119"/>
                  </a:cubicBezTo>
                  <a:close/>
                  <a:moveTo>
                    <a:pt x="931381" y="4331995"/>
                  </a:moveTo>
                  <a:cubicBezTo>
                    <a:pt x="936440" y="4655383"/>
                    <a:pt x="936873" y="4680308"/>
                    <a:pt x="937625" y="4740320"/>
                  </a:cubicBezTo>
                  <a:cubicBezTo>
                    <a:pt x="655260" y="4739546"/>
                    <a:pt x="688032" y="4740571"/>
                    <a:pt x="576818" y="4741072"/>
                  </a:cubicBezTo>
                  <a:cubicBezTo>
                    <a:pt x="568317" y="4197549"/>
                    <a:pt x="570870" y="4360656"/>
                    <a:pt x="570368" y="4329169"/>
                  </a:cubicBezTo>
                  <a:cubicBezTo>
                    <a:pt x="963241" y="4330582"/>
                    <a:pt x="931290" y="4326618"/>
                    <a:pt x="931381" y="4331995"/>
                  </a:cubicBezTo>
                  <a:close/>
                  <a:moveTo>
                    <a:pt x="641791" y="4761759"/>
                  </a:moveTo>
                  <a:cubicBezTo>
                    <a:pt x="992253" y="4758911"/>
                    <a:pt x="937785" y="4752897"/>
                    <a:pt x="938309" y="4798327"/>
                  </a:cubicBezTo>
                  <a:cubicBezTo>
                    <a:pt x="939403" y="4894359"/>
                    <a:pt x="939654" y="4904680"/>
                    <a:pt x="943847" y="5177262"/>
                  </a:cubicBezTo>
                  <a:cubicBezTo>
                    <a:pt x="701250" y="5178583"/>
                    <a:pt x="691382" y="5177490"/>
                    <a:pt x="584521" y="5177079"/>
                  </a:cubicBezTo>
                  <a:cubicBezTo>
                    <a:pt x="575473" y="4698512"/>
                    <a:pt x="551088" y="4762625"/>
                    <a:pt x="641791" y="4761759"/>
                  </a:cubicBezTo>
                  <a:close/>
                  <a:moveTo>
                    <a:pt x="641632" y="5632772"/>
                  </a:moveTo>
                  <a:cubicBezTo>
                    <a:pt x="728734" y="5633706"/>
                    <a:pt x="827915" y="5633660"/>
                    <a:pt x="915041" y="5633182"/>
                  </a:cubicBezTo>
                  <a:cubicBezTo>
                    <a:pt x="969622" y="5632886"/>
                    <a:pt x="943619" y="5580552"/>
                    <a:pt x="956997" y="6047477"/>
                  </a:cubicBezTo>
                  <a:cubicBezTo>
                    <a:pt x="682266" y="6048843"/>
                    <a:pt x="740448" y="6048115"/>
                    <a:pt x="595619" y="6047158"/>
                  </a:cubicBezTo>
                  <a:cubicBezTo>
                    <a:pt x="583244" y="5563989"/>
                    <a:pt x="573103" y="5632043"/>
                    <a:pt x="641632" y="5632772"/>
                  </a:cubicBezTo>
                  <a:close/>
                  <a:moveTo>
                    <a:pt x="641632" y="6068757"/>
                  </a:moveTo>
                  <a:cubicBezTo>
                    <a:pt x="733042" y="6069622"/>
                    <a:pt x="822264" y="6069577"/>
                    <a:pt x="915041" y="6068939"/>
                  </a:cubicBezTo>
                  <a:cubicBezTo>
                    <a:pt x="970716" y="6068552"/>
                    <a:pt x="957658" y="6001067"/>
                    <a:pt x="965930" y="6484213"/>
                  </a:cubicBezTo>
                  <a:cubicBezTo>
                    <a:pt x="842980" y="6485216"/>
                    <a:pt x="885346" y="6486424"/>
                    <a:pt x="605145" y="6484920"/>
                  </a:cubicBezTo>
                  <a:cubicBezTo>
                    <a:pt x="596987" y="6004758"/>
                    <a:pt x="576476" y="6068141"/>
                    <a:pt x="641632" y="6068757"/>
                  </a:cubicBezTo>
                  <a:close/>
                  <a:moveTo>
                    <a:pt x="641677" y="6506336"/>
                  </a:moveTo>
                  <a:cubicBezTo>
                    <a:pt x="987125" y="6508637"/>
                    <a:pt x="966227" y="6501392"/>
                    <a:pt x="966341" y="6508683"/>
                  </a:cubicBezTo>
                  <a:cubicBezTo>
                    <a:pt x="968756" y="6663246"/>
                    <a:pt x="965383" y="6662061"/>
                    <a:pt x="967845" y="6819859"/>
                  </a:cubicBezTo>
                  <a:cubicBezTo>
                    <a:pt x="969713" y="6939496"/>
                    <a:pt x="983661" y="6919332"/>
                    <a:pt x="914950" y="6919697"/>
                  </a:cubicBezTo>
                  <a:cubicBezTo>
                    <a:pt x="823175" y="6920198"/>
                    <a:pt x="733087" y="6920472"/>
                    <a:pt x="641882" y="6918877"/>
                  </a:cubicBezTo>
                  <a:cubicBezTo>
                    <a:pt x="602160" y="6918193"/>
                    <a:pt x="611435" y="6936967"/>
                    <a:pt x="609589" y="6819404"/>
                  </a:cubicBezTo>
                  <a:cubicBezTo>
                    <a:pt x="603937" y="6457807"/>
                    <a:pt x="590719" y="6505994"/>
                    <a:pt x="641677" y="6506336"/>
                  </a:cubicBezTo>
                  <a:close/>
                  <a:moveTo>
                    <a:pt x="641677" y="7376620"/>
                  </a:moveTo>
                  <a:cubicBezTo>
                    <a:pt x="1037673" y="7378738"/>
                    <a:pt x="979171" y="7349029"/>
                    <a:pt x="980607" y="7441872"/>
                  </a:cubicBezTo>
                  <a:cubicBezTo>
                    <a:pt x="983000" y="7595204"/>
                    <a:pt x="981017" y="7597938"/>
                    <a:pt x="983456" y="7753002"/>
                  </a:cubicBezTo>
                  <a:cubicBezTo>
                    <a:pt x="984231" y="7801896"/>
                    <a:pt x="998018" y="7792076"/>
                    <a:pt x="915041" y="7791621"/>
                  </a:cubicBezTo>
                  <a:cubicBezTo>
                    <a:pt x="579780" y="7789821"/>
                    <a:pt x="625952" y="7802170"/>
                    <a:pt x="625178" y="7752524"/>
                  </a:cubicBezTo>
                  <a:cubicBezTo>
                    <a:pt x="618614" y="7332078"/>
                    <a:pt x="599425" y="7376392"/>
                    <a:pt x="641677" y="7376620"/>
                  </a:cubicBezTo>
                  <a:close/>
                  <a:moveTo>
                    <a:pt x="625884" y="7810554"/>
                  </a:moveTo>
                  <a:cubicBezTo>
                    <a:pt x="712143" y="7812445"/>
                    <a:pt x="690653" y="7812377"/>
                    <a:pt x="984481" y="7813083"/>
                  </a:cubicBezTo>
                  <a:cubicBezTo>
                    <a:pt x="986555" y="7920256"/>
                    <a:pt x="990999" y="8033809"/>
                    <a:pt x="991318" y="8223960"/>
                  </a:cubicBezTo>
                  <a:cubicBezTo>
                    <a:pt x="598194" y="8226717"/>
                    <a:pt x="630761" y="8230613"/>
                    <a:pt x="630374" y="8218697"/>
                  </a:cubicBezTo>
                  <a:cubicBezTo>
                    <a:pt x="623446" y="8003621"/>
                    <a:pt x="626841" y="7917955"/>
                    <a:pt x="625884" y="7810554"/>
                  </a:cubicBezTo>
                  <a:close/>
                  <a:moveTo>
                    <a:pt x="995785" y="7285850"/>
                  </a:moveTo>
                  <a:cubicBezTo>
                    <a:pt x="983934" y="6880988"/>
                    <a:pt x="970397" y="6940543"/>
                    <a:pt x="1051665" y="6940543"/>
                  </a:cubicBezTo>
                  <a:cubicBezTo>
                    <a:pt x="1398480" y="6940543"/>
                    <a:pt x="1350531" y="6931544"/>
                    <a:pt x="1351465" y="6976974"/>
                  </a:cubicBezTo>
                  <a:cubicBezTo>
                    <a:pt x="1360740" y="7415056"/>
                    <a:pt x="1365390" y="7355021"/>
                    <a:pt x="1324869" y="7355021"/>
                  </a:cubicBezTo>
                  <a:cubicBezTo>
                    <a:pt x="1189475" y="7355021"/>
                    <a:pt x="1188701" y="7352355"/>
                    <a:pt x="1051665" y="7352355"/>
                  </a:cubicBezTo>
                  <a:cubicBezTo>
                    <a:pt x="983387" y="7352332"/>
                    <a:pt x="998132" y="7366299"/>
                    <a:pt x="995785" y="7285850"/>
                  </a:cubicBezTo>
                  <a:close/>
                  <a:moveTo>
                    <a:pt x="1051688" y="7373498"/>
                  </a:moveTo>
                  <a:cubicBezTo>
                    <a:pt x="1186102" y="7373498"/>
                    <a:pt x="1188632" y="7376164"/>
                    <a:pt x="1324892" y="7376164"/>
                  </a:cubicBezTo>
                  <a:cubicBezTo>
                    <a:pt x="1365071" y="7376164"/>
                    <a:pt x="1356342" y="7362949"/>
                    <a:pt x="1357573" y="7441917"/>
                  </a:cubicBezTo>
                  <a:cubicBezTo>
                    <a:pt x="1363863" y="7844227"/>
                    <a:pt x="1382869" y="7789160"/>
                    <a:pt x="1324892" y="7789160"/>
                  </a:cubicBezTo>
                  <a:cubicBezTo>
                    <a:pt x="954467" y="7789160"/>
                    <a:pt x="1003055" y="7810964"/>
                    <a:pt x="1002143" y="7752638"/>
                  </a:cubicBezTo>
                  <a:cubicBezTo>
                    <a:pt x="995215" y="7311983"/>
                    <a:pt x="986532" y="7373498"/>
                    <a:pt x="1051688" y="7373498"/>
                  </a:cubicBezTo>
                  <a:close/>
                  <a:moveTo>
                    <a:pt x="1051688" y="7813151"/>
                  </a:moveTo>
                  <a:cubicBezTo>
                    <a:pt x="1429566" y="7813151"/>
                    <a:pt x="1365526" y="7778612"/>
                    <a:pt x="1367030" y="7908341"/>
                  </a:cubicBezTo>
                  <a:cubicBezTo>
                    <a:pt x="1371406" y="8289212"/>
                    <a:pt x="1389706" y="8226512"/>
                    <a:pt x="1324892" y="8226466"/>
                  </a:cubicBezTo>
                  <a:cubicBezTo>
                    <a:pt x="1306227" y="8226466"/>
                    <a:pt x="1010051" y="8225509"/>
                    <a:pt x="1010051" y="8219062"/>
                  </a:cubicBezTo>
                  <a:cubicBezTo>
                    <a:pt x="1009049" y="7752001"/>
                    <a:pt x="978237" y="7813151"/>
                    <a:pt x="1051688" y="7813151"/>
                  </a:cubicBezTo>
                  <a:close/>
                  <a:moveTo>
                    <a:pt x="1051688" y="8244898"/>
                  </a:moveTo>
                  <a:cubicBezTo>
                    <a:pt x="1186832" y="8244898"/>
                    <a:pt x="1186171" y="8247609"/>
                    <a:pt x="1324892" y="8247609"/>
                  </a:cubicBezTo>
                  <a:cubicBezTo>
                    <a:pt x="1383553" y="8247655"/>
                    <a:pt x="1369925" y="8178210"/>
                    <a:pt x="1378061" y="8660332"/>
                  </a:cubicBezTo>
                  <a:cubicBezTo>
                    <a:pt x="1242302" y="8659830"/>
                    <a:pt x="1130176" y="8661768"/>
                    <a:pt x="1015316" y="8661266"/>
                  </a:cubicBezTo>
                  <a:cubicBezTo>
                    <a:pt x="1007955" y="8177459"/>
                    <a:pt x="995511" y="8244898"/>
                    <a:pt x="1051688" y="8244898"/>
                  </a:cubicBezTo>
                  <a:close/>
                  <a:moveTo>
                    <a:pt x="1051688" y="8682500"/>
                  </a:moveTo>
                  <a:cubicBezTo>
                    <a:pt x="1405408" y="8682500"/>
                    <a:pt x="1378357" y="8677921"/>
                    <a:pt x="1378471" y="8685804"/>
                  </a:cubicBezTo>
                  <a:cubicBezTo>
                    <a:pt x="1386014" y="9167469"/>
                    <a:pt x="1408394" y="9097752"/>
                    <a:pt x="1324892" y="9097752"/>
                  </a:cubicBezTo>
                  <a:cubicBezTo>
                    <a:pt x="1190022" y="9097752"/>
                    <a:pt x="1192096" y="9095952"/>
                    <a:pt x="1051688" y="9095952"/>
                  </a:cubicBezTo>
                  <a:cubicBezTo>
                    <a:pt x="1016797" y="9095952"/>
                    <a:pt x="1026209" y="9115364"/>
                    <a:pt x="1024363" y="8996479"/>
                  </a:cubicBezTo>
                  <a:cubicBezTo>
                    <a:pt x="1018689" y="8634450"/>
                    <a:pt x="992868" y="8682500"/>
                    <a:pt x="1051688" y="8682500"/>
                  </a:cubicBezTo>
                  <a:close/>
                  <a:moveTo>
                    <a:pt x="1385718" y="7908022"/>
                  </a:moveTo>
                  <a:cubicBezTo>
                    <a:pt x="1384328" y="7786426"/>
                    <a:pt x="1310968" y="7807569"/>
                    <a:pt x="1734789" y="7809847"/>
                  </a:cubicBezTo>
                  <a:cubicBezTo>
                    <a:pt x="1744999" y="7809916"/>
                    <a:pt x="1746047" y="7759314"/>
                    <a:pt x="1753294" y="8226238"/>
                  </a:cubicBezTo>
                  <a:cubicBezTo>
                    <a:pt x="1348844" y="8228197"/>
                    <a:pt x="1389273" y="8229155"/>
                    <a:pt x="1389250" y="8219062"/>
                  </a:cubicBezTo>
                  <a:cubicBezTo>
                    <a:pt x="1389000" y="8098901"/>
                    <a:pt x="1387769" y="8088307"/>
                    <a:pt x="1385718" y="7908022"/>
                  </a:cubicBezTo>
                  <a:close/>
                  <a:moveTo>
                    <a:pt x="1753613" y="8247427"/>
                  </a:moveTo>
                  <a:cubicBezTo>
                    <a:pt x="1760883" y="8715969"/>
                    <a:pt x="1769657" y="8661357"/>
                    <a:pt x="1734789" y="8661471"/>
                  </a:cubicBezTo>
                  <a:cubicBezTo>
                    <a:pt x="1639414" y="8661859"/>
                    <a:pt x="1556710" y="8661995"/>
                    <a:pt x="1461585" y="8660970"/>
                  </a:cubicBezTo>
                  <a:cubicBezTo>
                    <a:pt x="1384328" y="8660127"/>
                    <a:pt x="1391324" y="8731120"/>
                    <a:pt x="1389319" y="8247655"/>
                  </a:cubicBezTo>
                  <a:cubicBezTo>
                    <a:pt x="1622322" y="8247860"/>
                    <a:pt x="1641511" y="8248020"/>
                    <a:pt x="1753613" y="8247427"/>
                  </a:cubicBezTo>
                  <a:close/>
                  <a:moveTo>
                    <a:pt x="1461426" y="8682181"/>
                  </a:moveTo>
                  <a:cubicBezTo>
                    <a:pt x="1782374" y="8685644"/>
                    <a:pt x="1759858" y="8678672"/>
                    <a:pt x="1759972" y="8685758"/>
                  </a:cubicBezTo>
                  <a:cubicBezTo>
                    <a:pt x="1767424" y="9162184"/>
                    <a:pt x="1776882" y="9097547"/>
                    <a:pt x="1734949" y="9096909"/>
                  </a:cubicBezTo>
                  <a:cubicBezTo>
                    <a:pt x="1337130" y="9091030"/>
                    <a:pt x="1405591" y="9132497"/>
                    <a:pt x="1403471" y="8996479"/>
                  </a:cubicBezTo>
                  <a:cubicBezTo>
                    <a:pt x="1397569" y="8618569"/>
                    <a:pt x="1371839" y="8681224"/>
                    <a:pt x="1461426" y="8682181"/>
                  </a:cubicBezTo>
                  <a:close/>
                  <a:moveTo>
                    <a:pt x="1762160" y="7810007"/>
                  </a:moveTo>
                  <a:cubicBezTo>
                    <a:pt x="1814280" y="7810280"/>
                    <a:pt x="2120506" y="7810531"/>
                    <a:pt x="2123469" y="7810531"/>
                  </a:cubicBezTo>
                  <a:cubicBezTo>
                    <a:pt x="2123492" y="7812308"/>
                    <a:pt x="2129576" y="8171194"/>
                    <a:pt x="2130556" y="8224188"/>
                  </a:cubicBezTo>
                  <a:cubicBezTo>
                    <a:pt x="2009018" y="8224325"/>
                    <a:pt x="2129257" y="8224849"/>
                    <a:pt x="1771959" y="8226170"/>
                  </a:cubicBezTo>
                  <a:cubicBezTo>
                    <a:pt x="1765760" y="7827049"/>
                    <a:pt x="1765943" y="7974003"/>
                    <a:pt x="1762160" y="7810007"/>
                  </a:cubicBezTo>
                  <a:close/>
                  <a:moveTo>
                    <a:pt x="2130967" y="8245331"/>
                  </a:moveTo>
                  <a:cubicBezTo>
                    <a:pt x="2138829" y="8660970"/>
                    <a:pt x="2137507" y="8537506"/>
                    <a:pt x="2139627" y="8660514"/>
                  </a:cubicBezTo>
                  <a:cubicBezTo>
                    <a:pt x="2124312" y="8660514"/>
                    <a:pt x="2204646" y="8660287"/>
                    <a:pt x="1778272" y="8661334"/>
                  </a:cubicBezTo>
                  <a:cubicBezTo>
                    <a:pt x="1776449" y="8542313"/>
                    <a:pt x="1777543" y="8585761"/>
                    <a:pt x="1772301" y="8247336"/>
                  </a:cubicBezTo>
                  <a:cubicBezTo>
                    <a:pt x="2158132" y="8245695"/>
                    <a:pt x="2018476" y="8245445"/>
                    <a:pt x="2130967" y="8245331"/>
                  </a:cubicBezTo>
                  <a:close/>
                  <a:moveTo>
                    <a:pt x="2135775" y="7376734"/>
                  </a:moveTo>
                  <a:cubicBezTo>
                    <a:pt x="2298905" y="7376893"/>
                    <a:pt x="2298266" y="7373225"/>
                    <a:pt x="2497290" y="7374592"/>
                  </a:cubicBezTo>
                  <a:cubicBezTo>
                    <a:pt x="2499842" y="7597301"/>
                    <a:pt x="2502668" y="7565313"/>
                    <a:pt x="2506018" y="7788066"/>
                  </a:cubicBezTo>
                  <a:cubicBezTo>
                    <a:pt x="2262281" y="7787543"/>
                    <a:pt x="2311940" y="7789365"/>
                    <a:pt x="2141815" y="7789365"/>
                  </a:cubicBezTo>
                  <a:cubicBezTo>
                    <a:pt x="2139194" y="7630040"/>
                    <a:pt x="2138442" y="7521568"/>
                    <a:pt x="2135775" y="7376734"/>
                  </a:cubicBezTo>
                  <a:close/>
                  <a:moveTo>
                    <a:pt x="2144800" y="7810531"/>
                  </a:moveTo>
                  <a:cubicBezTo>
                    <a:pt x="2575732" y="7810531"/>
                    <a:pt x="2505927" y="7775672"/>
                    <a:pt x="2507705" y="7908249"/>
                  </a:cubicBezTo>
                  <a:cubicBezTo>
                    <a:pt x="2509505" y="8052651"/>
                    <a:pt x="2510804" y="8093753"/>
                    <a:pt x="2511715" y="8219107"/>
                  </a:cubicBezTo>
                  <a:cubicBezTo>
                    <a:pt x="2511784" y="8229064"/>
                    <a:pt x="2540887" y="8224234"/>
                    <a:pt x="2149267" y="8224165"/>
                  </a:cubicBezTo>
                  <a:cubicBezTo>
                    <a:pt x="2149198" y="8220429"/>
                    <a:pt x="2141040" y="7810531"/>
                    <a:pt x="2144800" y="7810531"/>
                  </a:cubicBezTo>
                  <a:close/>
                  <a:moveTo>
                    <a:pt x="2511921" y="8245991"/>
                  </a:moveTo>
                  <a:cubicBezTo>
                    <a:pt x="2511943" y="8247997"/>
                    <a:pt x="2516706" y="8656732"/>
                    <a:pt x="2516729" y="8659056"/>
                  </a:cubicBezTo>
                  <a:cubicBezTo>
                    <a:pt x="2369325" y="8656982"/>
                    <a:pt x="2269346" y="8660378"/>
                    <a:pt x="2158269" y="8660514"/>
                  </a:cubicBezTo>
                  <a:cubicBezTo>
                    <a:pt x="2155899" y="8521968"/>
                    <a:pt x="2157334" y="8659466"/>
                    <a:pt x="2149654" y="8245331"/>
                  </a:cubicBezTo>
                  <a:cubicBezTo>
                    <a:pt x="2277505" y="8245354"/>
                    <a:pt x="2368368" y="8247017"/>
                    <a:pt x="2511921" y="8245991"/>
                  </a:cubicBezTo>
                  <a:close/>
                  <a:moveTo>
                    <a:pt x="2517071" y="8680244"/>
                  </a:moveTo>
                  <a:cubicBezTo>
                    <a:pt x="2519783" y="8857090"/>
                    <a:pt x="2518028" y="8814143"/>
                    <a:pt x="2522609" y="9095245"/>
                  </a:cubicBezTo>
                  <a:cubicBezTo>
                    <a:pt x="2436828" y="9096408"/>
                    <a:pt x="2334639" y="9095633"/>
                    <a:pt x="2163100" y="9095587"/>
                  </a:cubicBezTo>
                  <a:cubicBezTo>
                    <a:pt x="2163077" y="9092990"/>
                    <a:pt x="2158725" y="8687558"/>
                    <a:pt x="2158702" y="8685394"/>
                  </a:cubicBezTo>
                  <a:cubicBezTo>
                    <a:pt x="2158588" y="8677807"/>
                    <a:pt x="2509368" y="8680131"/>
                    <a:pt x="2517071" y="8680244"/>
                  </a:cubicBezTo>
                  <a:close/>
                  <a:moveTo>
                    <a:pt x="2515954" y="7374751"/>
                  </a:moveTo>
                  <a:cubicBezTo>
                    <a:pt x="2726030" y="7376620"/>
                    <a:pt x="2563585" y="7374956"/>
                    <a:pt x="2878358" y="7376939"/>
                  </a:cubicBezTo>
                  <a:cubicBezTo>
                    <a:pt x="2881343" y="7607530"/>
                    <a:pt x="2880728" y="7654418"/>
                    <a:pt x="2883029" y="7788932"/>
                  </a:cubicBezTo>
                  <a:cubicBezTo>
                    <a:pt x="2588608" y="7788203"/>
                    <a:pt x="2758369" y="7788819"/>
                    <a:pt x="2524660" y="7788135"/>
                  </a:cubicBezTo>
                  <a:cubicBezTo>
                    <a:pt x="2521287" y="7567499"/>
                    <a:pt x="2518324" y="7583835"/>
                    <a:pt x="2515954" y="7374751"/>
                  </a:cubicBezTo>
                  <a:close/>
                  <a:moveTo>
                    <a:pt x="2554743" y="7809438"/>
                  </a:moveTo>
                  <a:cubicBezTo>
                    <a:pt x="2950943" y="7811032"/>
                    <a:pt x="2882505" y="7782120"/>
                    <a:pt x="2885536" y="7909366"/>
                  </a:cubicBezTo>
                  <a:cubicBezTo>
                    <a:pt x="2888111" y="8015651"/>
                    <a:pt x="2889297" y="8098446"/>
                    <a:pt x="2890938" y="8219266"/>
                  </a:cubicBezTo>
                  <a:cubicBezTo>
                    <a:pt x="2891029" y="8227287"/>
                    <a:pt x="2530472" y="8226990"/>
                    <a:pt x="2530426" y="8218993"/>
                  </a:cubicBezTo>
                  <a:cubicBezTo>
                    <a:pt x="2526985" y="7750360"/>
                    <a:pt x="2509983" y="7809233"/>
                    <a:pt x="2554743" y="7809438"/>
                  </a:cubicBezTo>
                  <a:close/>
                  <a:moveTo>
                    <a:pt x="2554857" y="8245604"/>
                  </a:moveTo>
                  <a:cubicBezTo>
                    <a:pt x="2650574" y="8244693"/>
                    <a:pt x="2732320" y="8244830"/>
                    <a:pt x="2828060" y="8245103"/>
                  </a:cubicBezTo>
                  <a:cubicBezTo>
                    <a:pt x="2909853" y="8245331"/>
                    <a:pt x="2890892" y="8171376"/>
                    <a:pt x="2899164" y="8658920"/>
                  </a:cubicBezTo>
                  <a:cubicBezTo>
                    <a:pt x="2799277" y="8659648"/>
                    <a:pt x="2743282" y="8662997"/>
                    <a:pt x="2535417" y="8659352"/>
                  </a:cubicBezTo>
                  <a:cubicBezTo>
                    <a:pt x="2528466" y="8183838"/>
                    <a:pt x="2522199" y="8245946"/>
                    <a:pt x="2554857" y="8245604"/>
                  </a:cubicBezTo>
                  <a:close/>
                  <a:moveTo>
                    <a:pt x="2554629" y="8680883"/>
                  </a:moveTo>
                  <a:cubicBezTo>
                    <a:pt x="2891211" y="8687216"/>
                    <a:pt x="2899393" y="8671495"/>
                    <a:pt x="2899620" y="8685758"/>
                  </a:cubicBezTo>
                  <a:cubicBezTo>
                    <a:pt x="2901991" y="8836767"/>
                    <a:pt x="2898686" y="8844354"/>
                    <a:pt x="2901079" y="8996935"/>
                  </a:cubicBezTo>
                  <a:cubicBezTo>
                    <a:pt x="2902948" y="9117004"/>
                    <a:pt x="2921818" y="9098982"/>
                    <a:pt x="2828402" y="9095884"/>
                  </a:cubicBezTo>
                  <a:cubicBezTo>
                    <a:pt x="2482978" y="9084560"/>
                    <a:pt x="2541980" y="9137623"/>
                    <a:pt x="2539679" y="8996548"/>
                  </a:cubicBezTo>
                  <a:cubicBezTo>
                    <a:pt x="2533958" y="8633128"/>
                    <a:pt x="2526438" y="8680358"/>
                    <a:pt x="2554629" y="8680883"/>
                  </a:cubicBezTo>
                  <a:close/>
                  <a:moveTo>
                    <a:pt x="2902104" y="7810121"/>
                  </a:moveTo>
                  <a:cubicBezTo>
                    <a:pt x="3198577" y="7810485"/>
                    <a:pt x="2965870" y="7810508"/>
                    <a:pt x="3265806" y="7811146"/>
                  </a:cubicBezTo>
                  <a:cubicBezTo>
                    <a:pt x="3273259" y="8291035"/>
                    <a:pt x="3283696" y="8226853"/>
                    <a:pt x="3238140" y="8226853"/>
                  </a:cubicBezTo>
                  <a:cubicBezTo>
                    <a:pt x="3236362" y="8226853"/>
                    <a:pt x="2909716" y="8225555"/>
                    <a:pt x="2909625" y="8218857"/>
                  </a:cubicBezTo>
                  <a:cubicBezTo>
                    <a:pt x="2905728" y="7931238"/>
                    <a:pt x="2904475" y="7938460"/>
                    <a:pt x="2902104" y="7810121"/>
                  </a:cubicBezTo>
                  <a:close/>
                  <a:moveTo>
                    <a:pt x="3238140" y="8248042"/>
                  </a:moveTo>
                  <a:cubicBezTo>
                    <a:pt x="3281554" y="8248042"/>
                    <a:pt x="3270000" y="8181743"/>
                    <a:pt x="3278455" y="8658760"/>
                  </a:cubicBezTo>
                  <a:cubicBezTo>
                    <a:pt x="3252064" y="8658600"/>
                    <a:pt x="3231462" y="8658646"/>
                    <a:pt x="2964799" y="8658692"/>
                  </a:cubicBezTo>
                  <a:cubicBezTo>
                    <a:pt x="2905933" y="8658692"/>
                    <a:pt x="2916599" y="8727156"/>
                    <a:pt x="2909990" y="8245217"/>
                  </a:cubicBezTo>
                  <a:cubicBezTo>
                    <a:pt x="3105822" y="8245331"/>
                    <a:pt x="3110403" y="8248042"/>
                    <a:pt x="3238140" y="8248042"/>
                  </a:cubicBezTo>
                  <a:close/>
                  <a:moveTo>
                    <a:pt x="3283560" y="7752592"/>
                  </a:moveTo>
                  <a:cubicBezTo>
                    <a:pt x="3276632" y="7307700"/>
                    <a:pt x="3242812" y="7372245"/>
                    <a:pt x="3374650" y="7375617"/>
                  </a:cubicBezTo>
                  <a:cubicBezTo>
                    <a:pt x="3464852" y="7377918"/>
                    <a:pt x="3557128" y="7377736"/>
                    <a:pt x="3636801" y="7376369"/>
                  </a:cubicBezTo>
                  <a:cubicBezTo>
                    <a:pt x="3641519" y="7766376"/>
                    <a:pt x="3640106" y="7690553"/>
                    <a:pt x="3641929" y="7790322"/>
                  </a:cubicBezTo>
                  <a:cubicBezTo>
                    <a:pt x="3225582" y="7800916"/>
                    <a:pt x="3284175" y="7791370"/>
                    <a:pt x="3283560" y="7752592"/>
                  </a:cubicBezTo>
                  <a:close/>
                  <a:moveTo>
                    <a:pt x="3642317" y="7811511"/>
                  </a:moveTo>
                  <a:cubicBezTo>
                    <a:pt x="3645097" y="7949829"/>
                    <a:pt x="3647627" y="7939599"/>
                    <a:pt x="3650202" y="8225395"/>
                  </a:cubicBezTo>
                  <a:cubicBezTo>
                    <a:pt x="3600566" y="8225851"/>
                    <a:pt x="3290944" y="8226830"/>
                    <a:pt x="3289326" y="8226830"/>
                  </a:cubicBezTo>
                  <a:cubicBezTo>
                    <a:pt x="3289553" y="8112845"/>
                    <a:pt x="3289508" y="8135765"/>
                    <a:pt x="3284449" y="7811215"/>
                  </a:cubicBezTo>
                  <a:cubicBezTo>
                    <a:pt x="3385088" y="7811647"/>
                    <a:pt x="3498855" y="7815133"/>
                    <a:pt x="3642317" y="7811511"/>
                  </a:cubicBezTo>
                  <a:close/>
                  <a:moveTo>
                    <a:pt x="3648378" y="8246561"/>
                  </a:moveTo>
                  <a:cubicBezTo>
                    <a:pt x="3650680" y="8246561"/>
                    <a:pt x="3657221" y="8658646"/>
                    <a:pt x="3657244" y="8660446"/>
                  </a:cubicBezTo>
                  <a:cubicBezTo>
                    <a:pt x="3444957" y="8664068"/>
                    <a:pt x="3394956" y="8659739"/>
                    <a:pt x="3297097" y="8658874"/>
                  </a:cubicBezTo>
                  <a:cubicBezTo>
                    <a:pt x="3294955" y="8536321"/>
                    <a:pt x="3289098" y="8417688"/>
                    <a:pt x="3289280" y="8247974"/>
                  </a:cubicBezTo>
                  <a:cubicBezTo>
                    <a:pt x="3290898" y="8247997"/>
                    <a:pt x="3614718" y="8246880"/>
                    <a:pt x="3648378" y="8246561"/>
                  </a:cubicBezTo>
                  <a:close/>
                  <a:moveTo>
                    <a:pt x="3657677" y="8685804"/>
                  </a:moveTo>
                  <a:cubicBezTo>
                    <a:pt x="3664947" y="9149470"/>
                    <a:pt x="3668752" y="9096681"/>
                    <a:pt x="3648378" y="9096453"/>
                  </a:cubicBezTo>
                  <a:cubicBezTo>
                    <a:pt x="3233399" y="9092010"/>
                    <a:pt x="3302589" y="9129786"/>
                    <a:pt x="3300515" y="8996525"/>
                  </a:cubicBezTo>
                  <a:cubicBezTo>
                    <a:pt x="3298100" y="8841962"/>
                    <a:pt x="3300060" y="8845015"/>
                    <a:pt x="3297553" y="8685394"/>
                  </a:cubicBezTo>
                  <a:cubicBezTo>
                    <a:pt x="3297439" y="8677123"/>
                    <a:pt x="3657654" y="8684027"/>
                    <a:pt x="3657677" y="8685804"/>
                  </a:cubicBezTo>
                  <a:close/>
                  <a:moveTo>
                    <a:pt x="3660981" y="7811032"/>
                  </a:moveTo>
                  <a:cubicBezTo>
                    <a:pt x="3730399" y="7809301"/>
                    <a:pt x="3742591" y="7809597"/>
                    <a:pt x="4023111" y="7809551"/>
                  </a:cubicBezTo>
                  <a:cubicBezTo>
                    <a:pt x="4026347" y="7999042"/>
                    <a:pt x="4024205" y="7829715"/>
                    <a:pt x="4030153" y="8226375"/>
                  </a:cubicBezTo>
                  <a:cubicBezTo>
                    <a:pt x="3627184" y="8225578"/>
                    <a:pt x="3668935" y="8226945"/>
                    <a:pt x="3668866" y="8218948"/>
                  </a:cubicBezTo>
                  <a:cubicBezTo>
                    <a:pt x="3666815" y="7973000"/>
                    <a:pt x="3663329" y="7925268"/>
                    <a:pt x="3660981" y="7811032"/>
                  </a:cubicBezTo>
                  <a:close/>
                  <a:moveTo>
                    <a:pt x="4030472" y="8247541"/>
                  </a:moveTo>
                  <a:cubicBezTo>
                    <a:pt x="4036329" y="8637958"/>
                    <a:pt x="4033526" y="8433317"/>
                    <a:pt x="4037149" y="8661311"/>
                  </a:cubicBezTo>
                  <a:cubicBezTo>
                    <a:pt x="3915178" y="8661106"/>
                    <a:pt x="3828600" y="8657826"/>
                    <a:pt x="3675931" y="8660127"/>
                  </a:cubicBezTo>
                  <a:cubicBezTo>
                    <a:pt x="3673949" y="8538873"/>
                    <a:pt x="3670439" y="8399689"/>
                    <a:pt x="3669117" y="8246356"/>
                  </a:cubicBezTo>
                  <a:cubicBezTo>
                    <a:pt x="3854808" y="8244739"/>
                    <a:pt x="3914654" y="8247336"/>
                    <a:pt x="4030472" y="8247541"/>
                  </a:cubicBezTo>
                  <a:close/>
                  <a:moveTo>
                    <a:pt x="4037491" y="8682478"/>
                  </a:moveTo>
                  <a:cubicBezTo>
                    <a:pt x="4040158" y="8875135"/>
                    <a:pt x="4037081" y="8788079"/>
                    <a:pt x="4041867" y="9095132"/>
                  </a:cubicBezTo>
                  <a:cubicBezTo>
                    <a:pt x="3905083" y="9095314"/>
                    <a:pt x="3870032" y="9098412"/>
                    <a:pt x="3682358" y="9096795"/>
                  </a:cubicBezTo>
                  <a:cubicBezTo>
                    <a:pt x="3679190" y="8974880"/>
                    <a:pt x="3678712" y="8838453"/>
                    <a:pt x="3676319" y="8685439"/>
                  </a:cubicBezTo>
                  <a:cubicBezTo>
                    <a:pt x="3676205" y="8676668"/>
                    <a:pt x="3660867" y="8681907"/>
                    <a:pt x="4037491" y="8682478"/>
                  </a:cubicBezTo>
                  <a:close/>
                  <a:moveTo>
                    <a:pt x="4041776" y="7809574"/>
                  </a:moveTo>
                  <a:cubicBezTo>
                    <a:pt x="4158277" y="7809551"/>
                    <a:pt x="4167552" y="7811397"/>
                    <a:pt x="4402037" y="7811989"/>
                  </a:cubicBezTo>
                  <a:cubicBezTo>
                    <a:pt x="4402059" y="7813812"/>
                    <a:pt x="4409261" y="8209447"/>
                    <a:pt x="4409603" y="8226102"/>
                  </a:cubicBezTo>
                  <a:cubicBezTo>
                    <a:pt x="4232139" y="8226056"/>
                    <a:pt x="4112128" y="8226466"/>
                    <a:pt x="4048795" y="8226398"/>
                  </a:cubicBezTo>
                  <a:cubicBezTo>
                    <a:pt x="4043120" y="7847121"/>
                    <a:pt x="4044533" y="7972202"/>
                    <a:pt x="4041776" y="7809574"/>
                  </a:cubicBezTo>
                  <a:close/>
                  <a:moveTo>
                    <a:pt x="4058389" y="8247564"/>
                  </a:moveTo>
                  <a:cubicBezTo>
                    <a:pt x="4483715" y="8247564"/>
                    <a:pt x="4409808" y="8216168"/>
                    <a:pt x="4412292" y="8374718"/>
                  </a:cubicBezTo>
                  <a:cubicBezTo>
                    <a:pt x="4414730" y="8530876"/>
                    <a:pt x="4415209" y="8520099"/>
                    <a:pt x="4417511" y="8662542"/>
                  </a:cubicBezTo>
                  <a:cubicBezTo>
                    <a:pt x="4243420" y="8663567"/>
                    <a:pt x="4208415" y="8661334"/>
                    <a:pt x="4055814" y="8661334"/>
                  </a:cubicBezTo>
                  <a:cubicBezTo>
                    <a:pt x="4048544" y="8198807"/>
                    <a:pt x="4044510" y="8247564"/>
                    <a:pt x="4058389" y="8247564"/>
                  </a:cubicBezTo>
                  <a:close/>
                  <a:moveTo>
                    <a:pt x="4058389" y="8682500"/>
                  </a:moveTo>
                  <a:cubicBezTo>
                    <a:pt x="4060007" y="8682500"/>
                    <a:pt x="4417853" y="8683366"/>
                    <a:pt x="4417898" y="8685804"/>
                  </a:cubicBezTo>
                  <a:cubicBezTo>
                    <a:pt x="4417944" y="8688538"/>
                    <a:pt x="4422889" y="9095109"/>
                    <a:pt x="4422912" y="9097843"/>
                  </a:cubicBezTo>
                  <a:cubicBezTo>
                    <a:pt x="4172156" y="9099142"/>
                    <a:pt x="4233255" y="9095154"/>
                    <a:pt x="4060532" y="9095132"/>
                  </a:cubicBezTo>
                  <a:cubicBezTo>
                    <a:pt x="4053353" y="8636592"/>
                    <a:pt x="4056771" y="8682500"/>
                    <a:pt x="4058389" y="8682500"/>
                  </a:cubicBezTo>
                  <a:close/>
                  <a:moveTo>
                    <a:pt x="4468332" y="7812240"/>
                  </a:moveTo>
                  <a:cubicBezTo>
                    <a:pt x="4603247" y="7812787"/>
                    <a:pt x="4607669" y="7812263"/>
                    <a:pt x="4741559" y="7812787"/>
                  </a:cubicBezTo>
                  <a:cubicBezTo>
                    <a:pt x="4796619" y="7813014"/>
                    <a:pt x="4782512" y="7747740"/>
                    <a:pt x="4788141" y="8225418"/>
                  </a:cubicBezTo>
                  <a:cubicBezTo>
                    <a:pt x="4391143" y="8227241"/>
                    <a:pt x="4428336" y="8229360"/>
                    <a:pt x="4428131" y="8218834"/>
                  </a:cubicBezTo>
                  <a:cubicBezTo>
                    <a:pt x="4418787" y="7747512"/>
                    <a:pt x="4404202" y="7811966"/>
                    <a:pt x="4468332" y="7812240"/>
                  </a:cubicBezTo>
                  <a:close/>
                  <a:moveTo>
                    <a:pt x="4788414" y="8246561"/>
                  </a:moveTo>
                  <a:cubicBezTo>
                    <a:pt x="4789668" y="8351707"/>
                    <a:pt x="4790990" y="8439925"/>
                    <a:pt x="4793724" y="8530420"/>
                  </a:cubicBezTo>
                  <a:cubicBezTo>
                    <a:pt x="4798807" y="8697719"/>
                    <a:pt x="4862937" y="8658965"/>
                    <a:pt x="4468286" y="8662177"/>
                  </a:cubicBezTo>
                  <a:cubicBezTo>
                    <a:pt x="4422069" y="8662542"/>
                    <a:pt x="4438295" y="8725857"/>
                    <a:pt x="4428723" y="8247267"/>
                  </a:cubicBezTo>
                  <a:cubicBezTo>
                    <a:pt x="4760588" y="8247313"/>
                    <a:pt x="4631188" y="8247313"/>
                    <a:pt x="4788414" y="8246561"/>
                  </a:cubicBezTo>
                  <a:close/>
                  <a:moveTo>
                    <a:pt x="4468469" y="8683366"/>
                  </a:moveTo>
                  <a:cubicBezTo>
                    <a:pt x="4470087" y="8683343"/>
                    <a:pt x="4797211" y="8680131"/>
                    <a:pt x="4797302" y="8685804"/>
                  </a:cubicBezTo>
                  <a:cubicBezTo>
                    <a:pt x="4804755" y="9163368"/>
                    <a:pt x="4830188" y="9095770"/>
                    <a:pt x="4741536" y="9096499"/>
                  </a:cubicBezTo>
                  <a:cubicBezTo>
                    <a:pt x="4605185" y="9097615"/>
                    <a:pt x="4596889" y="9096522"/>
                    <a:pt x="4468332" y="9097547"/>
                  </a:cubicBezTo>
                  <a:cubicBezTo>
                    <a:pt x="4433144" y="9097775"/>
                    <a:pt x="4442101" y="9116412"/>
                    <a:pt x="4440232" y="8996525"/>
                  </a:cubicBezTo>
                  <a:cubicBezTo>
                    <a:pt x="4434740" y="8635771"/>
                    <a:pt x="4423824" y="8683731"/>
                    <a:pt x="4468469" y="8683366"/>
                  </a:cubicBezTo>
                  <a:close/>
                  <a:moveTo>
                    <a:pt x="4800698" y="7812946"/>
                  </a:moveTo>
                  <a:cubicBezTo>
                    <a:pt x="5027456" y="7813356"/>
                    <a:pt x="4994867" y="7811943"/>
                    <a:pt x="5151752" y="7811943"/>
                  </a:cubicBezTo>
                  <a:cubicBezTo>
                    <a:pt x="5170348" y="7811943"/>
                    <a:pt x="5161802" y="7762800"/>
                    <a:pt x="5169209" y="8227469"/>
                  </a:cubicBezTo>
                  <a:cubicBezTo>
                    <a:pt x="5028345" y="8227856"/>
                    <a:pt x="5005806" y="8224621"/>
                    <a:pt x="4806851" y="8225304"/>
                  </a:cubicBezTo>
                  <a:cubicBezTo>
                    <a:pt x="4805302" y="8105099"/>
                    <a:pt x="4807011" y="8213662"/>
                    <a:pt x="4800698" y="7812946"/>
                  </a:cubicBezTo>
                  <a:close/>
                  <a:moveTo>
                    <a:pt x="4878297" y="8246379"/>
                  </a:moveTo>
                  <a:cubicBezTo>
                    <a:pt x="5013509" y="8246379"/>
                    <a:pt x="5014922" y="8248680"/>
                    <a:pt x="5151729" y="8248680"/>
                  </a:cubicBezTo>
                  <a:cubicBezTo>
                    <a:pt x="5178416" y="8248680"/>
                    <a:pt x="5169141" y="8197394"/>
                    <a:pt x="5176707" y="8662064"/>
                  </a:cubicBezTo>
                  <a:cubicBezTo>
                    <a:pt x="5040697" y="8662428"/>
                    <a:pt x="4989694" y="8660013"/>
                    <a:pt x="4815557" y="8660628"/>
                  </a:cubicBezTo>
                  <a:cubicBezTo>
                    <a:pt x="4807261" y="8179942"/>
                    <a:pt x="4778227" y="8246379"/>
                    <a:pt x="4878297" y="8246379"/>
                  </a:cubicBezTo>
                  <a:close/>
                  <a:moveTo>
                    <a:pt x="5173949" y="7441598"/>
                  </a:moveTo>
                  <a:cubicBezTo>
                    <a:pt x="5172536" y="7350783"/>
                    <a:pt x="5111049" y="7377576"/>
                    <a:pt x="5537492" y="7376027"/>
                  </a:cubicBezTo>
                  <a:cubicBezTo>
                    <a:pt x="5541320" y="7603429"/>
                    <a:pt x="5538950" y="7607439"/>
                    <a:pt x="5542186" y="7790117"/>
                  </a:cubicBezTo>
                  <a:cubicBezTo>
                    <a:pt x="5466479" y="7791005"/>
                    <a:pt x="5435302" y="7790755"/>
                    <a:pt x="5182267" y="7790800"/>
                  </a:cubicBezTo>
                  <a:cubicBezTo>
                    <a:pt x="5179601" y="7599943"/>
                    <a:pt x="5176388" y="7596981"/>
                    <a:pt x="5173949" y="7441598"/>
                  </a:cubicBezTo>
                  <a:close/>
                  <a:moveTo>
                    <a:pt x="5542574" y="7811283"/>
                  </a:moveTo>
                  <a:cubicBezTo>
                    <a:pt x="5544739" y="7925200"/>
                    <a:pt x="5548135" y="7988470"/>
                    <a:pt x="5550049" y="8219153"/>
                  </a:cubicBezTo>
                  <a:cubicBezTo>
                    <a:pt x="5550095" y="8225395"/>
                    <a:pt x="5592028" y="8224985"/>
                    <a:pt x="5187851" y="8227401"/>
                  </a:cubicBezTo>
                  <a:cubicBezTo>
                    <a:pt x="5181607" y="7835570"/>
                    <a:pt x="5184661" y="7976121"/>
                    <a:pt x="5182564" y="7811943"/>
                  </a:cubicBezTo>
                  <a:cubicBezTo>
                    <a:pt x="5435621" y="7811898"/>
                    <a:pt x="5476278" y="7812103"/>
                    <a:pt x="5542574" y="7811283"/>
                  </a:cubicBezTo>
                  <a:close/>
                  <a:moveTo>
                    <a:pt x="5550300" y="8246265"/>
                  </a:moveTo>
                  <a:cubicBezTo>
                    <a:pt x="5550322" y="8248065"/>
                    <a:pt x="5554880" y="8658828"/>
                    <a:pt x="5554903" y="8660469"/>
                  </a:cubicBezTo>
                  <a:cubicBezTo>
                    <a:pt x="5364722" y="8657940"/>
                    <a:pt x="5286781" y="8661517"/>
                    <a:pt x="5195371" y="8661972"/>
                  </a:cubicBezTo>
                  <a:cubicBezTo>
                    <a:pt x="5193503" y="8546369"/>
                    <a:pt x="5193343" y="8572114"/>
                    <a:pt x="5188193" y="8248566"/>
                  </a:cubicBezTo>
                  <a:cubicBezTo>
                    <a:pt x="5293003" y="8247951"/>
                    <a:pt x="5371628" y="8242460"/>
                    <a:pt x="5550300" y="8246265"/>
                  </a:cubicBezTo>
                  <a:close/>
                  <a:moveTo>
                    <a:pt x="5554584" y="7285941"/>
                  </a:moveTo>
                  <a:cubicBezTo>
                    <a:pt x="5547359" y="6900650"/>
                    <a:pt x="5543987" y="6942024"/>
                    <a:pt x="5561968" y="6941888"/>
                  </a:cubicBezTo>
                  <a:cubicBezTo>
                    <a:pt x="5965347" y="6938607"/>
                    <a:pt x="5909763" y="6932729"/>
                    <a:pt x="5909945" y="6975220"/>
                  </a:cubicBezTo>
                  <a:cubicBezTo>
                    <a:pt x="5911837" y="7421503"/>
                    <a:pt x="5939868" y="7353290"/>
                    <a:pt x="5835308" y="7353995"/>
                  </a:cubicBezTo>
                  <a:cubicBezTo>
                    <a:pt x="5704518" y="7354884"/>
                    <a:pt x="5708552" y="7354200"/>
                    <a:pt x="5561831" y="7354770"/>
                  </a:cubicBezTo>
                  <a:cubicBezTo>
                    <a:pt x="5553695" y="7354816"/>
                    <a:pt x="5556088" y="7365137"/>
                    <a:pt x="5554584" y="7285941"/>
                  </a:cubicBezTo>
                  <a:close/>
                  <a:moveTo>
                    <a:pt x="5561945" y="7375936"/>
                  </a:moveTo>
                  <a:cubicBezTo>
                    <a:pt x="5979704" y="7374227"/>
                    <a:pt x="5913887" y="7355773"/>
                    <a:pt x="5915255" y="7441917"/>
                  </a:cubicBezTo>
                  <a:cubicBezTo>
                    <a:pt x="5921796" y="7860997"/>
                    <a:pt x="5947434" y="7791165"/>
                    <a:pt x="5835468" y="7789798"/>
                  </a:cubicBezTo>
                  <a:cubicBezTo>
                    <a:pt x="5514634" y="7785902"/>
                    <a:pt x="5561124" y="7808754"/>
                    <a:pt x="5560236" y="7752638"/>
                  </a:cubicBezTo>
                  <a:cubicBezTo>
                    <a:pt x="5553627" y="7331121"/>
                    <a:pt x="5555746" y="7375936"/>
                    <a:pt x="5561945" y="7375936"/>
                  </a:cubicBezTo>
                  <a:close/>
                  <a:moveTo>
                    <a:pt x="5562013" y="7811032"/>
                  </a:moveTo>
                  <a:cubicBezTo>
                    <a:pt x="5998597" y="7805723"/>
                    <a:pt x="5921636" y="7790573"/>
                    <a:pt x="5924850" y="7908523"/>
                  </a:cubicBezTo>
                  <a:cubicBezTo>
                    <a:pt x="5927790" y="8016722"/>
                    <a:pt x="5929521" y="8112936"/>
                    <a:pt x="5929180" y="8219016"/>
                  </a:cubicBezTo>
                  <a:cubicBezTo>
                    <a:pt x="5929134" y="8233279"/>
                    <a:pt x="5570445" y="8225486"/>
                    <a:pt x="5568805" y="8225464"/>
                  </a:cubicBezTo>
                  <a:cubicBezTo>
                    <a:pt x="5566116" y="7915722"/>
                    <a:pt x="5559393" y="7811078"/>
                    <a:pt x="5562013" y="7811032"/>
                  </a:cubicBezTo>
                  <a:close/>
                  <a:moveTo>
                    <a:pt x="5929111" y="8248612"/>
                  </a:moveTo>
                  <a:cubicBezTo>
                    <a:pt x="5929020" y="8399051"/>
                    <a:pt x="5934080" y="8531628"/>
                    <a:pt x="5936222" y="8658395"/>
                  </a:cubicBezTo>
                  <a:cubicBezTo>
                    <a:pt x="5829155" y="8658920"/>
                    <a:pt x="5770221" y="8663294"/>
                    <a:pt x="5573545" y="8660719"/>
                  </a:cubicBezTo>
                  <a:cubicBezTo>
                    <a:pt x="5573522" y="8658692"/>
                    <a:pt x="5568987" y="8248293"/>
                    <a:pt x="5568965" y="8246675"/>
                  </a:cubicBezTo>
                  <a:cubicBezTo>
                    <a:pt x="5644877" y="8248293"/>
                    <a:pt x="5926468" y="8248612"/>
                    <a:pt x="5929111" y="8248612"/>
                  </a:cubicBezTo>
                  <a:close/>
                  <a:moveTo>
                    <a:pt x="5936586" y="8679561"/>
                  </a:moveTo>
                  <a:cubicBezTo>
                    <a:pt x="5939070" y="8832507"/>
                    <a:pt x="5938956" y="8925395"/>
                    <a:pt x="5942466" y="9095382"/>
                  </a:cubicBezTo>
                  <a:lnTo>
                    <a:pt x="5580838" y="9095542"/>
                  </a:lnTo>
                  <a:cubicBezTo>
                    <a:pt x="5579676" y="9040474"/>
                    <a:pt x="5574047" y="8691955"/>
                    <a:pt x="5573933" y="8685508"/>
                  </a:cubicBezTo>
                  <a:cubicBezTo>
                    <a:pt x="5573887" y="8681703"/>
                    <a:pt x="5542209" y="8681566"/>
                    <a:pt x="5936586" y="8679561"/>
                  </a:cubicBezTo>
                  <a:close/>
                  <a:moveTo>
                    <a:pt x="5941213" y="7811738"/>
                  </a:moveTo>
                  <a:cubicBezTo>
                    <a:pt x="6098212" y="7812035"/>
                    <a:pt x="6070203" y="7810371"/>
                    <a:pt x="6302454" y="7810280"/>
                  </a:cubicBezTo>
                  <a:cubicBezTo>
                    <a:pt x="6303752" y="7921988"/>
                    <a:pt x="6302454" y="8056319"/>
                    <a:pt x="6309108" y="8223186"/>
                  </a:cubicBezTo>
                  <a:cubicBezTo>
                    <a:pt x="6073917" y="8223072"/>
                    <a:pt x="6129023" y="8227606"/>
                    <a:pt x="5947845" y="8227469"/>
                  </a:cubicBezTo>
                  <a:cubicBezTo>
                    <a:pt x="5948414" y="8038161"/>
                    <a:pt x="5943355" y="7918980"/>
                    <a:pt x="5941213" y="7811738"/>
                  </a:cubicBezTo>
                  <a:close/>
                  <a:moveTo>
                    <a:pt x="5972093" y="8248634"/>
                  </a:moveTo>
                  <a:cubicBezTo>
                    <a:pt x="6375950" y="8248634"/>
                    <a:pt x="6310521" y="8198944"/>
                    <a:pt x="6313256" y="8374673"/>
                  </a:cubicBezTo>
                  <a:cubicBezTo>
                    <a:pt x="6315580" y="8523608"/>
                    <a:pt x="6313894" y="8522788"/>
                    <a:pt x="6315831" y="8659990"/>
                  </a:cubicBezTo>
                  <a:cubicBezTo>
                    <a:pt x="6314213" y="8659967"/>
                    <a:pt x="5999304" y="8658235"/>
                    <a:pt x="5954887" y="8658349"/>
                  </a:cubicBezTo>
                  <a:cubicBezTo>
                    <a:pt x="5947138" y="8201495"/>
                    <a:pt x="5935561" y="8248634"/>
                    <a:pt x="5972093" y="8248634"/>
                  </a:cubicBezTo>
                  <a:close/>
                  <a:moveTo>
                    <a:pt x="5972093" y="8679470"/>
                  </a:moveTo>
                  <a:cubicBezTo>
                    <a:pt x="6354711" y="8679470"/>
                    <a:pt x="6316150" y="8680290"/>
                    <a:pt x="6316218" y="8685827"/>
                  </a:cubicBezTo>
                  <a:cubicBezTo>
                    <a:pt x="6323739" y="9166421"/>
                    <a:pt x="6346962" y="9093810"/>
                    <a:pt x="6245479" y="9093810"/>
                  </a:cubicBezTo>
                  <a:cubicBezTo>
                    <a:pt x="6109196" y="9093810"/>
                    <a:pt x="6106142" y="9095382"/>
                    <a:pt x="5972070" y="9095382"/>
                  </a:cubicBezTo>
                  <a:cubicBezTo>
                    <a:pt x="5957257" y="9095382"/>
                    <a:pt x="5961131" y="9110625"/>
                    <a:pt x="5959331" y="8996570"/>
                  </a:cubicBezTo>
                  <a:cubicBezTo>
                    <a:pt x="5953793" y="8640487"/>
                    <a:pt x="5946477" y="8679470"/>
                    <a:pt x="5972093" y="8679470"/>
                  </a:cubicBezTo>
                  <a:close/>
                  <a:moveTo>
                    <a:pt x="6678234" y="7441872"/>
                  </a:moveTo>
                  <a:cubicBezTo>
                    <a:pt x="6684547" y="7842952"/>
                    <a:pt x="6694757" y="7790504"/>
                    <a:pt x="6656083" y="7789889"/>
                  </a:cubicBezTo>
                  <a:cubicBezTo>
                    <a:pt x="6577252" y="7788613"/>
                    <a:pt x="6508610" y="7788636"/>
                    <a:pt x="6382195" y="7788978"/>
                  </a:cubicBezTo>
                  <a:cubicBezTo>
                    <a:pt x="6300220" y="7789183"/>
                    <a:pt x="6321255" y="7848033"/>
                    <a:pt x="6314920" y="7441553"/>
                  </a:cubicBezTo>
                  <a:cubicBezTo>
                    <a:pt x="6313620" y="7357276"/>
                    <a:pt x="6296141" y="7375276"/>
                    <a:pt x="6382331" y="7374227"/>
                  </a:cubicBezTo>
                  <a:cubicBezTo>
                    <a:pt x="6729511" y="7370035"/>
                    <a:pt x="6677004" y="7361970"/>
                    <a:pt x="6678234" y="7441872"/>
                  </a:cubicBezTo>
                  <a:close/>
                  <a:moveTo>
                    <a:pt x="6669209" y="6975676"/>
                  </a:moveTo>
                  <a:cubicBezTo>
                    <a:pt x="6672993" y="7066992"/>
                    <a:pt x="6673129" y="7093102"/>
                    <a:pt x="6675933" y="7286351"/>
                  </a:cubicBezTo>
                  <a:cubicBezTo>
                    <a:pt x="6677049" y="7368190"/>
                    <a:pt x="6682974" y="7355294"/>
                    <a:pt x="6656265" y="7354451"/>
                  </a:cubicBezTo>
                  <a:cubicBezTo>
                    <a:pt x="6220159" y="7340189"/>
                    <a:pt x="6312185" y="7472151"/>
                    <a:pt x="6308219" y="6939085"/>
                  </a:cubicBezTo>
                  <a:cubicBezTo>
                    <a:pt x="6723312" y="6940703"/>
                    <a:pt x="6667067" y="6924117"/>
                    <a:pt x="6669209" y="6975676"/>
                  </a:cubicBezTo>
                  <a:close/>
                  <a:moveTo>
                    <a:pt x="6660845" y="6508774"/>
                  </a:moveTo>
                  <a:cubicBezTo>
                    <a:pt x="6668024" y="6968955"/>
                    <a:pt x="6670166" y="6918443"/>
                    <a:pt x="6655946" y="6918557"/>
                  </a:cubicBezTo>
                  <a:cubicBezTo>
                    <a:pt x="6235588" y="6921360"/>
                    <a:pt x="6308698" y="6942024"/>
                    <a:pt x="6306784" y="6819404"/>
                  </a:cubicBezTo>
                  <a:cubicBezTo>
                    <a:pt x="6304299" y="6662403"/>
                    <a:pt x="6303639" y="6673635"/>
                    <a:pt x="6300972" y="6508364"/>
                  </a:cubicBezTo>
                  <a:cubicBezTo>
                    <a:pt x="6300903" y="6502737"/>
                    <a:pt x="6660777" y="6504878"/>
                    <a:pt x="6660845" y="6508774"/>
                  </a:cubicBezTo>
                  <a:close/>
                  <a:moveTo>
                    <a:pt x="6660435" y="6483439"/>
                  </a:moveTo>
                  <a:cubicBezTo>
                    <a:pt x="6475063" y="6487107"/>
                    <a:pt x="6402751" y="6483576"/>
                    <a:pt x="6300562" y="6483028"/>
                  </a:cubicBezTo>
                  <a:cubicBezTo>
                    <a:pt x="6298442" y="6355578"/>
                    <a:pt x="6293976" y="6210971"/>
                    <a:pt x="6293725" y="6069121"/>
                  </a:cubicBezTo>
                  <a:cubicBezTo>
                    <a:pt x="6422601" y="6069645"/>
                    <a:pt x="6373512" y="6071377"/>
                    <a:pt x="6653256" y="6070693"/>
                  </a:cubicBezTo>
                  <a:cubicBezTo>
                    <a:pt x="6658225" y="6376903"/>
                    <a:pt x="6658726" y="6377837"/>
                    <a:pt x="6660435" y="6483439"/>
                  </a:cubicBezTo>
                  <a:close/>
                  <a:moveTo>
                    <a:pt x="6652938" y="6049482"/>
                  </a:moveTo>
                  <a:cubicBezTo>
                    <a:pt x="6247006" y="6050553"/>
                    <a:pt x="6293725" y="6048684"/>
                    <a:pt x="6293725" y="6042533"/>
                  </a:cubicBezTo>
                  <a:cubicBezTo>
                    <a:pt x="6293520" y="5841719"/>
                    <a:pt x="6288437" y="5735047"/>
                    <a:pt x="6286295" y="5632111"/>
                  </a:cubicBezTo>
                  <a:cubicBezTo>
                    <a:pt x="6405190" y="5632932"/>
                    <a:pt x="6416037" y="5637488"/>
                    <a:pt x="6646989" y="5635096"/>
                  </a:cubicBezTo>
                  <a:cubicBezTo>
                    <a:pt x="6649314" y="5800162"/>
                    <a:pt x="6646739" y="5667084"/>
                    <a:pt x="6652938" y="6049482"/>
                  </a:cubicBezTo>
                  <a:close/>
                  <a:moveTo>
                    <a:pt x="6644209" y="5264796"/>
                  </a:moveTo>
                  <a:cubicBezTo>
                    <a:pt x="6646625" y="5418721"/>
                    <a:pt x="6643639" y="5420111"/>
                    <a:pt x="6646078" y="5575790"/>
                  </a:cubicBezTo>
                  <a:cubicBezTo>
                    <a:pt x="6646989" y="5632407"/>
                    <a:pt x="6699565" y="5613657"/>
                    <a:pt x="6285863" y="5610968"/>
                  </a:cubicBezTo>
                  <a:cubicBezTo>
                    <a:pt x="6282513" y="5435080"/>
                    <a:pt x="6285840" y="5416238"/>
                    <a:pt x="6281669" y="5198929"/>
                  </a:cubicBezTo>
                  <a:cubicBezTo>
                    <a:pt x="6710664" y="5199567"/>
                    <a:pt x="6642864" y="5179289"/>
                    <a:pt x="6644209" y="5264796"/>
                  </a:cubicBezTo>
                  <a:close/>
                  <a:moveTo>
                    <a:pt x="6633088" y="4762693"/>
                  </a:moveTo>
                  <a:cubicBezTo>
                    <a:pt x="6640608" y="5202711"/>
                    <a:pt x="6637873" y="5007160"/>
                    <a:pt x="6642454" y="5178606"/>
                  </a:cubicBezTo>
                  <a:cubicBezTo>
                    <a:pt x="6214599" y="5178743"/>
                    <a:pt x="6281897" y="5198496"/>
                    <a:pt x="6279664" y="5108797"/>
                  </a:cubicBezTo>
                  <a:cubicBezTo>
                    <a:pt x="6276997" y="5002171"/>
                    <a:pt x="6275379" y="4907004"/>
                    <a:pt x="6274923" y="4798122"/>
                  </a:cubicBezTo>
                  <a:cubicBezTo>
                    <a:pt x="6274672" y="4748226"/>
                    <a:pt x="6218564" y="4759139"/>
                    <a:pt x="6633088" y="4762693"/>
                  </a:cubicBezTo>
                  <a:close/>
                  <a:moveTo>
                    <a:pt x="6629327" y="4331949"/>
                  </a:moveTo>
                  <a:cubicBezTo>
                    <a:pt x="6632131" y="4510184"/>
                    <a:pt x="6627664" y="4435158"/>
                    <a:pt x="6632723" y="4741550"/>
                  </a:cubicBezTo>
                  <a:cubicBezTo>
                    <a:pt x="6630421" y="4741528"/>
                    <a:pt x="6277317" y="4740184"/>
                    <a:pt x="6274559" y="4740161"/>
                  </a:cubicBezTo>
                  <a:cubicBezTo>
                    <a:pt x="6272599" y="4503098"/>
                    <a:pt x="6268200" y="4503782"/>
                    <a:pt x="6265602" y="4326914"/>
                  </a:cubicBezTo>
                  <a:cubicBezTo>
                    <a:pt x="6267266" y="4326914"/>
                    <a:pt x="6629304" y="4330331"/>
                    <a:pt x="6629327" y="4331949"/>
                  </a:cubicBezTo>
                  <a:close/>
                  <a:moveTo>
                    <a:pt x="6619983" y="3892752"/>
                  </a:moveTo>
                  <a:cubicBezTo>
                    <a:pt x="6631925" y="4451608"/>
                    <a:pt x="6627755" y="4239493"/>
                    <a:pt x="6628940" y="4307594"/>
                  </a:cubicBezTo>
                  <a:cubicBezTo>
                    <a:pt x="6479371" y="4311262"/>
                    <a:pt x="6377135" y="4306021"/>
                    <a:pt x="6265306" y="4305771"/>
                  </a:cubicBezTo>
                  <a:cubicBezTo>
                    <a:pt x="6263346" y="4174287"/>
                    <a:pt x="6263255" y="4081126"/>
                    <a:pt x="6259404" y="3892615"/>
                  </a:cubicBezTo>
                  <a:cubicBezTo>
                    <a:pt x="6369068" y="3892661"/>
                    <a:pt x="6516381" y="3894233"/>
                    <a:pt x="6619983" y="3892752"/>
                  </a:cubicBezTo>
                  <a:close/>
                  <a:moveTo>
                    <a:pt x="6619391" y="3865776"/>
                  </a:moveTo>
                  <a:cubicBezTo>
                    <a:pt x="6619619" y="3875664"/>
                    <a:pt x="6648516" y="3871586"/>
                    <a:pt x="6258970" y="3871449"/>
                  </a:cubicBezTo>
                  <a:cubicBezTo>
                    <a:pt x="6258925" y="3869353"/>
                    <a:pt x="6251086" y="3457154"/>
                    <a:pt x="6251063" y="3455468"/>
                  </a:cubicBezTo>
                  <a:cubicBezTo>
                    <a:pt x="6252703" y="3455468"/>
                    <a:pt x="6611369" y="3457496"/>
                    <a:pt x="6613101" y="3457519"/>
                  </a:cubicBezTo>
                  <a:cubicBezTo>
                    <a:pt x="6614423" y="3549860"/>
                    <a:pt x="6615562" y="3690890"/>
                    <a:pt x="6619391" y="3865776"/>
                  </a:cubicBezTo>
                  <a:close/>
                  <a:moveTo>
                    <a:pt x="6608156" y="3088586"/>
                  </a:moveTo>
                  <a:cubicBezTo>
                    <a:pt x="6610594" y="3243924"/>
                    <a:pt x="6609773" y="3243627"/>
                    <a:pt x="6612212" y="3399352"/>
                  </a:cubicBezTo>
                  <a:cubicBezTo>
                    <a:pt x="6613055" y="3452894"/>
                    <a:pt x="6668434" y="3434462"/>
                    <a:pt x="6250697" y="3434303"/>
                  </a:cubicBezTo>
                  <a:cubicBezTo>
                    <a:pt x="6246961" y="3211024"/>
                    <a:pt x="6250265" y="3262447"/>
                    <a:pt x="6245958" y="3023061"/>
                  </a:cubicBezTo>
                  <a:cubicBezTo>
                    <a:pt x="6669232" y="3023061"/>
                    <a:pt x="6606743" y="2997566"/>
                    <a:pt x="6608156" y="3088586"/>
                  </a:cubicBezTo>
                  <a:close/>
                  <a:moveTo>
                    <a:pt x="6602162" y="2622254"/>
                  </a:moveTo>
                  <a:cubicBezTo>
                    <a:pt x="6611597" y="3074209"/>
                    <a:pt x="6627664" y="3000983"/>
                    <a:pt x="6519048" y="3000983"/>
                  </a:cubicBezTo>
                  <a:cubicBezTo>
                    <a:pt x="6382035" y="3000983"/>
                    <a:pt x="6382627" y="3001895"/>
                    <a:pt x="6245547" y="3001895"/>
                  </a:cubicBezTo>
                  <a:cubicBezTo>
                    <a:pt x="6241924" y="2812678"/>
                    <a:pt x="6241308" y="2844279"/>
                    <a:pt x="6239029" y="2585732"/>
                  </a:cubicBezTo>
                  <a:cubicBezTo>
                    <a:pt x="6651023" y="2585754"/>
                    <a:pt x="6601090" y="2570558"/>
                    <a:pt x="6602162" y="2622254"/>
                  </a:cubicBezTo>
                  <a:close/>
                  <a:moveTo>
                    <a:pt x="6593433" y="2156104"/>
                  </a:moveTo>
                  <a:cubicBezTo>
                    <a:pt x="6601045" y="2641483"/>
                    <a:pt x="6628142" y="2564224"/>
                    <a:pt x="6519048" y="2564224"/>
                  </a:cubicBezTo>
                  <a:cubicBezTo>
                    <a:pt x="6383744" y="2564224"/>
                    <a:pt x="6382195" y="2564589"/>
                    <a:pt x="6245479" y="2564589"/>
                  </a:cubicBezTo>
                  <a:cubicBezTo>
                    <a:pt x="6236409" y="2564589"/>
                    <a:pt x="6239211" y="2577120"/>
                    <a:pt x="6237480" y="2466460"/>
                  </a:cubicBezTo>
                  <a:cubicBezTo>
                    <a:pt x="6231828" y="2103724"/>
                    <a:pt x="6229776" y="2151046"/>
                    <a:pt x="6245479" y="2151046"/>
                  </a:cubicBezTo>
                  <a:cubicBezTo>
                    <a:pt x="6618502" y="2151046"/>
                    <a:pt x="6593251" y="2143937"/>
                    <a:pt x="6593433" y="2156104"/>
                  </a:cubicBezTo>
                  <a:close/>
                  <a:moveTo>
                    <a:pt x="6593023" y="2128422"/>
                  </a:moveTo>
                  <a:cubicBezTo>
                    <a:pt x="6464306" y="2126941"/>
                    <a:pt x="6379711" y="2129857"/>
                    <a:pt x="6234084" y="2129880"/>
                  </a:cubicBezTo>
                  <a:cubicBezTo>
                    <a:pt x="6226040" y="1662568"/>
                    <a:pt x="6214371" y="1713625"/>
                    <a:pt x="6245501" y="1713625"/>
                  </a:cubicBezTo>
                  <a:cubicBezTo>
                    <a:pt x="6360499" y="1713625"/>
                    <a:pt x="6391265" y="1713899"/>
                    <a:pt x="6519070" y="1713899"/>
                  </a:cubicBezTo>
                  <a:cubicBezTo>
                    <a:pt x="6610389" y="1713922"/>
                    <a:pt x="6585616" y="1638873"/>
                    <a:pt x="6593023" y="2128422"/>
                  </a:cubicBezTo>
                  <a:close/>
                  <a:moveTo>
                    <a:pt x="6580694" y="1379187"/>
                  </a:moveTo>
                  <a:cubicBezTo>
                    <a:pt x="6583565" y="1473807"/>
                    <a:pt x="6583611" y="1494722"/>
                    <a:pt x="6586847" y="1693166"/>
                  </a:cubicBezTo>
                  <a:cubicBezTo>
                    <a:pt x="6546486" y="1692642"/>
                    <a:pt x="6253364" y="1692437"/>
                    <a:pt x="6225219" y="1692528"/>
                  </a:cubicBezTo>
                  <a:cubicBezTo>
                    <a:pt x="6217676" y="1217993"/>
                    <a:pt x="6205619" y="1281605"/>
                    <a:pt x="6245501" y="1281605"/>
                  </a:cubicBezTo>
                  <a:cubicBezTo>
                    <a:pt x="6646351" y="1281605"/>
                    <a:pt x="6576637" y="1244628"/>
                    <a:pt x="6580694" y="1379187"/>
                  </a:cubicBezTo>
                  <a:close/>
                  <a:moveTo>
                    <a:pt x="6574176" y="912672"/>
                  </a:moveTo>
                  <a:cubicBezTo>
                    <a:pt x="6580374" y="1319790"/>
                    <a:pt x="6594071" y="1257432"/>
                    <a:pt x="6519048" y="1257432"/>
                  </a:cubicBezTo>
                  <a:cubicBezTo>
                    <a:pt x="6172711" y="1257432"/>
                    <a:pt x="6217585" y="1278279"/>
                    <a:pt x="6216741" y="1223302"/>
                  </a:cubicBezTo>
                  <a:cubicBezTo>
                    <a:pt x="6209904" y="787112"/>
                    <a:pt x="6202247" y="845119"/>
                    <a:pt x="6245501" y="845119"/>
                  </a:cubicBezTo>
                  <a:cubicBezTo>
                    <a:pt x="6633179" y="845119"/>
                    <a:pt x="6572786" y="823953"/>
                    <a:pt x="6574176" y="912672"/>
                  </a:cubicBezTo>
                  <a:close/>
                  <a:moveTo>
                    <a:pt x="6245501" y="408246"/>
                  </a:moveTo>
                  <a:cubicBezTo>
                    <a:pt x="6617363" y="408246"/>
                    <a:pt x="6566746" y="399383"/>
                    <a:pt x="6566792" y="446135"/>
                  </a:cubicBezTo>
                  <a:cubicBezTo>
                    <a:pt x="6566792" y="887382"/>
                    <a:pt x="6595826" y="823179"/>
                    <a:pt x="6519048" y="823179"/>
                  </a:cubicBezTo>
                  <a:cubicBezTo>
                    <a:pt x="6155459" y="823179"/>
                    <a:pt x="6212707" y="842864"/>
                    <a:pt x="6210724" y="756788"/>
                  </a:cubicBezTo>
                  <a:cubicBezTo>
                    <a:pt x="6201860" y="352381"/>
                    <a:pt x="6189735" y="408246"/>
                    <a:pt x="6245501" y="408246"/>
                  </a:cubicBezTo>
                  <a:close/>
                  <a:moveTo>
                    <a:pt x="6206554" y="1692619"/>
                  </a:moveTo>
                  <a:cubicBezTo>
                    <a:pt x="6110335" y="1693234"/>
                    <a:pt x="5845951" y="1703487"/>
                    <a:pt x="5845382" y="1689179"/>
                  </a:cubicBezTo>
                  <a:cubicBezTo>
                    <a:pt x="5839501" y="1543684"/>
                    <a:pt x="5839798" y="1403930"/>
                    <a:pt x="5838157" y="1281104"/>
                  </a:cubicBezTo>
                  <a:cubicBezTo>
                    <a:pt x="6228113" y="1281240"/>
                    <a:pt x="6038228" y="1281468"/>
                    <a:pt x="6199033" y="1281605"/>
                  </a:cubicBezTo>
                  <a:cubicBezTo>
                    <a:pt x="6202497" y="1475470"/>
                    <a:pt x="6199649" y="1257933"/>
                    <a:pt x="6206554" y="1692619"/>
                  </a:cubicBezTo>
                  <a:close/>
                  <a:moveTo>
                    <a:pt x="6198076" y="1223667"/>
                  </a:moveTo>
                  <a:cubicBezTo>
                    <a:pt x="6198874" y="1275066"/>
                    <a:pt x="6255507" y="1260097"/>
                    <a:pt x="5837861" y="1259961"/>
                  </a:cubicBezTo>
                  <a:cubicBezTo>
                    <a:pt x="5833394" y="947371"/>
                    <a:pt x="5837816" y="1180150"/>
                    <a:pt x="5832802" y="843775"/>
                  </a:cubicBezTo>
                  <a:cubicBezTo>
                    <a:pt x="6337026" y="845620"/>
                    <a:pt x="6151311" y="844960"/>
                    <a:pt x="6193883" y="845074"/>
                  </a:cubicBezTo>
                  <a:cubicBezTo>
                    <a:pt x="6197985" y="1067349"/>
                    <a:pt x="6195250" y="1043313"/>
                    <a:pt x="6198076" y="1223667"/>
                  </a:cubicBezTo>
                  <a:close/>
                  <a:moveTo>
                    <a:pt x="5835422" y="410319"/>
                  </a:moveTo>
                  <a:cubicBezTo>
                    <a:pt x="6240078" y="409522"/>
                    <a:pt x="6184471" y="392776"/>
                    <a:pt x="6185883" y="446454"/>
                  </a:cubicBezTo>
                  <a:cubicBezTo>
                    <a:pt x="6197643" y="896541"/>
                    <a:pt x="6213892" y="824249"/>
                    <a:pt x="6108877" y="823384"/>
                  </a:cubicBezTo>
                  <a:cubicBezTo>
                    <a:pt x="5776670" y="820695"/>
                    <a:pt x="5832870" y="845666"/>
                    <a:pt x="5831617" y="761754"/>
                  </a:cubicBezTo>
                  <a:cubicBezTo>
                    <a:pt x="5826079" y="368420"/>
                    <a:pt x="5821202" y="410365"/>
                    <a:pt x="5835422" y="410319"/>
                  </a:cubicBezTo>
                  <a:close/>
                  <a:moveTo>
                    <a:pt x="5826739" y="1690136"/>
                  </a:moveTo>
                  <a:cubicBezTo>
                    <a:pt x="5826922" y="1694670"/>
                    <a:pt x="5869744" y="1692779"/>
                    <a:pt x="5466775" y="1694989"/>
                  </a:cubicBezTo>
                  <a:cubicBezTo>
                    <a:pt x="5461214" y="1455101"/>
                    <a:pt x="5462605" y="1396639"/>
                    <a:pt x="5461100" y="1278871"/>
                  </a:cubicBezTo>
                  <a:cubicBezTo>
                    <a:pt x="5639978" y="1279509"/>
                    <a:pt x="5463493" y="1280990"/>
                    <a:pt x="5819515" y="1281104"/>
                  </a:cubicBezTo>
                  <a:cubicBezTo>
                    <a:pt x="5821156" y="1405433"/>
                    <a:pt x="5820883" y="1544754"/>
                    <a:pt x="5826739" y="1690136"/>
                  </a:cubicBezTo>
                  <a:close/>
                  <a:moveTo>
                    <a:pt x="5815185" y="912672"/>
                  </a:moveTo>
                  <a:cubicBezTo>
                    <a:pt x="5817578" y="1065299"/>
                    <a:pt x="5816256" y="1068739"/>
                    <a:pt x="5818672" y="1223667"/>
                  </a:cubicBezTo>
                  <a:cubicBezTo>
                    <a:pt x="5819515" y="1277185"/>
                    <a:pt x="5873937" y="1259118"/>
                    <a:pt x="5460804" y="1257705"/>
                  </a:cubicBezTo>
                  <a:cubicBezTo>
                    <a:pt x="5458822" y="1114762"/>
                    <a:pt x="5457842" y="1112643"/>
                    <a:pt x="5453511" y="844094"/>
                  </a:cubicBezTo>
                  <a:cubicBezTo>
                    <a:pt x="5877948" y="843820"/>
                    <a:pt x="5813795" y="820331"/>
                    <a:pt x="5815185" y="912672"/>
                  </a:cubicBezTo>
                  <a:close/>
                  <a:moveTo>
                    <a:pt x="5698616" y="410501"/>
                  </a:moveTo>
                  <a:cubicBezTo>
                    <a:pt x="5826671" y="410501"/>
                    <a:pt x="5806685" y="400454"/>
                    <a:pt x="5807642" y="446340"/>
                  </a:cubicBezTo>
                  <a:cubicBezTo>
                    <a:pt x="5809898" y="554333"/>
                    <a:pt x="5811311" y="648156"/>
                    <a:pt x="5812906" y="762096"/>
                  </a:cubicBezTo>
                  <a:cubicBezTo>
                    <a:pt x="5814091" y="841383"/>
                    <a:pt x="5879908" y="822586"/>
                    <a:pt x="5453192" y="822928"/>
                  </a:cubicBezTo>
                  <a:cubicBezTo>
                    <a:pt x="5448703" y="543215"/>
                    <a:pt x="5448725" y="536084"/>
                    <a:pt x="5446469" y="445793"/>
                  </a:cubicBezTo>
                  <a:cubicBezTo>
                    <a:pt x="5445284" y="398472"/>
                    <a:pt x="5400913" y="410274"/>
                    <a:pt x="5698616" y="410501"/>
                  </a:cubicBezTo>
                  <a:close/>
                  <a:moveTo>
                    <a:pt x="5425183" y="1695102"/>
                  </a:moveTo>
                  <a:cubicBezTo>
                    <a:pt x="5289881" y="1695102"/>
                    <a:pt x="5290633" y="1692391"/>
                    <a:pt x="5151752" y="1692391"/>
                  </a:cubicBezTo>
                  <a:cubicBezTo>
                    <a:pt x="5060957" y="1692391"/>
                    <a:pt x="5086550" y="1770447"/>
                    <a:pt x="5078255" y="1280648"/>
                  </a:cubicBezTo>
                  <a:cubicBezTo>
                    <a:pt x="5232747" y="1282289"/>
                    <a:pt x="5288057" y="1278552"/>
                    <a:pt x="5442435" y="1278803"/>
                  </a:cubicBezTo>
                  <a:cubicBezTo>
                    <a:pt x="5448384" y="1756686"/>
                    <a:pt x="5458183" y="1695102"/>
                    <a:pt x="5425183" y="1695102"/>
                  </a:cubicBezTo>
                  <a:close/>
                  <a:moveTo>
                    <a:pt x="5435963" y="912627"/>
                  </a:moveTo>
                  <a:cubicBezTo>
                    <a:pt x="5442253" y="1310563"/>
                    <a:pt x="5449136" y="1257660"/>
                    <a:pt x="5425183" y="1257660"/>
                  </a:cubicBezTo>
                  <a:cubicBezTo>
                    <a:pt x="5026294" y="1257660"/>
                    <a:pt x="5078164" y="1276707"/>
                    <a:pt x="5077320" y="1223302"/>
                  </a:cubicBezTo>
                  <a:cubicBezTo>
                    <a:pt x="5074837" y="1064114"/>
                    <a:pt x="5076705" y="1067099"/>
                    <a:pt x="5074267" y="912308"/>
                  </a:cubicBezTo>
                  <a:cubicBezTo>
                    <a:pt x="5072945" y="830287"/>
                    <a:pt x="5052799" y="844481"/>
                    <a:pt x="5151729" y="844481"/>
                  </a:cubicBezTo>
                  <a:cubicBezTo>
                    <a:pt x="5492185" y="844481"/>
                    <a:pt x="5434436" y="818257"/>
                    <a:pt x="5435963" y="912627"/>
                  </a:cubicBezTo>
                  <a:close/>
                  <a:moveTo>
                    <a:pt x="5427804" y="446408"/>
                  </a:moveTo>
                  <a:cubicBezTo>
                    <a:pt x="5430152" y="539729"/>
                    <a:pt x="5430220" y="554652"/>
                    <a:pt x="5434527" y="822951"/>
                  </a:cubicBezTo>
                  <a:cubicBezTo>
                    <a:pt x="5394600" y="822951"/>
                    <a:pt x="5113100" y="823270"/>
                    <a:pt x="5072831" y="823703"/>
                  </a:cubicBezTo>
                  <a:lnTo>
                    <a:pt x="5066108" y="408861"/>
                  </a:lnTo>
                  <a:cubicBezTo>
                    <a:pt x="5495900" y="402026"/>
                    <a:pt x="5426688" y="402140"/>
                    <a:pt x="5427804" y="446408"/>
                  </a:cubicBezTo>
                  <a:close/>
                  <a:moveTo>
                    <a:pt x="5061368" y="1379004"/>
                  </a:moveTo>
                  <a:cubicBezTo>
                    <a:pt x="5063214" y="1477110"/>
                    <a:pt x="5062575" y="1440338"/>
                    <a:pt x="5066632" y="1693120"/>
                  </a:cubicBezTo>
                  <a:cubicBezTo>
                    <a:pt x="4949014" y="1695421"/>
                    <a:pt x="4996531" y="1698155"/>
                    <a:pt x="4704844" y="1695376"/>
                  </a:cubicBezTo>
                  <a:cubicBezTo>
                    <a:pt x="4699557" y="1270145"/>
                    <a:pt x="4702634" y="1410446"/>
                    <a:pt x="4701289" y="1278324"/>
                  </a:cubicBezTo>
                  <a:cubicBezTo>
                    <a:pt x="5133725" y="1278119"/>
                    <a:pt x="5059020" y="1260530"/>
                    <a:pt x="5061368" y="1379004"/>
                  </a:cubicBezTo>
                  <a:close/>
                  <a:moveTo>
                    <a:pt x="5055602" y="912672"/>
                  </a:moveTo>
                  <a:cubicBezTo>
                    <a:pt x="5061732" y="1315234"/>
                    <a:pt x="5072284" y="1259642"/>
                    <a:pt x="5015173" y="1258480"/>
                  </a:cubicBezTo>
                  <a:cubicBezTo>
                    <a:pt x="4929711" y="1256748"/>
                    <a:pt x="4913940" y="1257090"/>
                    <a:pt x="4701038" y="1257181"/>
                  </a:cubicBezTo>
                  <a:cubicBezTo>
                    <a:pt x="4698486" y="1056846"/>
                    <a:pt x="4694407" y="1057962"/>
                    <a:pt x="4692173" y="845392"/>
                  </a:cubicBezTo>
                  <a:cubicBezTo>
                    <a:pt x="5118912" y="849562"/>
                    <a:pt x="5054098" y="818827"/>
                    <a:pt x="5055602" y="912672"/>
                  </a:cubicBezTo>
                  <a:close/>
                  <a:moveTo>
                    <a:pt x="4741490" y="410729"/>
                  </a:moveTo>
                  <a:cubicBezTo>
                    <a:pt x="4834199" y="411959"/>
                    <a:pt x="4923604" y="412165"/>
                    <a:pt x="5015218" y="409955"/>
                  </a:cubicBezTo>
                  <a:cubicBezTo>
                    <a:pt x="5060479" y="408815"/>
                    <a:pt x="5046463" y="347186"/>
                    <a:pt x="5054166" y="823953"/>
                  </a:cubicBezTo>
                  <a:cubicBezTo>
                    <a:pt x="4891743" y="826277"/>
                    <a:pt x="4955486" y="826847"/>
                    <a:pt x="4691968" y="824272"/>
                  </a:cubicBezTo>
                  <a:cubicBezTo>
                    <a:pt x="4688048" y="340807"/>
                    <a:pt x="4666079" y="409749"/>
                    <a:pt x="4741490" y="410729"/>
                  </a:cubicBezTo>
                  <a:close/>
                  <a:moveTo>
                    <a:pt x="4693085" y="2131908"/>
                  </a:moveTo>
                  <a:cubicBezTo>
                    <a:pt x="4603772" y="2132545"/>
                    <a:pt x="4487931" y="2131908"/>
                    <a:pt x="4334852" y="2131908"/>
                  </a:cubicBezTo>
                  <a:cubicBezTo>
                    <a:pt x="4334602" y="2116779"/>
                    <a:pt x="4328471" y="1762450"/>
                    <a:pt x="4327332" y="1714742"/>
                  </a:cubicBezTo>
                  <a:cubicBezTo>
                    <a:pt x="4328995" y="1714742"/>
                    <a:pt x="4683901" y="1716359"/>
                    <a:pt x="4686407" y="1716382"/>
                  </a:cubicBezTo>
                  <a:cubicBezTo>
                    <a:pt x="4688276" y="1868097"/>
                    <a:pt x="4691489" y="2031956"/>
                    <a:pt x="4693085" y="2131908"/>
                  </a:cubicBezTo>
                  <a:close/>
                  <a:moveTo>
                    <a:pt x="4682921" y="1378777"/>
                  </a:moveTo>
                  <a:cubicBezTo>
                    <a:pt x="4682123" y="1758896"/>
                    <a:pt x="4723441" y="1694966"/>
                    <a:pt x="4604980" y="1694966"/>
                  </a:cubicBezTo>
                  <a:cubicBezTo>
                    <a:pt x="4295267" y="1694966"/>
                    <a:pt x="4326853" y="1694943"/>
                    <a:pt x="4326716" y="1689407"/>
                  </a:cubicBezTo>
                  <a:cubicBezTo>
                    <a:pt x="4324893" y="1613834"/>
                    <a:pt x="4313202" y="1279304"/>
                    <a:pt x="4331776" y="1279304"/>
                  </a:cubicBezTo>
                  <a:cubicBezTo>
                    <a:pt x="4754139" y="1279304"/>
                    <a:pt x="4683194" y="1248204"/>
                    <a:pt x="4682921" y="1378777"/>
                  </a:cubicBezTo>
                  <a:close/>
                  <a:moveTo>
                    <a:pt x="4674420" y="912672"/>
                  </a:moveTo>
                  <a:cubicBezTo>
                    <a:pt x="4680778" y="1318218"/>
                    <a:pt x="4707921" y="1257181"/>
                    <a:pt x="4604980" y="1257227"/>
                  </a:cubicBezTo>
                  <a:cubicBezTo>
                    <a:pt x="4279131" y="1257227"/>
                    <a:pt x="4320449" y="1273562"/>
                    <a:pt x="4319651" y="1223257"/>
                  </a:cubicBezTo>
                  <a:cubicBezTo>
                    <a:pt x="4319469" y="1211090"/>
                    <a:pt x="4314091" y="862002"/>
                    <a:pt x="4313794" y="842658"/>
                  </a:cubicBezTo>
                  <a:cubicBezTo>
                    <a:pt x="4746641" y="841747"/>
                    <a:pt x="4673075" y="827826"/>
                    <a:pt x="4674420" y="912672"/>
                  </a:cubicBezTo>
                  <a:close/>
                  <a:moveTo>
                    <a:pt x="4331776" y="410980"/>
                  </a:moveTo>
                  <a:cubicBezTo>
                    <a:pt x="4719475" y="410980"/>
                    <a:pt x="4667446" y="394849"/>
                    <a:pt x="4668563" y="445314"/>
                  </a:cubicBezTo>
                  <a:cubicBezTo>
                    <a:pt x="4678864" y="898318"/>
                    <a:pt x="4687433" y="823885"/>
                    <a:pt x="4604980" y="823885"/>
                  </a:cubicBezTo>
                  <a:cubicBezTo>
                    <a:pt x="4468742" y="823885"/>
                    <a:pt x="4468605" y="821493"/>
                    <a:pt x="4331776" y="821493"/>
                  </a:cubicBezTo>
                  <a:cubicBezTo>
                    <a:pt x="4307413" y="821493"/>
                    <a:pt x="4313635" y="833386"/>
                    <a:pt x="4312587" y="756833"/>
                  </a:cubicBezTo>
                  <a:cubicBezTo>
                    <a:pt x="4307186" y="357735"/>
                    <a:pt x="4296793" y="410980"/>
                    <a:pt x="4331776" y="410980"/>
                  </a:cubicBezTo>
                  <a:close/>
                  <a:moveTo>
                    <a:pt x="4301807" y="1279349"/>
                  </a:moveTo>
                  <a:cubicBezTo>
                    <a:pt x="4303379" y="1393631"/>
                    <a:pt x="4303402" y="1499962"/>
                    <a:pt x="4308143" y="1693621"/>
                  </a:cubicBezTo>
                  <a:cubicBezTo>
                    <a:pt x="3927348" y="1694305"/>
                    <a:pt x="3947631" y="1698793"/>
                    <a:pt x="3947403" y="1690295"/>
                  </a:cubicBezTo>
                  <a:cubicBezTo>
                    <a:pt x="3946537" y="1653545"/>
                    <a:pt x="3939609" y="1282311"/>
                    <a:pt x="3939586" y="1280648"/>
                  </a:cubicBezTo>
                  <a:cubicBezTo>
                    <a:pt x="4130519" y="1282266"/>
                    <a:pt x="4186035" y="1279600"/>
                    <a:pt x="4301807" y="1279349"/>
                  </a:cubicBezTo>
                  <a:close/>
                  <a:moveTo>
                    <a:pt x="4301511" y="1258184"/>
                  </a:moveTo>
                  <a:cubicBezTo>
                    <a:pt x="3884002" y="1259072"/>
                    <a:pt x="3939472" y="1274929"/>
                    <a:pt x="3938652" y="1223257"/>
                  </a:cubicBezTo>
                  <a:cubicBezTo>
                    <a:pt x="3936213" y="1067623"/>
                    <a:pt x="3936874" y="1067531"/>
                    <a:pt x="3934436" y="912308"/>
                  </a:cubicBezTo>
                  <a:cubicBezTo>
                    <a:pt x="3933068" y="825685"/>
                    <a:pt x="3862261" y="845165"/>
                    <a:pt x="4295107" y="842750"/>
                  </a:cubicBezTo>
                  <a:cubicBezTo>
                    <a:pt x="4295130" y="844481"/>
                    <a:pt x="4300941" y="1218631"/>
                    <a:pt x="4301511" y="1258184"/>
                  </a:cubicBezTo>
                  <a:close/>
                  <a:moveTo>
                    <a:pt x="4288065" y="410866"/>
                  </a:moveTo>
                  <a:cubicBezTo>
                    <a:pt x="4292668" y="643075"/>
                    <a:pt x="4292304" y="650503"/>
                    <a:pt x="4294811" y="821584"/>
                  </a:cubicBezTo>
                  <a:cubicBezTo>
                    <a:pt x="3876025" y="823794"/>
                    <a:pt x="3933615" y="851339"/>
                    <a:pt x="3931450" y="756742"/>
                  </a:cubicBezTo>
                  <a:cubicBezTo>
                    <a:pt x="3928055" y="608626"/>
                    <a:pt x="3927189" y="523690"/>
                    <a:pt x="3926870" y="446066"/>
                  </a:cubicBezTo>
                  <a:cubicBezTo>
                    <a:pt x="3926642" y="393186"/>
                    <a:pt x="3873450" y="408815"/>
                    <a:pt x="4288065" y="410866"/>
                  </a:cubicBezTo>
                  <a:close/>
                  <a:moveTo>
                    <a:pt x="3921833" y="1694054"/>
                  </a:moveTo>
                  <a:cubicBezTo>
                    <a:pt x="3699040" y="1689247"/>
                    <a:pt x="3565014" y="1697586"/>
                    <a:pt x="3564922" y="1689589"/>
                  </a:cubicBezTo>
                  <a:cubicBezTo>
                    <a:pt x="3559863" y="1204825"/>
                    <a:pt x="3529666" y="1277345"/>
                    <a:pt x="3648196" y="1278939"/>
                  </a:cubicBezTo>
                  <a:cubicBezTo>
                    <a:pt x="3760641" y="1280443"/>
                    <a:pt x="3790359" y="1279236"/>
                    <a:pt x="3920944" y="1280443"/>
                  </a:cubicBezTo>
                  <a:cubicBezTo>
                    <a:pt x="3928852" y="1747732"/>
                    <a:pt x="3933000" y="1694260"/>
                    <a:pt x="3921833" y="1694054"/>
                  </a:cubicBezTo>
                  <a:close/>
                  <a:moveTo>
                    <a:pt x="3915771" y="912672"/>
                  </a:moveTo>
                  <a:cubicBezTo>
                    <a:pt x="3918209" y="1067964"/>
                    <a:pt x="3917549" y="1067805"/>
                    <a:pt x="3919987" y="1223621"/>
                  </a:cubicBezTo>
                  <a:cubicBezTo>
                    <a:pt x="3920808" y="1275180"/>
                    <a:pt x="3977053" y="1258457"/>
                    <a:pt x="3558951" y="1256953"/>
                  </a:cubicBezTo>
                  <a:cubicBezTo>
                    <a:pt x="3555601" y="1036500"/>
                    <a:pt x="3558769" y="1038779"/>
                    <a:pt x="3554758" y="846099"/>
                  </a:cubicBezTo>
                  <a:cubicBezTo>
                    <a:pt x="3970763" y="843615"/>
                    <a:pt x="3914290" y="817004"/>
                    <a:pt x="3915771" y="912672"/>
                  </a:cubicBezTo>
                  <a:close/>
                  <a:moveTo>
                    <a:pt x="3907977" y="410205"/>
                  </a:moveTo>
                  <a:cubicBezTo>
                    <a:pt x="3909413" y="644738"/>
                    <a:pt x="3911236" y="677979"/>
                    <a:pt x="3914198" y="823247"/>
                  </a:cubicBezTo>
                  <a:cubicBezTo>
                    <a:pt x="3829557" y="821447"/>
                    <a:pt x="3738968" y="821424"/>
                    <a:pt x="3648105" y="823498"/>
                  </a:cubicBezTo>
                  <a:cubicBezTo>
                    <a:pt x="3525519" y="826300"/>
                    <a:pt x="3557516" y="893511"/>
                    <a:pt x="3545824" y="445839"/>
                  </a:cubicBezTo>
                  <a:cubicBezTo>
                    <a:pt x="3544184" y="383571"/>
                    <a:pt x="3498878" y="418681"/>
                    <a:pt x="3907977" y="410205"/>
                  </a:cubicBezTo>
                  <a:close/>
                  <a:moveTo>
                    <a:pt x="3511572" y="1693211"/>
                  </a:moveTo>
                  <a:cubicBezTo>
                    <a:pt x="3243905" y="1693257"/>
                    <a:pt x="3219703" y="1693211"/>
                    <a:pt x="3185678" y="1693371"/>
                  </a:cubicBezTo>
                  <a:cubicBezTo>
                    <a:pt x="3179342" y="1469364"/>
                    <a:pt x="3182213" y="1384199"/>
                    <a:pt x="3181188" y="1280124"/>
                  </a:cubicBezTo>
                  <a:cubicBezTo>
                    <a:pt x="3378206" y="1279532"/>
                    <a:pt x="3428366" y="1277800"/>
                    <a:pt x="3540583" y="1278051"/>
                  </a:cubicBezTo>
                  <a:cubicBezTo>
                    <a:pt x="3547739" y="1767486"/>
                    <a:pt x="3561572" y="1693211"/>
                    <a:pt x="3511572" y="1693211"/>
                  </a:cubicBezTo>
                  <a:close/>
                  <a:moveTo>
                    <a:pt x="3537301" y="912627"/>
                  </a:moveTo>
                  <a:cubicBezTo>
                    <a:pt x="3543523" y="1310927"/>
                    <a:pt x="3547101" y="1256862"/>
                    <a:pt x="3511594" y="1256862"/>
                  </a:cubicBezTo>
                  <a:cubicBezTo>
                    <a:pt x="3130276" y="1256862"/>
                    <a:pt x="3181279" y="1275317"/>
                    <a:pt x="3180482" y="1223257"/>
                  </a:cubicBezTo>
                  <a:cubicBezTo>
                    <a:pt x="3173485" y="776518"/>
                    <a:pt x="3151994" y="844390"/>
                    <a:pt x="3238162" y="844390"/>
                  </a:cubicBezTo>
                  <a:cubicBezTo>
                    <a:pt x="3374719" y="844390"/>
                    <a:pt x="3374764" y="846235"/>
                    <a:pt x="3511594" y="846235"/>
                  </a:cubicBezTo>
                  <a:cubicBezTo>
                    <a:pt x="3542292" y="846213"/>
                    <a:pt x="3536002" y="832862"/>
                    <a:pt x="3537301" y="912627"/>
                  </a:cubicBezTo>
                  <a:close/>
                  <a:moveTo>
                    <a:pt x="3238140" y="408884"/>
                  </a:moveTo>
                  <a:cubicBezTo>
                    <a:pt x="3249033" y="408884"/>
                    <a:pt x="3509384" y="409043"/>
                    <a:pt x="3526203" y="409066"/>
                  </a:cubicBezTo>
                  <a:cubicBezTo>
                    <a:pt x="3527615" y="467779"/>
                    <a:pt x="3522032" y="237256"/>
                    <a:pt x="3535592" y="825047"/>
                  </a:cubicBezTo>
                  <a:cubicBezTo>
                    <a:pt x="3383516" y="825480"/>
                    <a:pt x="3320525" y="822153"/>
                    <a:pt x="3173052" y="823498"/>
                  </a:cubicBezTo>
                  <a:cubicBezTo>
                    <a:pt x="3167355" y="333744"/>
                    <a:pt x="3140873" y="408884"/>
                    <a:pt x="3238140" y="408884"/>
                  </a:cubicBezTo>
                  <a:close/>
                  <a:moveTo>
                    <a:pt x="3162523" y="1280192"/>
                  </a:moveTo>
                  <a:cubicBezTo>
                    <a:pt x="3163890" y="1425027"/>
                    <a:pt x="3159971" y="1393153"/>
                    <a:pt x="3166990" y="1693462"/>
                  </a:cubicBezTo>
                  <a:cubicBezTo>
                    <a:pt x="2746086" y="1696105"/>
                    <a:pt x="2851762" y="1695421"/>
                    <a:pt x="2807937" y="1695831"/>
                  </a:cubicBezTo>
                  <a:cubicBezTo>
                    <a:pt x="2806592" y="1524454"/>
                    <a:pt x="2803698" y="1408600"/>
                    <a:pt x="2801533" y="1279076"/>
                  </a:cubicBezTo>
                  <a:cubicBezTo>
                    <a:pt x="2978177" y="1282425"/>
                    <a:pt x="3022913" y="1280808"/>
                    <a:pt x="3162523" y="1280192"/>
                  </a:cubicBezTo>
                  <a:close/>
                  <a:moveTo>
                    <a:pt x="3155641" y="912672"/>
                  </a:moveTo>
                  <a:cubicBezTo>
                    <a:pt x="3161999" y="1318810"/>
                    <a:pt x="3182624" y="1258730"/>
                    <a:pt x="3101378" y="1259391"/>
                  </a:cubicBezTo>
                  <a:cubicBezTo>
                    <a:pt x="2753150" y="1262216"/>
                    <a:pt x="2801328" y="1266021"/>
                    <a:pt x="2800644" y="1223257"/>
                  </a:cubicBezTo>
                  <a:cubicBezTo>
                    <a:pt x="2794719" y="854346"/>
                    <a:pt x="2795129" y="877608"/>
                    <a:pt x="2794468" y="845529"/>
                  </a:cubicBezTo>
                  <a:cubicBezTo>
                    <a:pt x="3218449" y="851658"/>
                    <a:pt x="3154114" y="814771"/>
                    <a:pt x="3155641" y="912672"/>
                  </a:cubicBezTo>
                  <a:close/>
                  <a:moveTo>
                    <a:pt x="2828197" y="410957"/>
                  </a:moveTo>
                  <a:cubicBezTo>
                    <a:pt x="3198189" y="407722"/>
                    <a:pt x="3146981" y="398973"/>
                    <a:pt x="3148348" y="446477"/>
                  </a:cubicBezTo>
                  <a:cubicBezTo>
                    <a:pt x="3161156" y="884033"/>
                    <a:pt x="3162933" y="823338"/>
                    <a:pt x="3101310" y="824660"/>
                  </a:cubicBezTo>
                  <a:cubicBezTo>
                    <a:pt x="3008305" y="826664"/>
                    <a:pt x="2920382" y="826551"/>
                    <a:pt x="2828243" y="824933"/>
                  </a:cubicBezTo>
                  <a:cubicBezTo>
                    <a:pt x="2785010" y="824181"/>
                    <a:pt x="2794559" y="837988"/>
                    <a:pt x="2792349" y="756696"/>
                  </a:cubicBezTo>
                  <a:cubicBezTo>
                    <a:pt x="2781501" y="357553"/>
                    <a:pt x="2776442" y="411435"/>
                    <a:pt x="2828197" y="410957"/>
                  </a:cubicBezTo>
                  <a:close/>
                  <a:moveTo>
                    <a:pt x="2789204" y="1688814"/>
                  </a:moveTo>
                  <a:cubicBezTo>
                    <a:pt x="2789318" y="1701641"/>
                    <a:pt x="2817691" y="1694806"/>
                    <a:pt x="2427462" y="1694579"/>
                  </a:cubicBezTo>
                  <a:cubicBezTo>
                    <a:pt x="2427097" y="1619279"/>
                    <a:pt x="2422630" y="1281104"/>
                    <a:pt x="2422585" y="1278507"/>
                  </a:cubicBezTo>
                  <a:cubicBezTo>
                    <a:pt x="2613700" y="1278507"/>
                    <a:pt x="2702603" y="1277572"/>
                    <a:pt x="2782868" y="1278803"/>
                  </a:cubicBezTo>
                  <a:cubicBezTo>
                    <a:pt x="2785147" y="1415640"/>
                    <a:pt x="2788064" y="1532246"/>
                    <a:pt x="2789204" y="1688814"/>
                  </a:cubicBezTo>
                  <a:close/>
                  <a:moveTo>
                    <a:pt x="2782526" y="1257614"/>
                  </a:moveTo>
                  <a:cubicBezTo>
                    <a:pt x="2371103" y="1251371"/>
                    <a:pt x="2422630" y="1277937"/>
                    <a:pt x="2421764" y="1223211"/>
                  </a:cubicBezTo>
                  <a:cubicBezTo>
                    <a:pt x="2416568" y="893876"/>
                    <a:pt x="2416477" y="884375"/>
                    <a:pt x="2415565" y="842590"/>
                  </a:cubicBezTo>
                  <a:cubicBezTo>
                    <a:pt x="2418118" y="842590"/>
                    <a:pt x="2774026" y="845279"/>
                    <a:pt x="2775804" y="845301"/>
                  </a:cubicBezTo>
                  <a:cubicBezTo>
                    <a:pt x="2776738" y="890891"/>
                    <a:pt x="2776852" y="904288"/>
                    <a:pt x="2782526" y="1257614"/>
                  </a:cubicBezTo>
                  <a:close/>
                  <a:moveTo>
                    <a:pt x="2418072" y="411891"/>
                  </a:moveTo>
                  <a:cubicBezTo>
                    <a:pt x="2823001" y="411891"/>
                    <a:pt x="2768078" y="397993"/>
                    <a:pt x="2768488" y="446226"/>
                  </a:cubicBezTo>
                  <a:cubicBezTo>
                    <a:pt x="2771724" y="891597"/>
                    <a:pt x="2804245" y="823748"/>
                    <a:pt x="2691458" y="823748"/>
                  </a:cubicBezTo>
                  <a:cubicBezTo>
                    <a:pt x="2557386" y="823748"/>
                    <a:pt x="2553945" y="821447"/>
                    <a:pt x="2418049" y="821447"/>
                  </a:cubicBezTo>
                  <a:cubicBezTo>
                    <a:pt x="2413924" y="821424"/>
                    <a:pt x="2396422" y="411891"/>
                    <a:pt x="2418072" y="411891"/>
                  </a:cubicBezTo>
                  <a:close/>
                  <a:moveTo>
                    <a:pt x="2408728" y="1689726"/>
                  </a:moveTo>
                  <a:cubicBezTo>
                    <a:pt x="2408774" y="1696971"/>
                    <a:pt x="2118341" y="1696447"/>
                    <a:pt x="2048696" y="1695490"/>
                  </a:cubicBezTo>
                  <a:cubicBezTo>
                    <a:pt x="2041608" y="1288691"/>
                    <a:pt x="2042770" y="1398598"/>
                    <a:pt x="2040537" y="1280352"/>
                  </a:cubicBezTo>
                  <a:cubicBezTo>
                    <a:pt x="2208953" y="1282972"/>
                    <a:pt x="2269209" y="1278689"/>
                    <a:pt x="2403943" y="1278507"/>
                  </a:cubicBezTo>
                  <a:cubicBezTo>
                    <a:pt x="2403943" y="1280147"/>
                    <a:pt x="2408501" y="1632174"/>
                    <a:pt x="2408728" y="1689726"/>
                  </a:cubicBezTo>
                  <a:close/>
                  <a:moveTo>
                    <a:pt x="2403624" y="1257341"/>
                  </a:moveTo>
                  <a:cubicBezTo>
                    <a:pt x="1987801" y="1257956"/>
                    <a:pt x="2040377" y="1276410"/>
                    <a:pt x="2039557" y="1223257"/>
                  </a:cubicBezTo>
                  <a:cubicBezTo>
                    <a:pt x="2037528" y="1092798"/>
                    <a:pt x="2037460" y="1065299"/>
                    <a:pt x="2035044" y="912308"/>
                  </a:cubicBezTo>
                  <a:cubicBezTo>
                    <a:pt x="2033677" y="822267"/>
                    <a:pt x="1970572" y="842750"/>
                    <a:pt x="2396901" y="842590"/>
                  </a:cubicBezTo>
                  <a:cubicBezTo>
                    <a:pt x="2398040" y="894286"/>
                    <a:pt x="2403601" y="1255632"/>
                    <a:pt x="2403624" y="1257341"/>
                  </a:cubicBezTo>
                  <a:close/>
                  <a:moveTo>
                    <a:pt x="2389380" y="411823"/>
                  </a:moveTo>
                  <a:cubicBezTo>
                    <a:pt x="2390702" y="690898"/>
                    <a:pt x="2393687" y="713727"/>
                    <a:pt x="2396376" y="821447"/>
                  </a:cubicBezTo>
                  <a:cubicBezTo>
                    <a:pt x="2134590" y="821561"/>
                    <a:pt x="2082812" y="821812"/>
                    <a:pt x="2033654" y="823019"/>
                  </a:cubicBezTo>
                  <a:cubicBezTo>
                    <a:pt x="2028663" y="496441"/>
                    <a:pt x="2029848" y="563219"/>
                    <a:pt x="2026316" y="409112"/>
                  </a:cubicBezTo>
                  <a:cubicBezTo>
                    <a:pt x="2203803" y="404327"/>
                    <a:pt x="2273289" y="411230"/>
                    <a:pt x="2389380" y="411823"/>
                  </a:cubicBezTo>
                  <a:close/>
                  <a:moveTo>
                    <a:pt x="2024128" y="1379096"/>
                  </a:moveTo>
                  <a:cubicBezTo>
                    <a:pt x="2033677" y="1744770"/>
                    <a:pt x="2037278" y="1695330"/>
                    <a:pt x="2008266" y="1694829"/>
                  </a:cubicBezTo>
                  <a:cubicBezTo>
                    <a:pt x="1669405" y="1688472"/>
                    <a:pt x="1668448" y="1700388"/>
                    <a:pt x="1668266" y="1689543"/>
                  </a:cubicBezTo>
                  <a:cubicBezTo>
                    <a:pt x="1660198" y="1206556"/>
                    <a:pt x="1632440" y="1279167"/>
                    <a:pt x="1734857" y="1278757"/>
                  </a:cubicBezTo>
                  <a:cubicBezTo>
                    <a:pt x="1860361" y="1278256"/>
                    <a:pt x="1919136" y="1278096"/>
                    <a:pt x="2007925" y="1279760"/>
                  </a:cubicBezTo>
                  <a:cubicBezTo>
                    <a:pt x="2026749" y="1280124"/>
                    <a:pt x="2021143" y="1264540"/>
                    <a:pt x="2024128" y="1379096"/>
                  </a:cubicBezTo>
                  <a:close/>
                  <a:moveTo>
                    <a:pt x="2016380" y="912672"/>
                  </a:moveTo>
                  <a:cubicBezTo>
                    <a:pt x="2022442" y="1300265"/>
                    <a:pt x="2026248" y="1258913"/>
                    <a:pt x="2008266" y="1258571"/>
                  </a:cubicBezTo>
                  <a:cubicBezTo>
                    <a:pt x="1609445" y="1251075"/>
                    <a:pt x="1659013" y="1277572"/>
                    <a:pt x="1658170" y="1223302"/>
                  </a:cubicBezTo>
                  <a:cubicBezTo>
                    <a:pt x="1655754" y="1069104"/>
                    <a:pt x="1659446" y="1069559"/>
                    <a:pt x="1656985" y="912262"/>
                  </a:cubicBezTo>
                  <a:cubicBezTo>
                    <a:pt x="1655435" y="814179"/>
                    <a:pt x="1600762" y="856032"/>
                    <a:pt x="2008335" y="844891"/>
                  </a:cubicBezTo>
                  <a:cubicBezTo>
                    <a:pt x="2018203" y="844618"/>
                    <a:pt x="2015195" y="834502"/>
                    <a:pt x="2016380" y="912672"/>
                  </a:cubicBezTo>
                  <a:close/>
                  <a:moveTo>
                    <a:pt x="2007651" y="409636"/>
                  </a:moveTo>
                  <a:cubicBezTo>
                    <a:pt x="2018066" y="869589"/>
                    <a:pt x="2017154" y="823452"/>
                    <a:pt x="2007856" y="823680"/>
                  </a:cubicBezTo>
                  <a:cubicBezTo>
                    <a:pt x="1917928" y="826277"/>
                    <a:pt x="1902157" y="825343"/>
                    <a:pt x="1734789" y="825799"/>
                  </a:cubicBezTo>
                  <a:cubicBezTo>
                    <a:pt x="1629842" y="826072"/>
                    <a:pt x="1659446" y="894947"/>
                    <a:pt x="1647755" y="445793"/>
                  </a:cubicBezTo>
                  <a:cubicBezTo>
                    <a:pt x="1646182" y="383526"/>
                    <a:pt x="1603361" y="421232"/>
                    <a:pt x="2007651" y="409636"/>
                  </a:cubicBezTo>
                  <a:close/>
                  <a:moveTo>
                    <a:pt x="1649624" y="1689953"/>
                  </a:moveTo>
                  <a:cubicBezTo>
                    <a:pt x="1649760" y="1698474"/>
                    <a:pt x="1287790" y="1692369"/>
                    <a:pt x="1287676" y="1689270"/>
                  </a:cubicBezTo>
                  <a:cubicBezTo>
                    <a:pt x="1270379" y="1210452"/>
                    <a:pt x="1276190" y="1277982"/>
                    <a:pt x="1324869" y="1277982"/>
                  </a:cubicBezTo>
                  <a:cubicBezTo>
                    <a:pt x="1455295" y="1277982"/>
                    <a:pt x="1458828" y="1279030"/>
                    <a:pt x="1598187" y="1279030"/>
                  </a:cubicBezTo>
                  <a:cubicBezTo>
                    <a:pt x="1653361" y="1279030"/>
                    <a:pt x="1641146" y="1212480"/>
                    <a:pt x="1649624" y="1689953"/>
                  </a:cubicBezTo>
                  <a:close/>
                  <a:moveTo>
                    <a:pt x="1638343" y="912627"/>
                  </a:moveTo>
                  <a:cubicBezTo>
                    <a:pt x="1644656" y="1314482"/>
                    <a:pt x="1649624" y="1257887"/>
                    <a:pt x="1598187" y="1257887"/>
                  </a:cubicBezTo>
                  <a:cubicBezTo>
                    <a:pt x="1230930" y="1257887"/>
                    <a:pt x="1281090" y="1266158"/>
                    <a:pt x="1280429" y="1223257"/>
                  </a:cubicBezTo>
                  <a:cubicBezTo>
                    <a:pt x="1273524" y="782487"/>
                    <a:pt x="1255041" y="845620"/>
                    <a:pt x="1324869" y="845620"/>
                  </a:cubicBezTo>
                  <a:cubicBezTo>
                    <a:pt x="1697573" y="845620"/>
                    <a:pt x="1637089" y="832155"/>
                    <a:pt x="1638343" y="912627"/>
                  </a:cubicBezTo>
                  <a:close/>
                  <a:moveTo>
                    <a:pt x="1324869" y="409909"/>
                  </a:moveTo>
                  <a:cubicBezTo>
                    <a:pt x="1604386" y="409977"/>
                    <a:pt x="1605138" y="409977"/>
                    <a:pt x="1628179" y="410023"/>
                  </a:cubicBezTo>
                  <a:cubicBezTo>
                    <a:pt x="1630366" y="500906"/>
                    <a:pt x="1636770" y="824227"/>
                    <a:pt x="1636816" y="826026"/>
                  </a:cubicBezTo>
                  <a:cubicBezTo>
                    <a:pt x="1519129" y="826140"/>
                    <a:pt x="1626059" y="826140"/>
                    <a:pt x="1272590" y="824363"/>
                  </a:cubicBezTo>
                  <a:cubicBezTo>
                    <a:pt x="1264864" y="334746"/>
                    <a:pt x="1249458" y="409909"/>
                    <a:pt x="1324869" y="409909"/>
                  </a:cubicBezTo>
                  <a:close/>
                  <a:moveTo>
                    <a:pt x="1263337" y="1378913"/>
                  </a:moveTo>
                  <a:cubicBezTo>
                    <a:pt x="1263884" y="1484606"/>
                    <a:pt x="1265206" y="1585742"/>
                    <a:pt x="1268966" y="1690090"/>
                  </a:cubicBezTo>
                  <a:cubicBezTo>
                    <a:pt x="1269057" y="1692528"/>
                    <a:pt x="907999" y="1706768"/>
                    <a:pt x="907999" y="1690181"/>
                  </a:cubicBezTo>
                  <a:cubicBezTo>
                    <a:pt x="907999" y="1244263"/>
                    <a:pt x="886873" y="1279851"/>
                    <a:pt x="914927" y="1280033"/>
                  </a:cubicBezTo>
                  <a:cubicBezTo>
                    <a:pt x="1332458" y="1282881"/>
                    <a:pt x="1262630" y="1242941"/>
                    <a:pt x="1263337" y="1378913"/>
                  </a:cubicBezTo>
                  <a:close/>
                  <a:moveTo>
                    <a:pt x="1255315" y="912718"/>
                  </a:moveTo>
                  <a:cubicBezTo>
                    <a:pt x="1261673" y="1320451"/>
                    <a:pt x="1285420" y="1256224"/>
                    <a:pt x="1188108" y="1258070"/>
                  </a:cubicBezTo>
                  <a:cubicBezTo>
                    <a:pt x="848130" y="1264016"/>
                    <a:pt x="900250" y="1266272"/>
                    <a:pt x="899589" y="1223302"/>
                  </a:cubicBezTo>
                  <a:cubicBezTo>
                    <a:pt x="892935" y="798162"/>
                    <a:pt x="889129" y="845165"/>
                    <a:pt x="915132" y="844755"/>
                  </a:cubicBezTo>
                  <a:cubicBezTo>
                    <a:pt x="1323889" y="838147"/>
                    <a:pt x="1254084" y="834775"/>
                    <a:pt x="1255315" y="912718"/>
                  </a:cubicBezTo>
                  <a:close/>
                  <a:moveTo>
                    <a:pt x="915041" y="408952"/>
                  </a:moveTo>
                  <a:cubicBezTo>
                    <a:pt x="1299504" y="406628"/>
                    <a:pt x="1246883" y="398153"/>
                    <a:pt x="1247817" y="449621"/>
                  </a:cubicBezTo>
                  <a:cubicBezTo>
                    <a:pt x="1249754" y="555336"/>
                    <a:pt x="1250894" y="632435"/>
                    <a:pt x="1253925" y="824227"/>
                  </a:cubicBezTo>
                  <a:cubicBezTo>
                    <a:pt x="1166731" y="823566"/>
                    <a:pt x="1096994" y="820832"/>
                    <a:pt x="894895" y="823908"/>
                  </a:cubicBezTo>
                  <a:cubicBezTo>
                    <a:pt x="889243" y="352130"/>
                    <a:pt x="873814" y="409180"/>
                    <a:pt x="915041" y="408952"/>
                  </a:cubicBezTo>
                  <a:close/>
                  <a:moveTo>
                    <a:pt x="889334" y="1690181"/>
                  </a:moveTo>
                  <a:cubicBezTo>
                    <a:pt x="889334" y="1700502"/>
                    <a:pt x="920829" y="1696082"/>
                    <a:pt x="528321" y="1695718"/>
                  </a:cubicBezTo>
                  <a:cubicBezTo>
                    <a:pt x="528868" y="1508301"/>
                    <a:pt x="523809" y="1386523"/>
                    <a:pt x="521758" y="1280238"/>
                  </a:cubicBezTo>
                  <a:cubicBezTo>
                    <a:pt x="635501" y="1280192"/>
                    <a:pt x="743798" y="1279076"/>
                    <a:pt x="881950" y="1279851"/>
                  </a:cubicBezTo>
                  <a:cubicBezTo>
                    <a:pt x="884138" y="1389667"/>
                    <a:pt x="889334" y="1491555"/>
                    <a:pt x="889334" y="1690181"/>
                  </a:cubicBezTo>
                  <a:close/>
                  <a:moveTo>
                    <a:pt x="880924" y="1223667"/>
                  </a:moveTo>
                  <a:cubicBezTo>
                    <a:pt x="881654" y="1269644"/>
                    <a:pt x="940634" y="1258867"/>
                    <a:pt x="521325" y="1259072"/>
                  </a:cubicBezTo>
                  <a:cubicBezTo>
                    <a:pt x="516789" y="1002963"/>
                    <a:pt x="515080" y="972752"/>
                    <a:pt x="513758" y="845689"/>
                  </a:cubicBezTo>
                  <a:cubicBezTo>
                    <a:pt x="771442" y="845871"/>
                    <a:pt x="813900" y="846122"/>
                    <a:pt x="876480" y="845324"/>
                  </a:cubicBezTo>
                  <a:cubicBezTo>
                    <a:pt x="879671" y="1082774"/>
                    <a:pt x="879284" y="1118498"/>
                    <a:pt x="880924" y="1223667"/>
                  </a:cubicBezTo>
                  <a:close/>
                  <a:moveTo>
                    <a:pt x="868253" y="409180"/>
                  </a:moveTo>
                  <a:cubicBezTo>
                    <a:pt x="874908" y="618150"/>
                    <a:pt x="872857" y="554766"/>
                    <a:pt x="876207" y="824181"/>
                  </a:cubicBezTo>
                  <a:cubicBezTo>
                    <a:pt x="820668" y="824865"/>
                    <a:pt x="799724" y="824728"/>
                    <a:pt x="513576" y="824546"/>
                  </a:cubicBezTo>
                  <a:cubicBezTo>
                    <a:pt x="512528" y="694566"/>
                    <a:pt x="514784" y="729151"/>
                    <a:pt x="508266" y="411435"/>
                  </a:cubicBezTo>
                  <a:cubicBezTo>
                    <a:pt x="624767" y="411367"/>
                    <a:pt x="531443" y="410547"/>
                    <a:pt x="868253" y="409180"/>
                  </a:cubicBezTo>
                  <a:close/>
                  <a:moveTo>
                    <a:pt x="231963" y="409385"/>
                  </a:moveTo>
                  <a:cubicBezTo>
                    <a:pt x="365967" y="409385"/>
                    <a:pt x="365192" y="411253"/>
                    <a:pt x="489578" y="411390"/>
                  </a:cubicBezTo>
                  <a:cubicBezTo>
                    <a:pt x="496279" y="739632"/>
                    <a:pt x="493840" y="698097"/>
                    <a:pt x="494911" y="824500"/>
                  </a:cubicBezTo>
                  <a:cubicBezTo>
                    <a:pt x="238184" y="824318"/>
                    <a:pt x="197732" y="824158"/>
                    <a:pt x="134810" y="824637"/>
                  </a:cubicBezTo>
                  <a:cubicBezTo>
                    <a:pt x="129819" y="323628"/>
                    <a:pt x="94518" y="409385"/>
                    <a:pt x="231963" y="409385"/>
                  </a:cubicBezTo>
                  <a:close/>
                  <a:moveTo>
                    <a:pt x="231963" y="845484"/>
                  </a:moveTo>
                  <a:cubicBezTo>
                    <a:pt x="545391" y="845689"/>
                    <a:pt x="494592" y="823292"/>
                    <a:pt x="495982" y="912718"/>
                  </a:cubicBezTo>
                  <a:cubicBezTo>
                    <a:pt x="498444" y="1070903"/>
                    <a:pt x="499629" y="1068238"/>
                    <a:pt x="502067" y="1223621"/>
                  </a:cubicBezTo>
                  <a:cubicBezTo>
                    <a:pt x="502865" y="1274588"/>
                    <a:pt x="559361" y="1258639"/>
                    <a:pt x="140553" y="1258434"/>
                  </a:cubicBezTo>
                  <a:cubicBezTo>
                    <a:pt x="132212" y="769432"/>
                    <a:pt x="108419" y="845484"/>
                    <a:pt x="231963" y="845484"/>
                  </a:cubicBezTo>
                  <a:close/>
                  <a:moveTo>
                    <a:pt x="147481" y="1689088"/>
                  </a:moveTo>
                  <a:cubicBezTo>
                    <a:pt x="145954" y="1203139"/>
                    <a:pt x="105024" y="1279577"/>
                    <a:pt x="231963" y="1279646"/>
                  </a:cubicBezTo>
                  <a:cubicBezTo>
                    <a:pt x="350720" y="1279646"/>
                    <a:pt x="369841" y="1280238"/>
                    <a:pt x="503047" y="1280238"/>
                  </a:cubicBezTo>
                  <a:cubicBezTo>
                    <a:pt x="505440" y="1405889"/>
                    <a:pt x="510158" y="1502696"/>
                    <a:pt x="509588" y="1695718"/>
                  </a:cubicBezTo>
                  <a:cubicBezTo>
                    <a:pt x="507309" y="1695718"/>
                    <a:pt x="147504" y="1695718"/>
                    <a:pt x="147481" y="1689088"/>
                  </a:cubicBezTo>
                  <a:close/>
                  <a:moveTo>
                    <a:pt x="151629" y="2000356"/>
                  </a:moveTo>
                  <a:cubicBezTo>
                    <a:pt x="150033" y="1915578"/>
                    <a:pt x="147960" y="1800567"/>
                    <a:pt x="147595" y="1715585"/>
                  </a:cubicBezTo>
                  <a:cubicBezTo>
                    <a:pt x="355461" y="1714742"/>
                    <a:pt x="337639" y="1716861"/>
                    <a:pt x="509565" y="1716861"/>
                  </a:cubicBezTo>
                  <a:cubicBezTo>
                    <a:pt x="509018" y="2152572"/>
                    <a:pt x="526361" y="2128604"/>
                    <a:pt x="505121" y="2128604"/>
                  </a:cubicBezTo>
                  <a:cubicBezTo>
                    <a:pt x="79909" y="2128604"/>
                    <a:pt x="154637" y="2162004"/>
                    <a:pt x="151629" y="2000356"/>
                  </a:cubicBezTo>
                  <a:close/>
                  <a:moveTo>
                    <a:pt x="154295" y="2155785"/>
                  </a:moveTo>
                  <a:cubicBezTo>
                    <a:pt x="154158" y="2147560"/>
                    <a:pt x="515718" y="2147127"/>
                    <a:pt x="515855" y="2156149"/>
                  </a:cubicBezTo>
                  <a:cubicBezTo>
                    <a:pt x="523011" y="2612525"/>
                    <a:pt x="536913" y="2563108"/>
                    <a:pt x="505098" y="2563108"/>
                  </a:cubicBezTo>
                  <a:cubicBezTo>
                    <a:pt x="255140" y="2563062"/>
                    <a:pt x="210745" y="2562903"/>
                    <a:pt x="161770" y="2563358"/>
                  </a:cubicBezTo>
                  <a:cubicBezTo>
                    <a:pt x="160517" y="2513440"/>
                    <a:pt x="154500" y="2168680"/>
                    <a:pt x="154295" y="2155785"/>
                  </a:cubicBezTo>
                  <a:close/>
                  <a:moveTo>
                    <a:pt x="169336" y="2932747"/>
                  </a:moveTo>
                  <a:cubicBezTo>
                    <a:pt x="164186" y="2520958"/>
                    <a:pt x="141487" y="2584228"/>
                    <a:pt x="231963" y="2584228"/>
                  </a:cubicBezTo>
                  <a:cubicBezTo>
                    <a:pt x="250901" y="2584228"/>
                    <a:pt x="508699" y="2584273"/>
                    <a:pt x="524789" y="2584296"/>
                  </a:cubicBezTo>
                  <a:cubicBezTo>
                    <a:pt x="526088" y="2693611"/>
                    <a:pt x="525222" y="2639729"/>
                    <a:pt x="530623" y="3001804"/>
                  </a:cubicBezTo>
                  <a:cubicBezTo>
                    <a:pt x="103679" y="3002122"/>
                    <a:pt x="170385" y="3015451"/>
                    <a:pt x="169336" y="2932747"/>
                  </a:cubicBezTo>
                  <a:close/>
                  <a:moveTo>
                    <a:pt x="176447" y="3398943"/>
                  </a:moveTo>
                  <a:cubicBezTo>
                    <a:pt x="172140" y="3128411"/>
                    <a:pt x="171274" y="3076533"/>
                    <a:pt x="170499" y="3020463"/>
                  </a:cubicBezTo>
                  <a:cubicBezTo>
                    <a:pt x="313117" y="3018959"/>
                    <a:pt x="367972" y="3023083"/>
                    <a:pt x="530965" y="3022970"/>
                  </a:cubicBezTo>
                  <a:cubicBezTo>
                    <a:pt x="534998" y="3287372"/>
                    <a:pt x="531375" y="3257138"/>
                    <a:pt x="534976" y="3438039"/>
                  </a:cubicBezTo>
                  <a:cubicBezTo>
                    <a:pt x="114869" y="3439406"/>
                    <a:pt x="177108" y="3441662"/>
                    <a:pt x="176447" y="3398943"/>
                  </a:cubicBezTo>
                  <a:close/>
                  <a:moveTo>
                    <a:pt x="182942" y="3865229"/>
                  </a:moveTo>
                  <a:cubicBezTo>
                    <a:pt x="172550" y="3389328"/>
                    <a:pt x="161725" y="3456380"/>
                    <a:pt x="231986" y="3456380"/>
                  </a:cubicBezTo>
                  <a:cubicBezTo>
                    <a:pt x="366400" y="3456380"/>
                    <a:pt x="368906" y="3459228"/>
                    <a:pt x="505144" y="3459228"/>
                  </a:cubicBezTo>
                  <a:cubicBezTo>
                    <a:pt x="540627" y="3459228"/>
                    <a:pt x="539921" y="3393178"/>
                    <a:pt x="544411" y="3864454"/>
                  </a:cubicBezTo>
                  <a:cubicBezTo>
                    <a:pt x="544502" y="3874821"/>
                    <a:pt x="551567" y="3872133"/>
                    <a:pt x="505144" y="3872133"/>
                  </a:cubicBezTo>
                  <a:cubicBezTo>
                    <a:pt x="145042" y="3872133"/>
                    <a:pt x="183124" y="3873317"/>
                    <a:pt x="182942" y="3865229"/>
                  </a:cubicBezTo>
                  <a:close/>
                  <a:moveTo>
                    <a:pt x="183557" y="3892661"/>
                  </a:moveTo>
                  <a:cubicBezTo>
                    <a:pt x="239483" y="3892615"/>
                    <a:pt x="542952" y="3893344"/>
                    <a:pt x="544661" y="3893344"/>
                  </a:cubicBezTo>
                  <a:cubicBezTo>
                    <a:pt x="549493" y="4373210"/>
                    <a:pt x="572465" y="4307890"/>
                    <a:pt x="505121" y="4307890"/>
                  </a:cubicBezTo>
                  <a:cubicBezTo>
                    <a:pt x="233444" y="4307844"/>
                    <a:pt x="218357" y="4307867"/>
                    <a:pt x="187819" y="4307798"/>
                  </a:cubicBezTo>
                  <a:cubicBezTo>
                    <a:pt x="185677" y="4152825"/>
                    <a:pt x="189118" y="4146765"/>
                    <a:pt x="183557" y="3892661"/>
                  </a:cubicBezTo>
                  <a:close/>
                  <a:moveTo>
                    <a:pt x="197299" y="4743829"/>
                  </a:moveTo>
                  <a:cubicBezTo>
                    <a:pt x="189050" y="4338898"/>
                    <a:pt x="189802" y="4448213"/>
                    <a:pt x="188115" y="4328942"/>
                  </a:cubicBezTo>
                  <a:cubicBezTo>
                    <a:pt x="579666" y="4329944"/>
                    <a:pt x="551681" y="4326709"/>
                    <a:pt x="551749" y="4331972"/>
                  </a:cubicBezTo>
                  <a:cubicBezTo>
                    <a:pt x="559110" y="4802952"/>
                    <a:pt x="579279" y="4741186"/>
                    <a:pt x="505098" y="4741186"/>
                  </a:cubicBezTo>
                  <a:cubicBezTo>
                    <a:pt x="356714" y="4741209"/>
                    <a:pt x="355164" y="4744558"/>
                    <a:pt x="197299" y="4743829"/>
                  </a:cubicBezTo>
                  <a:close/>
                  <a:moveTo>
                    <a:pt x="197755" y="4764994"/>
                  </a:moveTo>
                  <a:cubicBezTo>
                    <a:pt x="322210" y="4765541"/>
                    <a:pt x="340533" y="4762944"/>
                    <a:pt x="558495" y="4762284"/>
                  </a:cubicBezTo>
                  <a:cubicBezTo>
                    <a:pt x="566243" y="5256548"/>
                    <a:pt x="584315" y="5176920"/>
                    <a:pt x="505121" y="5176920"/>
                  </a:cubicBezTo>
                  <a:cubicBezTo>
                    <a:pt x="368496" y="5176920"/>
                    <a:pt x="368360" y="5179495"/>
                    <a:pt x="231963" y="5179495"/>
                  </a:cubicBezTo>
                  <a:cubicBezTo>
                    <a:pt x="190782" y="5179495"/>
                    <a:pt x="207692" y="5232717"/>
                    <a:pt x="197755" y="4764994"/>
                  </a:cubicBezTo>
                  <a:close/>
                  <a:moveTo>
                    <a:pt x="207190" y="5575426"/>
                  </a:moveTo>
                  <a:cubicBezTo>
                    <a:pt x="200399" y="5140238"/>
                    <a:pt x="200331" y="5200637"/>
                    <a:pt x="231963" y="5200637"/>
                  </a:cubicBezTo>
                  <a:cubicBezTo>
                    <a:pt x="622488" y="5200637"/>
                    <a:pt x="565901" y="5172819"/>
                    <a:pt x="567383" y="5264796"/>
                  </a:cubicBezTo>
                  <a:cubicBezTo>
                    <a:pt x="569753" y="5416511"/>
                    <a:pt x="566859" y="5420566"/>
                    <a:pt x="569297" y="5575745"/>
                  </a:cubicBezTo>
                  <a:cubicBezTo>
                    <a:pt x="570004" y="5620332"/>
                    <a:pt x="582766" y="5610877"/>
                    <a:pt x="505144" y="5610877"/>
                  </a:cubicBezTo>
                  <a:cubicBezTo>
                    <a:pt x="159924" y="5610877"/>
                    <a:pt x="207942" y="5624274"/>
                    <a:pt x="207190" y="5575426"/>
                  </a:cubicBezTo>
                  <a:close/>
                  <a:moveTo>
                    <a:pt x="215463" y="6041804"/>
                  </a:moveTo>
                  <a:cubicBezTo>
                    <a:pt x="204068" y="5566973"/>
                    <a:pt x="200650" y="5632590"/>
                    <a:pt x="231963" y="5632590"/>
                  </a:cubicBezTo>
                  <a:cubicBezTo>
                    <a:pt x="640196" y="5632590"/>
                    <a:pt x="569844" y="5605659"/>
                    <a:pt x="571439" y="5731219"/>
                  </a:cubicBezTo>
                  <a:cubicBezTo>
                    <a:pt x="572693" y="5830806"/>
                    <a:pt x="574242" y="5943288"/>
                    <a:pt x="576840" y="6042396"/>
                  </a:cubicBezTo>
                  <a:cubicBezTo>
                    <a:pt x="577000" y="6048775"/>
                    <a:pt x="587734" y="6046907"/>
                    <a:pt x="505144" y="6046907"/>
                  </a:cubicBezTo>
                  <a:cubicBezTo>
                    <a:pt x="191648" y="6046907"/>
                    <a:pt x="215873" y="6059552"/>
                    <a:pt x="215463" y="6041804"/>
                  </a:cubicBezTo>
                  <a:close/>
                  <a:moveTo>
                    <a:pt x="224283" y="6484509"/>
                  </a:moveTo>
                  <a:cubicBezTo>
                    <a:pt x="216694" y="6023827"/>
                    <a:pt x="207441" y="6071832"/>
                    <a:pt x="231963" y="6071832"/>
                  </a:cubicBezTo>
                  <a:cubicBezTo>
                    <a:pt x="646213" y="6071832"/>
                    <a:pt x="577296" y="6023531"/>
                    <a:pt x="580031" y="6197688"/>
                  </a:cubicBezTo>
                  <a:cubicBezTo>
                    <a:pt x="582447" y="6352251"/>
                    <a:pt x="584156" y="6349723"/>
                    <a:pt x="586481" y="6484829"/>
                  </a:cubicBezTo>
                  <a:cubicBezTo>
                    <a:pt x="542223" y="6484646"/>
                    <a:pt x="245591" y="6484509"/>
                    <a:pt x="224283" y="6484509"/>
                  </a:cubicBezTo>
                  <a:close/>
                  <a:moveTo>
                    <a:pt x="231963" y="6505653"/>
                  </a:moveTo>
                  <a:cubicBezTo>
                    <a:pt x="553025" y="6505858"/>
                    <a:pt x="548604" y="6505835"/>
                    <a:pt x="586845" y="6506017"/>
                  </a:cubicBezTo>
                  <a:cubicBezTo>
                    <a:pt x="589990" y="6725695"/>
                    <a:pt x="588987" y="6715762"/>
                    <a:pt x="592565" y="6918147"/>
                  </a:cubicBezTo>
                  <a:cubicBezTo>
                    <a:pt x="501270" y="6917076"/>
                    <a:pt x="368793" y="6918261"/>
                    <a:pt x="231689" y="6918261"/>
                  </a:cubicBezTo>
                  <a:cubicBezTo>
                    <a:pt x="229593" y="6473596"/>
                    <a:pt x="215303" y="6505653"/>
                    <a:pt x="231963" y="6505653"/>
                  </a:cubicBezTo>
                  <a:close/>
                  <a:moveTo>
                    <a:pt x="231963" y="6939382"/>
                  </a:moveTo>
                  <a:cubicBezTo>
                    <a:pt x="649221" y="6939382"/>
                    <a:pt x="592679" y="6925233"/>
                    <a:pt x="593614" y="6975334"/>
                  </a:cubicBezTo>
                  <a:cubicBezTo>
                    <a:pt x="602160" y="7428999"/>
                    <a:pt x="618477" y="7355044"/>
                    <a:pt x="505121" y="7355044"/>
                  </a:cubicBezTo>
                  <a:cubicBezTo>
                    <a:pt x="373624" y="7355044"/>
                    <a:pt x="369476" y="7352332"/>
                    <a:pt x="238207" y="7352241"/>
                  </a:cubicBezTo>
                  <a:cubicBezTo>
                    <a:pt x="227792" y="6908031"/>
                    <a:pt x="233581" y="6939382"/>
                    <a:pt x="231963" y="6939382"/>
                  </a:cubicBezTo>
                  <a:close/>
                  <a:moveTo>
                    <a:pt x="242150" y="7752638"/>
                  </a:moveTo>
                  <a:cubicBezTo>
                    <a:pt x="239780" y="7601333"/>
                    <a:pt x="242355" y="7596640"/>
                    <a:pt x="239916" y="7441507"/>
                  </a:cubicBezTo>
                  <a:cubicBezTo>
                    <a:pt x="238481" y="7348163"/>
                    <a:pt x="177928" y="7374546"/>
                    <a:pt x="597374" y="7376392"/>
                  </a:cubicBezTo>
                  <a:cubicBezTo>
                    <a:pt x="599266" y="7590169"/>
                    <a:pt x="604712" y="7591103"/>
                    <a:pt x="607014" y="7788978"/>
                  </a:cubicBezTo>
                  <a:cubicBezTo>
                    <a:pt x="195773" y="7781596"/>
                    <a:pt x="243130" y="7815293"/>
                    <a:pt x="242150" y="7752638"/>
                  </a:cubicBezTo>
                  <a:close/>
                  <a:moveTo>
                    <a:pt x="249169" y="8218834"/>
                  </a:moveTo>
                  <a:cubicBezTo>
                    <a:pt x="246844" y="8107673"/>
                    <a:pt x="245431" y="8024810"/>
                    <a:pt x="244224" y="7908113"/>
                  </a:cubicBezTo>
                  <a:cubicBezTo>
                    <a:pt x="242947" y="7785378"/>
                    <a:pt x="217651" y="7813424"/>
                    <a:pt x="368701" y="7810577"/>
                  </a:cubicBezTo>
                  <a:cubicBezTo>
                    <a:pt x="466925" y="7808845"/>
                    <a:pt x="549561" y="7809096"/>
                    <a:pt x="607242" y="7810166"/>
                  </a:cubicBezTo>
                  <a:cubicBezTo>
                    <a:pt x="608268" y="7928459"/>
                    <a:pt x="604439" y="7986306"/>
                    <a:pt x="611937" y="8226147"/>
                  </a:cubicBezTo>
                  <a:cubicBezTo>
                    <a:pt x="216808" y="8226147"/>
                    <a:pt x="249260" y="8222821"/>
                    <a:pt x="249169" y="8218834"/>
                  </a:cubicBezTo>
                  <a:close/>
                  <a:moveTo>
                    <a:pt x="249716" y="8244419"/>
                  </a:moveTo>
                  <a:cubicBezTo>
                    <a:pt x="371277" y="8244670"/>
                    <a:pt x="333810" y="8247290"/>
                    <a:pt x="612598" y="8247290"/>
                  </a:cubicBezTo>
                  <a:cubicBezTo>
                    <a:pt x="618705" y="8446304"/>
                    <a:pt x="615218" y="8523631"/>
                    <a:pt x="616996" y="8659147"/>
                  </a:cubicBezTo>
                  <a:cubicBezTo>
                    <a:pt x="252975" y="8660628"/>
                    <a:pt x="375561" y="8661380"/>
                    <a:pt x="257852" y="8661676"/>
                  </a:cubicBezTo>
                  <a:cubicBezTo>
                    <a:pt x="257829" y="8659352"/>
                    <a:pt x="249762" y="8246174"/>
                    <a:pt x="249716" y="8244419"/>
                  </a:cubicBezTo>
                  <a:close/>
                  <a:moveTo>
                    <a:pt x="258239" y="8685439"/>
                  </a:moveTo>
                  <a:cubicBezTo>
                    <a:pt x="258194" y="8682500"/>
                    <a:pt x="227154" y="8682044"/>
                    <a:pt x="617292" y="8680313"/>
                  </a:cubicBezTo>
                  <a:cubicBezTo>
                    <a:pt x="619754" y="8839912"/>
                    <a:pt x="623719" y="8846792"/>
                    <a:pt x="626727" y="9097228"/>
                  </a:cubicBezTo>
                  <a:cubicBezTo>
                    <a:pt x="466811" y="9096658"/>
                    <a:pt x="379595" y="9097410"/>
                    <a:pt x="264484" y="9097502"/>
                  </a:cubicBezTo>
                  <a:cubicBezTo>
                    <a:pt x="261612" y="8962532"/>
                    <a:pt x="260404" y="8820659"/>
                    <a:pt x="258239" y="8685439"/>
                  </a:cubicBezTo>
                  <a:close/>
                  <a:moveTo>
                    <a:pt x="270455" y="9463335"/>
                  </a:moveTo>
                  <a:cubicBezTo>
                    <a:pt x="268745" y="9048311"/>
                    <a:pt x="232897" y="9118986"/>
                    <a:pt x="368565" y="9118439"/>
                  </a:cubicBezTo>
                  <a:cubicBezTo>
                    <a:pt x="461273" y="9118189"/>
                    <a:pt x="522897" y="9118098"/>
                    <a:pt x="626978" y="9118394"/>
                  </a:cubicBezTo>
                  <a:cubicBezTo>
                    <a:pt x="631946" y="9566682"/>
                    <a:pt x="627046" y="9020698"/>
                    <a:pt x="630807" y="9532871"/>
                  </a:cubicBezTo>
                  <a:cubicBezTo>
                    <a:pt x="198986" y="9535126"/>
                    <a:pt x="270796" y="9543579"/>
                    <a:pt x="270455" y="9463335"/>
                  </a:cubicBezTo>
                  <a:close/>
                  <a:moveTo>
                    <a:pt x="277223" y="9929804"/>
                  </a:moveTo>
                  <a:cubicBezTo>
                    <a:pt x="270090" y="9474705"/>
                    <a:pt x="242560" y="9549252"/>
                    <a:pt x="368314" y="9552533"/>
                  </a:cubicBezTo>
                  <a:cubicBezTo>
                    <a:pt x="445868" y="9554652"/>
                    <a:pt x="511320" y="9554652"/>
                    <a:pt x="630989" y="9554059"/>
                  </a:cubicBezTo>
                  <a:cubicBezTo>
                    <a:pt x="633200" y="9778089"/>
                    <a:pt x="638532" y="9764920"/>
                    <a:pt x="640903" y="9965415"/>
                  </a:cubicBezTo>
                  <a:cubicBezTo>
                    <a:pt x="224032" y="9960357"/>
                    <a:pt x="278180" y="9988358"/>
                    <a:pt x="277223" y="9929804"/>
                  </a:cubicBezTo>
                  <a:close/>
                  <a:moveTo>
                    <a:pt x="283787" y="10404089"/>
                  </a:moveTo>
                  <a:cubicBezTo>
                    <a:pt x="283399" y="10289989"/>
                    <a:pt x="283559" y="10315301"/>
                    <a:pt x="278203" y="9988654"/>
                  </a:cubicBezTo>
                  <a:cubicBezTo>
                    <a:pt x="388688" y="9987971"/>
                    <a:pt x="418930" y="9983915"/>
                    <a:pt x="641130" y="9986627"/>
                  </a:cubicBezTo>
                  <a:cubicBezTo>
                    <a:pt x="642133" y="10100498"/>
                    <a:pt x="643728" y="10357064"/>
                    <a:pt x="644344" y="10404111"/>
                  </a:cubicBezTo>
                  <a:lnTo>
                    <a:pt x="283787" y="10404089"/>
                  </a:lnTo>
                  <a:close/>
                  <a:moveTo>
                    <a:pt x="641769" y="8680199"/>
                  </a:moveTo>
                  <a:cubicBezTo>
                    <a:pt x="1026620" y="8678627"/>
                    <a:pt x="996970" y="8683297"/>
                    <a:pt x="997016" y="8685849"/>
                  </a:cubicBezTo>
                  <a:cubicBezTo>
                    <a:pt x="1004445" y="9160680"/>
                    <a:pt x="1046128" y="9095132"/>
                    <a:pt x="914927" y="9096726"/>
                  </a:cubicBezTo>
                  <a:cubicBezTo>
                    <a:pt x="826183" y="9097684"/>
                    <a:pt x="772696" y="9097661"/>
                    <a:pt x="645438" y="9097296"/>
                  </a:cubicBezTo>
                  <a:cubicBezTo>
                    <a:pt x="639900" y="8647459"/>
                    <a:pt x="628482" y="8680267"/>
                    <a:pt x="641769" y="8680199"/>
                  </a:cubicBezTo>
                  <a:close/>
                  <a:moveTo>
                    <a:pt x="649312" y="9463381"/>
                  </a:moveTo>
                  <a:cubicBezTo>
                    <a:pt x="649312" y="9046830"/>
                    <a:pt x="605601" y="9118667"/>
                    <a:pt x="778325" y="9118667"/>
                  </a:cubicBezTo>
                  <a:cubicBezTo>
                    <a:pt x="907087" y="9118667"/>
                    <a:pt x="901982" y="9117528"/>
                    <a:pt x="1006633" y="9117163"/>
                  </a:cubicBezTo>
                  <a:cubicBezTo>
                    <a:pt x="1006177" y="9376622"/>
                    <a:pt x="1010120" y="9414898"/>
                    <a:pt x="1013105" y="9531846"/>
                  </a:cubicBezTo>
                  <a:cubicBezTo>
                    <a:pt x="584954" y="9532301"/>
                    <a:pt x="649312" y="9556019"/>
                    <a:pt x="649312" y="9463381"/>
                  </a:cubicBezTo>
                  <a:close/>
                  <a:moveTo>
                    <a:pt x="659089" y="9929759"/>
                  </a:moveTo>
                  <a:cubicBezTo>
                    <a:pt x="652047" y="9478646"/>
                    <a:pt x="607607" y="9553650"/>
                    <a:pt x="778325" y="9553650"/>
                  </a:cubicBezTo>
                  <a:cubicBezTo>
                    <a:pt x="914471" y="9553650"/>
                    <a:pt x="895715" y="9553171"/>
                    <a:pt x="1013607" y="9553034"/>
                  </a:cubicBezTo>
                  <a:cubicBezTo>
                    <a:pt x="1017800" y="9739039"/>
                    <a:pt x="1014062" y="9762392"/>
                    <a:pt x="1017367" y="9965575"/>
                  </a:cubicBezTo>
                  <a:cubicBezTo>
                    <a:pt x="602456" y="9966008"/>
                    <a:pt x="659841" y="9978744"/>
                    <a:pt x="659089" y="9929759"/>
                  </a:cubicBezTo>
                  <a:close/>
                  <a:moveTo>
                    <a:pt x="663031" y="10404134"/>
                  </a:moveTo>
                  <a:cubicBezTo>
                    <a:pt x="662348" y="10352301"/>
                    <a:pt x="660752" y="10094985"/>
                    <a:pt x="659795" y="9986854"/>
                  </a:cubicBezTo>
                  <a:cubicBezTo>
                    <a:pt x="784911" y="9988290"/>
                    <a:pt x="923108" y="9986832"/>
                    <a:pt x="1017732" y="9986718"/>
                  </a:cubicBezTo>
                  <a:cubicBezTo>
                    <a:pt x="1023383" y="10333847"/>
                    <a:pt x="1022700" y="10300014"/>
                    <a:pt x="1025070" y="10400921"/>
                  </a:cubicBezTo>
                  <a:cubicBezTo>
                    <a:pt x="897014" y="10401355"/>
                    <a:pt x="953236" y="10404157"/>
                    <a:pt x="663031" y="10404134"/>
                  </a:cubicBezTo>
                  <a:close/>
                  <a:moveTo>
                    <a:pt x="1029787" y="9462994"/>
                  </a:moveTo>
                  <a:cubicBezTo>
                    <a:pt x="1016820" y="9062893"/>
                    <a:pt x="1022905" y="9117095"/>
                    <a:pt x="1051688" y="9117095"/>
                  </a:cubicBezTo>
                  <a:cubicBezTo>
                    <a:pt x="1438887" y="9117095"/>
                    <a:pt x="1386151" y="9108255"/>
                    <a:pt x="1386333" y="9152273"/>
                  </a:cubicBezTo>
                  <a:cubicBezTo>
                    <a:pt x="1388225" y="9599353"/>
                    <a:pt x="1414502" y="9530183"/>
                    <a:pt x="1324892" y="9530183"/>
                  </a:cubicBezTo>
                  <a:cubicBezTo>
                    <a:pt x="982590" y="9530183"/>
                    <a:pt x="1032796" y="9556406"/>
                    <a:pt x="1029787" y="9462994"/>
                  </a:cubicBezTo>
                  <a:close/>
                  <a:moveTo>
                    <a:pt x="1035462" y="9929850"/>
                  </a:moveTo>
                  <a:cubicBezTo>
                    <a:pt x="1028785" y="9502819"/>
                    <a:pt x="1028967" y="9553011"/>
                    <a:pt x="1051688" y="9553011"/>
                  </a:cubicBezTo>
                  <a:cubicBezTo>
                    <a:pt x="1452401" y="9553011"/>
                    <a:pt x="1390869" y="9529043"/>
                    <a:pt x="1392282" y="9619174"/>
                  </a:cubicBezTo>
                  <a:cubicBezTo>
                    <a:pt x="1398640" y="10027273"/>
                    <a:pt x="1426922" y="9967511"/>
                    <a:pt x="1324869" y="9967511"/>
                  </a:cubicBezTo>
                  <a:cubicBezTo>
                    <a:pt x="988287" y="9967511"/>
                    <a:pt x="1036191" y="9975691"/>
                    <a:pt x="1035462" y="9929850"/>
                  </a:cubicBezTo>
                  <a:close/>
                  <a:moveTo>
                    <a:pt x="1405135" y="10396957"/>
                  </a:moveTo>
                  <a:cubicBezTo>
                    <a:pt x="1405112" y="10409237"/>
                    <a:pt x="1436220" y="10400853"/>
                    <a:pt x="1051665" y="10400853"/>
                  </a:cubicBezTo>
                  <a:cubicBezTo>
                    <a:pt x="1039632" y="10400853"/>
                    <a:pt x="1043871" y="10447377"/>
                    <a:pt x="1036374" y="9986672"/>
                  </a:cubicBezTo>
                  <a:cubicBezTo>
                    <a:pt x="1198728" y="9986581"/>
                    <a:pt x="1161398" y="9988951"/>
                    <a:pt x="1400987" y="9988586"/>
                  </a:cubicBezTo>
                  <a:cubicBezTo>
                    <a:pt x="1401033" y="9991252"/>
                    <a:pt x="1405226" y="10321042"/>
                    <a:pt x="1405135" y="10396957"/>
                  </a:cubicBezTo>
                  <a:close/>
                  <a:moveTo>
                    <a:pt x="1408759" y="9463244"/>
                  </a:moveTo>
                  <a:cubicBezTo>
                    <a:pt x="1403699" y="9061002"/>
                    <a:pt x="1385536" y="9119009"/>
                    <a:pt x="1461654" y="9117984"/>
                  </a:cubicBezTo>
                  <a:cubicBezTo>
                    <a:pt x="1813847" y="9113222"/>
                    <a:pt x="1766193" y="9111353"/>
                    <a:pt x="1767219" y="9152523"/>
                  </a:cubicBezTo>
                  <a:cubicBezTo>
                    <a:pt x="1777816" y="9593247"/>
                    <a:pt x="1777566" y="9532005"/>
                    <a:pt x="1734926" y="9531527"/>
                  </a:cubicBezTo>
                  <a:cubicBezTo>
                    <a:pt x="1351100" y="9527380"/>
                    <a:pt x="1409852" y="9552078"/>
                    <a:pt x="1408759" y="9463244"/>
                  </a:cubicBezTo>
                  <a:close/>
                  <a:moveTo>
                    <a:pt x="1418809" y="9929759"/>
                  </a:moveTo>
                  <a:cubicBezTo>
                    <a:pt x="1411995" y="9494389"/>
                    <a:pt x="1386311" y="9551371"/>
                    <a:pt x="1461471" y="9551667"/>
                  </a:cubicBezTo>
                  <a:cubicBezTo>
                    <a:pt x="1830324" y="9553148"/>
                    <a:pt x="1771891" y="9535354"/>
                    <a:pt x="1773190" y="9619174"/>
                  </a:cubicBezTo>
                  <a:cubicBezTo>
                    <a:pt x="1775606" y="9772963"/>
                    <a:pt x="1776927" y="9783102"/>
                    <a:pt x="1779229" y="9930124"/>
                  </a:cubicBezTo>
                  <a:cubicBezTo>
                    <a:pt x="1779981" y="9979245"/>
                    <a:pt x="1813414" y="9966942"/>
                    <a:pt x="1598187" y="9967102"/>
                  </a:cubicBezTo>
                  <a:cubicBezTo>
                    <a:pt x="1385536" y="9967102"/>
                    <a:pt x="1419606" y="9979837"/>
                    <a:pt x="1418809" y="9929759"/>
                  </a:cubicBezTo>
                  <a:close/>
                  <a:moveTo>
                    <a:pt x="1734744" y="10402676"/>
                  </a:moveTo>
                  <a:cubicBezTo>
                    <a:pt x="1649305" y="10403359"/>
                    <a:pt x="1635517" y="10403245"/>
                    <a:pt x="1423777" y="10403177"/>
                  </a:cubicBezTo>
                  <a:cubicBezTo>
                    <a:pt x="1423891" y="10324164"/>
                    <a:pt x="1419720" y="9991343"/>
                    <a:pt x="1419675" y="9988586"/>
                  </a:cubicBezTo>
                  <a:cubicBezTo>
                    <a:pt x="1590644" y="9988244"/>
                    <a:pt x="1389342" y="9988404"/>
                    <a:pt x="1779981" y="9988130"/>
                  </a:cubicBezTo>
                  <a:cubicBezTo>
                    <a:pt x="1784699" y="10480185"/>
                    <a:pt x="1803660" y="10402106"/>
                    <a:pt x="1734744" y="10402676"/>
                  </a:cubicBezTo>
                  <a:close/>
                  <a:moveTo>
                    <a:pt x="1782739" y="8996525"/>
                  </a:moveTo>
                  <a:cubicBezTo>
                    <a:pt x="1780369" y="8845106"/>
                    <a:pt x="1781189" y="8847749"/>
                    <a:pt x="1778637" y="8685394"/>
                  </a:cubicBezTo>
                  <a:cubicBezTo>
                    <a:pt x="1778591" y="8681680"/>
                    <a:pt x="1748281" y="8681748"/>
                    <a:pt x="2139969" y="8681680"/>
                  </a:cubicBezTo>
                  <a:cubicBezTo>
                    <a:pt x="2139991" y="8683366"/>
                    <a:pt x="2141268" y="8748458"/>
                    <a:pt x="2144413" y="9095587"/>
                  </a:cubicBezTo>
                  <a:cubicBezTo>
                    <a:pt x="1713025" y="9095587"/>
                    <a:pt x="1784858" y="9131904"/>
                    <a:pt x="1782739" y="8996525"/>
                  </a:cubicBezTo>
                  <a:close/>
                  <a:moveTo>
                    <a:pt x="1871459" y="9119123"/>
                  </a:moveTo>
                  <a:cubicBezTo>
                    <a:pt x="2008175" y="9119123"/>
                    <a:pt x="2008608" y="9116731"/>
                    <a:pt x="2144572" y="9116731"/>
                  </a:cubicBezTo>
                  <a:cubicBezTo>
                    <a:pt x="2146600" y="9387079"/>
                    <a:pt x="2148811" y="9414875"/>
                    <a:pt x="2151250" y="9530797"/>
                  </a:cubicBezTo>
                  <a:cubicBezTo>
                    <a:pt x="2002159" y="9530797"/>
                    <a:pt x="1951087" y="9533076"/>
                    <a:pt x="1790761" y="9532028"/>
                  </a:cubicBezTo>
                  <a:cubicBezTo>
                    <a:pt x="1786750" y="9047674"/>
                    <a:pt x="1756758" y="9119123"/>
                    <a:pt x="1871459" y="9119123"/>
                  </a:cubicBezTo>
                  <a:close/>
                  <a:moveTo>
                    <a:pt x="1797894" y="9929759"/>
                  </a:moveTo>
                  <a:cubicBezTo>
                    <a:pt x="1790943" y="9484228"/>
                    <a:pt x="1766216" y="9553422"/>
                    <a:pt x="1871459" y="9553422"/>
                  </a:cubicBezTo>
                  <a:cubicBezTo>
                    <a:pt x="2207335" y="9553422"/>
                    <a:pt x="2151364" y="9523848"/>
                    <a:pt x="2152845" y="9619174"/>
                  </a:cubicBezTo>
                  <a:cubicBezTo>
                    <a:pt x="2158292" y="9963683"/>
                    <a:pt x="2157881" y="9938553"/>
                    <a:pt x="2158360" y="9967625"/>
                  </a:cubicBezTo>
                  <a:cubicBezTo>
                    <a:pt x="1740053" y="9968195"/>
                    <a:pt x="1798669" y="9978972"/>
                    <a:pt x="1797894" y="9929759"/>
                  </a:cubicBezTo>
                  <a:close/>
                  <a:moveTo>
                    <a:pt x="2144800" y="10402494"/>
                  </a:moveTo>
                  <a:cubicBezTo>
                    <a:pt x="1762479" y="10402494"/>
                    <a:pt x="1802338" y="10404157"/>
                    <a:pt x="1802247" y="10396935"/>
                  </a:cubicBezTo>
                  <a:cubicBezTo>
                    <a:pt x="1795592" y="9904355"/>
                    <a:pt x="1778637" y="9988153"/>
                    <a:pt x="1871482" y="9988085"/>
                  </a:cubicBezTo>
                  <a:cubicBezTo>
                    <a:pt x="2008563" y="9988085"/>
                    <a:pt x="2008039" y="9988814"/>
                    <a:pt x="2144800" y="9988814"/>
                  </a:cubicBezTo>
                  <a:cubicBezTo>
                    <a:pt x="2163624" y="9988814"/>
                    <a:pt x="2158178" y="9973936"/>
                    <a:pt x="2160730" y="10085894"/>
                  </a:cubicBezTo>
                  <a:cubicBezTo>
                    <a:pt x="2169117" y="10451022"/>
                    <a:pt x="2171624" y="10402494"/>
                    <a:pt x="2144800" y="10402494"/>
                  </a:cubicBezTo>
                  <a:close/>
                  <a:moveTo>
                    <a:pt x="2163533" y="9152182"/>
                  </a:moveTo>
                  <a:cubicBezTo>
                    <a:pt x="2163191" y="9097251"/>
                    <a:pt x="2111641" y="9121902"/>
                    <a:pt x="2522951" y="9116389"/>
                  </a:cubicBezTo>
                  <a:cubicBezTo>
                    <a:pt x="2527099" y="9370493"/>
                    <a:pt x="2527007" y="9376303"/>
                    <a:pt x="2529651" y="9463746"/>
                  </a:cubicBezTo>
                  <a:cubicBezTo>
                    <a:pt x="2532614" y="9561601"/>
                    <a:pt x="2589793" y="9531823"/>
                    <a:pt x="2169937" y="9530820"/>
                  </a:cubicBezTo>
                  <a:cubicBezTo>
                    <a:pt x="2168160" y="9446408"/>
                    <a:pt x="2164741" y="9346866"/>
                    <a:pt x="2163533" y="9152182"/>
                  </a:cubicBezTo>
                  <a:close/>
                  <a:moveTo>
                    <a:pt x="2170347" y="9551964"/>
                  </a:moveTo>
                  <a:cubicBezTo>
                    <a:pt x="2599935" y="9553034"/>
                    <a:pt x="2531953" y="9536425"/>
                    <a:pt x="2533229" y="9619106"/>
                  </a:cubicBezTo>
                  <a:cubicBezTo>
                    <a:pt x="2535645" y="9774968"/>
                    <a:pt x="2537012" y="9768635"/>
                    <a:pt x="2539633" y="9930101"/>
                  </a:cubicBezTo>
                  <a:cubicBezTo>
                    <a:pt x="2540385" y="9978105"/>
                    <a:pt x="2598499" y="9965871"/>
                    <a:pt x="2177025" y="9967557"/>
                  </a:cubicBezTo>
                  <a:cubicBezTo>
                    <a:pt x="2175977" y="9905472"/>
                    <a:pt x="2171464" y="9609538"/>
                    <a:pt x="2170347" y="9551964"/>
                  </a:cubicBezTo>
                  <a:close/>
                  <a:moveTo>
                    <a:pt x="2183862" y="10402425"/>
                  </a:moveTo>
                  <a:cubicBezTo>
                    <a:pt x="2183338" y="10222686"/>
                    <a:pt x="2179235" y="10089950"/>
                    <a:pt x="2177412" y="9988722"/>
                  </a:cubicBezTo>
                  <a:cubicBezTo>
                    <a:pt x="2302688" y="9988199"/>
                    <a:pt x="2344211" y="9983870"/>
                    <a:pt x="2540339" y="9986649"/>
                  </a:cubicBezTo>
                  <a:cubicBezTo>
                    <a:pt x="2541479" y="10132919"/>
                    <a:pt x="2537058" y="10056298"/>
                    <a:pt x="2543439" y="10397185"/>
                  </a:cubicBezTo>
                  <a:cubicBezTo>
                    <a:pt x="2543530" y="10402288"/>
                    <a:pt x="2575139" y="10401560"/>
                    <a:pt x="2183862" y="10402425"/>
                  </a:cubicBezTo>
                  <a:close/>
                  <a:moveTo>
                    <a:pt x="2548339" y="9463062"/>
                  </a:moveTo>
                  <a:cubicBezTo>
                    <a:pt x="2545399" y="9365982"/>
                    <a:pt x="2545581" y="9359398"/>
                    <a:pt x="2541616" y="9116138"/>
                  </a:cubicBezTo>
                  <a:cubicBezTo>
                    <a:pt x="2791916" y="9112220"/>
                    <a:pt x="2794263" y="9117459"/>
                    <a:pt x="2903107" y="9118940"/>
                  </a:cubicBezTo>
                  <a:cubicBezTo>
                    <a:pt x="2905090" y="9230010"/>
                    <a:pt x="2910218" y="9529955"/>
                    <a:pt x="2910240" y="9531641"/>
                  </a:cubicBezTo>
                  <a:cubicBezTo>
                    <a:pt x="2488857" y="9533486"/>
                    <a:pt x="2551233" y="9558684"/>
                    <a:pt x="2548339" y="9463062"/>
                  </a:cubicBezTo>
                  <a:close/>
                  <a:moveTo>
                    <a:pt x="2550732" y="9554401"/>
                  </a:moveTo>
                  <a:cubicBezTo>
                    <a:pt x="2702785" y="9554469"/>
                    <a:pt x="2745128" y="9554720"/>
                    <a:pt x="2828220" y="9553604"/>
                  </a:cubicBezTo>
                  <a:cubicBezTo>
                    <a:pt x="2932278" y="9552192"/>
                    <a:pt x="2910286" y="9481563"/>
                    <a:pt x="2917328" y="9930169"/>
                  </a:cubicBezTo>
                  <a:cubicBezTo>
                    <a:pt x="2918080" y="9977650"/>
                    <a:pt x="2975716" y="9971909"/>
                    <a:pt x="2558799" y="9965780"/>
                  </a:cubicBezTo>
                  <a:cubicBezTo>
                    <a:pt x="2558389" y="9930032"/>
                    <a:pt x="2550777" y="9556201"/>
                    <a:pt x="2550732" y="9554401"/>
                  </a:cubicBezTo>
                  <a:close/>
                  <a:moveTo>
                    <a:pt x="2562195" y="10400693"/>
                  </a:moveTo>
                  <a:cubicBezTo>
                    <a:pt x="2555563" y="10077373"/>
                    <a:pt x="2560144" y="10130801"/>
                    <a:pt x="2559004" y="9986945"/>
                  </a:cubicBezTo>
                  <a:cubicBezTo>
                    <a:pt x="2663814" y="9988495"/>
                    <a:pt x="2677033" y="9987378"/>
                    <a:pt x="2828060" y="9988404"/>
                  </a:cubicBezTo>
                  <a:cubicBezTo>
                    <a:pt x="2955524" y="9989270"/>
                    <a:pt x="2907939" y="9917820"/>
                    <a:pt x="2924871" y="10397800"/>
                  </a:cubicBezTo>
                  <a:cubicBezTo>
                    <a:pt x="2925281" y="10409602"/>
                    <a:pt x="2936631" y="10398211"/>
                    <a:pt x="2562195" y="10400693"/>
                  </a:cubicBezTo>
                  <a:close/>
                  <a:moveTo>
                    <a:pt x="2927675" y="9463244"/>
                  </a:moveTo>
                  <a:cubicBezTo>
                    <a:pt x="2920610" y="9063623"/>
                    <a:pt x="2907255" y="9119328"/>
                    <a:pt x="2964776" y="9119328"/>
                  </a:cubicBezTo>
                  <a:cubicBezTo>
                    <a:pt x="3333310" y="9119328"/>
                    <a:pt x="3283856" y="9101237"/>
                    <a:pt x="3285474" y="9152660"/>
                  </a:cubicBezTo>
                  <a:cubicBezTo>
                    <a:pt x="3298783" y="9592267"/>
                    <a:pt x="3300242" y="9530205"/>
                    <a:pt x="3238140" y="9530205"/>
                  </a:cubicBezTo>
                  <a:cubicBezTo>
                    <a:pt x="2873139" y="9530183"/>
                    <a:pt x="2929361" y="9552670"/>
                    <a:pt x="2927675" y="9463244"/>
                  </a:cubicBezTo>
                  <a:close/>
                  <a:moveTo>
                    <a:pt x="2935993" y="9929804"/>
                  </a:moveTo>
                  <a:cubicBezTo>
                    <a:pt x="2929179" y="9494572"/>
                    <a:pt x="2914525" y="9552670"/>
                    <a:pt x="2964799" y="9552670"/>
                  </a:cubicBezTo>
                  <a:cubicBezTo>
                    <a:pt x="3351337" y="9552670"/>
                    <a:pt x="3291513" y="9530183"/>
                    <a:pt x="3292904" y="9619106"/>
                  </a:cubicBezTo>
                  <a:cubicBezTo>
                    <a:pt x="3299307" y="10028457"/>
                    <a:pt x="3314622" y="9965324"/>
                    <a:pt x="3238140" y="9965324"/>
                  </a:cubicBezTo>
                  <a:cubicBezTo>
                    <a:pt x="2888681" y="9965347"/>
                    <a:pt x="2936836" y="9983801"/>
                    <a:pt x="2935993" y="9929804"/>
                  </a:cubicBezTo>
                  <a:close/>
                  <a:moveTo>
                    <a:pt x="2943741" y="10402995"/>
                  </a:moveTo>
                  <a:cubicBezTo>
                    <a:pt x="2937634" y="10220158"/>
                    <a:pt x="2938637" y="10125196"/>
                    <a:pt x="2936836" y="9988814"/>
                  </a:cubicBezTo>
                  <a:cubicBezTo>
                    <a:pt x="3119815" y="9988996"/>
                    <a:pt x="3048369" y="9986763"/>
                    <a:pt x="3298327" y="9986445"/>
                  </a:cubicBezTo>
                  <a:lnTo>
                    <a:pt x="3304982" y="10403086"/>
                  </a:lnTo>
                  <a:cubicBezTo>
                    <a:pt x="3246845" y="10403405"/>
                    <a:pt x="2945542" y="10403018"/>
                    <a:pt x="2943741" y="10402995"/>
                  </a:cubicBezTo>
                  <a:close/>
                  <a:moveTo>
                    <a:pt x="3309677" y="9464338"/>
                  </a:moveTo>
                  <a:cubicBezTo>
                    <a:pt x="3306304" y="9056833"/>
                    <a:pt x="3279594" y="9117368"/>
                    <a:pt x="3374856" y="9117095"/>
                  </a:cubicBezTo>
                  <a:cubicBezTo>
                    <a:pt x="3713261" y="9116184"/>
                    <a:pt x="3663876" y="9107093"/>
                    <a:pt x="3665243" y="9152637"/>
                  </a:cubicBezTo>
                  <a:cubicBezTo>
                    <a:pt x="3678393" y="9587141"/>
                    <a:pt x="3670257" y="9532688"/>
                    <a:pt x="3648401" y="9532347"/>
                  </a:cubicBezTo>
                  <a:cubicBezTo>
                    <a:pt x="3251859" y="9525421"/>
                    <a:pt x="3310452" y="9555313"/>
                    <a:pt x="3309677" y="9464338"/>
                  </a:cubicBezTo>
                  <a:close/>
                  <a:moveTo>
                    <a:pt x="3316103" y="9929804"/>
                  </a:moveTo>
                  <a:cubicBezTo>
                    <a:pt x="3309084" y="9481358"/>
                    <a:pt x="3292562" y="9551303"/>
                    <a:pt x="3374787" y="9551849"/>
                  </a:cubicBezTo>
                  <a:cubicBezTo>
                    <a:pt x="3720417" y="9554652"/>
                    <a:pt x="3669208" y="9532597"/>
                    <a:pt x="3670576" y="9619174"/>
                  </a:cubicBezTo>
                  <a:cubicBezTo>
                    <a:pt x="3676752" y="10013853"/>
                    <a:pt x="3695622" y="9965780"/>
                    <a:pt x="3648401" y="9965392"/>
                  </a:cubicBezTo>
                  <a:cubicBezTo>
                    <a:pt x="3265761" y="9962294"/>
                    <a:pt x="3316924" y="9981318"/>
                    <a:pt x="3316103" y="9929804"/>
                  </a:cubicBezTo>
                  <a:close/>
                  <a:moveTo>
                    <a:pt x="3684569" y="10396957"/>
                  </a:moveTo>
                  <a:cubicBezTo>
                    <a:pt x="3684546" y="10409511"/>
                    <a:pt x="3718617" y="10399326"/>
                    <a:pt x="3374787" y="10402562"/>
                  </a:cubicBezTo>
                  <a:cubicBezTo>
                    <a:pt x="3302999" y="10403245"/>
                    <a:pt x="3324650" y="10465969"/>
                    <a:pt x="3317015" y="9986422"/>
                  </a:cubicBezTo>
                  <a:cubicBezTo>
                    <a:pt x="3469821" y="9986126"/>
                    <a:pt x="3466334" y="9985373"/>
                    <a:pt x="3679281" y="9986809"/>
                  </a:cubicBezTo>
                  <a:cubicBezTo>
                    <a:pt x="3683406" y="10241255"/>
                    <a:pt x="3684819" y="10273812"/>
                    <a:pt x="3684569" y="10396957"/>
                  </a:cubicBezTo>
                  <a:close/>
                  <a:moveTo>
                    <a:pt x="3784980" y="9118348"/>
                  </a:moveTo>
                  <a:cubicBezTo>
                    <a:pt x="3923246" y="9118348"/>
                    <a:pt x="3918414" y="9116480"/>
                    <a:pt x="4042209" y="9116298"/>
                  </a:cubicBezTo>
                  <a:cubicBezTo>
                    <a:pt x="4045901" y="9352562"/>
                    <a:pt x="4045878" y="9368875"/>
                    <a:pt x="4048932" y="9464247"/>
                  </a:cubicBezTo>
                  <a:cubicBezTo>
                    <a:pt x="4051484" y="9545652"/>
                    <a:pt x="4122953" y="9538544"/>
                    <a:pt x="3688329" y="9532962"/>
                  </a:cubicBezTo>
                  <a:cubicBezTo>
                    <a:pt x="3686187" y="9041044"/>
                    <a:pt x="3650680" y="9118348"/>
                    <a:pt x="3784980" y="9118348"/>
                  </a:cubicBezTo>
                  <a:close/>
                  <a:moveTo>
                    <a:pt x="3697012" y="9929759"/>
                  </a:moveTo>
                  <a:cubicBezTo>
                    <a:pt x="3690084" y="9485709"/>
                    <a:pt x="3655990" y="9554652"/>
                    <a:pt x="3784980" y="9554652"/>
                  </a:cubicBezTo>
                  <a:cubicBezTo>
                    <a:pt x="3919736" y="9554652"/>
                    <a:pt x="3919805" y="9553239"/>
                    <a:pt x="4051393" y="9553193"/>
                  </a:cubicBezTo>
                  <a:cubicBezTo>
                    <a:pt x="4053239" y="9635305"/>
                    <a:pt x="4054151" y="9732910"/>
                    <a:pt x="4057751" y="9966281"/>
                  </a:cubicBezTo>
                  <a:cubicBezTo>
                    <a:pt x="3640265" y="9966258"/>
                    <a:pt x="3697764" y="9978356"/>
                    <a:pt x="3697012" y="9929759"/>
                  </a:cubicBezTo>
                  <a:close/>
                  <a:moveTo>
                    <a:pt x="4058389" y="10400329"/>
                  </a:moveTo>
                  <a:cubicBezTo>
                    <a:pt x="3883706" y="10400329"/>
                    <a:pt x="3703233" y="10411493"/>
                    <a:pt x="3703256" y="10397026"/>
                  </a:cubicBezTo>
                  <a:cubicBezTo>
                    <a:pt x="3704259" y="9914813"/>
                    <a:pt x="3662029" y="9987150"/>
                    <a:pt x="3784980" y="9987150"/>
                  </a:cubicBezTo>
                  <a:cubicBezTo>
                    <a:pt x="3903351" y="9987150"/>
                    <a:pt x="3929171" y="9987424"/>
                    <a:pt x="4058093" y="9987424"/>
                  </a:cubicBezTo>
                  <a:cubicBezTo>
                    <a:pt x="4064793" y="10435256"/>
                    <a:pt x="4065614" y="10400329"/>
                    <a:pt x="4058389" y="10400329"/>
                  </a:cubicBezTo>
                  <a:close/>
                  <a:moveTo>
                    <a:pt x="4060874" y="9116275"/>
                  </a:moveTo>
                  <a:cubicBezTo>
                    <a:pt x="4195128" y="9116321"/>
                    <a:pt x="4195584" y="9119214"/>
                    <a:pt x="4331799" y="9119214"/>
                  </a:cubicBezTo>
                  <a:cubicBezTo>
                    <a:pt x="4457279" y="9119214"/>
                    <a:pt x="4413591" y="9059749"/>
                    <a:pt x="4429430" y="9463814"/>
                  </a:cubicBezTo>
                  <a:cubicBezTo>
                    <a:pt x="4432734" y="9548022"/>
                    <a:pt x="4500579" y="9531595"/>
                    <a:pt x="4069625" y="9532005"/>
                  </a:cubicBezTo>
                  <a:cubicBezTo>
                    <a:pt x="4065568" y="9369924"/>
                    <a:pt x="4067346" y="9530729"/>
                    <a:pt x="4060874" y="9116275"/>
                  </a:cubicBezTo>
                  <a:close/>
                  <a:moveTo>
                    <a:pt x="4075869" y="9929804"/>
                  </a:moveTo>
                  <a:cubicBezTo>
                    <a:pt x="4073476" y="9776449"/>
                    <a:pt x="4073750" y="9773874"/>
                    <a:pt x="4071334" y="9618765"/>
                  </a:cubicBezTo>
                  <a:cubicBezTo>
                    <a:pt x="4070058" y="9537997"/>
                    <a:pt x="3998543" y="9549002"/>
                    <a:pt x="4432324" y="9551303"/>
                  </a:cubicBezTo>
                  <a:cubicBezTo>
                    <a:pt x="4434558" y="9640773"/>
                    <a:pt x="4434831" y="9726826"/>
                    <a:pt x="4438318" y="9966622"/>
                  </a:cubicBezTo>
                  <a:cubicBezTo>
                    <a:pt x="4015567" y="9974073"/>
                    <a:pt x="4076553" y="9972273"/>
                    <a:pt x="4075869" y="9929804"/>
                  </a:cubicBezTo>
                  <a:close/>
                  <a:moveTo>
                    <a:pt x="4081863" y="10400329"/>
                  </a:moveTo>
                  <a:cubicBezTo>
                    <a:pt x="4081863" y="10325690"/>
                    <a:pt x="4077897" y="10062382"/>
                    <a:pt x="4076758" y="9987424"/>
                  </a:cubicBezTo>
                  <a:cubicBezTo>
                    <a:pt x="4187197" y="9987515"/>
                    <a:pt x="4321292" y="9989816"/>
                    <a:pt x="4438591" y="9987789"/>
                  </a:cubicBezTo>
                  <a:cubicBezTo>
                    <a:pt x="4440506" y="10126768"/>
                    <a:pt x="4440073" y="10184980"/>
                    <a:pt x="4444471" y="10397231"/>
                  </a:cubicBezTo>
                  <a:cubicBezTo>
                    <a:pt x="4444676" y="10405843"/>
                    <a:pt x="4473551" y="10400899"/>
                    <a:pt x="4081863" y="10400329"/>
                  </a:cubicBezTo>
                  <a:close/>
                  <a:moveTo>
                    <a:pt x="4448049" y="9462903"/>
                  </a:moveTo>
                  <a:cubicBezTo>
                    <a:pt x="4432415" y="9064967"/>
                    <a:pt x="4440187" y="9118940"/>
                    <a:pt x="4468446" y="9118713"/>
                  </a:cubicBezTo>
                  <a:cubicBezTo>
                    <a:pt x="4857855" y="9116092"/>
                    <a:pt x="4805256" y="9104587"/>
                    <a:pt x="4805598" y="9152318"/>
                  </a:cubicBezTo>
                  <a:cubicBezTo>
                    <a:pt x="4806373" y="9259287"/>
                    <a:pt x="4807034" y="9285625"/>
                    <a:pt x="4810976" y="9533418"/>
                  </a:cubicBezTo>
                  <a:cubicBezTo>
                    <a:pt x="4387975" y="9529180"/>
                    <a:pt x="4451582" y="9552852"/>
                    <a:pt x="4448049" y="9462903"/>
                  </a:cubicBezTo>
                  <a:close/>
                  <a:moveTo>
                    <a:pt x="4456413" y="9929759"/>
                  </a:moveTo>
                  <a:cubicBezTo>
                    <a:pt x="4449758" y="9504733"/>
                    <a:pt x="4445269" y="9551371"/>
                    <a:pt x="4468332" y="9551530"/>
                  </a:cubicBezTo>
                  <a:cubicBezTo>
                    <a:pt x="4876246" y="9554264"/>
                    <a:pt x="4811022" y="9536675"/>
                    <a:pt x="4812344" y="9619129"/>
                  </a:cubicBezTo>
                  <a:cubicBezTo>
                    <a:pt x="4814760" y="9773282"/>
                    <a:pt x="4812959" y="9770343"/>
                    <a:pt x="4815466" y="9930169"/>
                  </a:cubicBezTo>
                  <a:cubicBezTo>
                    <a:pt x="4816195" y="9976238"/>
                    <a:pt x="4854869" y="9964709"/>
                    <a:pt x="4604980" y="9964663"/>
                  </a:cubicBezTo>
                  <a:cubicBezTo>
                    <a:pt x="4428723" y="9964663"/>
                    <a:pt x="4457188" y="9978903"/>
                    <a:pt x="4456413" y="9929759"/>
                  </a:cubicBezTo>
                  <a:close/>
                  <a:moveTo>
                    <a:pt x="4463182" y="10396730"/>
                  </a:moveTo>
                  <a:cubicBezTo>
                    <a:pt x="4453633" y="9937779"/>
                    <a:pt x="4455319" y="9987492"/>
                    <a:pt x="4468537" y="9987241"/>
                  </a:cubicBezTo>
                  <a:cubicBezTo>
                    <a:pt x="4563206" y="9985328"/>
                    <a:pt x="4579774" y="9985806"/>
                    <a:pt x="4816355" y="9985852"/>
                  </a:cubicBezTo>
                  <a:cubicBezTo>
                    <a:pt x="4816400" y="9988426"/>
                    <a:pt x="4821391" y="10291356"/>
                    <a:pt x="4823761" y="10400990"/>
                  </a:cubicBezTo>
                  <a:cubicBezTo>
                    <a:pt x="4477699" y="10402357"/>
                    <a:pt x="4463432" y="10407756"/>
                    <a:pt x="4463182" y="10396730"/>
                  </a:cubicBezTo>
                  <a:close/>
                  <a:moveTo>
                    <a:pt x="4822485" y="8996479"/>
                  </a:moveTo>
                  <a:cubicBezTo>
                    <a:pt x="4816583" y="8618843"/>
                    <a:pt x="4791263" y="8681657"/>
                    <a:pt x="4878297" y="8681657"/>
                  </a:cubicBezTo>
                  <a:cubicBezTo>
                    <a:pt x="4880006" y="8681657"/>
                    <a:pt x="5177026" y="8681794"/>
                    <a:pt x="5177094" y="8685804"/>
                  </a:cubicBezTo>
                  <a:cubicBezTo>
                    <a:pt x="5184455" y="9155508"/>
                    <a:pt x="5200134" y="9093742"/>
                    <a:pt x="5151752" y="9093742"/>
                  </a:cubicBezTo>
                  <a:cubicBezTo>
                    <a:pt x="4756577" y="9093742"/>
                    <a:pt x="4824536" y="9127302"/>
                    <a:pt x="4822485" y="8996479"/>
                  </a:cubicBezTo>
                  <a:close/>
                  <a:moveTo>
                    <a:pt x="4823989" y="9117186"/>
                  </a:moveTo>
                  <a:cubicBezTo>
                    <a:pt x="5078551" y="9116435"/>
                    <a:pt x="5033222" y="9114497"/>
                    <a:pt x="5185048" y="9114954"/>
                  </a:cubicBezTo>
                  <a:cubicBezTo>
                    <a:pt x="5185640" y="9181755"/>
                    <a:pt x="5185937" y="9178064"/>
                    <a:pt x="5188557" y="9532278"/>
                  </a:cubicBezTo>
                  <a:cubicBezTo>
                    <a:pt x="5013372" y="9532233"/>
                    <a:pt x="4950473" y="9534420"/>
                    <a:pt x="4829641" y="9533577"/>
                  </a:cubicBezTo>
                  <a:cubicBezTo>
                    <a:pt x="4823853" y="9169201"/>
                    <a:pt x="4825220" y="9260745"/>
                    <a:pt x="4823989" y="9117186"/>
                  </a:cubicBezTo>
                  <a:close/>
                  <a:moveTo>
                    <a:pt x="4834131" y="9929804"/>
                  </a:moveTo>
                  <a:cubicBezTo>
                    <a:pt x="4827294" y="9493342"/>
                    <a:pt x="4818862" y="9554880"/>
                    <a:pt x="4878297" y="9554880"/>
                  </a:cubicBezTo>
                  <a:cubicBezTo>
                    <a:pt x="5245327" y="9554880"/>
                    <a:pt x="5188284" y="9533440"/>
                    <a:pt x="5189606" y="9619174"/>
                  </a:cubicBezTo>
                  <a:cubicBezTo>
                    <a:pt x="5195896" y="10021440"/>
                    <a:pt x="5217500" y="9966736"/>
                    <a:pt x="5151729" y="9966736"/>
                  </a:cubicBezTo>
                  <a:cubicBezTo>
                    <a:pt x="4783606" y="9966736"/>
                    <a:pt x="4834837" y="9972797"/>
                    <a:pt x="4834131" y="9929804"/>
                  </a:cubicBezTo>
                  <a:close/>
                  <a:moveTo>
                    <a:pt x="5151729" y="10403177"/>
                  </a:moveTo>
                  <a:cubicBezTo>
                    <a:pt x="4806510" y="10403177"/>
                    <a:pt x="4842472" y="10401286"/>
                    <a:pt x="4842358" y="10395590"/>
                  </a:cubicBezTo>
                  <a:cubicBezTo>
                    <a:pt x="4831350" y="9920350"/>
                    <a:pt x="4821892" y="9985852"/>
                    <a:pt x="4878297" y="9985852"/>
                  </a:cubicBezTo>
                  <a:cubicBezTo>
                    <a:pt x="5014831" y="9985852"/>
                    <a:pt x="5014899" y="9987880"/>
                    <a:pt x="5151729" y="9987880"/>
                  </a:cubicBezTo>
                  <a:cubicBezTo>
                    <a:pt x="5209683" y="9987880"/>
                    <a:pt x="5198175" y="9968605"/>
                    <a:pt x="5198767" y="10085689"/>
                  </a:cubicBezTo>
                  <a:cubicBezTo>
                    <a:pt x="5200340" y="10464419"/>
                    <a:pt x="5227391" y="10403177"/>
                    <a:pt x="5151729" y="10403177"/>
                  </a:cubicBezTo>
                  <a:close/>
                  <a:moveTo>
                    <a:pt x="5202231" y="8996479"/>
                  </a:moveTo>
                  <a:cubicBezTo>
                    <a:pt x="5199793" y="8840799"/>
                    <a:pt x="5198175" y="8840549"/>
                    <a:pt x="5195736" y="8685439"/>
                  </a:cubicBezTo>
                  <a:cubicBezTo>
                    <a:pt x="5195691" y="8683275"/>
                    <a:pt x="5365041" y="8679082"/>
                    <a:pt x="5555222" y="8681634"/>
                  </a:cubicBezTo>
                  <a:cubicBezTo>
                    <a:pt x="5555245" y="8683502"/>
                    <a:pt x="5561011" y="9040998"/>
                    <a:pt x="5562150" y="9095542"/>
                  </a:cubicBezTo>
                  <a:cubicBezTo>
                    <a:pt x="5129213" y="9095701"/>
                    <a:pt x="5204214" y="9119738"/>
                    <a:pt x="5202231" y="8996479"/>
                  </a:cubicBezTo>
                  <a:close/>
                  <a:moveTo>
                    <a:pt x="5288331" y="9115819"/>
                  </a:moveTo>
                  <a:cubicBezTo>
                    <a:pt x="5368756" y="9116890"/>
                    <a:pt x="5388059" y="9116753"/>
                    <a:pt x="5562606" y="9116685"/>
                  </a:cubicBezTo>
                  <a:cubicBezTo>
                    <a:pt x="5572907" y="9576706"/>
                    <a:pt x="5572428" y="9531664"/>
                    <a:pt x="5561808" y="9531755"/>
                  </a:cubicBezTo>
                  <a:cubicBezTo>
                    <a:pt x="5459346" y="9532574"/>
                    <a:pt x="5453283" y="9532369"/>
                    <a:pt x="5207245" y="9532278"/>
                  </a:cubicBezTo>
                  <a:cubicBezTo>
                    <a:pt x="5203826" y="9042753"/>
                    <a:pt x="5177915" y="9114315"/>
                    <a:pt x="5288331" y="9115819"/>
                  </a:cubicBezTo>
                  <a:close/>
                  <a:moveTo>
                    <a:pt x="5215859" y="9929759"/>
                  </a:moveTo>
                  <a:cubicBezTo>
                    <a:pt x="5213398" y="9772097"/>
                    <a:pt x="5210686" y="9773032"/>
                    <a:pt x="5208271" y="9618810"/>
                  </a:cubicBezTo>
                  <a:cubicBezTo>
                    <a:pt x="5206812" y="9525558"/>
                    <a:pt x="5147353" y="9556178"/>
                    <a:pt x="5570172" y="9552897"/>
                  </a:cubicBezTo>
                  <a:cubicBezTo>
                    <a:pt x="5573727" y="9788615"/>
                    <a:pt x="5572793" y="9826800"/>
                    <a:pt x="5575459" y="9968833"/>
                  </a:cubicBezTo>
                  <a:cubicBezTo>
                    <a:pt x="5158270" y="9969015"/>
                    <a:pt x="5216612" y="9978652"/>
                    <a:pt x="5215859" y="9929759"/>
                  </a:cubicBezTo>
                  <a:close/>
                  <a:moveTo>
                    <a:pt x="5561945" y="10402585"/>
                  </a:moveTo>
                  <a:cubicBezTo>
                    <a:pt x="5191338" y="10400580"/>
                    <a:pt x="5222286" y="10407939"/>
                    <a:pt x="5222036" y="10396798"/>
                  </a:cubicBezTo>
                  <a:cubicBezTo>
                    <a:pt x="5210846" y="9908092"/>
                    <a:pt x="5199884" y="9987584"/>
                    <a:pt x="5288354" y="9988996"/>
                  </a:cubicBezTo>
                  <a:cubicBezTo>
                    <a:pt x="5367184" y="9990272"/>
                    <a:pt x="5388606" y="9990067"/>
                    <a:pt x="5575915" y="9989976"/>
                  </a:cubicBezTo>
                  <a:cubicBezTo>
                    <a:pt x="5585715" y="10450771"/>
                    <a:pt x="5594922" y="10402744"/>
                    <a:pt x="5561945" y="10402585"/>
                  </a:cubicBezTo>
                  <a:close/>
                  <a:moveTo>
                    <a:pt x="5581294" y="9116662"/>
                  </a:moveTo>
                  <a:cubicBezTo>
                    <a:pt x="5997571" y="9116480"/>
                    <a:pt x="5942535" y="9102104"/>
                    <a:pt x="5943742" y="9152546"/>
                  </a:cubicBezTo>
                  <a:cubicBezTo>
                    <a:pt x="5946819" y="9286331"/>
                    <a:pt x="5946454" y="9304102"/>
                    <a:pt x="5949462" y="9461331"/>
                  </a:cubicBezTo>
                  <a:cubicBezTo>
                    <a:pt x="5951286" y="9555267"/>
                    <a:pt x="6014733" y="9528474"/>
                    <a:pt x="5588518" y="9531527"/>
                  </a:cubicBezTo>
                  <a:cubicBezTo>
                    <a:pt x="5583482" y="9197954"/>
                    <a:pt x="5584689" y="9270109"/>
                    <a:pt x="5581294" y="9116662"/>
                  </a:cubicBezTo>
                  <a:close/>
                  <a:moveTo>
                    <a:pt x="5589840" y="9618810"/>
                  </a:moveTo>
                  <a:cubicBezTo>
                    <a:pt x="5588518" y="9531868"/>
                    <a:pt x="5523818" y="9552032"/>
                    <a:pt x="5951126" y="9551781"/>
                  </a:cubicBezTo>
                  <a:cubicBezTo>
                    <a:pt x="5951468" y="9571307"/>
                    <a:pt x="5957097" y="9916978"/>
                    <a:pt x="5957302" y="9930147"/>
                  </a:cubicBezTo>
                  <a:cubicBezTo>
                    <a:pt x="5957986" y="9973390"/>
                    <a:pt x="6017171" y="9968605"/>
                    <a:pt x="5594147" y="9968833"/>
                  </a:cubicBezTo>
                  <a:cubicBezTo>
                    <a:pt x="5591594" y="9837760"/>
                    <a:pt x="5592073" y="9761981"/>
                    <a:pt x="5589840" y="9618810"/>
                  </a:cubicBezTo>
                  <a:close/>
                  <a:moveTo>
                    <a:pt x="5603012" y="10402790"/>
                  </a:moveTo>
                  <a:cubicBezTo>
                    <a:pt x="5599799" y="10087421"/>
                    <a:pt x="5597725" y="10135426"/>
                    <a:pt x="5594557" y="9989953"/>
                  </a:cubicBezTo>
                  <a:cubicBezTo>
                    <a:pt x="5821634" y="9989839"/>
                    <a:pt x="5864730" y="9986012"/>
                    <a:pt x="5958100" y="9985783"/>
                  </a:cubicBezTo>
                  <a:cubicBezTo>
                    <a:pt x="5959969" y="10129638"/>
                    <a:pt x="5956299" y="9880046"/>
                    <a:pt x="5963182" y="10399805"/>
                  </a:cubicBezTo>
                  <a:cubicBezTo>
                    <a:pt x="5963182" y="10401446"/>
                    <a:pt x="5699710" y="10403245"/>
                    <a:pt x="5603012" y="10402790"/>
                  </a:cubicBezTo>
                  <a:close/>
                  <a:moveTo>
                    <a:pt x="5972093" y="9116503"/>
                  </a:moveTo>
                  <a:cubicBezTo>
                    <a:pt x="6375312" y="9116503"/>
                    <a:pt x="6321847" y="9098618"/>
                    <a:pt x="6322508" y="9152364"/>
                  </a:cubicBezTo>
                  <a:cubicBezTo>
                    <a:pt x="6328114" y="9600994"/>
                    <a:pt x="6357308" y="9532483"/>
                    <a:pt x="6245501" y="9532483"/>
                  </a:cubicBezTo>
                  <a:cubicBezTo>
                    <a:pt x="6113754" y="9532483"/>
                    <a:pt x="6109242" y="9530592"/>
                    <a:pt x="5972093" y="9530592"/>
                  </a:cubicBezTo>
                  <a:cubicBezTo>
                    <a:pt x="5968879" y="9530592"/>
                    <a:pt x="5954887" y="9116526"/>
                    <a:pt x="5972093" y="9116503"/>
                  </a:cubicBezTo>
                  <a:close/>
                  <a:moveTo>
                    <a:pt x="5975944" y="9929759"/>
                  </a:moveTo>
                  <a:cubicBezTo>
                    <a:pt x="5968195" y="9454632"/>
                    <a:pt x="5970292" y="9580306"/>
                    <a:pt x="5969791" y="9551758"/>
                  </a:cubicBezTo>
                  <a:cubicBezTo>
                    <a:pt x="6121321" y="9551758"/>
                    <a:pt x="6103065" y="9554196"/>
                    <a:pt x="6330508" y="9553536"/>
                  </a:cubicBezTo>
                  <a:cubicBezTo>
                    <a:pt x="6330553" y="9555313"/>
                    <a:pt x="6337413" y="9926797"/>
                    <a:pt x="6337983" y="9968423"/>
                  </a:cubicBezTo>
                  <a:cubicBezTo>
                    <a:pt x="6227840" y="9969904"/>
                    <a:pt x="6158878" y="9968400"/>
                    <a:pt x="6109014" y="9966759"/>
                  </a:cubicBezTo>
                  <a:cubicBezTo>
                    <a:pt x="5952379" y="9961861"/>
                    <a:pt x="5976696" y="9978105"/>
                    <a:pt x="5975944" y="9929759"/>
                  </a:cubicBezTo>
                  <a:close/>
                  <a:moveTo>
                    <a:pt x="5981892" y="10400602"/>
                  </a:moveTo>
                  <a:cubicBezTo>
                    <a:pt x="5976833" y="10053177"/>
                    <a:pt x="5978178" y="10092342"/>
                    <a:pt x="5976765" y="9985783"/>
                  </a:cubicBezTo>
                  <a:cubicBezTo>
                    <a:pt x="6108489" y="9985897"/>
                    <a:pt x="6109333" y="9990135"/>
                    <a:pt x="6245501" y="9990135"/>
                  </a:cubicBezTo>
                  <a:cubicBezTo>
                    <a:pt x="6368931" y="9990135"/>
                    <a:pt x="6335818" y="9911396"/>
                    <a:pt x="6343225" y="10401537"/>
                  </a:cubicBezTo>
                  <a:cubicBezTo>
                    <a:pt x="6091716" y="10401605"/>
                    <a:pt x="6116557" y="10400648"/>
                    <a:pt x="5981892" y="10400602"/>
                  </a:cubicBezTo>
                  <a:close/>
                  <a:moveTo>
                    <a:pt x="6346893" y="9463062"/>
                  </a:moveTo>
                  <a:cubicBezTo>
                    <a:pt x="6335066" y="9059134"/>
                    <a:pt x="6330576" y="9115227"/>
                    <a:pt x="6382149" y="9115910"/>
                  </a:cubicBezTo>
                  <a:cubicBezTo>
                    <a:pt x="6486230" y="9117459"/>
                    <a:pt x="6518227" y="9116412"/>
                    <a:pt x="6655946" y="9117345"/>
                  </a:cubicBezTo>
                  <a:cubicBezTo>
                    <a:pt x="6722309" y="9117801"/>
                    <a:pt x="6704009" y="9053461"/>
                    <a:pt x="6708772" y="9532529"/>
                  </a:cubicBezTo>
                  <a:cubicBezTo>
                    <a:pt x="6287252" y="9530911"/>
                    <a:pt x="6349606" y="9556498"/>
                    <a:pt x="6346893" y="9463062"/>
                  </a:cubicBezTo>
                  <a:close/>
                  <a:moveTo>
                    <a:pt x="6356100" y="9929759"/>
                  </a:moveTo>
                  <a:cubicBezTo>
                    <a:pt x="6349309" y="9496167"/>
                    <a:pt x="6335453" y="9553581"/>
                    <a:pt x="6382309" y="9553330"/>
                  </a:cubicBezTo>
                  <a:cubicBezTo>
                    <a:pt x="6770966" y="9551781"/>
                    <a:pt x="6708636" y="9537701"/>
                    <a:pt x="6709934" y="9619174"/>
                  </a:cubicBezTo>
                  <a:cubicBezTo>
                    <a:pt x="6716316" y="10026247"/>
                    <a:pt x="6736371" y="9965848"/>
                    <a:pt x="6655946" y="9966167"/>
                  </a:cubicBezTo>
                  <a:cubicBezTo>
                    <a:pt x="6303912" y="9967124"/>
                    <a:pt x="6356876" y="9979996"/>
                    <a:pt x="6356100" y="9929759"/>
                  </a:cubicBezTo>
                  <a:close/>
                  <a:moveTo>
                    <a:pt x="6722378" y="10396957"/>
                  </a:moveTo>
                  <a:cubicBezTo>
                    <a:pt x="6722378" y="10402174"/>
                    <a:pt x="6753007" y="10401377"/>
                    <a:pt x="6361889" y="10401514"/>
                  </a:cubicBezTo>
                  <a:cubicBezTo>
                    <a:pt x="6354870" y="9937163"/>
                    <a:pt x="6347919" y="9989475"/>
                    <a:pt x="6382423" y="9988837"/>
                  </a:cubicBezTo>
                  <a:cubicBezTo>
                    <a:pt x="6485661" y="9986900"/>
                    <a:pt x="6509954" y="9987903"/>
                    <a:pt x="6656014" y="9987310"/>
                  </a:cubicBezTo>
                  <a:cubicBezTo>
                    <a:pt x="6729989" y="9987128"/>
                    <a:pt x="6723882" y="9920350"/>
                    <a:pt x="6722378" y="10396957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4" name="Google Shape;984;p31"/>
          <p:cNvGrpSpPr/>
          <p:nvPr/>
        </p:nvGrpSpPr>
        <p:grpSpPr>
          <a:xfrm>
            <a:off x="4116899" y="1028697"/>
            <a:ext cx="10054305" cy="9589510"/>
            <a:chOff x="4116899" y="1028697"/>
            <a:chExt cx="10054305" cy="9589510"/>
          </a:xfrm>
        </p:grpSpPr>
        <p:sp>
          <p:nvSpPr>
            <p:cNvPr id="985" name="Google Shape;985;p31"/>
            <p:cNvSpPr/>
            <p:nvPr/>
          </p:nvSpPr>
          <p:spPr>
            <a:xfrm>
              <a:off x="4116899" y="1028697"/>
              <a:ext cx="10054305" cy="7693370"/>
            </a:xfrm>
            <a:custGeom>
              <a:avLst/>
              <a:gdLst/>
              <a:ahLst/>
              <a:cxnLst/>
              <a:rect l="l" t="t" r="r" b="b"/>
              <a:pathLst>
                <a:path w="10054305" h="7693370" extrusionOk="0">
                  <a:moveTo>
                    <a:pt x="9664162" y="3978245"/>
                  </a:moveTo>
                  <a:cubicBezTo>
                    <a:pt x="10107669" y="5567515"/>
                    <a:pt x="8751993" y="6620318"/>
                    <a:pt x="7971858" y="6424718"/>
                  </a:cubicBezTo>
                  <a:cubicBezTo>
                    <a:pt x="7559802" y="7698236"/>
                    <a:pt x="6266758" y="7954555"/>
                    <a:pt x="5699486" y="7023732"/>
                  </a:cubicBezTo>
                  <a:cubicBezTo>
                    <a:pt x="5670278" y="7028551"/>
                    <a:pt x="5641341" y="7033910"/>
                    <a:pt x="5612404" y="7038481"/>
                  </a:cubicBezTo>
                  <a:cubicBezTo>
                    <a:pt x="5424844" y="7546509"/>
                    <a:pt x="4667331" y="7750708"/>
                    <a:pt x="4163312" y="7679685"/>
                  </a:cubicBezTo>
                  <a:cubicBezTo>
                    <a:pt x="3595977" y="7599916"/>
                    <a:pt x="3075714" y="7198787"/>
                    <a:pt x="2880363" y="6868868"/>
                  </a:cubicBezTo>
                  <a:cubicBezTo>
                    <a:pt x="2421838" y="7478414"/>
                    <a:pt x="345106" y="6946518"/>
                    <a:pt x="748790" y="5444433"/>
                  </a:cubicBezTo>
                  <a:cubicBezTo>
                    <a:pt x="-238225" y="4953668"/>
                    <a:pt x="-284653" y="3265373"/>
                    <a:pt x="820063" y="2951678"/>
                  </a:cubicBezTo>
                  <a:cubicBezTo>
                    <a:pt x="514386" y="2028749"/>
                    <a:pt x="1436173" y="806457"/>
                    <a:pt x="2732978" y="1042232"/>
                  </a:cubicBezTo>
                  <a:cubicBezTo>
                    <a:pt x="3151411" y="-138575"/>
                    <a:pt x="4581454" y="-283551"/>
                    <a:pt x="5523163" y="443094"/>
                  </a:cubicBezTo>
                  <a:cubicBezTo>
                    <a:pt x="6528250" y="-178937"/>
                    <a:pt x="7878857" y="293880"/>
                    <a:pt x="8387300" y="1466669"/>
                  </a:cubicBezTo>
                  <a:cubicBezTo>
                    <a:pt x="9478430" y="1306197"/>
                    <a:pt x="10694821" y="3159472"/>
                    <a:pt x="9664162" y="3978245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6372805" y="8525797"/>
              <a:ext cx="832328" cy="619776"/>
            </a:xfrm>
            <a:custGeom>
              <a:avLst/>
              <a:gdLst/>
              <a:ahLst/>
              <a:cxnLst/>
              <a:rect l="l" t="t" r="r" b="b"/>
              <a:pathLst>
                <a:path w="832328" h="619776" extrusionOk="0">
                  <a:moveTo>
                    <a:pt x="800094" y="171949"/>
                  </a:moveTo>
                  <a:cubicBezTo>
                    <a:pt x="677948" y="-28594"/>
                    <a:pt x="337414" y="-44278"/>
                    <a:pt x="157497" y="76040"/>
                  </a:cubicBezTo>
                  <a:cubicBezTo>
                    <a:pt x="-26885" y="199349"/>
                    <a:pt x="-79752" y="504257"/>
                    <a:pt x="165848" y="587931"/>
                  </a:cubicBezTo>
                  <a:cubicBezTo>
                    <a:pt x="551314" y="719259"/>
                    <a:pt x="949702" y="417592"/>
                    <a:pt x="800094" y="171949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5814663" y="9379437"/>
              <a:ext cx="745397" cy="615809"/>
            </a:xfrm>
            <a:custGeom>
              <a:avLst/>
              <a:gdLst/>
              <a:ahLst/>
              <a:cxnLst/>
              <a:rect l="l" t="t" r="r" b="b"/>
              <a:pathLst>
                <a:path w="745397" h="615809" extrusionOk="0">
                  <a:moveTo>
                    <a:pt x="623906" y="50292"/>
                  </a:moveTo>
                  <a:cubicBezTo>
                    <a:pt x="464389" y="-45680"/>
                    <a:pt x="185094" y="-3573"/>
                    <a:pt x="60351" y="170423"/>
                  </a:cubicBezTo>
                  <a:cubicBezTo>
                    <a:pt x="-96071" y="388603"/>
                    <a:pt x="60538" y="692244"/>
                    <a:pt x="426415" y="598245"/>
                  </a:cubicBezTo>
                  <a:cubicBezTo>
                    <a:pt x="774885" y="508734"/>
                    <a:pt x="833299" y="176302"/>
                    <a:pt x="623906" y="50292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5337836" y="10202277"/>
              <a:ext cx="478265" cy="415930"/>
            </a:xfrm>
            <a:custGeom>
              <a:avLst/>
              <a:gdLst/>
              <a:ahLst/>
              <a:cxnLst/>
              <a:rect l="l" t="t" r="r" b="b"/>
              <a:pathLst>
                <a:path w="478265" h="415930" extrusionOk="0">
                  <a:moveTo>
                    <a:pt x="330008" y="11534"/>
                  </a:moveTo>
                  <a:cubicBezTo>
                    <a:pt x="132268" y="-52593"/>
                    <a:pt x="-67549" y="164362"/>
                    <a:pt x="22025" y="324544"/>
                  </a:cubicBezTo>
                  <a:cubicBezTo>
                    <a:pt x="90535" y="447043"/>
                    <a:pt x="282271" y="431879"/>
                    <a:pt x="383000" y="363826"/>
                  </a:cubicBezTo>
                  <a:cubicBezTo>
                    <a:pt x="543638" y="255265"/>
                    <a:pt x="484269" y="61556"/>
                    <a:pt x="330008" y="11534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0" name="Google Shape;990;p31"/>
          <p:cNvSpPr txBox="1"/>
          <p:nvPr/>
        </p:nvSpPr>
        <p:spPr>
          <a:xfrm>
            <a:off x="5369384" y="3764756"/>
            <a:ext cx="7549200" cy="138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chemeClr val="lt1"/>
                </a:solidFill>
                <a:latin typeface="Luckiest Guy"/>
                <a:ea typeface="Luckiest Guy"/>
                <a:cs typeface="Luckiest Guy"/>
                <a:sym typeface="Luckiest Guy"/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92" name="Google Shape;992;p31"/>
          <p:cNvGrpSpPr/>
          <p:nvPr/>
        </p:nvGrpSpPr>
        <p:grpSpPr>
          <a:xfrm>
            <a:off x="15541334" y="708637"/>
            <a:ext cx="1717088" cy="1806656"/>
            <a:chOff x="15541334" y="708637"/>
            <a:chExt cx="1717088" cy="1806656"/>
          </a:xfrm>
        </p:grpSpPr>
        <p:sp>
          <p:nvSpPr>
            <p:cNvPr id="993" name="Google Shape;993;p31"/>
            <p:cNvSpPr/>
            <p:nvPr/>
          </p:nvSpPr>
          <p:spPr>
            <a:xfrm>
              <a:off x="15541334" y="708637"/>
              <a:ext cx="1717088" cy="1806656"/>
            </a:xfrm>
            <a:custGeom>
              <a:avLst/>
              <a:gdLst/>
              <a:ahLst/>
              <a:cxnLst/>
              <a:rect l="l" t="t" r="r" b="b"/>
              <a:pathLst>
                <a:path w="1717088" h="1806656" extrusionOk="0">
                  <a:moveTo>
                    <a:pt x="1619488" y="1227762"/>
                  </a:moveTo>
                  <a:cubicBezTo>
                    <a:pt x="1498869" y="1305235"/>
                    <a:pt x="1298355" y="1260769"/>
                    <a:pt x="1174625" y="1188308"/>
                  </a:cubicBezTo>
                  <a:cubicBezTo>
                    <a:pt x="1497747" y="1633157"/>
                    <a:pt x="1018233" y="1956227"/>
                    <a:pt x="884452" y="1512729"/>
                  </a:cubicBezTo>
                  <a:cubicBezTo>
                    <a:pt x="846700" y="1389548"/>
                    <a:pt x="886514" y="1408911"/>
                    <a:pt x="814786" y="1568627"/>
                  </a:cubicBezTo>
                  <a:cubicBezTo>
                    <a:pt x="679070" y="1868340"/>
                    <a:pt x="427018" y="1852785"/>
                    <a:pt x="379797" y="1699053"/>
                  </a:cubicBezTo>
                  <a:cubicBezTo>
                    <a:pt x="354487" y="1617779"/>
                    <a:pt x="394279" y="1469904"/>
                    <a:pt x="422580" y="1391069"/>
                  </a:cubicBezTo>
                  <a:cubicBezTo>
                    <a:pt x="449565" y="1312671"/>
                    <a:pt x="466090" y="1339333"/>
                    <a:pt x="378698" y="1369147"/>
                  </a:cubicBezTo>
                  <a:cubicBezTo>
                    <a:pt x="60339" y="1475165"/>
                    <a:pt x="-226373" y="1117888"/>
                    <a:pt x="261308" y="901693"/>
                  </a:cubicBezTo>
                  <a:cubicBezTo>
                    <a:pt x="373728" y="851775"/>
                    <a:pt x="359937" y="905172"/>
                    <a:pt x="232237" y="815652"/>
                  </a:cubicBezTo>
                  <a:cubicBezTo>
                    <a:pt x="16294" y="663369"/>
                    <a:pt x="41908" y="403941"/>
                    <a:pt x="217976" y="339982"/>
                  </a:cubicBezTo>
                  <a:cubicBezTo>
                    <a:pt x="374589" y="281197"/>
                    <a:pt x="535347" y="417371"/>
                    <a:pt x="622247" y="574529"/>
                  </a:cubicBezTo>
                  <a:cubicBezTo>
                    <a:pt x="609932" y="476102"/>
                    <a:pt x="599563" y="395540"/>
                    <a:pt x="611824" y="296687"/>
                  </a:cubicBezTo>
                  <a:cubicBezTo>
                    <a:pt x="648545" y="9920"/>
                    <a:pt x="854896" y="-46014"/>
                    <a:pt x="966184" y="31997"/>
                  </a:cubicBezTo>
                  <a:cubicBezTo>
                    <a:pt x="1037040" y="81547"/>
                    <a:pt x="1055012" y="218441"/>
                    <a:pt x="1064372" y="314771"/>
                  </a:cubicBezTo>
                  <a:cubicBezTo>
                    <a:pt x="1085790" y="573857"/>
                    <a:pt x="1008446" y="515292"/>
                    <a:pt x="1165305" y="360805"/>
                  </a:cubicBezTo>
                  <a:cubicBezTo>
                    <a:pt x="1404131" y="126016"/>
                    <a:pt x="1588091" y="299278"/>
                    <a:pt x="1580000" y="464926"/>
                  </a:cubicBezTo>
                  <a:cubicBezTo>
                    <a:pt x="1572390" y="613105"/>
                    <a:pt x="1401393" y="764296"/>
                    <a:pt x="1277754" y="845795"/>
                  </a:cubicBezTo>
                  <a:cubicBezTo>
                    <a:pt x="1681042" y="780809"/>
                    <a:pt x="1835235" y="1088862"/>
                    <a:pt x="1619488" y="1227762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6139854" y="1406464"/>
              <a:ext cx="457462" cy="505284"/>
            </a:xfrm>
            <a:custGeom>
              <a:avLst/>
              <a:gdLst/>
              <a:ahLst/>
              <a:cxnLst/>
              <a:rect l="l" t="t" r="r" b="b"/>
              <a:pathLst>
                <a:path w="457462" h="505284" extrusionOk="0">
                  <a:moveTo>
                    <a:pt x="449982" y="191938"/>
                  </a:moveTo>
                  <a:cubicBezTo>
                    <a:pt x="403188" y="-229"/>
                    <a:pt x="138234" y="-82233"/>
                    <a:pt x="37985" y="107946"/>
                  </a:cubicBezTo>
                  <a:cubicBezTo>
                    <a:pt x="-69936" y="312669"/>
                    <a:pt x="65693" y="538404"/>
                    <a:pt x="273845" y="501237"/>
                  </a:cubicBezTo>
                  <a:cubicBezTo>
                    <a:pt x="413318" y="476334"/>
                    <a:pt x="481183" y="320080"/>
                    <a:pt x="449982" y="191938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5" name="Google Shape;995;p31"/>
            <p:cNvGrpSpPr/>
            <p:nvPr/>
          </p:nvGrpSpPr>
          <p:grpSpPr>
            <a:xfrm>
              <a:off x="15955309" y="1268902"/>
              <a:ext cx="795656" cy="795570"/>
              <a:chOff x="15955309" y="1268902"/>
              <a:chExt cx="795656" cy="795570"/>
            </a:xfrm>
          </p:grpSpPr>
          <p:sp>
            <p:nvSpPr>
              <p:cNvPr id="996" name="Google Shape;996;p31"/>
              <p:cNvSpPr/>
              <p:nvPr/>
            </p:nvSpPr>
            <p:spPr>
              <a:xfrm>
                <a:off x="16536449" y="1268902"/>
                <a:ext cx="50106" cy="104556"/>
              </a:xfrm>
              <a:custGeom>
                <a:avLst/>
                <a:gdLst/>
                <a:ahLst/>
                <a:cxnLst/>
                <a:rect l="l" t="t" r="r" b="b"/>
                <a:pathLst>
                  <a:path w="50106" h="104556" extrusionOk="0">
                    <a:moveTo>
                      <a:pt x="42692" y="508"/>
                    </a:moveTo>
                    <a:cubicBezTo>
                      <a:pt x="30450" y="-2852"/>
                      <a:pt x="29498" y="10188"/>
                      <a:pt x="14999" y="47290"/>
                    </a:cubicBezTo>
                    <a:cubicBezTo>
                      <a:pt x="4192" y="74925"/>
                      <a:pt x="1740" y="78487"/>
                      <a:pt x="293" y="86993"/>
                    </a:cubicBezTo>
                    <a:cubicBezTo>
                      <a:pt x="-2738" y="104843"/>
                      <a:pt x="18579" y="110277"/>
                      <a:pt x="25809" y="97739"/>
                    </a:cubicBezTo>
                    <a:cubicBezTo>
                      <a:pt x="33889" y="83734"/>
                      <a:pt x="46295" y="28710"/>
                      <a:pt x="49828" y="13068"/>
                    </a:cubicBezTo>
                    <a:cubicBezTo>
                      <a:pt x="51047" y="7695"/>
                      <a:pt x="48190" y="2015"/>
                      <a:pt x="42692" y="50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16674228" y="1551692"/>
                <a:ext cx="76737" cy="36851"/>
              </a:xfrm>
              <a:custGeom>
                <a:avLst/>
                <a:gdLst/>
                <a:ahLst/>
                <a:cxnLst/>
                <a:rect l="l" t="t" r="r" b="b"/>
                <a:pathLst>
                  <a:path w="76737" h="36851" extrusionOk="0">
                    <a:moveTo>
                      <a:pt x="69146" y="4467"/>
                    </a:moveTo>
                    <a:cubicBezTo>
                      <a:pt x="-5424" y="-17535"/>
                      <a:pt x="-19081" y="49684"/>
                      <a:pt x="25279" y="34631"/>
                    </a:cubicBezTo>
                    <a:cubicBezTo>
                      <a:pt x="35536" y="31147"/>
                      <a:pt x="49493" y="25937"/>
                      <a:pt x="66361" y="25012"/>
                    </a:cubicBezTo>
                    <a:cubicBezTo>
                      <a:pt x="78828" y="24329"/>
                      <a:pt x="80434" y="7795"/>
                      <a:pt x="69146" y="446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1"/>
              <p:cNvSpPr/>
              <p:nvPr/>
            </p:nvSpPr>
            <p:spPr>
              <a:xfrm>
                <a:off x="16612985" y="1842767"/>
                <a:ext cx="71422" cy="50458"/>
              </a:xfrm>
              <a:custGeom>
                <a:avLst/>
                <a:gdLst/>
                <a:ahLst/>
                <a:cxnLst/>
                <a:rect l="l" t="t" r="r" b="b"/>
                <a:pathLst>
                  <a:path w="71422" h="50458" extrusionOk="0">
                    <a:moveTo>
                      <a:pt x="69487" y="34015"/>
                    </a:moveTo>
                    <a:cubicBezTo>
                      <a:pt x="25713" y="-30190"/>
                      <a:pt x="-27457" y="13199"/>
                      <a:pt x="16414" y="29611"/>
                    </a:cubicBezTo>
                    <a:cubicBezTo>
                      <a:pt x="26563" y="33404"/>
                      <a:pt x="40665" y="38199"/>
                      <a:pt x="54307" y="48158"/>
                    </a:cubicBezTo>
                    <a:cubicBezTo>
                      <a:pt x="64391" y="55511"/>
                      <a:pt x="76116" y="43731"/>
                      <a:pt x="69487" y="34015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16422360" y="1976400"/>
                <a:ext cx="36461" cy="88072"/>
              </a:xfrm>
              <a:custGeom>
                <a:avLst/>
                <a:gdLst/>
                <a:ahLst/>
                <a:cxnLst/>
                <a:rect l="l" t="t" r="r" b="b"/>
                <a:pathLst>
                  <a:path w="36461" h="88072" extrusionOk="0">
                    <a:moveTo>
                      <a:pt x="35315" y="53660"/>
                    </a:moveTo>
                    <a:cubicBezTo>
                      <a:pt x="35142" y="52915"/>
                      <a:pt x="29536" y="28305"/>
                      <a:pt x="27322" y="14195"/>
                    </a:cubicBezTo>
                    <a:cubicBezTo>
                      <a:pt x="24389" y="-6817"/>
                      <a:pt x="5159" y="-822"/>
                      <a:pt x="3517" y="8728"/>
                    </a:cubicBezTo>
                    <a:cubicBezTo>
                      <a:pt x="-14882" y="115548"/>
                      <a:pt x="45399" y="97308"/>
                      <a:pt x="35315" y="53660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1"/>
              <p:cNvSpPr/>
              <p:nvPr/>
            </p:nvSpPr>
            <p:spPr>
              <a:xfrm>
                <a:off x="16030875" y="1868118"/>
                <a:ext cx="67099" cy="71618"/>
              </a:xfrm>
              <a:custGeom>
                <a:avLst/>
                <a:gdLst/>
                <a:ahLst/>
                <a:cxnLst/>
                <a:rect l="l" t="t" r="r" b="b"/>
                <a:pathLst>
                  <a:path w="67099" h="71618" extrusionOk="0">
                    <a:moveTo>
                      <a:pt x="49712" y="1785"/>
                    </a:moveTo>
                    <a:cubicBezTo>
                      <a:pt x="-36693" y="66507"/>
                      <a:pt x="12166" y="84056"/>
                      <a:pt x="29382" y="63428"/>
                    </a:cubicBezTo>
                    <a:cubicBezTo>
                      <a:pt x="37198" y="54059"/>
                      <a:pt x="51108" y="34970"/>
                      <a:pt x="63759" y="19974"/>
                    </a:cubicBezTo>
                    <a:cubicBezTo>
                      <a:pt x="73930" y="7913"/>
                      <a:pt x="58443" y="-4759"/>
                      <a:pt x="49712" y="1785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15955309" y="1552160"/>
                <a:ext cx="96116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6116" h="37075" extrusionOk="0">
                    <a:moveTo>
                      <a:pt x="95928" y="25014"/>
                    </a:moveTo>
                    <a:cubicBezTo>
                      <a:pt x="98182" y="8266"/>
                      <a:pt x="79997" y="9311"/>
                      <a:pt x="53319" y="4003"/>
                    </a:cubicBezTo>
                    <a:cubicBezTo>
                      <a:pt x="50874" y="3519"/>
                      <a:pt x="21564" y="-2079"/>
                      <a:pt x="13137" y="837"/>
                    </a:cubicBezTo>
                    <a:cubicBezTo>
                      <a:pt x="-2090" y="6106"/>
                      <a:pt x="-17211" y="37849"/>
                      <a:pt x="48867" y="36873"/>
                    </a:cubicBezTo>
                    <a:cubicBezTo>
                      <a:pt x="77349" y="36457"/>
                      <a:pt x="93834" y="40587"/>
                      <a:pt x="95928" y="25014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16187779" y="1308264"/>
                <a:ext cx="50106" cy="69597"/>
              </a:xfrm>
              <a:custGeom>
                <a:avLst/>
                <a:gdLst/>
                <a:ahLst/>
                <a:cxnLst/>
                <a:rect l="l" t="t" r="r" b="b"/>
                <a:pathLst>
                  <a:path w="50106" h="69597" extrusionOk="0">
                    <a:moveTo>
                      <a:pt x="45334" y="37636"/>
                    </a:moveTo>
                    <a:cubicBezTo>
                      <a:pt x="34007" y="17756"/>
                      <a:pt x="38354" y="25228"/>
                      <a:pt x="26270" y="6797"/>
                    </a:cubicBezTo>
                    <a:cubicBezTo>
                      <a:pt x="16549" y="-8025"/>
                      <a:pt x="-4204" y="4079"/>
                      <a:pt x="754" y="17543"/>
                    </a:cubicBezTo>
                    <a:cubicBezTo>
                      <a:pt x="7698" y="36415"/>
                      <a:pt x="16238" y="61965"/>
                      <a:pt x="25598" y="67074"/>
                    </a:cubicBezTo>
                    <a:cubicBezTo>
                      <a:pt x="41490" y="75768"/>
                      <a:pt x="58659" y="61036"/>
                      <a:pt x="45334" y="37636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3" name="Google Shape;1003;p31"/>
          <p:cNvGrpSpPr/>
          <p:nvPr/>
        </p:nvGrpSpPr>
        <p:grpSpPr>
          <a:xfrm>
            <a:off x="-1972871" y="7219789"/>
            <a:ext cx="4634439" cy="4876184"/>
            <a:chOff x="-1972871" y="7219789"/>
            <a:chExt cx="4634439" cy="4876184"/>
          </a:xfrm>
        </p:grpSpPr>
        <p:sp>
          <p:nvSpPr>
            <p:cNvPr id="1004" name="Google Shape;1004;p31"/>
            <p:cNvSpPr/>
            <p:nvPr/>
          </p:nvSpPr>
          <p:spPr>
            <a:xfrm>
              <a:off x="-1972871" y="7219789"/>
              <a:ext cx="4634439" cy="4876184"/>
            </a:xfrm>
            <a:custGeom>
              <a:avLst/>
              <a:gdLst/>
              <a:ahLst/>
              <a:cxnLst/>
              <a:rect l="l" t="t" r="r" b="b"/>
              <a:pathLst>
                <a:path w="4634439" h="4876184" extrusionOk="0">
                  <a:moveTo>
                    <a:pt x="4371015" y="3313740"/>
                  </a:moveTo>
                  <a:cubicBezTo>
                    <a:pt x="4045463" y="3522841"/>
                    <a:pt x="3504274" y="3402828"/>
                    <a:pt x="3170326" y="3207254"/>
                  </a:cubicBezTo>
                  <a:cubicBezTo>
                    <a:pt x="4042436" y="4407907"/>
                    <a:pt x="2748221" y="5279875"/>
                    <a:pt x="2387146" y="4082870"/>
                  </a:cubicBezTo>
                  <a:cubicBezTo>
                    <a:pt x="2285253" y="3750402"/>
                    <a:pt x="2392710" y="3802665"/>
                    <a:pt x="2199116" y="4233739"/>
                  </a:cubicBezTo>
                  <a:cubicBezTo>
                    <a:pt x="1832818" y="5042669"/>
                    <a:pt x="1152525" y="5000685"/>
                    <a:pt x="1025076" y="4585761"/>
                  </a:cubicBezTo>
                  <a:cubicBezTo>
                    <a:pt x="956764" y="4366401"/>
                    <a:pt x="1064162" y="3967285"/>
                    <a:pt x="1140547" y="3754508"/>
                  </a:cubicBezTo>
                  <a:cubicBezTo>
                    <a:pt x="1213380" y="3542911"/>
                    <a:pt x="1257981" y="3614874"/>
                    <a:pt x="1022109" y="3695340"/>
                  </a:cubicBezTo>
                  <a:cubicBezTo>
                    <a:pt x="162855" y="3981485"/>
                    <a:pt x="-610984" y="3017190"/>
                    <a:pt x="705273" y="2433677"/>
                  </a:cubicBezTo>
                  <a:cubicBezTo>
                    <a:pt x="1008696" y="2298948"/>
                    <a:pt x="971475" y="2443069"/>
                    <a:pt x="626809" y="2201454"/>
                  </a:cubicBezTo>
                  <a:cubicBezTo>
                    <a:pt x="43977" y="1790440"/>
                    <a:pt x="113109" y="1090240"/>
                    <a:pt x="588319" y="917614"/>
                  </a:cubicBezTo>
                  <a:cubicBezTo>
                    <a:pt x="1011019" y="758952"/>
                    <a:pt x="1444907" y="1126490"/>
                    <a:pt x="1679452" y="1550659"/>
                  </a:cubicBezTo>
                  <a:cubicBezTo>
                    <a:pt x="1646213" y="1285005"/>
                    <a:pt x="1618226" y="1067566"/>
                    <a:pt x="1651318" y="800761"/>
                  </a:cubicBezTo>
                  <a:cubicBezTo>
                    <a:pt x="1750429" y="26774"/>
                    <a:pt x="2307373" y="-124193"/>
                    <a:pt x="2607740" y="86361"/>
                  </a:cubicBezTo>
                  <a:cubicBezTo>
                    <a:pt x="2798982" y="220095"/>
                    <a:pt x="2847488" y="589573"/>
                    <a:pt x="2872751" y="849571"/>
                  </a:cubicBezTo>
                  <a:cubicBezTo>
                    <a:pt x="2930560" y="1548845"/>
                    <a:pt x="2721806" y="1390779"/>
                    <a:pt x="3145171" y="973816"/>
                  </a:cubicBezTo>
                  <a:cubicBezTo>
                    <a:pt x="3789765" y="340118"/>
                    <a:pt x="4286274" y="807753"/>
                    <a:pt x="4264437" y="1254841"/>
                  </a:cubicBezTo>
                  <a:cubicBezTo>
                    <a:pt x="4243898" y="1654775"/>
                    <a:pt x="3782375" y="2062843"/>
                    <a:pt x="3448672" y="2282808"/>
                  </a:cubicBezTo>
                  <a:cubicBezTo>
                    <a:pt x="4537149" y="2107412"/>
                    <a:pt x="4953320" y="2938849"/>
                    <a:pt x="4371015" y="3313740"/>
                  </a:cubicBez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-357460" y="9103231"/>
              <a:ext cx="1234697" cy="1363767"/>
            </a:xfrm>
            <a:custGeom>
              <a:avLst/>
              <a:gdLst/>
              <a:ahLst/>
              <a:cxnLst/>
              <a:rect l="l" t="t" r="r" b="b"/>
              <a:pathLst>
                <a:path w="1234697" h="1363767" extrusionOk="0">
                  <a:moveTo>
                    <a:pt x="1214505" y="518042"/>
                  </a:moveTo>
                  <a:cubicBezTo>
                    <a:pt x="1088208" y="-618"/>
                    <a:pt x="373096" y="-221948"/>
                    <a:pt x="102521" y="291348"/>
                  </a:cubicBezTo>
                  <a:cubicBezTo>
                    <a:pt x="-188758" y="843898"/>
                    <a:pt x="177305" y="1453157"/>
                    <a:pt x="739111" y="1352844"/>
                  </a:cubicBezTo>
                  <a:cubicBezTo>
                    <a:pt x="1115551" y="1285631"/>
                    <a:pt x="1298719" y="863900"/>
                    <a:pt x="1214505" y="518042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31"/>
            <p:cNvGrpSpPr/>
            <p:nvPr/>
          </p:nvGrpSpPr>
          <p:grpSpPr>
            <a:xfrm>
              <a:off x="-855549" y="8731948"/>
              <a:ext cx="2147486" cy="2147252"/>
              <a:chOff x="-855549" y="8731948"/>
              <a:chExt cx="2147486" cy="2147252"/>
            </a:xfrm>
          </p:grpSpPr>
          <p:sp>
            <p:nvSpPr>
              <p:cNvPr id="1007" name="Google Shape;1007;p31"/>
              <p:cNvSpPr/>
              <p:nvPr/>
            </p:nvSpPr>
            <p:spPr>
              <a:xfrm>
                <a:off x="712952" y="8731948"/>
                <a:ext cx="135238" cy="282199"/>
              </a:xfrm>
              <a:custGeom>
                <a:avLst/>
                <a:gdLst/>
                <a:ahLst/>
                <a:cxnLst/>
                <a:rect l="l" t="t" r="r" b="b"/>
                <a:pathLst>
                  <a:path w="135238" h="282199" extrusionOk="0">
                    <a:moveTo>
                      <a:pt x="115227" y="1372"/>
                    </a:moveTo>
                    <a:cubicBezTo>
                      <a:pt x="82184" y="-7697"/>
                      <a:pt x="79617" y="27499"/>
                      <a:pt x="40482" y="127636"/>
                    </a:cubicBezTo>
                    <a:cubicBezTo>
                      <a:pt x="11314" y="202222"/>
                      <a:pt x="4695" y="211838"/>
                      <a:pt x="791" y="234795"/>
                    </a:cubicBezTo>
                    <a:cubicBezTo>
                      <a:pt x="-7390" y="282972"/>
                      <a:pt x="50146" y="297639"/>
                      <a:pt x="69659" y="263799"/>
                    </a:cubicBezTo>
                    <a:cubicBezTo>
                      <a:pt x="91467" y="225998"/>
                      <a:pt x="124950" y="77490"/>
                      <a:pt x="134487" y="35271"/>
                    </a:cubicBezTo>
                    <a:cubicBezTo>
                      <a:pt x="137777" y="20770"/>
                      <a:pt x="130065" y="5439"/>
                      <a:pt x="115227" y="1372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1"/>
              <p:cNvSpPr/>
              <p:nvPr/>
            </p:nvSpPr>
            <p:spPr>
              <a:xfrm>
                <a:off x="1084821" y="9495202"/>
                <a:ext cx="207116" cy="99461"/>
              </a:xfrm>
              <a:custGeom>
                <a:avLst/>
                <a:gdLst/>
                <a:ahLst/>
                <a:cxnLst/>
                <a:rect l="l" t="t" r="r" b="b"/>
                <a:pathLst>
                  <a:path w="207116" h="99461" extrusionOk="0">
                    <a:moveTo>
                      <a:pt x="186627" y="12056"/>
                    </a:moveTo>
                    <a:cubicBezTo>
                      <a:pt x="-14640" y="-47326"/>
                      <a:pt x="-51500" y="134097"/>
                      <a:pt x="68227" y="93469"/>
                    </a:cubicBezTo>
                    <a:cubicBezTo>
                      <a:pt x="95911" y="84067"/>
                      <a:pt x="133582" y="70004"/>
                      <a:pt x="179110" y="67508"/>
                    </a:cubicBezTo>
                    <a:cubicBezTo>
                      <a:pt x="212759" y="65665"/>
                      <a:pt x="217093" y="21038"/>
                      <a:pt x="186627" y="12056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919525" y="10280817"/>
                <a:ext cx="192769" cy="136187"/>
              </a:xfrm>
              <a:custGeom>
                <a:avLst/>
                <a:gdLst/>
                <a:ahLst/>
                <a:cxnLst/>
                <a:rect l="l" t="t" r="r" b="b"/>
                <a:pathLst>
                  <a:path w="192769" h="136187" extrusionOk="0">
                    <a:moveTo>
                      <a:pt x="187546" y="91807"/>
                    </a:moveTo>
                    <a:cubicBezTo>
                      <a:pt x="69400" y="-81483"/>
                      <a:pt x="-74107" y="35624"/>
                      <a:pt x="44302" y="79919"/>
                    </a:cubicBezTo>
                    <a:cubicBezTo>
                      <a:pt x="71694" y="90159"/>
                      <a:pt x="109755" y="103100"/>
                      <a:pt x="146576" y="129978"/>
                    </a:cubicBezTo>
                    <a:cubicBezTo>
                      <a:pt x="173792" y="149824"/>
                      <a:pt x="205439" y="118031"/>
                      <a:pt x="187546" y="91807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405026" y="10641492"/>
                <a:ext cx="98408" cy="237708"/>
              </a:xfrm>
              <a:custGeom>
                <a:avLst/>
                <a:gdLst/>
                <a:ahLst/>
                <a:cxnLst/>
                <a:rect l="l" t="t" r="r" b="b"/>
                <a:pathLst>
                  <a:path w="98408" h="237708" extrusionOk="0">
                    <a:moveTo>
                      <a:pt x="95316" y="144828"/>
                    </a:moveTo>
                    <a:cubicBezTo>
                      <a:pt x="94847" y="142818"/>
                      <a:pt x="79717" y="76395"/>
                      <a:pt x="73743" y="38312"/>
                    </a:cubicBezTo>
                    <a:cubicBezTo>
                      <a:pt x="65826" y="-18398"/>
                      <a:pt x="13923" y="-2219"/>
                      <a:pt x="9491" y="23557"/>
                    </a:cubicBezTo>
                    <a:cubicBezTo>
                      <a:pt x="-40167" y="311866"/>
                      <a:pt x="122532" y="262636"/>
                      <a:pt x="95316" y="14482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-651594" y="10349238"/>
                <a:ext cx="181103" cy="193297"/>
              </a:xfrm>
              <a:custGeom>
                <a:avLst/>
                <a:gdLst/>
                <a:ahLst/>
                <a:cxnLst/>
                <a:rect l="l" t="t" r="r" b="b"/>
                <a:pathLst>
                  <a:path w="181103" h="193297" extrusionOk="0">
                    <a:moveTo>
                      <a:pt x="134173" y="4818"/>
                    </a:moveTo>
                    <a:cubicBezTo>
                      <a:pt x="-99034" y="179502"/>
                      <a:pt x="32837" y="226869"/>
                      <a:pt x="79303" y="171193"/>
                    </a:cubicBezTo>
                    <a:cubicBezTo>
                      <a:pt x="100398" y="145905"/>
                      <a:pt x="137941" y="94383"/>
                      <a:pt x="172088" y="53911"/>
                    </a:cubicBezTo>
                    <a:cubicBezTo>
                      <a:pt x="199538" y="21357"/>
                      <a:pt x="157738" y="-12844"/>
                      <a:pt x="134173" y="4818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-855549" y="9496465"/>
                <a:ext cx="259420" cy="100068"/>
              </a:xfrm>
              <a:custGeom>
                <a:avLst/>
                <a:gdLst/>
                <a:ahLst/>
                <a:cxnLst/>
                <a:rect l="l" t="t" r="r" b="b"/>
                <a:pathLst>
                  <a:path w="259420" h="100068" extrusionOk="0">
                    <a:moveTo>
                      <a:pt x="258912" y="67513"/>
                    </a:moveTo>
                    <a:cubicBezTo>
                      <a:pt x="264993" y="22311"/>
                      <a:pt x="215911" y="25129"/>
                      <a:pt x="143909" y="10803"/>
                    </a:cubicBezTo>
                    <a:cubicBezTo>
                      <a:pt x="137310" y="9496"/>
                      <a:pt x="58201" y="-5610"/>
                      <a:pt x="35457" y="2260"/>
                    </a:cubicBezTo>
                    <a:cubicBezTo>
                      <a:pt x="-5640" y="16479"/>
                      <a:pt x="-46454" y="102154"/>
                      <a:pt x="131893" y="99521"/>
                    </a:cubicBezTo>
                    <a:cubicBezTo>
                      <a:pt x="208766" y="98399"/>
                      <a:pt x="253260" y="109546"/>
                      <a:pt x="258912" y="67513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-228109" y="8838187"/>
                <a:ext cx="135238" cy="187844"/>
              </a:xfrm>
              <a:custGeom>
                <a:avLst/>
                <a:gdLst/>
                <a:ahLst/>
                <a:cxnLst/>
                <a:rect l="l" t="t" r="r" b="b"/>
                <a:pathLst>
                  <a:path w="135238" h="187844" extrusionOk="0">
                    <a:moveTo>
                      <a:pt x="122358" y="101581"/>
                    </a:moveTo>
                    <a:cubicBezTo>
                      <a:pt x="91784" y="47923"/>
                      <a:pt x="103518" y="68091"/>
                      <a:pt x="70904" y="18344"/>
                    </a:cubicBezTo>
                    <a:cubicBezTo>
                      <a:pt x="44665" y="-21660"/>
                      <a:pt x="-11348" y="11011"/>
                      <a:pt x="2035" y="47348"/>
                    </a:cubicBezTo>
                    <a:cubicBezTo>
                      <a:pt x="20778" y="98284"/>
                      <a:pt x="43825" y="167243"/>
                      <a:pt x="69089" y="181033"/>
                    </a:cubicBezTo>
                    <a:cubicBezTo>
                      <a:pt x="111981" y="204497"/>
                      <a:pt x="158320" y="164737"/>
                      <a:pt x="122358" y="101581"/>
                    </a:cubicBezTo>
                    <a:close/>
                  </a:path>
                </a:pathLst>
              </a:custGeom>
              <a:solidFill>
                <a:srgbClr val="F7ED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4" name="Google Shape;1014;p31"/>
          <p:cNvGrpSpPr/>
          <p:nvPr/>
        </p:nvGrpSpPr>
        <p:grpSpPr>
          <a:xfrm rot="-6976069">
            <a:off x="-1926202" y="-6059846"/>
            <a:ext cx="6809471" cy="10347931"/>
            <a:chOff x="-1926202" y="-6059846"/>
            <a:chExt cx="6809471" cy="10347931"/>
          </a:xfrm>
        </p:grpSpPr>
        <p:sp>
          <p:nvSpPr>
            <p:cNvPr id="1015" name="Google Shape;1015;p31"/>
            <p:cNvSpPr/>
            <p:nvPr/>
          </p:nvSpPr>
          <p:spPr>
            <a:xfrm>
              <a:off x="-1926202" y="-6059846"/>
              <a:ext cx="6809471" cy="10347931"/>
            </a:xfrm>
            <a:custGeom>
              <a:avLst/>
              <a:gdLst/>
              <a:ahLst/>
              <a:cxnLst/>
              <a:rect l="l" t="t" r="r" b="b"/>
              <a:pathLst>
                <a:path w="6809471" h="10347931" extrusionOk="0">
                  <a:moveTo>
                    <a:pt x="6806413" y="10271729"/>
                  </a:moveTo>
                  <a:cubicBezTo>
                    <a:pt x="6808648" y="10309665"/>
                    <a:pt x="7140164" y="10293501"/>
                    <a:pt x="193374" y="10347931"/>
                  </a:cubicBezTo>
                  <a:cubicBezTo>
                    <a:pt x="69205" y="10347931"/>
                    <a:pt x="44840" y="1541322"/>
                    <a:pt x="0" y="195780"/>
                  </a:cubicBezTo>
                  <a:cubicBezTo>
                    <a:pt x="0" y="99131"/>
                    <a:pt x="1089152" y="131892"/>
                    <a:pt x="1450146" y="114135"/>
                  </a:cubicBezTo>
                  <a:cubicBezTo>
                    <a:pt x="3891195" y="-5901"/>
                    <a:pt x="5120124" y="-51515"/>
                    <a:pt x="6627054" y="77855"/>
                  </a:cubicBezTo>
                  <a:cubicBezTo>
                    <a:pt x="6733626" y="87003"/>
                    <a:pt x="6520317" y="3917311"/>
                    <a:pt x="6806413" y="10271729"/>
                  </a:cubicBezTo>
                  <a:close/>
                </a:path>
              </a:pathLst>
            </a:custGeom>
            <a:solidFill>
              <a:srgbClr val="CFEA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-1638387" y="-5740392"/>
              <a:ext cx="6225008" cy="9708994"/>
            </a:xfrm>
            <a:custGeom>
              <a:avLst/>
              <a:gdLst/>
              <a:ahLst/>
              <a:cxnLst/>
              <a:rect l="l" t="t" r="r" b="b"/>
              <a:pathLst>
                <a:path w="6225008" h="9708994" extrusionOk="0">
                  <a:moveTo>
                    <a:pt x="0" y="136804"/>
                  </a:moveTo>
                  <a:cubicBezTo>
                    <a:pt x="243596" y="115508"/>
                    <a:pt x="493878" y="119192"/>
                    <a:pt x="774094" y="119709"/>
                  </a:cubicBezTo>
                  <a:cubicBezTo>
                    <a:pt x="1733944" y="119709"/>
                    <a:pt x="3976651" y="-100619"/>
                    <a:pt x="6087654" y="56546"/>
                  </a:cubicBezTo>
                  <a:cubicBezTo>
                    <a:pt x="6149220" y="4346944"/>
                    <a:pt x="5971290" y="4094723"/>
                    <a:pt x="6225009" y="9661560"/>
                  </a:cubicBezTo>
                  <a:cubicBezTo>
                    <a:pt x="3404625" y="9684346"/>
                    <a:pt x="3606506" y="9681490"/>
                    <a:pt x="153585" y="9708995"/>
                  </a:cubicBezTo>
                  <a:cubicBezTo>
                    <a:pt x="15195" y="5538944"/>
                    <a:pt x="44426" y="1885315"/>
                    <a:pt x="0" y="136804"/>
                  </a:cubicBezTo>
                  <a:close/>
                </a:path>
              </a:pathLst>
            </a:custGeom>
            <a:solidFill>
              <a:srgbClr val="F7ED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-1634917" y="-5743854"/>
              <a:ext cx="6212733" cy="9712604"/>
            </a:xfrm>
            <a:custGeom>
              <a:avLst/>
              <a:gdLst/>
              <a:ahLst/>
              <a:cxnLst/>
              <a:rect l="l" t="t" r="r" b="b"/>
              <a:pathLst>
                <a:path w="6212733" h="9712604" extrusionOk="0">
                  <a:moveTo>
                    <a:pt x="6170447" y="9466983"/>
                  </a:moveTo>
                  <a:cubicBezTo>
                    <a:pt x="6220897" y="9466983"/>
                    <a:pt x="6212678" y="9471909"/>
                    <a:pt x="6211581" y="9447736"/>
                  </a:cubicBezTo>
                  <a:cubicBezTo>
                    <a:pt x="6175809" y="9447777"/>
                    <a:pt x="6162932" y="9447736"/>
                    <a:pt x="6123393" y="9447798"/>
                  </a:cubicBezTo>
                  <a:cubicBezTo>
                    <a:pt x="6125276" y="9004430"/>
                    <a:pt x="6086150" y="9071775"/>
                    <a:pt x="6194295" y="9072024"/>
                  </a:cubicBezTo>
                  <a:cubicBezTo>
                    <a:pt x="6193219" y="9048720"/>
                    <a:pt x="6199077" y="9052776"/>
                    <a:pt x="6170447" y="9052776"/>
                  </a:cubicBezTo>
                  <a:cubicBezTo>
                    <a:pt x="6104574" y="9052776"/>
                    <a:pt x="6117906" y="9111594"/>
                    <a:pt x="6112048" y="8737433"/>
                  </a:cubicBezTo>
                  <a:cubicBezTo>
                    <a:pt x="6110951" y="8666425"/>
                    <a:pt x="6096025" y="8678409"/>
                    <a:pt x="6170447" y="8678409"/>
                  </a:cubicBezTo>
                  <a:cubicBezTo>
                    <a:pt x="6180674" y="8678409"/>
                    <a:pt x="6178707" y="8682279"/>
                    <a:pt x="6177900" y="8659203"/>
                  </a:cubicBezTo>
                  <a:cubicBezTo>
                    <a:pt x="6088986" y="8659203"/>
                    <a:pt x="6112938" y="8696890"/>
                    <a:pt x="6109129" y="8454727"/>
                  </a:cubicBezTo>
                  <a:cubicBezTo>
                    <a:pt x="6105775" y="8248618"/>
                    <a:pt x="6086564" y="8282310"/>
                    <a:pt x="6165603" y="8282331"/>
                  </a:cubicBezTo>
                  <a:cubicBezTo>
                    <a:pt x="6164816" y="8256648"/>
                    <a:pt x="6175643" y="8263250"/>
                    <a:pt x="6106003" y="8263022"/>
                  </a:cubicBezTo>
                  <a:cubicBezTo>
                    <a:pt x="6101945" y="8014382"/>
                    <a:pt x="6104843" y="8182288"/>
                    <a:pt x="6101096" y="7887372"/>
                  </a:cubicBezTo>
                  <a:cubicBezTo>
                    <a:pt x="6163553" y="7887226"/>
                    <a:pt x="6154176" y="7893705"/>
                    <a:pt x="6153451" y="7868083"/>
                  </a:cubicBezTo>
                  <a:cubicBezTo>
                    <a:pt x="6090870" y="7868104"/>
                    <a:pt x="6095321" y="7931433"/>
                    <a:pt x="6093561" y="7490839"/>
                  </a:cubicBezTo>
                  <a:cubicBezTo>
                    <a:pt x="6152975" y="7491501"/>
                    <a:pt x="6143204" y="7495971"/>
                    <a:pt x="6142562" y="7471943"/>
                  </a:cubicBezTo>
                  <a:cubicBezTo>
                    <a:pt x="6086108" y="7471757"/>
                    <a:pt x="6093499" y="7473309"/>
                    <a:pt x="6093479" y="7465900"/>
                  </a:cubicBezTo>
                  <a:cubicBezTo>
                    <a:pt x="6093209" y="7377239"/>
                    <a:pt x="6092816" y="7366436"/>
                    <a:pt x="6088551" y="7095920"/>
                  </a:cubicBezTo>
                  <a:cubicBezTo>
                    <a:pt x="6141154" y="7096479"/>
                    <a:pt x="6132501" y="7100991"/>
                    <a:pt x="6131839" y="7077004"/>
                  </a:cubicBezTo>
                  <a:cubicBezTo>
                    <a:pt x="6070769" y="7076756"/>
                    <a:pt x="6088986" y="7124687"/>
                    <a:pt x="6083252" y="6759612"/>
                  </a:cubicBezTo>
                  <a:cubicBezTo>
                    <a:pt x="6082134" y="6688667"/>
                    <a:pt x="6072280" y="6700960"/>
                    <a:pt x="6121322" y="6701498"/>
                  </a:cubicBezTo>
                  <a:cubicBezTo>
                    <a:pt x="6120618" y="6676953"/>
                    <a:pt x="6128505" y="6682727"/>
                    <a:pt x="6082072" y="6681568"/>
                  </a:cubicBezTo>
                  <a:cubicBezTo>
                    <a:pt x="6077228" y="6352690"/>
                    <a:pt x="6078677" y="6434666"/>
                    <a:pt x="6073771" y="6303620"/>
                  </a:cubicBezTo>
                  <a:cubicBezTo>
                    <a:pt x="6116437" y="6303372"/>
                    <a:pt x="6109439" y="6308525"/>
                    <a:pt x="6108653" y="6284248"/>
                  </a:cubicBezTo>
                  <a:cubicBezTo>
                    <a:pt x="6064703" y="6284394"/>
                    <a:pt x="6072714" y="6302420"/>
                    <a:pt x="6071018" y="6194595"/>
                  </a:cubicBezTo>
                  <a:cubicBezTo>
                    <a:pt x="6065676" y="5852429"/>
                    <a:pt x="6056195" y="5908308"/>
                    <a:pt x="6095755" y="5907750"/>
                  </a:cubicBezTo>
                  <a:cubicBezTo>
                    <a:pt x="6094865" y="5883660"/>
                    <a:pt x="6100600" y="5888316"/>
                    <a:pt x="6067084" y="5888958"/>
                  </a:cubicBezTo>
                  <a:cubicBezTo>
                    <a:pt x="6060252" y="5466327"/>
                    <a:pt x="6050605" y="5514363"/>
                    <a:pt x="6082320" y="5514280"/>
                  </a:cubicBezTo>
                  <a:cubicBezTo>
                    <a:pt x="6081699" y="5490086"/>
                    <a:pt x="6086585" y="5495012"/>
                    <a:pt x="6060252" y="5495074"/>
                  </a:cubicBezTo>
                  <a:cubicBezTo>
                    <a:pt x="6053400" y="5070498"/>
                    <a:pt x="6046776" y="5118575"/>
                    <a:pt x="6075861" y="5118326"/>
                  </a:cubicBezTo>
                  <a:cubicBezTo>
                    <a:pt x="6075655" y="5095230"/>
                    <a:pt x="6081058" y="5099017"/>
                    <a:pt x="6054560" y="5099286"/>
                  </a:cubicBezTo>
                  <a:cubicBezTo>
                    <a:pt x="6051724" y="4908346"/>
                    <a:pt x="6054973" y="4888726"/>
                    <a:pt x="6051226" y="4723263"/>
                  </a:cubicBezTo>
                  <a:cubicBezTo>
                    <a:pt x="6079877" y="4723263"/>
                    <a:pt x="6075034" y="4728230"/>
                    <a:pt x="6075157" y="4704036"/>
                  </a:cubicBezTo>
                  <a:cubicBezTo>
                    <a:pt x="6043153" y="4704057"/>
                    <a:pt x="6049943" y="4758694"/>
                    <a:pt x="6042842" y="4358436"/>
                  </a:cubicBezTo>
                  <a:cubicBezTo>
                    <a:pt x="6042180" y="4321556"/>
                    <a:pt x="6041041" y="4326399"/>
                    <a:pt x="6046010" y="4326440"/>
                  </a:cubicBezTo>
                  <a:cubicBezTo>
                    <a:pt x="6085012" y="4326813"/>
                    <a:pt x="6078387" y="4331697"/>
                    <a:pt x="6078697" y="4307504"/>
                  </a:cubicBezTo>
                  <a:cubicBezTo>
                    <a:pt x="6033154" y="4307173"/>
                    <a:pt x="6038537" y="4343225"/>
                    <a:pt x="6039675" y="4075772"/>
                  </a:cubicBezTo>
                  <a:cubicBezTo>
                    <a:pt x="6040213" y="3903313"/>
                    <a:pt x="6025226" y="3931687"/>
                    <a:pt x="6084411" y="3930466"/>
                  </a:cubicBezTo>
                  <a:cubicBezTo>
                    <a:pt x="6084804" y="3906376"/>
                    <a:pt x="6092485" y="3910867"/>
                    <a:pt x="6045865" y="3912212"/>
                  </a:cubicBezTo>
                  <a:cubicBezTo>
                    <a:pt x="6034790" y="3912523"/>
                    <a:pt x="6039302" y="3956667"/>
                    <a:pt x="6030338" y="3535755"/>
                  </a:cubicBezTo>
                  <a:cubicBezTo>
                    <a:pt x="6047666" y="3535444"/>
                    <a:pt x="6067871" y="3535051"/>
                    <a:pt x="6090684" y="3534782"/>
                  </a:cubicBezTo>
                  <a:cubicBezTo>
                    <a:pt x="6091036" y="3510712"/>
                    <a:pt x="6099958" y="3515245"/>
                    <a:pt x="6045947" y="3516259"/>
                  </a:cubicBezTo>
                  <a:cubicBezTo>
                    <a:pt x="6027027" y="3516590"/>
                    <a:pt x="6029966" y="3518329"/>
                    <a:pt x="6029821" y="3511044"/>
                  </a:cubicBezTo>
                  <a:cubicBezTo>
                    <a:pt x="6020671" y="3093629"/>
                    <a:pt x="6017669" y="3140774"/>
                    <a:pt x="6046031" y="3141064"/>
                  </a:cubicBezTo>
                  <a:cubicBezTo>
                    <a:pt x="6105402" y="3141788"/>
                    <a:pt x="6095363" y="3146383"/>
                    <a:pt x="6095549" y="3122313"/>
                  </a:cubicBezTo>
                  <a:cubicBezTo>
                    <a:pt x="6067353" y="3122106"/>
                    <a:pt x="6041207" y="3121775"/>
                    <a:pt x="6023817" y="3121589"/>
                  </a:cubicBezTo>
                  <a:cubicBezTo>
                    <a:pt x="6023114" y="3075044"/>
                    <a:pt x="6018808" y="2746497"/>
                    <a:pt x="6018787" y="2745048"/>
                  </a:cubicBezTo>
                  <a:cubicBezTo>
                    <a:pt x="6054000" y="2744924"/>
                    <a:pt x="6071535" y="2744821"/>
                    <a:pt x="6096480" y="2744758"/>
                  </a:cubicBezTo>
                  <a:cubicBezTo>
                    <a:pt x="6096397" y="2720544"/>
                    <a:pt x="6106707" y="2725449"/>
                    <a:pt x="6046051" y="2725697"/>
                  </a:cubicBezTo>
                  <a:cubicBezTo>
                    <a:pt x="6005724" y="2725863"/>
                    <a:pt x="6022451" y="2778824"/>
                    <a:pt x="6014150" y="2381546"/>
                  </a:cubicBezTo>
                  <a:cubicBezTo>
                    <a:pt x="6013343" y="2342638"/>
                    <a:pt x="6005082" y="2348867"/>
                    <a:pt x="6045947" y="2349633"/>
                  </a:cubicBezTo>
                  <a:cubicBezTo>
                    <a:pt x="6101366" y="2350668"/>
                    <a:pt x="6092195" y="2355242"/>
                    <a:pt x="6091719" y="2331152"/>
                  </a:cubicBezTo>
                  <a:cubicBezTo>
                    <a:pt x="6060811" y="2330779"/>
                    <a:pt x="6042739" y="2330282"/>
                    <a:pt x="6013115" y="2329848"/>
                  </a:cubicBezTo>
                  <a:cubicBezTo>
                    <a:pt x="6006366" y="1975679"/>
                    <a:pt x="6006283" y="1961399"/>
                    <a:pt x="6006159" y="1952852"/>
                  </a:cubicBezTo>
                  <a:cubicBezTo>
                    <a:pt x="6033154" y="1953286"/>
                    <a:pt x="6054415" y="1953887"/>
                    <a:pt x="6081161" y="1954321"/>
                  </a:cubicBezTo>
                  <a:cubicBezTo>
                    <a:pt x="6080271" y="1930004"/>
                    <a:pt x="6088055" y="1935281"/>
                    <a:pt x="6046258" y="1934370"/>
                  </a:cubicBezTo>
                  <a:cubicBezTo>
                    <a:pt x="5990446" y="1933170"/>
                    <a:pt x="6007670" y="1992215"/>
                    <a:pt x="6000591" y="1557499"/>
                  </a:cubicBezTo>
                  <a:cubicBezTo>
                    <a:pt x="6030152" y="1558057"/>
                    <a:pt x="6048308" y="1558720"/>
                    <a:pt x="6073605" y="1559320"/>
                  </a:cubicBezTo>
                  <a:cubicBezTo>
                    <a:pt x="6073460" y="1535064"/>
                    <a:pt x="6078946" y="1540259"/>
                    <a:pt x="6046320" y="1539369"/>
                  </a:cubicBezTo>
                  <a:cubicBezTo>
                    <a:pt x="5981462" y="1537506"/>
                    <a:pt x="6001170" y="1595724"/>
                    <a:pt x="5992372" y="1161897"/>
                  </a:cubicBezTo>
                  <a:cubicBezTo>
                    <a:pt x="6025432" y="1162456"/>
                    <a:pt x="6042325" y="1163201"/>
                    <a:pt x="6074888" y="1163987"/>
                  </a:cubicBezTo>
                  <a:cubicBezTo>
                    <a:pt x="6075178" y="1139711"/>
                    <a:pt x="6080644" y="1144989"/>
                    <a:pt x="6046320" y="1143954"/>
                  </a:cubicBezTo>
                  <a:cubicBezTo>
                    <a:pt x="5981152" y="1142091"/>
                    <a:pt x="5992082" y="1151135"/>
                    <a:pt x="5991461" y="1111172"/>
                  </a:cubicBezTo>
                  <a:cubicBezTo>
                    <a:pt x="5985064" y="699613"/>
                    <a:pt x="5973658" y="766958"/>
                    <a:pt x="6046134" y="766772"/>
                  </a:cubicBezTo>
                  <a:cubicBezTo>
                    <a:pt x="6087744" y="766647"/>
                    <a:pt x="6080747" y="771676"/>
                    <a:pt x="6081119" y="747462"/>
                  </a:cubicBezTo>
                  <a:cubicBezTo>
                    <a:pt x="6047852" y="747524"/>
                    <a:pt x="6027772" y="747628"/>
                    <a:pt x="5987320" y="747669"/>
                  </a:cubicBezTo>
                  <a:cubicBezTo>
                    <a:pt x="5984340" y="598411"/>
                    <a:pt x="5982642" y="591043"/>
                    <a:pt x="5982000" y="371894"/>
                  </a:cubicBezTo>
                  <a:cubicBezTo>
                    <a:pt x="6026591" y="372143"/>
                    <a:pt x="6043339" y="372577"/>
                    <a:pt x="6085218" y="372950"/>
                  </a:cubicBezTo>
                  <a:cubicBezTo>
                    <a:pt x="6085343" y="348653"/>
                    <a:pt x="6093148" y="353868"/>
                    <a:pt x="6046237" y="353268"/>
                  </a:cubicBezTo>
                  <a:cubicBezTo>
                    <a:pt x="5961361" y="352254"/>
                    <a:pt x="5983263" y="407408"/>
                    <a:pt x="5977363" y="53033"/>
                  </a:cubicBezTo>
                  <a:cubicBezTo>
                    <a:pt x="5950513" y="51170"/>
                    <a:pt x="5962996" y="13959"/>
                    <a:pt x="5964963" y="352564"/>
                  </a:cubicBezTo>
                  <a:cubicBezTo>
                    <a:pt x="5931033" y="352440"/>
                    <a:pt x="5683836" y="351426"/>
                    <a:pt x="5634731" y="351592"/>
                  </a:cubicBezTo>
                  <a:cubicBezTo>
                    <a:pt x="5626782" y="-3301"/>
                    <a:pt x="5644296" y="32337"/>
                    <a:pt x="5615024" y="30826"/>
                  </a:cubicBezTo>
                  <a:cubicBezTo>
                    <a:pt x="5618771" y="410782"/>
                    <a:pt x="5638686" y="351136"/>
                    <a:pt x="5548944" y="352399"/>
                  </a:cubicBezTo>
                  <a:cubicBezTo>
                    <a:pt x="5456118" y="353703"/>
                    <a:pt x="5454255" y="353040"/>
                    <a:pt x="5300711" y="353434"/>
                  </a:cubicBezTo>
                  <a:cubicBezTo>
                    <a:pt x="5288497" y="353454"/>
                    <a:pt x="5291499" y="366969"/>
                    <a:pt x="5289885" y="263821"/>
                  </a:cubicBezTo>
                  <a:cubicBezTo>
                    <a:pt x="5285640" y="-17147"/>
                    <a:pt x="5293259" y="15925"/>
                    <a:pt x="5269162" y="15056"/>
                  </a:cubicBezTo>
                  <a:cubicBezTo>
                    <a:pt x="5272205" y="216675"/>
                    <a:pt x="5273178" y="285862"/>
                    <a:pt x="5274461" y="353496"/>
                  </a:cubicBezTo>
                  <a:cubicBezTo>
                    <a:pt x="5197224" y="353641"/>
                    <a:pt x="5178489" y="353579"/>
                    <a:pt x="4946217" y="353413"/>
                  </a:cubicBezTo>
                  <a:cubicBezTo>
                    <a:pt x="4937771" y="-33144"/>
                    <a:pt x="4950937" y="6178"/>
                    <a:pt x="4923984" y="5619"/>
                  </a:cubicBezTo>
                  <a:cubicBezTo>
                    <a:pt x="4929718" y="381539"/>
                    <a:pt x="4929573" y="353392"/>
                    <a:pt x="4928103" y="353392"/>
                  </a:cubicBezTo>
                  <a:cubicBezTo>
                    <a:pt x="4802776" y="353392"/>
                    <a:pt x="4804142" y="351530"/>
                    <a:pt x="4679726" y="351530"/>
                  </a:cubicBezTo>
                  <a:cubicBezTo>
                    <a:pt x="4575845" y="351530"/>
                    <a:pt x="4603295" y="419081"/>
                    <a:pt x="4596961" y="1542"/>
                  </a:cubicBezTo>
                  <a:cubicBezTo>
                    <a:pt x="4573899" y="1397"/>
                    <a:pt x="4578309" y="-42789"/>
                    <a:pt x="4584705" y="352378"/>
                  </a:cubicBezTo>
                  <a:cubicBezTo>
                    <a:pt x="4410253" y="355938"/>
                    <a:pt x="4424227" y="354510"/>
                    <a:pt x="4256709" y="353206"/>
                  </a:cubicBezTo>
                  <a:cubicBezTo>
                    <a:pt x="4248677" y="-40657"/>
                    <a:pt x="4258034" y="1542"/>
                    <a:pt x="4233048" y="1769"/>
                  </a:cubicBezTo>
                  <a:cubicBezTo>
                    <a:pt x="4239858" y="412893"/>
                    <a:pt x="4260601" y="352958"/>
                    <a:pt x="4183053" y="352958"/>
                  </a:cubicBezTo>
                  <a:cubicBezTo>
                    <a:pt x="3862696" y="352958"/>
                    <a:pt x="3912049" y="381166"/>
                    <a:pt x="3910206" y="263779"/>
                  </a:cubicBezTo>
                  <a:cubicBezTo>
                    <a:pt x="3908053" y="125469"/>
                    <a:pt x="3907287" y="130208"/>
                    <a:pt x="3905238" y="7026"/>
                  </a:cubicBezTo>
                  <a:cubicBezTo>
                    <a:pt x="3880976" y="7564"/>
                    <a:pt x="3887331" y="-36373"/>
                    <a:pt x="3894784" y="353889"/>
                  </a:cubicBezTo>
                  <a:cubicBezTo>
                    <a:pt x="3811439" y="353475"/>
                    <a:pt x="3718282" y="349667"/>
                    <a:pt x="3566726" y="352916"/>
                  </a:cubicBezTo>
                  <a:cubicBezTo>
                    <a:pt x="3565732" y="238613"/>
                    <a:pt x="3562316" y="92521"/>
                    <a:pt x="3561053" y="16070"/>
                  </a:cubicBezTo>
                  <a:cubicBezTo>
                    <a:pt x="3533313" y="16919"/>
                    <a:pt x="3546728" y="-20913"/>
                    <a:pt x="3549771" y="353268"/>
                  </a:cubicBezTo>
                  <a:cubicBezTo>
                    <a:pt x="3401899" y="356331"/>
                    <a:pt x="3327995" y="352627"/>
                    <a:pt x="3219622" y="352254"/>
                  </a:cubicBezTo>
                  <a:cubicBezTo>
                    <a:pt x="3215668" y="175987"/>
                    <a:pt x="3217448" y="146392"/>
                    <a:pt x="3215999" y="27370"/>
                  </a:cubicBezTo>
                  <a:cubicBezTo>
                    <a:pt x="3193041" y="28157"/>
                    <a:pt x="3199355" y="11041"/>
                    <a:pt x="3199707" y="122758"/>
                  </a:cubicBezTo>
                  <a:cubicBezTo>
                    <a:pt x="3199955" y="202312"/>
                    <a:pt x="3201115" y="282281"/>
                    <a:pt x="3202667" y="352233"/>
                  </a:cubicBezTo>
                  <a:cubicBezTo>
                    <a:pt x="3187555" y="352213"/>
                    <a:pt x="2951599" y="352088"/>
                    <a:pt x="2941455" y="352068"/>
                  </a:cubicBezTo>
                  <a:cubicBezTo>
                    <a:pt x="2852479" y="352068"/>
                    <a:pt x="2875831" y="406498"/>
                    <a:pt x="2872539" y="39850"/>
                  </a:cubicBezTo>
                  <a:cubicBezTo>
                    <a:pt x="2849643" y="40719"/>
                    <a:pt x="2855999" y="25694"/>
                    <a:pt x="2855792" y="122695"/>
                  </a:cubicBezTo>
                  <a:cubicBezTo>
                    <a:pt x="2855626" y="200326"/>
                    <a:pt x="2856640" y="276755"/>
                    <a:pt x="2858441" y="352337"/>
                  </a:cubicBezTo>
                  <a:cubicBezTo>
                    <a:pt x="2538581" y="354779"/>
                    <a:pt x="2851175" y="352192"/>
                    <a:pt x="2531315" y="354262"/>
                  </a:cubicBezTo>
                  <a:cubicBezTo>
                    <a:pt x="2530632" y="288863"/>
                    <a:pt x="2529493" y="226423"/>
                    <a:pt x="2526678" y="53530"/>
                  </a:cubicBezTo>
                  <a:cubicBezTo>
                    <a:pt x="2502954" y="54503"/>
                    <a:pt x="2509226" y="23003"/>
                    <a:pt x="2513160" y="264090"/>
                  </a:cubicBezTo>
                  <a:cubicBezTo>
                    <a:pt x="2514981" y="379697"/>
                    <a:pt x="2579695" y="354800"/>
                    <a:pt x="2196508" y="354800"/>
                  </a:cubicBezTo>
                  <a:cubicBezTo>
                    <a:pt x="2182535" y="354800"/>
                    <a:pt x="2189822" y="389072"/>
                    <a:pt x="2180920" y="68182"/>
                  </a:cubicBezTo>
                  <a:cubicBezTo>
                    <a:pt x="2152973" y="69383"/>
                    <a:pt x="2168106" y="27184"/>
                    <a:pt x="2170341" y="354738"/>
                  </a:cubicBezTo>
                  <a:cubicBezTo>
                    <a:pt x="2064784" y="354199"/>
                    <a:pt x="1995827" y="348094"/>
                    <a:pt x="1840234" y="352295"/>
                  </a:cubicBezTo>
                  <a:cubicBezTo>
                    <a:pt x="1838930" y="291243"/>
                    <a:pt x="1838888" y="269139"/>
                    <a:pt x="1835452" y="83642"/>
                  </a:cubicBezTo>
                  <a:cubicBezTo>
                    <a:pt x="1813156" y="84677"/>
                    <a:pt x="1816717" y="42520"/>
                    <a:pt x="1823258" y="352771"/>
                  </a:cubicBezTo>
                  <a:cubicBezTo>
                    <a:pt x="1742398" y="355110"/>
                    <a:pt x="1657936" y="354800"/>
                    <a:pt x="1575937" y="353785"/>
                  </a:cubicBezTo>
                  <a:cubicBezTo>
                    <a:pt x="1471704" y="352606"/>
                    <a:pt x="1493793" y="401986"/>
                    <a:pt x="1492489" y="99682"/>
                  </a:cubicBezTo>
                  <a:cubicBezTo>
                    <a:pt x="1472139" y="100654"/>
                    <a:pt x="1472139" y="61146"/>
                    <a:pt x="1478556" y="353082"/>
                  </a:cubicBezTo>
                  <a:cubicBezTo>
                    <a:pt x="1460442" y="353040"/>
                    <a:pt x="1470959" y="353061"/>
                    <a:pt x="1203474" y="352999"/>
                  </a:cubicBezTo>
                  <a:cubicBezTo>
                    <a:pt x="1132012" y="352999"/>
                    <a:pt x="1149794" y="395115"/>
                    <a:pt x="1145840" y="116238"/>
                  </a:cubicBezTo>
                  <a:cubicBezTo>
                    <a:pt x="1121185" y="117335"/>
                    <a:pt x="1127768" y="81200"/>
                    <a:pt x="1132488" y="352813"/>
                  </a:cubicBezTo>
                  <a:cubicBezTo>
                    <a:pt x="1044299" y="352295"/>
                    <a:pt x="1031775" y="351095"/>
                    <a:pt x="805092" y="352254"/>
                  </a:cubicBezTo>
                  <a:cubicBezTo>
                    <a:pt x="803436" y="294782"/>
                    <a:pt x="802070" y="211150"/>
                    <a:pt x="802153" y="122964"/>
                  </a:cubicBezTo>
                  <a:cubicBezTo>
                    <a:pt x="780685" y="123006"/>
                    <a:pt x="783687" y="101751"/>
                    <a:pt x="786233" y="264110"/>
                  </a:cubicBezTo>
                  <a:cubicBezTo>
                    <a:pt x="787951" y="374999"/>
                    <a:pt x="805134" y="352461"/>
                    <a:pt x="706988" y="352461"/>
                  </a:cubicBezTo>
                  <a:cubicBezTo>
                    <a:pt x="583999" y="352461"/>
                    <a:pt x="583109" y="354324"/>
                    <a:pt x="461280" y="354344"/>
                  </a:cubicBezTo>
                  <a:cubicBezTo>
                    <a:pt x="459314" y="253535"/>
                    <a:pt x="459541" y="230024"/>
                    <a:pt x="456871" y="122902"/>
                  </a:cubicBezTo>
                  <a:cubicBezTo>
                    <a:pt x="433416" y="123006"/>
                    <a:pt x="439275" y="93121"/>
                    <a:pt x="444305" y="354324"/>
                  </a:cubicBezTo>
                  <a:cubicBezTo>
                    <a:pt x="442815" y="354324"/>
                    <a:pt x="116454" y="351985"/>
                    <a:pt x="114964" y="351964"/>
                  </a:cubicBezTo>
                  <a:cubicBezTo>
                    <a:pt x="113307" y="295195"/>
                    <a:pt x="112334" y="222160"/>
                    <a:pt x="111113" y="132174"/>
                  </a:cubicBezTo>
                  <a:cubicBezTo>
                    <a:pt x="88548" y="133478"/>
                    <a:pt x="93744" y="114251"/>
                    <a:pt x="96104" y="264090"/>
                  </a:cubicBezTo>
                  <a:cubicBezTo>
                    <a:pt x="97678" y="364878"/>
                    <a:pt x="102253" y="351799"/>
                    <a:pt x="86644" y="351550"/>
                  </a:cubicBezTo>
                  <a:cubicBezTo>
                    <a:pt x="-15001" y="350040"/>
                    <a:pt x="649" y="344721"/>
                    <a:pt x="1146" y="369970"/>
                  </a:cubicBezTo>
                  <a:cubicBezTo>
                    <a:pt x="45013" y="370135"/>
                    <a:pt x="69192" y="370570"/>
                    <a:pt x="98589" y="370984"/>
                  </a:cubicBezTo>
                  <a:cubicBezTo>
                    <a:pt x="105772" y="591540"/>
                    <a:pt x="103950" y="601784"/>
                    <a:pt x="105441" y="749077"/>
                  </a:cubicBezTo>
                  <a:cubicBezTo>
                    <a:pt x="75216" y="749366"/>
                    <a:pt x="50913" y="749677"/>
                    <a:pt x="7253" y="749822"/>
                  </a:cubicBezTo>
                  <a:cubicBezTo>
                    <a:pt x="7564" y="774967"/>
                    <a:pt x="-7176" y="769483"/>
                    <a:pt x="86602" y="768489"/>
                  </a:cubicBezTo>
                  <a:cubicBezTo>
                    <a:pt x="114322" y="768220"/>
                    <a:pt x="103909" y="716067"/>
                    <a:pt x="110181" y="1111399"/>
                  </a:cubicBezTo>
                  <a:cubicBezTo>
                    <a:pt x="110844" y="1153495"/>
                    <a:pt x="129310" y="1142981"/>
                    <a:pt x="10979" y="1142919"/>
                  </a:cubicBezTo>
                  <a:cubicBezTo>
                    <a:pt x="11145" y="1168541"/>
                    <a:pt x="-6990" y="1162125"/>
                    <a:pt x="111030" y="1162187"/>
                  </a:cubicBezTo>
                  <a:cubicBezTo>
                    <a:pt x="112707" y="1256167"/>
                    <a:pt x="116744" y="1389593"/>
                    <a:pt x="116972" y="1539079"/>
                  </a:cubicBezTo>
                  <a:cubicBezTo>
                    <a:pt x="82421" y="1539224"/>
                    <a:pt x="55674" y="1539452"/>
                    <a:pt x="12967" y="1539555"/>
                  </a:cubicBezTo>
                  <a:cubicBezTo>
                    <a:pt x="13050" y="1564639"/>
                    <a:pt x="-820" y="1558968"/>
                    <a:pt x="86561" y="1558492"/>
                  </a:cubicBezTo>
                  <a:cubicBezTo>
                    <a:pt x="129268" y="1558264"/>
                    <a:pt x="115812" y="1499943"/>
                    <a:pt x="122789" y="1934329"/>
                  </a:cubicBezTo>
                  <a:cubicBezTo>
                    <a:pt x="85360" y="1934515"/>
                    <a:pt x="58076" y="1934805"/>
                    <a:pt x="14167" y="1934950"/>
                  </a:cubicBezTo>
                  <a:cubicBezTo>
                    <a:pt x="14230" y="1960468"/>
                    <a:pt x="1125" y="1954383"/>
                    <a:pt x="86561" y="1953825"/>
                  </a:cubicBezTo>
                  <a:cubicBezTo>
                    <a:pt x="138170" y="1953473"/>
                    <a:pt x="123037" y="1909266"/>
                    <a:pt x="128233" y="2240669"/>
                  </a:cubicBezTo>
                  <a:cubicBezTo>
                    <a:pt x="129889" y="2346301"/>
                    <a:pt x="141503" y="2328233"/>
                    <a:pt x="86375" y="2329268"/>
                  </a:cubicBezTo>
                  <a:cubicBezTo>
                    <a:pt x="2492" y="2330841"/>
                    <a:pt x="15430" y="2323639"/>
                    <a:pt x="15554" y="2349509"/>
                  </a:cubicBezTo>
                  <a:cubicBezTo>
                    <a:pt x="66460" y="2349136"/>
                    <a:pt x="87720" y="2348350"/>
                    <a:pt x="130510" y="2347791"/>
                  </a:cubicBezTo>
                  <a:cubicBezTo>
                    <a:pt x="135417" y="2520188"/>
                    <a:pt x="133678" y="2441233"/>
                    <a:pt x="137590" y="2724559"/>
                  </a:cubicBezTo>
                  <a:cubicBezTo>
                    <a:pt x="96498" y="2725160"/>
                    <a:pt x="68965" y="2726381"/>
                    <a:pt x="18163" y="2726919"/>
                  </a:cubicBezTo>
                  <a:cubicBezTo>
                    <a:pt x="18370" y="2750553"/>
                    <a:pt x="4479" y="2746952"/>
                    <a:pt x="86685" y="2744862"/>
                  </a:cubicBezTo>
                  <a:cubicBezTo>
                    <a:pt x="156429" y="2743165"/>
                    <a:pt x="137632" y="2685755"/>
                    <a:pt x="143759" y="3120202"/>
                  </a:cubicBezTo>
                  <a:cubicBezTo>
                    <a:pt x="92854" y="3119954"/>
                    <a:pt x="77742" y="3119540"/>
                    <a:pt x="23173" y="3119333"/>
                  </a:cubicBezTo>
                  <a:cubicBezTo>
                    <a:pt x="23566" y="3144768"/>
                    <a:pt x="11745" y="3138311"/>
                    <a:pt x="86416" y="3139035"/>
                  </a:cubicBezTo>
                  <a:cubicBezTo>
                    <a:pt x="158706" y="3139698"/>
                    <a:pt x="144070" y="3121403"/>
                    <a:pt x="144857" y="3228835"/>
                  </a:cubicBezTo>
                  <a:cubicBezTo>
                    <a:pt x="147382" y="3574249"/>
                    <a:pt x="176095" y="3516528"/>
                    <a:pt x="86499" y="3516756"/>
                  </a:cubicBezTo>
                  <a:cubicBezTo>
                    <a:pt x="21330" y="3516859"/>
                    <a:pt x="31205" y="3510464"/>
                    <a:pt x="31847" y="3536065"/>
                  </a:cubicBezTo>
                  <a:cubicBezTo>
                    <a:pt x="64886" y="3536024"/>
                    <a:pt x="94986" y="3535941"/>
                    <a:pt x="149701" y="3535879"/>
                  </a:cubicBezTo>
                  <a:cubicBezTo>
                    <a:pt x="159513" y="3987711"/>
                    <a:pt x="168519" y="3913185"/>
                    <a:pt x="86582" y="3912419"/>
                  </a:cubicBezTo>
                  <a:cubicBezTo>
                    <a:pt x="33047" y="3911923"/>
                    <a:pt x="41845" y="3907142"/>
                    <a:pt x="42549" y="3931273"/>
                  </a:cubicBezTo>
                  <a:cubicBezTo>
                    <a:pt x="84367" y="3931542"/>
                    <a:pt x="106766" y="3931936"/>
                    <a:pt x="153903" y="3932122"/>
                  </a:cubicBezTo>
                  <a:cubicBezTo>
                    <a:pt x="153924" y="3932908"/>
                    <a:pt x="158416" y="4117205"/>
                    <a:pt x="162205" y="4308952"/>
                  </a:cubicBezTo>
                  <a:cubicBezTo>
                    <a:pt x="112065" y="4308559"/>
                    <a:pt x="90515" y="4307648"/>
                    <a:pt x="51492" y="4306986"/>
                  </a:cubicBezTo>
                  <a:cubicBezTo>
                    <a:pt x="51927" y="4331304"/>
                    <a:pt x="44806" y="4326026"/>
                    <a:pt x="86333" y="4326958"/>
                  </a:cubicBezTo>
                  <a:cubicBezTo>
                    <a:pt x="183693" y="4329193"/>
                    <a:pt x="162142" y="4258951"/>
                    <a:pt x="169181" y="4704740"/>
                  </a:cubicBezTo>
                  <a:cubicBezTo>
                    <a:pt x="121195" y="4704637"/>
                    <a:pt x="102667" y="4704388"/>
                    <a:pt x="57144" y="4704140"/>
                  </a:cubicBezTo>
                  <a:cubicBezTo>
                    <a:pt x="57413" y="4728395"/>
                    <a:pt x="51513" y="4723346"/>
                    <a:pt x="86437" y="4723573"/>
                  </a:cubicBezTo>
                  <a:cubicBezTo>
                    <a:pt x="201558" y="4724360"/>
                    <a:pt x="164792" y="4666122"/>
                    <a:pt x="171210" y="5064766"/>
                  </a:cubicBezTo>
                  <a:cubicBezTo>
                    <a:pt x="171872" y="5107937"/>
                    <a:pt x="192491" y="5097134"/>
                    <a:pt x="60353" y="5097175"/>
                  </a:cubicBezTo>
                  <a:cubicBezTo>
                    <a:pt x="60498" y="5122796"/>
                    <a:pt x="40251" y="5116381"/>
                    <a:pt x="172017" y="5116360"/>
                  </a:cubicBezTo>
                  <a:cubicBezTo>
                    <a:pt x="172058" y="5118368"/>
                    <a:pt x="176489" y="5395320"/>
                    <a:pt x="178869" y="5496047"/>
                  </a:cubicBezTo>
                  <a:cubicBezTo>
                    <a:pt x="123389" y="5495757"/>
                    <a:pt x="94779" y="5494701"/>
                    <a:pt x="61905" y="5493998"/>
                  </a:cubicBezTo>
                  <a:cubicBezTo>
                    <a:pt x="61967" y="5517115"/>
                    <a:pt x="38388" y="5514570"/>
                    <a:pt x="179325" y="5515273"/>
                  </a:cubicBezTo>
                  <a:cubicBezTo>
                    <a:pt x="179366" y="5517115"/>
                    <a:pt x="186715" y="5888730"/>
                    <a:pt x="186736" y="5890241"/>
                  </a:cubicBezTo>
                  <a:cubicBezTo>
                    <a:pt x="125790" y="5890344"/>
                    <a:pt x="98692" y="5890800"/>
                    <a:pt x="62775" y="5891131"/>
                  </a:cubicBezTo>
                  <a:cubicBezTo>
                    <a:pt x="62816" y="5915303"/>
                    <a:pt x="57972" y="5910419"/>
                    <a:pt x="86602" y="5910109"/>
                  </a:cubicBezTo>
                  <a:cubicBezTo>
                    <a:pt x="198060" y="5908908"/>
                    <a:pt x="187046" y="5908598"/>
                    <a:pt x="187109" y="5912241"/>
                  </a:cubicBezTo>
                  <a:cubicBezTo>
                    <a:pt x="189137" y="6041466"/>
                    <a:pt x="193008" y="6172843"/>
                    <a:pt x="193464" y="6284228"/>
                  </a:cubicBezTo>
                  <a:cubicBezTo>
                    <a:pt x="38326" y="6284373"/>
                    <a:pt x="63768" y="6280379"/>
                    <a:pt x="63851" y="6304323"/>
                  </a:cubicBezTo>
                  <a:cubicBezTo>
                    <a:pt x="100907" y="6303993"/>
                    <a:pt x="127736" y="6303516"/>
                    <a:pt x="193526" y="6303434"/>
                  </a:cubicBezTo>
                  <a:cubicBezTo>
                    <a:pt x="193837" y="6539719"/>
                    <a:pt x="196797" y="6568962"/>
                    <a:pt x="199385" y="6678463"/>
                  </a:cubicBezTo>
                  <a:cubicBezTo>
                    <a:pt x="133119" y="6678526"/>
                    <a:pt x="105813" y="6679126"/>
                    <a:pt x="66004" y="6679664"/>
                  </a:cubicBezTo>
                  <a:cubicBezTo>
                    <a:pt x="66191" y="6702761"/>
                    <a:pt x="60953" y="6698973"/>
                    <a:pt x="86623" y="6698601"/>
                  </a:cubicBezTo>
                  <a:cubicBezTo>
                    <a:pt x="234536" y="6696407"/>
                    <a:pt x="196507" y="6628401"/>
                    <a:pt x="202966" y="7042504"/>
                  </a:cubicBezTo>
                  <a:cubicBezTo>
                    <a:pt x="203670" y="7087745"/>
                    <a:pt x="225800" y="7076445"/>
                    <a:pt x="86478" y="7076839"/>
                  </a:cubicBezTo>
                  <a:cubicBezTo>
                    <a:pt x="66791" y="7076880"/>
                    <a:pt x="70165" y="7071934"/>
                    <a:pt x="70517" y="7096127"/>
                  </a:cubicBezTo>
                  <a:cubicBezTo>
                    <a:pt x="105213" y="7096065"/>
                    <a:pt x="129641" y="7095920"/>
                    <a:pt x="203773" y="7095920"/>
                  </a:cubicBezTo>
                  <a:cubicBezTo>
                    <a:pt x="204829" y="7172205"/>
                    <a:pt x="205947" y="7316683"/>
                    <a:pt x="209425" y="7469646"/>
                  </a:cubicBezTo>
                  <a:cubicBezTo>
                    <a:pt x="144443" y="7469667"/>
                    <a:pt x="118752" y="7470288"/>
                    <a:pt x="77576" y="7471116"/>
                  </a:cubicBezTo>
                  <a:cubicBezTo>
                    <a:pt x="78218" y="7498227"/>
                    <a:pt x="57247" y="7488873"/>
                    <a:pt x="209818" y="7488852"/>
                  </a:cubicBezTo>
                  <a:cubicBezTo>
                    <a:pt x="209860" y="7490404"/>
                    <a:pt x="217188" y="7866200"/>
                    <a:pt x="217229" y="7867918"/>
                  </a:cubicBezTo>
                  <a:cubicBezTo>
                    <a:pt x="162184" y="7867979"/>
                    <a:pt x="131380" y="7867482"/>
                    <a:pt x="88838" y="7866510"/>
                  </a:cubicBezTo>
                  <a:cubicBezTo>
                    <a:pt x="89625" y="7890413"/>
                    <a:pt x="68426" y="7887144"/>
                    <a:pt x="210667" y="7887144"/>
                  </a:cubicBezTo>
                  <a:cubicBezTo>
                    <a:pt x="218803" y="7887144"/>
                    <a:pt x="217540" y="7886295"/>
                    <a:pt x="217581" y="7889813"/>
                  </a:cubicBezTo>
                  <a:cubicBezTo>
                    <a:pt x="224040" y="8308864"/>
                    <a:pt x="227891" y="8263788"/>
                    <a:pt x="210667" y="8263788"/>
                  </a:cubicBezTo>
                  <a:cubicBezTo>
                    <a:pt x="83352" y="8263788"/>
                    <a:pt x="101839" y="8258324"/>
                    <a:pt x="102667" y="8283139"/>
                  </a:cubicBezTo>
                  <a:cubicBezTo>
                    <a:pt x="134734" y="8283056"/>
                    <a:pt x="163612" y="8283014"/>
                    <a:pt x="223668" y="8283014"/>
                  </a:cubicBezTo>
                  <a:cubicBezTo>
                    <a:pt x="229733" y="8546390"/>
                    <a:pt x="228036" y="8548728"/>
                    <a:pt x="229050" y="8656326"/>
                  </a:cubicBezTo>
                  <a:cubicBezTo>
                    <a:pt x="179884" y="8656181"/>
                    <a:pt x="144236" y="8656533"/>
                    <a:pt x="115088" y="8657050"/>
                  </a:cubicBezTo>
                  <a:cubicBezTo>
                    <a:pt x="115936" y="8682341"/>
                    <a:pt x="99127" y="8675512"/>
                    <a:pt x="210688" y="8675512"/>
                  </a:cubicBezTo>
                  <a:cubicBezTo>
                    <a:pt x="236192" y="8675512"/>
                    <a:pt x="228781" y="8632154"/>
                    <a:pt x="234846" y="9020180"/>
                  </a:cubicBezTo>
                  <a:cubicBezTo>
                    <a:pt x="235509" y="9061240"/>
                    <a:pt x="241802" y="9054225"/>
                    <a:pt x="210688" y="9054225"/>
                  </a:cubicBezTo>
                  <a:cubicBezTo>
                    <a:pt x="111858" y="9054225"/>
                    <a:pt x="128026" y="9046733"/>
                    <a:pt x="128896" y="9072913"/>
                  </a:cubicBezTo>
                  <a:cubicBezTo>
                    <a:pt x="163881" y="9073431"/>
                    <a:pt x="200399" y="9073514"/>
                    <a:pt x="235737" y="9073410"/>
                  </a:cubicBezTo>
                  <a:cubicBezTo>
                    <a:pt x="242879" y="9508809"/>
                    <a:pt x="253043" y="9450696"/>
                    <a:pt x="210688" y="9450696"/>
                  </a:cubicBezTo>
                  <a:cubicBezTo>
                    <a:pt x="128420" y="9450696"/>
                    <a:pt x="141234" y="9444446"/>
                    <a:pt x="142062" y="9469943"/>
                  </a:cubicBezTo>
                  <a:cubicBezTo>
                    <a:pt x="176903" y="9469881"/>
                    <a:pt x="207437" y="9469901"/>
                    <a:pt x="240850" y="9469901"/>
                  </a:cubicBezTo>
                  <a:cubicBezTo>
                    <a:pt x="241119" y="9537412"/>
                    <a:pt x="242527" y="9619636"/>
                    <a:pt x="244141" y="9711609"/>
                  </a:cubicBezTo>
                  <a:cubicBezTo>
                    <a:pt x="270412" y="9711401"/>
                    <a:pt x="258922" y="9742714"/>
                    <a:pt x="257804" y="9469901"/>
                  </a:cubicBezTo>
                  <a:lnTo>
                    <a:pt x="585511" y="9469922"/>
                  </a:lnTo>
                  <a:cubicBezTo>
                    <a:pt x="586918" y="9570049"/>
                    <a:pt x="587808" y="9638283"/>
                    <a:pt x="590272" y="9708856"/>
                  </a:cubicBezTo>
                  <a:cubicBezTo>
                    <a:pt x="615114" y="9708649"/>
                    <a:pt x="606233" y="9741224"/>
                    <a:pt x="602486" y="9469922"/>
                  </a:cubicBezTo>
                  <a:cubicBezTo>
                    <a:pt x="881605" y="9469943"/>
                    <a:pt x="805817" y="9467459"/>
                    <a:pt x="931558" y="9467004"/>
                  </a:cubicBezTo>
                  <a:cubicBezTo>
                    <a:pt x="933753" y="9558087"/>
                    <a:pt x="933980" y="9607798"/>
                    <a:pt x="936051" y="9706124"/>
                  </a:cubicBezTo>
                  <a:cubicBezTo>
                    <a:pt x="958760" y="9705937"/>
                    <a:pt x="953026" y="9724957"/>
                    <a:pt x="950831" y="9585508"/>
                  </a:cubicBezTo>
                  <a:cubicBezTo>
                    <a:pt x="948741" y="9452993"/>
                    <a:pt x="945884" y="9466962"/>
                    <a:pt x="955262" y="9466962"/>
                  </a:cubicBezTo>
                  <a:cubicBezTo>
                    <a:pt x="1075910" y="9466962"/>
                    <a:pt x="1078333" y="9469011"/>
                    <a:pt x="1203432" y="9469011"/>
                  </a:cubicBezTo>
                  <a:cubicBezTo>
                    <a:pt x="1296175" y="9469032"/>
                    <a:pt x="1275184" y="9445522"/>
                    <a:pt x="1277378" y="9585881"/>
                  </a:cubicBezTo>
                  <a:cubicBezTo>
                    <a:pt x="1279490" y="9721294"/>
                    <a:pt x="1275412" y="9703496"/>
                    <a:pt x="1297148" y="9703309"/>
                  </a:cubicBezTo>
                  <a:cubicBezTo>
                    <a:pt x="1294643" y="9630005"/>
                    <a:pt x="1293319" y="9536563"/>
                    <a:pt x="1293298" y="9469032"/>
                  </a:cubicBezTo>
                  <a:cubicBezTo>
                    <a:pt x="1431502" y="9469074"/>
                    <a:pt x="1496732" y="9469260"/>
                    <a:pt x="1575916" y="9468618"/>
                  </a:cubicBezTo>
                  <a:cubicBezTo>
                    <a:pt x="1632038" y="9468163"/>
                    <a:pt x="1619990" y="9444880"/>
                    <a:pt x="1622184" y="9585861"/>
                  </a:cubicBezTo>
                  <a:cubicBezTo>
                    <a:pt x="1624254" y="9718190"/>
                    <a:pt x="1618540" y="9700784"/>
                    <a:pt x="1641064" y="9700619"/>
                  </a:cubicBezTo>
                  <a:cubicBezTo>
                    <a:pt x="1639615" y="9618850"/>
                    <a:pt x="1638331" y="9536211"/>
                    <a:pt x="1637400" y="9468225"/>
                  </a:cubicBezTo>
                  <a:cubicBezTo>
                    <a:pt x="1736353" y="9467852"/>
                    <a:pt x="1815764" y="9468473"/>
                    <a:pt x="1966824" y="9468411"/>
                  </a:cubicBezTo>
                  <a:cubicBezTo>
                    <a:pt x="1967135" y="9540412"/>
                    <a:pt x="1968687" y="9633957"/>
                    <a:pt x="1970240" y="9698074"/>
                  </a:cubicBezTo>
                  <a:cubicBezTo>
                    <a:pt x="1996655" y="9697887"/>
                    <a:pt x="1984834" y="9727834"/>
                    <a:pt x="1983799" y="9468370"/>
                  </a:cubicBezTo>
                  <a:cubicBezTo>
                    <a:pt x="1985331" y="9468370"/>
                    <a:pt x="2309125" y="9466942"/>
                    <a:pt x="2310781" y="9466921"/>
                  </a:cubicBezTo>
                  <a:cubicBezTo>
                    <a:pt x="2312913" y="9580231"/>
                    <a:pt x="2313058" y="9615683"/>
                    <a:pt x="2314880" y="9695383"/>
                  </a:cubicBezTo>
                  <a:cubicBezTo>
                    <a:pt x="2338500" y="9695218"/>
                    <a:pt x="2332559" y="9728207"/>
                    <a:pt x="2327777" y="9466818"/>
                  </a:cubicBezTo>
                  <a:cubicBezTo>
                    <a:pt x="2559034" y="9465245"/>
                    <a:pt x="2540113" y="9468267"/>
                    <a:pt x="2657677" y="9468825"/>
                  </a:cubicBezTo>
                  <a:cubicBezTo>
                    <a:pt x="2659996" y="9539564"/>
                    <a:pt x="2661279" y="9626259"/>
                    <a:pt x="2661611" y="9692713"/>
                  </a:cubicBezTo>
                  <a:cubicBezTo>
                    <a:pt x="2683658" y="9692548"/>
                    <a:pt x="2679352" y="9710367"/>
                    <a:pt x="2677406" y="9585508"/>
                  </a:cubicBezTo>
                  <a:cubicBezTo>
                    <a:pt x="2675294" y="9451171"/>
                    <a:pt x="2667676" y="9468928"/>
                    <a:pt x="2693139" y="9468928"/>
                  </a:cubicBezTo>
                  <a:cubicBezTo>
                    <a:pt x="2916281" y="9469115"/>
                    <a:pt x="2954269" y="9469218"/>
                    <a:pt x="3002483" y="9469011"/>
                  </a:cubicBezTo>
                  <a:cubicBezTo>
                    <a:pt x="3003974" y="9562784"/>
                    <a:pt x="3005091" y="9625783"/>
                    <a:pt x="3005692" y="9690085"/>
                  </a:cubicBezTo>
                  <a:cubicBezTo>
                    <a:pt x="3027739" y="9689919"/>
                    <a:pt x="3023205" y="9707532"/>
                    <a:pt x="3021301" y="9585508"/>
                  </a:cubicBezTo>
                  <a:cubicBezTo>
                    <a:pt x="3019127" y="9448709"/>
                    <a:pt x="3004015" y="9469136"/>
                    <a:pt x="3065726" y="9468556"/>
                  </a:cubicBezTo>
                  <a:cubicBezTo>
                    <a:pt x="3184285" y="9467439"/>
                    <a:pt x="3252103" y="9467935"/>
                    <a:pt x="3313918" y="9468846"/>
                  </a:cubicBezTo>
                  <a:cubicBezTo>
                    <a:pt x="3357143" y="9469487"/>
                    <a:pt x="3345757" y="9447384"/>
                    <a:pt x="3347931" y="9585881"/>
                  </a:cubicBezTo>
                  <a:cubicBezTo>
                    <a:pt x="3349794" y="9704882"/>
                    <a:pt x="3345198" y="9687477"/>
                    <a:pt x="3366935" y="9687311"/>
                  </a:cubicBezTo>
                  <a:cubicBezTo>
                    <a:pt x="3365403" y="9628535"/>
                    <a:pt x="3363871" y="9539957"/>
                    <a:pt x="3363912" y="9469467"/>
                  </a:cubicBezTo>
                  <a:cubicBezTo>
                    <a:pt x="3555422" y="9471185"/>
                    <a:pt x="3541014" y="9466466"/>
                    <a:pt x="3690956" y="9466466"/>
                  </a:cubicBezTo>
                  <a:cubicBezTo>
                    <a:pt x="3691246" y="9535901"/>
                    <a:pt x="3692695" y="9625410"/>
                    <a:pt x="3694082" y="9684807"/>
                  </a:cubicBezTo>
                  <a:cubicBezTo>
                    <a:pt x="3720041" y="9684601"/>
                    <a:pt x="3708945" y="9714878"/>
                    <a:pt x="3707931" y="9466487"/>
                  </a:cubicBezTo>
                  <a:cubicBezTo>
                    <a:pt x="3740143" y="9466528"/>
                    <a:pt x="3605541" y="9465949"/>
                    <a:pt x="4037749" y="9468039"/>
                  </a:cubicBezTo>
                  <a:cubicBezTo>
                    <a:pt x="4038991" y="9529154"/>
                    <a:pt x="4040544" y="9619822"/>
                    <a:pt x="4040999" y="9682158"/>
                  </a:cubicBezTo>
                  <a:cubicBezTo>
                    <a:pt x="4063170" y="9681993"/>
                    <a:pt x="4058554" y="9698756"/>
                    <a:pt x="4056794" y="9585529"/>
                  </a:cubicBezTo>
                  <a:cubicBezTo>
                    <a:pt x="4054765" y="9455104"/>
                    <a:pt x="4052799" y="9468121"/>
                    <a:pt x="4058927" y="9468142"/>
                  </a:cubicBezTo>
                  <a:cubicBezTo>
                    <a:pt x="4448882" y="9470233"/>
                    <a:pt x="4381954" y="9431904"/>
                    <a:pt x="4384418" y="9585861"/>
                  </a:cubicBezTo>
                  <a:cubicBezTo>
                    <a:pt x="4386115" y="9695155"/>
                    <a:pt x="4380795" y="9679550"/>
                    <a:pt x="4403007" y="9679385"/>
                  </a:cubicBezTo>
                  <a:cubicBezTo>
                    <a:pt x="4401248" y="9588613"/>
                    <a:pt x="4401103" y="9555334"/>
                    <a:pt x="4399199" y="9467025"/>
                  </a:cubicBezTo>
                  <a:cubicBezTo>
                    <a:pt x="4555496" y="9466631"/>
                    <a:pt x="4547815" y="9469426"/>
                    <a:pt x="4727112" y="9469011"/>
                  </a:cubicBezTo>
                  <a:cubicBezTo>
                    <a:pt x="4729141" y="9560694"/>
                    <a:pt x="4729182" y="9593414"/>
                    <a:pt x="4730900" y="9676860"/>
                  </a:cubicBezTo>
                  <a:cubicBezTo>
                    <a:pt x="4753278" y="9676694"/>
                    <a:pt x="4747958" y="9692010"/>
                    <a:pt x="4746240" y="9585529"/>
                  </a:cubicBezTo>
                  <a:cubicBezTo>
                    <a:pt x="4744066" y="9445563"/>
                    <a:pt x="4728230" y="9469156"/>
                    <a:pt x="4803935" y="9468659"/>
                  </a:cubicBezTo>
                  <a:cubicBezTo>
                    <a:pt x="4877385" y="9468163"/>
                    <a:pt x="4937419" y="9467956"/>
                    <a:pt x="5052251" y="9468577"/>
                  </a:cubicBezTo>
                  <a:cubicBezTo>
                    <a:pt x="5079970" y="9468722"/>
                    <a:pt x="5072228" y="9447819"/>
                    <a:pt x="5074422" y="9585881"/>
                  </a:cubicBezTo>
                  <a:cubicBezTo>
                    <a:pt x="5076140" y="9691885"/>
                    <a:pt x="5070199" y="9674273"/>
                    <a:pt x="5092805" y="9674107"/>
                  </a:cubicBezTo>
                  <a:cubicBezTo>
                    <a:pt x="5091625" y="9601631"/>
                    <a:pt x="5090528" y="9538653"/>
                    <a:pt x="5089804" y="9468763"/>
                  </a:cubicBezTo>
                  <a:cubicBezTo>
                    <a:pt x="5328886" y="9469695"/>
                    <a:pt x="5263718" y="9466880"/>
                    <a:pt x="5417034" y="9466756"/>
                  </a:cubicBezTo>
                  <a:cubicBezTo>
                    <a:pt x="5420097" y="9703413"/>
                    <a:pt x="5413680" y="9671624"/>
                    <a:pt x="5437280" y="9671438"/>
                  </a:cubicBezTo>
                  <a:cubicBezTo>
                    <a:pt x="5435975" y="9610841"/>
                    <a:pt x="5434816" y="9528077"/>
                    <a:pt x="5434029" y="9466756"/>
                  </a:cubicBezTo>
                  <a:cubicBezTo>
                    <a:pt x="5542589" y="9466797"/>
                    <a:pt x="5521535" y="9467687"/>
                    <a:pt x="5762294" y="9467604"/>
                  </a:cubicBezTo>
                  <a:cubicBezTo>
                    <a:pt x="5765814" y="9699853"/>
                    <a:pt x="5758361" y="9668830"/>
                    <a:pt x="5782458" y="9668623"/>
                  </a:cubicBezTo>
                  <a:cubicBezTo>
                    <a:pt x="5781278" y="9606515"/>
                    <a:pt x="5780533" y="9553326"/>
                    <a:pt x="5779249" y="9467583"/>
                  </a:cubicBezTo>
                  <a:cubicBezTo>
                    <a:pt x="5941964" y="9467521"/>
                    <a:pt x="5979247" y="9467604"/>
                    <a:pt x="6046134" y="9467252"/>
                  </a:cubicBezTo>
                  <a:cubicBezTo>
                    <a:pt x="6123103" y="9466839"/>
                    <a:pt x="6105071" y="9443224"/>
                    <a:pt x="6107286" y="9585923"/>
                  </a:cubicBezTo>
                  <a:cubicBezTo>
                    <a:pt x="6108756" y="9680544"/>
                    <a:pt x="6103395" y="9665912"/>
                    <a:pt x="6125711" y="9665726"/>
                  </a:cubicBezTo>
                  <a:cubicBezTo>
                    <a:pt x="6120721" y="9435712"/>
                    <a:pt x="6109419" y="9466983"/>
                    <a:pt x="6170447" y="9466983"/>
                  </a:cubicBezTo>
                  <a:close/>
                  <a:moveTo>
                    <a:pt x="6084204" y="7889896"/>
                  </a:moveTo>
                  <a:cubicBezTo>
                    <a:pt x="6090808" y="8322150"/>
                    <a:pt x="6103249" y="8263105"/>
                    <a:pt x="6046155" y="8262712"/>
                  </a:cubicBezTo>
                  <a:cubicBezTo>
                    <a:pt x="5701039" y="8260373"/>
                    <a:pt x="5759935" y="8285622"/>
                    <a:pt x="5758175" y="8172188"/>
                  </a:cubicBezTo>
                  <a:cubicBezTo>
                    <a:pt x="5752813" y="7828988"/>
                    <a:pt x="5737659" y="7885467"/>
                    <a:pt x="5797343" y="7886606"/>
                  </a:cubicBezTo>
                  <a:cubicBezTo>
                    <a:pt x="6009306" y="7890600"/>
                    <a:pt x="6084101" y="7884060"/>
                    <a:pt x="6084204" y="7889896"/>
                  </a:cubicBezTo>
                  <a:close/>
                  <a:moveTo>
                    <a:pt x="6083832" y="7868187"/>
                  </a:moveTo>
                  <a:cubicBezTo>
                    <a:pt x="5801255" y="7868869"/>
                    <a:pt x="5905384" y="7868621"/>
                    <a:pt x="5754076" y="7866676"/>
                  </a:cubicBezTo>
                  <a:cubicBezTo>
                    <a:pt x="5752544" y="7758146"/>
                    <a:pt x="5753662" y="7621451"/>
                    <a:pt x="5748756" y="7488935"/>
                  </a:cubicBezTo>
                  <a:cubicBezTo>
                    <a:pt x="6035928" y="7489079"/>
                    <a:pt x="5952024" y="7488852"/>
                    <a:pt x="6076586" y="7490652"/>
                  </a:cubicBezTo>
                  <a:cubicBezTo>
                    <a:pt x="6077393" y="7672031"/>
                    <a:pt x="6081740" y="7748129"/>
                    <a:pt x="6083832" y="7868187"/>
                  </a:cubicBezTo>
                  <a:close/>
                  <a:moveTo>
                    <a:pt x="6076524" y="7471385"/>
                  </a:moveTo>
                  <a:cubicBezTo>
                    <a:pt x="5734389" y="7466252"/>
                    <a:pt x="5748217" y="7474675"/>
                    <a:pt x="5747886" y="7465527"/>
                  </a:cubicBezTo>
                  <a:cubicBezTo>
                    <a:pt x="5744077" y="7368774"/>
                    <a:pt x="5743042" y="7283342"/>
                    <a:pt x="5742607" y="7183526"/>
                  </a:cubicBezTo>
                  <a:cubicBezTo>
                    <a:pt x="5742152" y="7076735"/>
                    <a:pt x="5727206" y="7094699"/>
                    <a:pt x="5797466" y="7094512"/>
                  </a:cubicBezTo>
                  <a:cubicBezTo>
                    <a:pt x="5897083" y="7094243"/>
                    <a:pt x="5967116" y="7094078"/>
                    <a:pt x="6045989" y="7095340"/>
                  </a:cubicBezTo>
                  <a:cubicBezTo>
                    <a:pt x="6079754" y="7095899"/>
                    <a:pt x="6074785" y="7042939"/>
                    <a:pt x="6076524" y="7471385"/>
                  </a:cubicBezTo>
                  <a:close/>
                  <a:moveTo>
                    <a:pt x="2650866" y="7889565"/>
                  </a:moveTo>
                  <a:cubicBezTo>
                    <a:pt x="2650763" y="7883770"/>
                    <a:pt x="2612796" y="7882467"/>
                    <a:pt x="2978366" y="7884578"/>
                  </a:cubicBezTo>
                  <a:cubicBezTo>
                    <a:pt x="2980871" y="8029511"/>
                    <a:pt x="2978635" y="8093709"/>
                    <a:pt x="2982941" y="8262608"/>
                  </a:cubicBezTo>
                  <a:cubicBezTo>
                    <a:pt x="2798614" y="8262774"/>
                    <a:pt x="2756321" y="8265257"/>
                    <a:pt x="2653723" y="8264326"/>
                  </a:cubicBezTo>
                  <a:cubicBezTo>
                    <a:pt x="2649107" y="8005545"/>
                    <a:pt x="2653330" y="8047599"/>
                    <a:pt x="2650866" y="7889565"/>
                  </a:cubicBezTo>
                  <a:close/>
                  <a:moveTo>
                    <a:pt x="573462" y="7491604"/>
                  </a:moveTo>
                  <a:cubicBezTo>
                    <a:pt x="909056" y="7491604"/>
                    <a:pt x="757251" y="7490652"/>
                    <a:pt x="900568" y="7489617"/>
                  </a:cubicBezTo>
                  <a:cubicBezTo>
                    <a:pt x="900858" y="7570455"/>
                    <a:pt x="902100" y="7607894"/>
                    <a:pt x="903715" y="7748667"/>
                  </a:cubicBezTo>
                  <a:cubicBezTo>
                    <a:pt x="905516" y="7905584"/>
                    <a:pt x="971885" y="7863509"/>
                    <a:pt x="582902" y="7865620"/>
                  </a:cubicBezTo>
                  <a:cubicBezTo>
                    <a:pt x="568370" y="7865703"/>
                    <a:pt x="584331" y="7852788"/>
                    <a:pt x="573462" y="7491604"/>
                  </a:cubicBezTo>
                  <a:close/>
                  <a:moveTo>
                    <a:pt x="555576" y="6303682"/>
                  </a:moveTo>
                  <a:cubicBezTo>
                    <a:pt x="697485" y="6305793"/>
                    <a:pt x="657759" y="6305400"/>
                    <a:pt x="881109" y="6304696"/>
                  </a:cubicBezTo>
                  <a:cubicBezTo>
                    <a:pt x="889203" y="6695062"/>
                    <a:pt x="878686" y="6237994"/>
                    <a:pt x="889203" y="6679043"/>
                  </a:cubicBezTo>
                  <a:cubicBezTo>
                    <a:pt x="771411" y="6680595"/>
                    <a:pt x="843577" y="6682686"/>
                    <a:pt x="559468" y="6681319"/>
                  </a:cubicBezTo>
                  <a:cubicBezTo>
                    <a:pt x="558723" y="6538311"/>
                    <a:pt x="561807" y="6645743"/>
                    <a:pt x="555576" y="6303682"/>
                  </a:cubicBezTo>
                  <a:close/>
                  <a:moveTo>
                    <a:pt x="532328" y="4782060"/>
                  </a:moveTo>
                  <a:cubicBezTo>
                    <a:pt x="531086" y="4701926"/>
                    <a:pt x="478131" y="4724670"/>
                    <a:pt x="831176" y="4722290"/>
                  </a:cubicBezTo>
                  <a:cubicBezTo>
                    <a:pt x="870302" y="4722042"/>
                    <a:pt x="855294" y="4670716"/>
                    <a:pt x="861463" y="5064910"/>
                  </a:cubicBezTo>
                  <a:cubicBezTo>
                    <a:pt x="862125" y="5105929"/>
                    <a:pt x="907337" y="5100921"/>
                    <a:pt x="582985" y="5097445"/>
                  </a:cubicBezTo>
                  <a:cubicBezTo>
                    <a:pt x="514194" y="5096678"/>
                    <a:pt x="538042" y="5147301"/>
                    <a:pt x="532328" y="4782060"/>
                  </a:cubicBezTo>
                  <a:close/>
                  <a:moveTo>
                    <a:pt x="500179" y="2805211"/>
                  </a:moveTo>
                  <a:cubicBezTo>
                    <a:pt x="498999" y="2729712"/>
                    <a:pt x="438529" y="2742627"/>
                    <a:pt x="827057" y="2745731"/>
                  </a:cubicBezTo>
                  <a:cubicBezTo>
                    <a:pt x="833847" y="3149425"/>
                    <a:pt x="833164" y="3122003"/>
                    <a:pt x="831301" y="3121961"/>
                  </a:cubicBezTo>
                  <a:cubicBezTo>
                    <a:pt x="456685" y="3114408"/>
                    <a:pt x="503180" y="3144892"/>
                    <a:pt x="502270" y="3087586"/>
                  </a:cubicBezTo>
                  <a:cubicBezTo>
                    <a:pt x="500096" y="2944060"/>
                    <a:pt x="502414" y="2944867"/>
                    <a:pt x="500179" y="2805211"/>
                  </a:cubicBezTo>
                  <a:close/>
                  <a:moveTo>
                    <a:pt x="815650" y="1953783"/>
                  </a:moveTo>
                  <a:cubicBezTo>
                    <a:pt x="816085" y="1980791"/>
                    <a:pt x="820867" y="2329041"/>
                    <a:pt x="820867" y="2330510"/>
                  </a:cubicBezTo>
                  <a:cubicBezTo>
                    <a:pt x="428841" y="2323411"/>
                    <a:pt x="494072" y="2361885"/>
                    <a:pt x="492188" y="2240442"/>
                  </a:cubicBezTo>
                  <a:cubicBezTo>
                    <a:pt x="489973" y="2098882"/>
                    <a:pt x="487778" y="2099254"/>
                    <a:pt x="485563" y="1958274"/>
                  </a:cubicBezTo>
                  <a:cubicBezTo>
                    <a:pt x="485377" y="1946829"/>
                    <a:pt x="468381" y="1956267"/>
                    <a:pt x="815650" y="1953783"/>
                  </a:cubicBezTo>
                  <a:close/>
                  <a:moveTo>
                    <a:pt x="485170" y="1933584"/>
                  </a:moveTo>
                  <a:cubicBezTo>
                    <a:pt x="482251" y="1750632"/>
                    <a:pt x="479725" y="1656342"/>
                    <a:pt x="479870" y="1559548"/>
                  </a:cubicBezTo>
                  <a:cubicBezTo>
                    <a:pt x="603293" y="1559651"/>
                    <a:pt x="596814" y="1560706"/>
                    <a:pt x="807866" y="1560313"/>
                  </a:cubicBezTo>
                  <a:cubicBezTo>
                    <a:pt x="808177" y="1746452"/>
                    <a:pt x="812897" y="1798171"/>
                    <a:pt x="815340" y="1934536"/>
                  </a:cubicBezTo>
                  <a:cubicBezTo>
                    <a:pt x="638279" y="1935860"/>
                    <a:pt x="596420" y="1933791"/>
                    <a:pt x="485170" y="1933584"/>
                  </a:cubicBezTo>
                  <a:close/>
                  <a:moveTo>
                    <a:pt x="821074" y="2349736"/>
                  </a:moveTo>
                  <a:cubicBezTo>
                    <a:pt x="823103" y="2544278"/>
                    <a:pt x="824345" y="2588815"/>
                    <a:pt x="826725" y="2726526"/>
                  </a:cubicBezTo>
                  <a:cubicBezTo>
                    <a:pt x="744975" y="2725884"/>
                    <a:pt x="663907" y="2725967"/>
                    <a:pt x="582882" y="2726401"/>
                  </a:cubicBezTo>
                  <a:cubicBezTo>
                    <a:pt x="476599" y="2726981"/>
                    <a:pt x="498812" y="2792545"/>
                    <a:pt x="494092" y="2381670"/>
                  </a:cubicBezTo>
                  <a:cubicBezTo>
                    <a:pt x="493596" y="2338002"/>
                    <a:pt x="441158" y="2343114"/>
                    <a:pt x="821074" y="2349736"/>
                  </a:cubicBezTo>
                  <a:close/>
                  <a:moveTo>
                    <a:pt x="3577511" y="2240793"/>
                  </a:moveTo>
                  <a:cubicBezTo>
                    <a:pt x="3579354" y="2358512"/>
                    <a:pt x="3634275" y="2325377"/>
                    <a:pt x="3313938" y="2329227"/>
                  </a:cubicBezTo>
                  <a:cubicBezTo>
                    <a:pt x="3237094" y="2330158"/>
                    <a:pt x="3253717" y="2347439"/>
                    <a:pt x="3252041" y="2240421"/>
                  </a:cubicBezTo>
                  <a:cubicBezTo>
                    <a:pt x="3249825" y="2099110"/>
                    <a:pt x="3247321" y="2099006"/>
                    <a:pt x="3245126" y="1958253"/>
                  </a:cubicBezTo>
                  <a:cubicBezTo>
                    <a:pt x="3244961" y="1947740"/>
                    <a:pt x="3224818" y="1957798"/>
                    <a:pt x="3562399" y="1954156"/>
                  </a:cubicBezTo>
                  <a:cubicBezTo>
                    <a:pt x="3586164" y="1953907"/>
                    <a:pt x="3572522" y="1922056"/>
                    <a:pt x="3577511" y="2240793"/>
                  </a:cubicBezTo>
                  <a:close/>
                  <a:moveTo>
                    <a:pt x="3923911" y="2329392"/>
                  </a:moveTo>
                  <a:cubicBezTo>
                    <a:pt x="3822763" y="2329351"/>
                    <a:pt x="3948049" y="2329248"/>
                    <a:pt x="3596205" y="2328689"/>
                  </a:cubicBezTo>
                  <a:cubicBezTo>
                    <a:pt x="3591236" y="2131830"/>
                    <a:pt x="3595480" y="2116039"/>
                    <a:pt x="3592913" y="1953845"/>
                  </a:cubicBezTo>
                  <a:cubicBezTo>
                    <a:pt x="3788709" y="1952003"/>
                    <a:pt x="3921033" y="1956681"/>
                    <a:pt x="3921054" y="1958502"/>
                  </a:cubicBezTo>
                  <a:cubicBezTo>
                    <a:pt x="3923497" y="2114114"/>
                    <a:pt x="3918549" y="2138101"/>
                    <a:pt x="3923911" y="2329392"/>
                  </a:cubicBezTo>
                  <a:close/>
                  <a:moveTo>
                    <a:pt x="5297917" y="1934867"/>
                  </a:moveTo>
                  <a:cubicBezTo>
                    <a:pt x="4902806" y="1935012"/>
                    <a:pt x="4971287" y="1957032"/>
                    <a:pt x="4970107" y="1817149"/>
                  </a:cubicBezTo>
                  <a:cubicBezTo>
                    <a:pt x="4969486" y="1732648"/>
                    <a:pt x="4967995" y="1637550"/>
                    <a:pt x="4966277" y="1558906"/>
                  </a:cubicBezTo>
                  <a:cubicBezTo>
                    <a:pt x="5055791" y="1558451"/>
                    <a:pt x="5155759" y="1554001"/>
                    <a:pt x="5293735" y="1558099"/>
                  </a:cubicBezTo>
                  <a:cubicBezTo>
                    <a:pt x="5299593" y="1711083"/>
                    <a:pt x="5296571" y="1830477"/>
                    <a:pt x="5297917" y="1934867"/>
                  </a:cubicBezTo>
                  <a:close/>
                  <a:moveTo>
                    <a:pt x="5307688" y="2523168"/>
                  </a:moveTo>
                  <a:cubicBezTo>
                    <a:pt x="5311248" y="2753968"/>
                    <a:pt x="5315057" y="2725677"/>
                    <a:pt x="5300546" y="2726008"/>
                  </a:cubicBezTo>
                  <a:cubicBezTo>
                    <a:pt x="5213992" y="2727871"/>
                    <a:pt x="5139839" y="2727891"/>
                    <a:pt x="5052416" y="2726008"/>
                  </a:cubicBezTo>
                  <a:cubicBezTo>
                    <a:pt x="4957065" y="2723959"/>
                    <a:pt x="4989815" y="2785592"/>
                    <a:pt x="4977994" y="2381484"/>
                  </a:cubicBezTo>
                  <a:cubicBezTo>
                    <a:pt x="4976938" y="2345349"/>
                    <a:pt x="4924087" y="2344790"/>
                    <a:pt x="5300607" y="2349364"/>
                  </a:cubicBezTo>
                  <a:cubicBezTo>
                    <a:pt x="5311000" y="2349488"/>
                    <a:pt x="5304644" y="2328689"/>
                    <a:pt x="5307688" y="2523168"/>
                  </a:cubicBezTo>
                  <a:close/>
                  <a:moveTo>
                    <a:pt x="5673236" y="6680037"/>
                  </a:moveTo>
                  <a:cubicBezTo>
                    <a:pt x="5334972" y="6680037"/>
                    <a:pt x="5389127" y="6695476"/>
                    <a:pt x="5388486" y="6618507"/>
                  </a:cubicBezTo>
                  <a:cubicBezTo>
                    <a:pt x="5385463" y="6255895"/>
                    <a:pt x="5370621" y="6305897"/>
                    <a:pt x="5424880" y="6305897"/>
                  </a:cubicBezTo>
                  <a:cubicBezTo>
                    <a:pt x="5754325" y="6305897"/>
                    <a:pt x="5713128" y="6286049"/>
                    <a:pt x="5713460" y="6336092"/>
                  </a:cubicBezTo>
                  <a:cubicBezTo>
                    <a:pt x="5715509" y="6731880"/>
                    <a:pt x="5739833" y="6680037"/>
                    <a:pt x="5673236" y="6680037"/>
                  </a:cubicBezTo>
                  <a:close/>
                  <a:moveTo>
                    <a:pt x="5718407" y="6699180"/>
                  </a:moveTo>
                  <a:cubicBezTo>
                    <a:pt x="5721512" y="6898523"/>
                    <a:pt x="5723396" y="6976981"/>
                    <a:pt x="5724721" y="7075431"/>
                  </a:cubicBezTo>
                  <a:cubicBezTo>
                    <a:pt x="5517602" y="7075659"/>
                    <a:pt x="5530789" y="7077066"/>
                    <a:pt x="5396456" y="7076756"/>
                  </a:cubicBezTo>
                  <a:cubicBezTo>
                    <a:pt x="5391943" y="6824845"/>
                    <a:pt x="5391384" y="6862864"/>
                    <a:pt x="5389294" y="6698994"/>
                  </a:cubicBezTo>
                  <a:cubicBezTo>
                    <a:pt x="5491290" y="6698766"/>
                    <a:pt x="5622807" y="6699511"/>
                    <a:pt x="5718407" y="6699180"/>
                  </a:cubicBezTo>
                  <a:close/>
                  <a:moveTo>
                    <a:pt x="5673236" y="6283959"/>
                  </a:moveTo>
                  <a:cubicBezTo>
                    <a:pt x="5326112" y="6283959"/>
                    <a:pt x="5385899" y="6316700"/>
                    <a:pt x="5383994" y="6194574"/>
                  </a:cubicBezTo>
                  <a:cubicBezTo>
                    <a:pt x="5378632" y="5852057"/>
                    <a:pt x="5361595" y="5909405"/>
                    <a:pt x="5424880" y="5909405"/>
                  </a:cubicBezTo>
                  <a:cubicBezTo>
                    <a:pt x="5729876" y="5909405"/>
                    <a:pt x="5706566" y="5904521"/>
                    <a:pt x="5706669" y="5912365"/>
                  </a:cubicBezTo>
                  <a:cubicBezTo>
                    <a:pt x="5713335" y="6341990"/>
                    <a:pt x="5729027" y="6283959"/>
                    <a:pt x="5673236" y="6283959"/>
                  </a:cubicBezTo>
                  <a:close/>
                  <a:moveTo>
                    <a:pt x="5376686" y="5770701"/>
                  </a:moveTo>
                  <a:cubicBezTo>
                    <a:pt x="5374616" y="5671589"/>
                    <a:pt x="5373229" y="5579223"/>
                    <a:pt x="5372587" y="5512873"/>
                  </a:cubicBezTo>
                  <a:cubicBezTo>
                    <a:pt x="5442331" y="5512831"/>
                    <a:pt x="5387762" y="5512831"/>
                    <a:pt x="5673236" y="5512935"/>
                  </a:cubicBezTo>
                  <a:cubicBezTo>
                    <a:pt x="5710313" y="5512935"/>
                    <a:pt x="5699051" y="5454717"/>
                    <a:pt x="5706318" y="5888937"/>
                  </a:cubicBezTo>
                  <a:cubicBezTo>
                    <a:pt x="5313670" y="5887736"/>
                    <a:pt x="5379998" y="5928735"/>
                    <a:pt x="5376686" y="5770701"/>
                  </a:cubicBezTo>
                  <a:close/>
                  <a:moveTo>
                    <a:pt x="5673236" y="5493708"/>
                  </a:moveTo>
                  <a:cubicBezTo>
                    <a:pt x="5385588" y="5493605"/>
                    <a:pt x="5441606" y="5493625"/>
                    <a:pt x="5372401" y="5493646"/>
                  </a:cubicBezTo>
                  <a:cubicBezTo>
                    <a:pt x="5370827" y="5304589"/>
                    <a:pt x="5367184" y="5191486"/>
                    <a:pt x="5365797" y="5118885"/>
                  </a:cubicBezTo>
                  <a:cubicBezTo>
                    <a:pt x="5608772" y="5118140"/>
                    <a:pt x="5556997" y="5115553"/>
                    <a:pt x="5693296" y="5115967"/>
                  </a:cubicBezTo>
                  <a:cubicBezTo>
                    <a:pt x="5701908" y="5538680"/>
                    <a:pt x="5712507" y="5493708"/>
                    <a:pt x="5673236" y="5493708"/>
                  </a:cubicBezTo>
                  <a:close/>
                  <a:moveTo>
                    <a:pt x="4350757" y="6304821"/>
                  </a:moveTo>
                  <a:cubicBezTo>
                    <a:pt x="4724007" y="6307552"/>
                    <a:pt x="4676041" y="6285325"/>
                    <a:pt x="4677469" y="6335823"/>
                  </a:cubicBezTo>
                  <a:cubicBezTo>
                    <a:pt x="4681423" y="6476431"/>
                    <a:pt x="4683763" y="6680306"/>
                    <a:pt x="4679684" y="6680306"/>
                  </a:cubicBezTo>
                  <a:cubicBezTo>
                    <a:pt x="4556303" y="6680306"/>
                    <a:pt x="4553094" y="6682065"/>
                    <a:pt x="4431307" y="6682065"/>
                  </a:cubicBezTo>
                  <a:cubicBezTo>
                    <a:pt x="4324197" y="6682086"/>
                    <a:pt x="4360114" y="6750009"/>
                    <a:pt x="4350757" y="6304821"/>
                  </a:cubicBezTo>
                  <a:close/>
                  <a:moveTo>
                    <a:pt x="2970396" y="6303062"/>
                  </a:moveTo>
                  <a:cubicBezTo>
                    <a:pt x="3350104" y="6304655"/>
                    <a:pt x="3296673" y="6295673"/>
                    <a:pt x="3297977" y="6336382"/>
                  </a:cubicBezTo>
                  <a:cubicBezTo>
                    <a:pt x="3300151" y="6405485"/>
                    <a:pt x="3301973" y="6479390"/>
                    <a:pt x="3302842" y="6618632"/>
                  </a:cubicBezTo>
                  <a:cubicBezTo>
                    <a:pt x="3303401" y="6707169"/>
                    <a:pt x="3354244" y="6681237"/>
                    <a:pt x="2975116" y="6679084"/>
                  </a:cubicBezTo>
                  <a:cubicBezTo>
                    <a:pt x="2974495" y="6568838"/>
                    <a:pt x="2976855" y="6583718"/>
                    <a:pt x="2970396" y="6303062"/>
                  </a:cubicBezTo>
                  <a:close/>
                  <a:moveTo>
                    <a:pt x="894751" y="5911972"/>
                  </a:moveTo>
                  <a:cubicBezTo>
                    <a:pt x="894710" y="5909716"/>
                    <a:pt x="868750" y="5907377"/>
                    <a:pt x="1203474" y="5907377"/>
                  </a:cubicBezTo>
                  <a:cubicBezTo>
                    <a:pt x="1225769" y="5907377"/>
                    <a:pt x="1219869" y="5863274"/>
                    <a:pt x="1225065" y="6194926"/>
                  </a:cubicBezTo>
                  <a:cubicBezTo>
                    <a:pt x="1226887" y="6312933"/>
                    <a:pt x="1283237" y="6285366"/>
                    <a:pt x="955303" y="6285366"/>
                  </a:cubicBezTo>
                  <a:cubicBezTo>
                    <a:pt x="871006" y="6285366"/>
                    <a:pt x="901479" y="6342197"/>
                    <a:pt x="894751" y="5911972"/>
                  </a:cubicBezTo>
                  <a:close/>
                  <a:moveTo>
                    <a:pt x="1179439" y="3140215"/>
                  </a:moveTo>
                  <a:cubicBezTo>
                    <a:pt x="1180309" y="3242908"/>
                    <a:pt x="1182296" y="3512058"/>
                    <a:pt x="1182358" y="3516735"/>
                  </a:cubicBezTo>
                  <a:cubicBezTo>
                    <a:pt x="914128" y="3516963"/>
                    <a:pt x="899988" y="3516901"/>
                    <a:pt x="854631" y="3517522"/>
                  </a:cubicBezTo>
                  <a:cubicBezTo>
                    <a:pt x="849062" y="3231836"/>
                    <a:pt x="851609" y="3277056"/>
                    <a:pt x="850015" y="3141560"/>
                  </a:cubicBezTo>
                  <a:cubicBezTo>
                    <a:pt x="991717" y="3144189"/>
                    <a:pt x="1087917" y="3140463"/>
                    <a:pt x="1179439" y="3140215"/>
                  </a:cubicBezTo>
                  <a:close/>
                  <a:moveTo>
                    <a:pt x="849787" y="3122334"/>
                  </a:moveTo>
                  <a:cubicBezTo>
                    <a:pt x="843763" y="2668080"/>
                    <a:pt x="811841" y="2746290"/>
                    <a:pt x="955324" y="2746290"/>
                  </a:cubicBezTo>
                  <a:cubicBezTo>
                    <a:pt x="1072101" y="2746290"/>
                    <a:pt x="1076118" y="2745048"/>
                    <a:pt x="1171407" y="2744800"/>
                  </a:cubicBezTo>
                  <a:cubicBezTo>
                    <a:pt x="1178590" y="3093422"/>
                    <a:pt x="1178052" y="3017406"/>
                    <a:pt x="1179232" y="3121030"/>
                  </a:cubicBezTo>
                  <a:cubicBezTo>
                    <a:pt x="1078622" y="3121258"/>
                    <a:pt x="990351" y="3124962"/>
                    <a:pt x="849787" y="3122334"/>
                  </a:cubicBezTo>
                  <a:close/>
                  <a:moveTo>
                    <a:pt x="1182627" y="3535941"/>
                  </a:moveTo>
                  <a:cubicBezTo>
                    <a:pt x="1186685" y="3823262"/>
                    <a:pt x="1187182" y="3754055"/>
                    <a:pt x="1189935" y="3910536"/>
                  </a:cubicBezTo>
                  <a:cubicBezTo>
                    <a:pt x="1188465" y="3910536"/>
                    <a:pt x="884214" y="3912130"/>
                    <a:pt x="862622" y="3912440"/>
                  </a:cubicBezTo>
                  <a:cubicBezTo>
                    <a:pt x="860842" y="3806602"/>
                    <a:pt x="863119" y="3957888"/>
                    <a:pt x="855025" y="3536727"/>
                  </a:cubicBezTo>
                  <a:cubicBezTo>
                    <a:pt x="907772" y="3536044"/>
                    <a:pt x="917523" y="3536169"/>
                    <a:pt x="1182627" y="3535941"/>
                  </a:cubicBezTo>
                  <a:close/>
                  <a:moveTo>
                    <a:pt x="1865366" y="3087917"/>
                  </a:moveTo>
                  <a:cubicBezTo>
                    <a:pt x="1865945" y="3125335"/>
                    <a:pt x="1912855" y="3130426"/>
                    <a:pt x="1576082" y="3121216"/>
                  </a:cubicBezTo>
                  <a:cubicBezTo>
                    <a:pt x="1527868" y="3119830"/>
                    <a:pt x="1539605" y="3174198"/>
                    <a:pt x="1533830" y="2805253"/>
                  </a:cubicBezTo>
                  <a:cubicBezTo>
                    <a:pt x="1532587" y="2725304"/>
                    <a:pt x="1481206" y="2746890"/>
                    <a:pt x="1824149" y="2745524"/>
                  </a:cubicBezTo>
                  <a:cubicBezTo>
                    <a:pt x="1881865" y="2745359"/>
                    <a:pt x="1859238" y="2695833"/>
                    <a:pt x="1865366" y="3087917"/>
                  </a:cubicBezTo>
                  <a:close/>
                  <a:moveTo>
                    <a:pt x="2563961" y="3517480"/>
                  </a:moveTo>
                  <a:cubicBezTo>
                    <a:pt x="2237332" y="3511334"/>
                    <a:pt x="2236566" y="3527683"/>
                    <a:pt x="2235965" y="3511189"/>
                  </a:cubicBezTo>
                  <a:cubicBezTo>
                    <a:pt x="2232425" y="3415884"/>
                    <a:pt x="2231245" y="3324719"/>
                    <a:pt x="2230728" y="3228856"/>
                  </a:cubicBezTo>
                  <a:cubicBezTo>
                    <a:pt x="2230148" y="3114759"/>
                    <a:pt x="2165104" y="3139201"/>
                    <a:pt x="2558910" y="3138870"/>
                  </a:cubicBezTo>
                  <a:cubicBezTo>
                    <a:pt x="2559842" y="3243674"/>
                    <a:pt x="2556302" y="3334115"/>
                    <a:pt x="2563961" y="3517480"/>
                  </a:cubicBezTo>
                  <a:close/>
                  <a:moveTo>
                    <a:pt x="2907628" y="3518722"/>
                  </a:moveTo>
                  <a:cubicBezTo>
                    <a:pt x="2682623" y="3518805"/>
                    <a:pt x="2651508" y="3519115"/>
                    <a:pt x="2580957" y="3517811"/>
                  </a:cubicBezTo>
                  <a:cubicBezTo>
                    <a:pt x="2573256" y="3333949"/>
                    <a:pt x="2576755" y="3238251"/>
                    <a:pt x="2575865" y="3138870"/>
                  </a:cubicBezTo>
                  <a:cubicBezTo>
                    <a:pt x="2972424" y="3138539"/>
                    <a:pt x="2904979" y="3119851"/>
                    <a:pt x="2904399" y="3228835"/>
                  </a:cubicBezTo>
                  <a:cubicBezTo>
                    <a:pt x="2904026" y="3300443"/>
                    <a:pt x="2904233" y="3322773"/>
                    <a:pt x="2907628" y="3518722"/>
                  </a:cubicBezTo>
                  <a:close/>
                  <a:moveTo>
                    <a:pt x="5300649" y="5100011"/>
                  </a:moveTo>
                  <a:cubicBezTo>
                    <a:pt x="4975324" y="5102204"/>
                    <a:pt x="5019667" y="5109427"/>
                    <a:pt x="5018963" y="5064538"/>
                  </a:cubicBezTo>
                  <a:cubicBezTo>
                    <a:pt x="5012773" y="4669495"/>
                    <a:pt x="5001615" y="4723449"/>
                    <a:pt x="5052458" y="4722042"/>
                  </a:cubicBezTo>
                  <a:cubicBezTo>
                    <a:pt x="5128950" y="4720055"/>
                    <a:pt x="5201944" y="4719579"/>
                    <a:pt x="5300504" y="4721835"/>
                  </a:cubicBezTo>
                  <a:cubicBezTo>
                    <a:pt x="5353521" y="4723056"/>
                    <a:pt x="5343004" y="4710576"/>
                    <a:pt x="5344123" y="4782370"/>
                  </a:cubicBezTo>
                  <a:cubicBezTo>
                    <a:pt x="5349940" y="5154730"/>
                    <a:pt x="5363892" y="5099596"/>
                    <a:pt x="5300649" y="5100011"/>
                  </a:cubicBezTo>
                  <a:close/>
                  <a:moveTo>
                    <a:pt x="5348842" y="5118968"/>
                  </a:moveTo>
                  <a:cubicBezTo>
                    <a:pt x="5350975" y="5234119"/>
                    <a:pt x="5353128" y="5260383"/>
                    <a:pt x="5355446" y="5493688"/>
                  </a:cubicBezTo>
                  <a:cubicBezTo>
                    <a:pt x="4989753" y="5493874"/>
                    <a:pt x="5027016" y="5497371"/>
                    <a:pt x="5026912" y="5488348"/>
                  </a:cubicBezTo>
                  <a:cubicBezTo>
                    <a:pt x="5022482" y="5063958"/>
                    <a:pt x="5003498" y="5118823"/>
                    <a:pt x="5052188" y="5119216"/>
                  </a:cubicBezTo>
                  <a:cubicBezTo>
                    <a:pt x="5187370" y="5120272"/>
                    <a:pt x="5298993" y="5119175"/>
                    <a:pt x="5348842" y="5118968"/>
                  </a:cubicBezTo>
                  <a:close/>
                  <a:moveTo>
                    <a:pt x="4331608" y="5118016"/>
                  </a:moveTo>
                  <a:cubicBezTo>
                    <a:pt x="4721853" y="5117685"/>
                    <a:pt x="4658465" y="5094940"/>
                    <a:pt x="4661364" y="5206201"/>
                  </a:cubicBezTo>
                  <a:cubicBezTo>
                    <a:pt x="4663889" y="5306369"/>
                    <a:pt x="4665566" y="5394595"/>
                    <a:pt x="4664862" y="5488658"/>
                  </a:cubicBezTo>
                  <a:cubicBezTo>
                    <a:pt x="4664779" y="5498344"/>
                    <a:pt x="4700386" y="5495405"/>
                    <a:pt x="4335272" y="5495612"/>
                  </a:cubicBezTo>
                  <a:cubicBezTo>
                    <a:pt x="4329207" y="5100114"/>
                    <a:pt x="4333388" y="5288778"/>
                    <a:pt x="4331608" y="5118016"/>
                  </a:cubicBezTo>
                  <a:close/>
                  <a:moveTo>
                    <a:pt x="3296508" y="5117892"/>
                  </a:moveTo>
                  <a:cubicBezTo>
                    <a:pt x="3471043" y="5120355"/>
                    <a:pt x="3541614" y="5118306"/>
                    <a:pt x="3624876" y="5117851"/>
                  </a:cubicBezTo>
                  <a:cubicBezTo>
                    <a:pt x="3630031" y="5472577"/>
                    <a:pt x="3630197" y="5493439"/>
                    <a:pt x="3630217" y="5495964"/>
                  </a:cubicBezTo>
                  <a:cubicBezTo>
                    <a:pt x="3263054" y="5495902"/>
                    <a:pt x="3300793" y="5499751"/>
                    <a:pt x="3300503" y="5488203"/>
                  </a:cubicBezTo>
                  <a:cubicBezTo>
                    <a:pt x="3294810" y="5251194"/>
                    <a:pt x="3297563" y="5227104"/>
                    <a:pt x="3296508" y="5117892"/>
                  </a:cubicBezTo>
                  <a:close/>
                  <a:moveTo>
                    <a:pt x="1578172" y="5514342"/>
                  </a:moveTo>
                  <a:cubicBezTo>
                    <a:pt x="1787817" y="5516598"/>
                    <a:pt x="1798396" y="5513121"/>
                    <a:pt x="1903581" y="5512376"/>
                  </a:cubicBezTo>
                  <a:cubicBezTo>
                    <a:pt x="1910164" y="5866441"/>
                    <a:pt x="1910019" y="5756587"/>
                    <a:pt x="1912420" y="5890965"/>
                  </a:cubicBezTo>
                  <a:cubicBezTo>
                    <a:pt x="1760326" y="5890572"/>
                    <a:pt x="1896273" y="5889620"/>
                    <a:pt x="1581298" y="5889848"/>
                  </a:cubicBezTo>
                  <a:cubicBezTo>
                    <a:pt x="1579352" y="5738064"/>
                    <a:pt x="1584135" y="5762465"/>
                    <a:pt x="1578172" y="5514342"/>
                  </a:cubicBezTo>
                  <a:close/>
                  <a:moveTo>
                    <a:pt x="1883086" y="4217601"/>
                  </a:moveTo>
                  <a:cubicBezTo>
                    <a:pt x="1884804" y="4327185"/>
                    <a:pt x="1901055" y="4308601"/>
                    <a:pt x="1824024" y="4309201"/>
                  </a:cubicBezTo>
                  <a:cubicBezTo>
                    <a:pt x="1713871" y="4310090"/>
                    <a:pt x="1642803" y="4309801"/>
                    <a:pt x="1575937" y="4309076"/>
                  </a:cubicBezTo>
                  <a:cubicBezTo>
                    <a:pt x="1550846" y="4308807"/>
                    <a:pt x="1560203" y="4353925"/>
                    <a:pt x="1553434" y="3934730"/>
                  </a:cubicBezTo>
                  <a:cubicBezTo>
                    <a:pt x="1553413" y="3933260"/>
                    <a:pt x="1526605" y="3924651"/>
                    <a:pt x="1823921" y="3931853"/>
                  </a:cubicBezTo>
                  <a:cubicBezTo>
                    <a:pt x="1905961" y="3933819"/>
                    <a:pt x="1877745" y="3875332"/>
                    <a:pt x="1883086" y="4217601"/>
                  </a:cubicBezTo>
                  <a:close/>
                  <a:moveTo>
                    <a:pt x="1575792" y="4328282"/>
                  </a:moveTo>
                  <a:cubicBezTo>
                    <a:pt x="1933329" y="4332132"/>
                    <a:pt x="1885032" y="4313030"/>
                    <a:pt x="1886522" y="4358560"/>
                  </a:cubicBezTo>
                  <a:cubicBezTo>
                    <a:pt x="1889462" y="4446518"/>
                    <a:pt x="1889317" y="4458377"/>
                    <a:pt x="1893251" y="4704678"/>
                  </a:cubicBezTo>
                  <a:cubicBezTo>
                    <a:pt x="1610301" y="4704223"/>
                    <a:pt x="1630196" y="4703995"/>
                    <a:pt x="1564634" y="4703002"/>
                  </a:cubicBezTo>
                  <a:cubicBezTo>
                    <a:pt x="1559831" y="4281261"/>
                    <a:pt x="1551550" y="4328034"/>
                    <a:pt x="1575792" y="4328282"/>
                  </a:cubicBezTo>
                  <a:close/>
                  <a:moveTo>
                    <a:pt x="1575750" y="4722456"/>
                  </a:moveTo>
                  <a:cubicBezTo>
                    <a:pt x="1949414" y="4728478"/>
                    <a:pt x="1893126" y="4698221"/>
                    <a:pt x="1894472" y="4782391"/>
                  </a:cubicBezTo>
                  <a:cubicBezTo>
                    <a:pt x="1900413" y="5161953"/>
                    <a:pt x="1916478" y="5097547"/>
                    <a:pt x="1824107" y="5097424"/>
                  </a:cubicBezTo>
                  <a:cubicBezTo>
                    <a:pt x="1518179" y="5096575"/>
                    <a:pt x="1569312" y="5114870"/>
                    <a:pt x="1568505" y="5064558"/>
                  </a:cubicBezTo>
                  <a:cubicBezTo>
                    <a:pt x="1562481" y="4679802"/>
                    <a:pt x="1562005" y="4722228"/>
                    <a:pt x="1575750" y="4722456"/>
                  </a:cubicBezTo>
                  <a:close/>
                  <a:moveTo>
                    <a:pt x="1576061" y="5118099"/>
                  </a:moveTo>
                  <a:cubicBezTo>
                    <a:pt x="1651083" y="5116174"/>
                    <a:pt x="1674041" y="5116443"/>
                    <a:pt x="1824107" y="5116629"/>
                  </a:cubicBezTo>
                  <a:cubicBezTo>
                    <a:pt x="1921943" y="5116898"/>
                    <a:pt x="1894803" y="5045394"/>
                    <a:pt x="1903125" y="5488637"/>
                  </a:cubicBezTo>
                  <a:cubicBezTo>
                    <a:pt x="1903146" y="5490169"/>
                    <a:pt x="1940885" y="5499027"/>
                    <a:pt x="1577696" y="5495095"/>
                  </a:cubicBezTo>
                  <a:cubicBezTo>
                    <a:pt x="1577676" y="5493646"/>
                    <a:pt x="1567635" y="5118306"/>
                    <a:pt x="1576061" y="5118099"/>
                  </a:cubicBezTo>
                  <a:close/>
                  <a:moveTo>
                    <a:pt x="2196508" y="4307400"/>
                  </a:moveTo>
                  <a:cubicBezTo>
                    <a:pt x="1842221" y="4307400"/>
                    <a:pt x="1901987" y="4336561"/>
                    <a:pt x="1900041" y="4217249"/>
                  </a:cubicBezTo>
                  <a:cubicBezTo>
                    <a:pt x="1897888" y="4079642"/>
                    <a:pt x="1900807" y="4075234"/>
                    <a:pt x="1898612" y="3934709"/>
                  </a:cubicBezTo>
                  <a:cubicBezTo>
                    <a:pt x="1898592" y="3933239"/>
                    <a:pt x="2227146" y="3929080"/>
                    <a:pt x="2227229" y="3934999"/>
                  </a:cubicBezTo>
                  <a:cubicBezTo>
                    <a:pt x="2233999" y="4367004"/>
                    <a:pt x="2242259" y="4307400"/>
                    <a:pt x="2196508" y="4307400"/>
                  </a:cubicBezTo>
                  <a:close/>
                  <a:moveTo>
                    <a:pt x="2231639" y="4326668"/>
                  </a:moveTo>
                  <a:cubicBezTo>
                    <a:pt x="2238491" y="4761054"/>
                    <a:pt x="2251388" y="4702402"/>
                    <a:pt x="2196508" y="4702402"/>
                  </a:cubicBezTo>
                  <a:cubicBezTo>
                    <a:pt x="2072112" y="4702402"/>
                    <a:pt x="2072443" y="4704740"/>
                    <a:pt x="1948275" y="4704740"/>
                  </a:cubicBezTo>
                  <a:cubicBezTo>
                    <a:pt x="1890477" y="4704740"/>
                    <a:pt x="1915877" y="4761944"/>
                    <a:pt x="1902546" y="4327993"/>
                  </a:cubicBezTo>
                  <a:cubicBezTo>
                    <a:pt x="2170383" y="4327206"/>
                    <a:pt x="2090040" y="4326337"/>
                    <a:pt x="2231639" y="4326668"/>
                  </a:cubicBezTo>
                  <a:close/>
                  <a:moveTo>
                    <a:pt x="1948275" y="4723946"/>
                  </a:moveTo>
                  <a:cubicBezTo>
                    <a:pt x="2072651" y="4723946"/>
                    <a:pt x="2072340" y="4721607"/>
                    <a:pt x="2196508" y="4721607"/>
                  </a:cubicBezTo>
                  <a:cubicBezTo>
                    <a:pt x="2249711" y="4721607"/>
                    <a:pt x="2235655" y="4661693"/>
                    <a:pt x="2243107" y="5100466"/>
                  </a:cubicBezTo>
                  <a:cubicBezTo>
                    <a:pt x="2102751" y="5101852"/>
                    <a:pt x="2100329" y="5097651"/>
                    <a:pt x="1915525" y="5097547"/>
                  </a:cubicBezTo>
                  <a:cubicBezTo>
                    <a:pt x="1909708" y="4664280"/>
                    <a:pt x="1898944" y="4723946"/>
                    <a:pt x="1948275" y="4723946"/>
                  </a:cubicBezTo>
                  <a:close/>
                  <a:moveTo>
                    <a:pt x="1948275" y="5116774"/>
                  </a:moveTo>
                  <a:cubicBezTo>
                    <a:pt x="2071574" y="5116774"/>
                    <a:pt x="2070415" y="5119899"/>
                    <a:pt x="2196508" y="5119899"/>
                  </a:cubicBezTo>
                  <a:cubicBezTo>
                    <a:pt x="2257826" y="5119899"/>
                    <a:pt x="2244991" y="5060253"/>
                    <a:pt x="2249898" y="5488534"/>
                  </a:cubicBezTo>
                  <a:cubicBezTo>
                    <a:pt x="2249980" y="5495633"/>
                    <a:pt x="1920225" y="5495385"/>
                    <a:pt x="1920100" y="5488245"/>
                  </a:cubicBezTo>
                  <a:cubicBezTo>
                    <a:pt x="1911965" y="5057397"/>
                    <a:pt x="1906603" y="5116774"/>
                    <a:pt x="1948275" y="5116774"/>
                  </a:cubicBezTo>
                  <a:close/>
                  <a:moveTo>
                    <a:pt x="2244101" y="3930445"/>
                  </a:moveTo>
                  <a:cubicBezTo>
                    <a:pt x="2309808" y="3931004"/>
                    <a:pt x="2425385" y="3935930"/>
                    <a:pt x="2569468" y="3931625"/>
                  </a:cubicBezTo>
                  <a:cubicBezTo>
                    <a:pt x="2571807" y="4077407"/>
                    <a:pt x="2575782" y="4172836"/>
                    <a:pt x="2576424" y="4308394"/>
                  </a:cubicBezTo>
                  <a:cubicBezTo>
                    <a:pt x="2303039" y="4308994"/>
                    <a:pt x="2372389" y="4307876"/>
                    <a:pt x="2248283" y="4307483"/>
                  </a:cubicBezTo>
                  <a:cubicBezTo>
                    <a:pt x="2244639" y="4075979"/>
                    <a:pt x="2246254" y="4063230"/>
                    <a:pt x="2244101" y="3930445"/>
                  </a:cubicBezTo>
                  <a:close/>
                  <a:moveTo>
                    <a:pt x="2248593" y="4326709"/>
                  </a:moveTo>
                  <a:cubicBezTo>
                    <a:pt x="2368849" y="4327144"/>
                    <a:pt x="2315273" y="4328179"/>
                    <a:pt x="2576506" y="4327620"/>
                  </a:cubicBezTo>
                  <a:cubicBezTo>
                    <a:pt x="2577024" y="4587353"/>
                    <a:pt x="2580543" y="4599046"/>
                    <a:pt x="2583421" y="4703623"/>
                  </a:cubicBezTo>
                  <a:cubicBezTo>
                    <a:pt x="2304653" y="4704264"/>
                    <a:pt x="2368311" y="4703085"/>
                    <a:pt x="2253748" y="4702526"/>
                  </a:cubicBezTo>
                  <a:cubicBezTo>
                    <a:pt x="2251823" y="4545485"/>
                    <a:pt x="2254514" y="4701636"/>
                    <a:pt x="2248593" y="4326709"/>
                  </a:cubicBezTo>
                  <a:close/>
                  <a:moveTo>
                    <a:pt x="2585077" y="4782391"/>
                  </a:moveTo>
                  <a:cubicBezTo>
                    <a:pt x="2590646" y="5146866"/>
                    <a:pt x="2598636" y="5098458"/>
                    <a:pt x="2569095" y="5098024"/>
                  </a:cubicBezTo>
                  <a:cubicBezTo>
                    <a:pt x="2214829" y="5092312"/>
                    <a:pt x="2260352" y="5120479"/>
                    <a:pt x="2259482" y="5064517"/>
                  </a:cubicBezTo>
                  <a:cubicBezTo>
                    <a:pt x="2255301" y="4807785"/>
                    <a:pt x="2254680" y="4773264"/>
                    <a:pt x="2253996" y="4721752"/>
                  </a:cubicBezTo>
                  <a:cubicBezTo>
                    <a:pt x="2642172" y="4723697"/>
                    <a:pt x="2583794" y="4701346"/>
                    <a:pt x="2585077" y="4782391"/>
                  </a:cubicBezTo>
                  <a:close/>
                  <a:moveTo>
                    <a:pt x="2586423" y="3931149"/>
                  </a:moveTo>
                  <a:cubicBezTo>
                    <a:pt x="2719927" y="3927589"/>
                    <a:pt x="2914253" y="3932432"/>
                    <a:pt x="2914294" y="3935102"/>
                  </a:cubicBezTo>
                  <a:cubicBezTo>
                    <a:pt x="2915433" y="4008428"/>
                    <a:pt x="2917192" y="4103111"/>
                    <a:pt x="2920525" y="4309201"/>
                  </a:cubicBezTo>
                  <a:cubicBezTo>
                    <a:pt x="2791658" y="4309076"/>
                    <a:pt x="2815527" y="4307938"/>
                    <a:pt x="2593420" y="4308352"/>
                  </a:cubicBezTo>
                  <a:cubicBezTo>
                    <a:pt x="2592592" y="4149408"/>
                    <a:pt x="2588182" y="4061554"/>
                    <a:pt x="2586423" y="3931149"/>
                  </a:cubicBezTo>
                  <a:close/>
                  <a:moveTo>
                    <a:pt x="2320925" y="5118099"/>
                  </a:moveTo>
                  <a:cubicBezTo>
                    <a:pt x="2405366" y="5115553"/>
                    <a:pt x="2484467" y="5115967"/>
                    <a:pt x="2568868" y="5117230"/>
                  </a:cubicBezTo>
                  <a:cubicBezTo>
                    <a:pt x="2597063" y="5117685"/>
                    <a:pt x="2591308" y="5101604"/>
                    <a:pt x="2590315" y="5205829"/>
                  </a:cubicBezTo>
                  <a:cubicBezTo>
                    <a:pt x="2586795" y="5537417"/>
                    <a:pt x="2611554" y="5493874"/>
                    <a:pt x="2569054" y="5493460"/>
                  </a:cubicBezTo>
                  <a:cubicBezTo>
                    <a:pt x="2241017" y="5490397"/>
                    <a:pt x="2266935" y="5496605"/>
                    <a:pt x="2266831" y="5488286"/>
                  </a:cubicBezTo>
                  <a:cubicBezTo>
                    <a:pt x="2261863" y="5054376"/>
                    <a:pt x="2238367" y="5120479"/>
                    <a:pt x="2320925" y="5118099"/>
                  </a:cubicBezTo>
                  <a:close/>
                  <a:moveTo>
                    <a:pt x="2593502" y="4358581"/>
                  </a:moveTo>
                  <a:cubicBezTo>
                    <a:pt x="2593502" y="4313981"/>
                    <a:pt x="2543467" y="4328096"/>
                    <a:pt x="2920836" y="4328407"/>
                  </a:cubicBezTo>
                  <a:cubicBezTo>
                    <a:pt x="2924604" y="4562084"/>
                    <a:pt x="2924604" y="4565312"/>
                    <a:pt x="2926260" y="4641245"/>
                  </a:cubicBezTo>
                  <a:cubicBezTo>
                    <a:pt x="2927957" y="4718441"/>
                    <a:pt x="2989503" y="4702732"/>
                    <a:pt x="2600375" y="4703581"/>
                  </a:cubicBezTo>
                  <a:cubicBezTo>
                    <a:pt x="2598430" y="4632574"/>
                    <a:pt x="2593502" y="4551528"/>
                    <a:pt x="2593502" y="4358581"/>
                  </a:cubicBezTo>
                  <a:close/>
                  <a:moveTo>
                    <a:pt x="2693118" y="4722704"/>
                  </a:moveTo>
                  <a:cubicBezTo>
                    <a:pt x="2818591" y="4722704"/>
                    <a:pt x="2814223" y="4720841"/>
                    <a:pt x="2927895" y="4720676"/>
                  </a:cubicBezTo>
                  <a:cubicBezTo>
                    <a:pt x="2928744" y="4766352"/>
                    <a:pt x="2928909" y="4780860"/>
                    <a:pt x="2933319" y="5064848"/>
                  </a:cubicBezTo>
                  <a:cubicBezTo>
                    <a:pt x="2934064" y="5112345"/>
                    <a:pt x="2970396" y="5098748"/>
                    <a:pt x="2693118" y="5098976"/>
                  </a:cubicBezTo>
                  <a:cubicBezTo>
                    <a:pt x="2589900" y="5098976"/>
                    <a:pt x="2607497" y="5106840"/>
                    <a:pt x="2606834" y="5064476"/>
                  </a:cubicBezTo>
                  <a:cubicBezTo>
                    <a:pt x="2600458" y="4653063"/>
                    <a:pt x="2575451" y="4722704"/>
                    <a:pt x="2693118" y="4722704"/>
                  </a:cubicBezTo>
                  <a:close/>
                  <a:moveTo>
                    <a:pt x="2931187" y="3932577"/>
                  </a:moveTo>
                  <a:cubicBezTo>
                    <a:pt x="3286157" y="3933157"/>
                    <a:pt x="3259203" y="3930011"/>
                    <a:pt x="3259286" y="3935102"/>
                  </a:cubicBezTo>
                  <a:cubicBezTo>
                    <a:pt x="3266056" y="4367687"/>
                    <a:pt x="3298185" y="4306862"/>
                    <a:pt x="3189812" y="4306862"/>
                  </a:cubicBezTo>
                  <a:cubicBezTo>
                    <a:pt x="3065644" y="4306862"/>
                    <a:pt x="3065457" y="4309201"/>
                    <a:pt x="2941434" y="4309201"/>
                  </a:cubicBezTo>
                  <a:cubicBezTo>
                    <a:pt x="2936072" y="4309201"/>
                    <a:pt x="2937729" y="4351172"/>
                    <a:pt x="2931187" y="3932577"/>
                  </a:cubicBezTo>
                  <a:close/>
                  <a:moveTo>
                    <a:pt x="2607248" y="5206077"/>
                  </a:moveTo>
                  <a:cubicBezTo>
                    <a:pt x="2608470" y="5090676"/>
                    <a:pt x="2537940" y="5118326"/>
                    <a:pt x="2934251" y="5117995"/>
                  </a:cubicBezTo>
                  <a:cubicBezTo>
                    <a:pt x="2936114" y="5215742"/>
                    <a:pt x="2940751" y="5333232"/>
                    <a:pt x="2940109" y="5488368"/>
                  </a:cubicBezTo>
                  <a:cubicBezTo>
                    <a:pt x="2940109" y="5489838"/>
                    <a:pt x="2978945" y="5496275"/>
                    <a:pt x="2610954" y="5493811"/>
                  </a:cubicBezTo>
                  <a:cubicBezTo>
                    <a:pt x="2608138" y="5397514"/>
                    <a:pt x="2606317" y="5302830"/>
                    <a:pt x="2607248" y="5206077"/>
                  </a:cubicBezTo>
                  <a:close/>
                  <a:moveTo>
                    <a:pt x="2937790" y="4328407"/>
                  </a:moveTo>
                  <a:cubicBezTo>
                    <a:pt x="3022978" y="4328407"/>
                    <a:pt x="3055810" y="4326295"/>
                    <a:pt x="3267360" y="4326026"/>
                  </a:cubicBezTo>
                  <a:cubicBezTo>
                    <a:pt x="3266739" y="4572183"/>
                    <a:pt x="3270631" y="4596646"/>
                    <a:pt x="3273405" y="4703747"/>
                  </a:cubicBezTo>
                  <a:cubicBezTo>
                    <a:pt x="2882145" y="4702629"/>
                    <a:pt x="2944953" y="4718523"/>
                    <a:pt x="2943235" y="4640769"/>
                  </a:cubicBezTo>
                  <a:cubicBezTo>
                    <a:pt x="2941227" y="4548693"/>
                    <a:pt x="2941434" y="4554571"/>
                    <a:pt x="2937790" y="4328407"/>
                  </a:cubicBezTo>
                  <a:close/>
                  <a:moveTo>
                    <a:pt x="3273881" y="4722973"/>
                  </a:moveTo>
                  <a:cubicBezTo>
                    <a:pt x="3275164" y="4779121"/>
                    <a:pt x="3279325" y="5096823"/>
                    <a:pt x="3279346" y="5098417"/>
                  </a:cubicBezTo>
                  <a:cubicBezTo>
                    <a:pt x="2902763" y="5094153"/>
                    <a:pt x="2951143" y="5118181"/>
                    <a:pt x="2950294" y="5064517"/>
                  </a:cubicBezTo>
                  <a:cubicBezTo>
                    <a:pt x="2946320" y="4808323"/>
                    <a:pt x="2945761" y="4769849"/>
                    <a:pt x="2944871" y="4720655"/>
                  </a:cubicBezTo>
                  <a:cubicBezTo>
                    <a:pt x="3061524" y="4720697"/>
                    <a:pt x="2992401" y="4722208"/>
                    <a:pt x="3273881" y="4722973"/>
                  </a:cubicBezTo>
                  <a:close/>
                  <a:moveTo>
                    <a:pt x="3279532" y="5117664"/>
                  </a:moveTo>
                  <a:cubicBezTo>
                    <a:pt x="3280547" y="5224413"/>
                    <a:pt x="3277794" y="5257279"/>
                    <a:pt x="3283714" y="5496088"/>
                  </a:cubicBezTo>
                  <a:cubicBezTo>
                    <a:pt x="3135491" y="5496316"/>
                    <a:pt x="2957022" y="5493770"/>
                    <a:pt x="2957043" y="5488472"/>
                  </a:cubicBezTo>
                  <a:cubicBezTo>
                    <a:pt x="2957685" y="5334350"/>
                    <a:pt x="2953193" y="5220750"/>
                    <a:pt x="2951205" y="5117954"/>
                  </a:cubicBezTo>
                  <a:cubicBezTo>
                    <a:pt x="3071461" y="5117933"/>
                    <a:pt x="3175693" y="5116402"/>
                    <a:pt x="3279532" y="5117664"/>
                  </a:cubicBezTo>
                  <a:close/>
                  <a:moveTo>
                    <a:pt x="2956981" y="5511299"/>
                  </a:moveTo>
                  <a:cubicBezTo>
                    <a:pt x="3085869" y="5511734"/>
                    <a:pt x="3025814" y="5515770"/>
                    <a:pt x="3284190" y="5515335"/>
                  </a:cubicBezTo>
                  <a:cubicBezTo>
                    <a:pt x="3284397" y="5524628"/>
                    <a:pt x="3291291" y="5888337"/>
                    <a:pt x="3291332" y="5890800"/>
                  </a:cubicBezTo>
                  <a:cubicBezTo>
                    <a:pt x="3059971" y="5891897"/>
                    <a:pt x="3094336" y="5888916"/>
                    <a:pt x="2964082" y="5888585"/>
                  </a:cubicBezTo>
                  <a:cubicBezTo>
                    <a:pt x="2961970" y="5768404"/>
                    <a:pt x="2956588" y="5667139"/>
                    <a:pt x="2956981" y="5511299"/>
                  </a:cubicBezTo>
                  <a:close/>
                  <a:moveTo>
                    <a:pt x="3290835" y="4723035"/>
                  </a:moveTo>
                  <a:cubicBezTo>
                    <a:pt x="3555857" y="4723946"/>
                    <a:pt x="3513212" y="4722725"/>
                    <a:pt x="3616865" y="4721938"/>
                  </a:cubicBezTo>
                  <a:cubicBezTo>
                    <a:pt x="3618624" y="4893942"/>
                    <a:pt x="3621874" y="4916066"/>
                    <a:pt x="3624587" y="5098624"/>
                  </a:cubicBezTo>
                  <a:cubicBezTo>
                    <a:pt x="3527186" y="5099121"/>
                    <a:pt x="3479137" y="5101149"/>
                    <a:pt x="3296280" y="5098645"/>
                  </a:cubicBezTo>
                  <a:cubicBezTo>
                    <a:pt x="3296259" y="5097009"/>
                    <a:pt x="3292243" y="4785702"/>
                    <a:pt x="3290835" y="4723035"/>
                  </a:cubicBezTo>
                  <a:close/>
                  <a:moveTo>
                    <a:pt x="3628747" y="4358250"/>
                  </a:moveTo>
                  <a:cubicBezTo>
                    <a:pt x="3627195" y="4311643"/>
                    <a:pt x="3580720" y="4327123"/>
                    <a:pt x="3934862" y="4327123"/>
                  </a:cubicBezTo>
                  <a:cubicBezTo>
                    <a:pt x="3970365" y="4327123"/>
                    <a:pt x="3949829" y="4281489"/>
                    <a:pt x="3960718" y="4641328"/>
                  </a:cubicBezTo>
                  <a:cubicBezTo>
                    <a:pt x="3962913" y="4713991"/>
                    <a:pt x="4018869" y="4702484"/>
                    <a:pt x="3686505" y="4702484"/>
                  </a:cubicBezTo>
                  <a:cubicBezTo>
                    <a:pt x="3609660" y="4702484"/>
                    <a:pt x="3642183" y="4760743"/>
                    <a:pt x="3628747" y="4358250"/>
                  </a:cubicBezTo>
                  <a:close/>
                  <a:moveTo>
                    <a:pt x="3686525" y="4721690"/>
                  </a:moveTo>
                  <a:cubicBezTo>
                    <a:pt x="4012244" y="4721690"/>
                    <a:pt x="3962726" y="4702050"/>
                    <a:pt x="3963989" y="4782391"/>
                  </a:cubicBezTo>
                  <a:cubicBezTo>
                    <a:pt x="3969702" y="5146617"/>
                    <a:pt x="3977424" y="5097092"/>
                    <a:pt x="3934883" y="5097092"/>
                  </a:cubicBezTo>
                  <a:cubicBezTo>
                    <a:pt x="3595708" y="5097092"/>
                    <a:pt x="3641789" y="5111393"/>
                    <a:pt x="3641044" y="5064517"/>
                  </a:cubicBezTo>
                  <a:cubicBezTo>
                    <a:pt x="3634730" y="4664880"/>
                    <a:pt x="3613201" y="4721690"/>
                    <a:pt x="3686525" y="4721690"/>
                  </a:cubicBezTo>
                  <a:close/>
                  <a:moveTo>
                    <a:pt x="3686525" y="5117685"/>
                  </a:moveTo>
                  <a:cubicBezTo>
                    <a:pt x="3809803" y="5117685"/>
                    <a:pt x="3816366" y="5116298"/>
                    <a:pt x="3934883" y="5116298"/>
                  </a:cubicBezTo>
                  <a:cubicBezTo>
                    <a:pt x="3981068" y="5116298"/>
                    <a:pt x="3967177" y="5063068"/>
                    <a:pt x="3973512" y="5492777"/>
                  </a:cubicBezTo>
                  <a:cubicBezTo>
                    <a:pt x="3837316" y="5491928"/>
                    <a:pt x="3814772" y="5495985"/>
                    <a:pt x="3647213" y="5495964"/>
                  </a:cubicBezTo>
                  <a:cubicBezTo>
                    <a:pt x="3641293" y="5064931"/>
                    <a:pt x="3623841" y="5117685"/>
                    <a:pt x="3686525" y="5117685"/>
                  </a:cubicBezTo>
                  <a:close/>
                  <a:moveTo>
                    <a:pt x="3966701" y="3934709"/>
                  </a:moveTo>
                  <a:cubicBezTo>
                    <a:pt x="3966639" y="3930218"/>
                    <a:pt x="4296394" y="3929576"/>
                    <a:pt x="4296477" y="3935040"/>
                  </a:cubicBezTo>
                  <a:cubicBezTo>
                    <a:pt x="4298941" y="4092515"/>
                    <a:pt x="4296208" y="4036512"/>
                    <a:pt x="4300680" y="4307069"/>
                  </a:cubicBezTo>
                  <a:cubicBezTo>
                    <a:pt x="4148606" y="4304648"/>
                    <a:pt x="4062425" y="4307462"/>
                    <a:pt x="3974029" y="4307814"/>
                  </a:cubicBezTo>
                  <a:cubicBezTo>
                    <a:pt x="3973884" y="4167806"/>
                    <a:pt x="3968792" y="4068301"/>
                    <a:pt x="3966701" y="3934709"/>
                  </a:cubicBezTo>
                  <a:close/>
                  <a:moveTo>
                    <a:pt x="3973801" y="4358664"/>
                  </a:moveTo>
                  <a:cubicBezTo>
                    <a:pt x="3974070" y="4322943"/>
                    <a:pt x="3924635" y="4320252"/>
                    <a:pt x="4300969" y="4326358"/>
                  </a:cubicBezTo>
                  <a:cubicBezTo>
                    <a:pt x="4306890" y="4674752"/>
                    <a:pt x="4304468" y="4559621"/>
                    <a:pt x="4306166" y="4703478"/>
                  </a:cubicBezTo>
                  <a:cubicBezTo>
                    <a:pt x="3926540" y="4696793"/>
                    <a:pt x="3980281" y="4727547"/>
                    <a:pt x="3977652" y="4640707"/>
                  </a:cubicBezTo>
                  <a:cubicBezTo>
                    <a:pt x="3973988" y="4519202"/>
                    <a:pt x="3973325" y="4435052"/>
                    <a:pt x="3973801" y="4358664"/>
                  </a:cubicBezTo>
                  <a:close/>
                  <a:moveTo>
                    <a:pt x="4306414" y="4722683"/>
                  </a:moveTo>
                  <a:cubicBezTo>
                    <a:pt x="4308940" y="4915672"/>
                    <a:pt x="4312479" y="4940673"/>
                    <a:pt x="4314426" y="5098831"/>
                  </a:cubicBezTo>
                  <a:cubicBezTo>
                    <a:pt x="4183943" y="5098934"/>
                    <a:pt x="4142540" y="5099265"/>
                    <a:pt x="4059051" y="5098024"/>
                  </a:cubicBezTo>
                  <a:cubicBezTo>
                    <a:pt x="3962850" y="5096596"/>
                    <a:pt x="3986740" y="5155393"/>
                    <a:pt x="3980902" y="4782060"/>
                  </a:cubicBezTo>
                  <a:cubicBezTo>
                    <a:pt x="3979701" y="4704533"/>
                    <a:pt x="3917700" y="4716392"/>
                    <a:pt x="4306414" y="4722683"/>
                  </a:cubicBezTo>
                  <a:close/>
                  <a:moveTo>
                    <a:pt x="4314653" y="5118037"/>
                  </a:moveTo>
                  <a:cubicBezTo>
                    <a:pt x="4316848" y="5334743"/>
                    <a:pt x="4311879" y="5076665"/>
                    <a:pt x="4318338" y="5495612"/>
                  </a:cubicBezTo>
                  <a:cubicBezTo>
                    <a:pt x="3963554" y="5495798"/>
                    <a:pt x="4156203" y="5494577"/>
                    <a:pt x="3990487" y="5492921"/>
                  </a:cubicBezTo>
                  <a:cubicBezTo>
                    <a:pt x="3989473" y="5411587"/>
                    <a:pt x="3989990" y="5450805"/>
                    <a:pt x="3984856" y="5116422"/>
                  </a:cubicBezTo>
                  <a:cubicBezTo>
                    <a:pt x="4124074" y="5117167"/>
                    <a:pt x="3995435" y="5118306"/>
                    <a:pt x="4314653" y="5118037"/>
                  </a:cubicBezTo>
                  <a:close/>
                  <a:moveTo>
                    <a:pt x="4317965" y="4326627"/>
                  </a:moveTo>
                  <a:cubicBezTo>
                    <a:pt x="4691670" y="4332546"/>
                    <a:pt x="4645340" y="4306262"/>
                    <a:pt x="4646334" y="4358788"/>
                  </a:cubicBezTo>
                  <a:cubicBezTo>
                    <a:pt x="4648280" y="4461812"/>
                    <a:pt x="4649646" y="4541533"/>
                    <a:pt x="4650578" y="4641162"/>
                  </a:cubicBezTo>
                  <a:cubicBezTo>
                    <a:pt x="4651220" y="4710701"/>
                    <a:pt x="4718065" y="4709914"/>
                    <a:pt x="4323162" y="4703747"/>
                  </a:cubicBezTo>
                  <a:cubicBezTo>
                    <a:pt x="4321837" y="4590271"/>
                    <a:pt x="4323265" y="4631125"/>
                    <a:pt x="4317965" y="4326627"/>
                  </a:cubicBezTo>
                  <a:close/>
                  <a:moveTo>
                    <a:pt x="4318649" y="5514818"/>
                  </a:moveTo>
                  <a:cubicBezTo>
                    <a:pt x="4320677" y="5646361"/>
                    <a:pt x="4321257" y="5690650"/>
                    <a:pt x="4323099" y="5771198"/>
                  </a:cubicBezTo>
                  <a:cubicBezTo>
                    <a:pt x="4326598" y="5930225"/>
                    <a:pt x="4383734" y="5883060"/>
                    <a:pt x="4058802" y="5890034"/>
                  </a:cubicBezTo>
                  <a:cubicBezTo>
                    <a:pt x="3981358" y="5891607"/>
                    <a:pt x="3996573" y="5962863"/>
                    <a:pt x="3990735" y="5512127"/>
                  </a:cubicBezTo>
                  <a:cubicBezTo>
                    <a:pt x="4118506" y="5513431"/>
                    <a:pt x="3996304" y="5514983"/>
                    <a:pt x="4318649" y="5514818"/>
                  </a:cubicBezTo>
                  <a:close/>
                  <a:moveTo>
                    <a:pt x="4324238" y="4782101"/>
                  </a:moveTo>
                  <a:cubicBezTo>
                    <a:pt x="4323058" y="4706520"/>
                    <a:pt x="4259732" y="4722704"/>
                    <a:pt x="4651489" y="4721090"/>
                  </a:cubicBezTo>
                  <a:cubicBezTo>
                    <a:pt x="4654118" y="4915238"/>
                    <a:pt x="4655049" y="4871259"/>
                    <a:pt x="4659065" y="5100301"/>
                  </a:cubicBezTo>
                  <a:cubicBezTo>
                    <a:pt x="4279047" y="5099659"/>
                    <a:pt x="4331649" y="5111414"/>
                    <a:pt x="4330925" y="5064517"/>
                  </a:cubicBezTo>
                  <a:cubicBezTo>
                    <a:pt x="4328710" y="4923268"/>
                    <a:pt x="4326412" y="4919812"/>
                    <a:pt x="4324238" y="4782101"/>
                  </a:cubicBezTo>
                  <a:close/>
                  <a:moveTo>
                    <a:pt x="4679684" y="4306903"/>
                  </a:moveTo>
                  <a:cubicBezTo>
                    <a:pt x="4656685" y="4306903"/>
                    <a:pt x="4662481" y="4320563"/>
                    <a:pt x="4660867" y="4217228"/>
                  </a:cubicBezTo>
                  <a:cubicBezTo>
                    <a:pt x="4655650" y="3888992"/>
                    <a:pt x="4646997" y="3932184"/>
                    <a:pt x="4679684" y="3932184"/>
                  </a:cubicBezTo>
                  <a:cubicBezTo>
                    <a:pt x="4804101" y="3932184"/>
                    <a:pt x="4803376" y="3931522"/>
                    <a:pt x="4928062" y="3931522"/>
                  </a:cubicBezTo>
                  <a:cubicBezTo>
                    <a:pt x="5010785" y="3931522"/>
                    <a:pt x="4985591" y="3875188"/>
                    <a:pt x="4990953" y="4217539"/>
                  </a:cubicBezTo>
                  <a:cubicBezTo>
                    <a:pt x="4992837" y="4337947"/>
                    <a:pt x="5054839" y="4306903"/>
                    <a:pt x="4679684" y="4306903"/>
                  </a:cubicBezTo>
                  <a:close/>
                  <a:moveTo>
                    <a:pt x="4992051" y="4327723"/>
                  </a:moveTo>
                  <a:cubicBezTo>
                    <a:pt x="4992506" y="4527687"/>
                    <a:pt x="4994700" y="4573963"/>
                    <a:pt x="4997267" y="4704057"/>
                  </a:cubicBezTo>
                  <a:cubicBezTo>
                    <a:pt x="4864094" y="4706065"/>
                    <a:pt x="4805757" y="4701718"/>
                    <a:pt x="4668216" y="4701822"/>
                  </a:cubicBezTo>
                  <a:cubicBezTo>
                    <a:pt x="4667139" y="4612643"/>
                    <a:pt x="4667574" y="4584663"/>
                    <a:pt x="4662730" y="4326130"/>
                  </a:cubicBezTo>
                  <a:cubicBezTo>
                    <a:pt x="4808158" y="4325985"/>
                    <a:pt x="4766796" y="4327827"/>
                    <a:pt x="4992051" y="4327723"/>
                  </a:cubicBezTo>
                  <a:close/>
                  <a:moveTo>
                    <a:pt x="4664717" y="5514652"/>
                  </a:moveTo>
                  <a:cubicBezTo>
                    <a:pt x="4663930" y="5679536"/>
                    <a:pt x="4670058" y="5763789"/>
                    <a:pt x="4672335" y="5887509"/>
                  </a:cubicBezTo>
                  <a:cubicBezTo>
                    <a:pt x="4525582" y="5887633"/>
                    <a:pt x="4539431" y="5891524"/>
                    <a:pt x="4342373" y="5889785"/>
                  </a:cubicBezTo>
                  <a:cubicBezTo>
                    <a:pt x="4340033" y="5747088"/>
                    <a:pt x="4340220" y="5815591"/>
                    <a:pt x="4335583" y="5514818"/>
                  </a:cubicBezTo>
                  <a:lnTo>
                    <a:pt x="4664717" y="5514652"/>
                  </a:lnTo>
                  <a:close/>
                  <a:moveTo>
                    <a:pt x="4669334" y="4782101"/>
                  </a:moveTo>
                  <a:cubicBezTo>
                    <a:pt x="4667988" y="4696296"/>
                    <a:pt x="4616752" y="4723739"/>
                    <a:pt x="4928062" y="4723739"/>
                  </a:cubicBezTo>
                  <a:cubicBezTo>
                    <a:pt x="5018942" y="4723739"/>
                    <a:pt x="4995673" y="4660140"/>
                    <a:pt x="5002008" y="5064889"/>
                  </a:cubicBezTo>
                  <a:cubicBezTo>
                    <a:pt x="5002732" y="5111083"/>
                    <a:pt x="5054093" y="5100321"/>
                    <a:pt x="4679684" y="5100321"/>
                  </a:cubicBezTo>
                  <a:cubicBezTo>
                    <a:pt x="4676579" y="5100321"/>
                    <a:pt x="4674882" y="5137139"/>
                    <a:pt x="4669334" y="4782101"/>
                  </a:cubicBezTo>
                  <a:close/>
                  <a:moveTo>
                    <a:pt x="4679684" y="5119527"/>
                  </a:moveTo>
                  <a:cubicBezTo>
                    <a:pt x="5066369" y="5119527"/>
                    <a:pt x="5001842" y="5091753"/>
                    <a:pt x="5005072" y="5206242"/>
                  </a:cubicBezTo>
                  <a:cubicBezTo>
                    <a:pt x="5007846" y="5308315"/>
                    <a:pt x="5008860" y="5385821"/>
                    <a:pt x="5009937" y="5488534"/>
                  </a:cubicBezTo>
                  <a:cubicBezTo>
                    <a:pt x="5010040" y="5497805"/>
                    <a:pt x="5041382" y="5495426"/>
                    <a:pt x="4681816" y="5495426"/>
                  </a:cubicBezTo>
                  <a:cubicBezTo>
                    <a:pt x="4683990" y="5215100"/>
                    <a:pt x="4670741" y="5119527"/>
                    <a:pt x="4679684" y="5119527"/>
                  </a:cubicBezTo>
                  <a:close/>
                  <a:moveTo>
                    <a:pt x="4681692" y="5514652"/>
                  </a:moveTo>
                  <a:cubicBezTo>
                    <a:pt x="4693182" y="5514652"/>
                    <a:pt x="4965180" y="5514383"/>
                    <a:pt x="5010206" y="5514052"/>
                  </a:cubicBezTo>
                  <a:cubicBezTo>
                    <a:pt x="5012380" y="5713891"/>
                    <a:pt x="5014781" y="5760271"/>
                    <a:pt x="5016934" y="5889413"/>
                  </a:cubicBezTo>
                  <a:cubicBezTo>
                    <a:pt x="4825030" y="5890903"/>
                    <a:pt x="4827204" y="5887654"/>
                    <a:pt x="4689290" y="5887530"/>
                  </a:cubicBezTo>
                  <a:cubicBezTo>
                    <a:pt x="4686889" y="5756215"/>
                    <a:pt x="4680906" y="5676804"/>
                    <a:pt x="4681692" y="5514652"/>
                  </a:cubicBezTo>
                  <a:close/>
                  <a:moveTo>
                    <a:pt x="5300877" y="4702608"/>
                  </a:moveTo>
                  <a:cubicBezTo>
                    <a:pt x="4967002" y="4694992"/>
                    <a:pt x="5014967" y="4731293"/>
                    <a:pt x="5012897" y="4640748"/>
                  </a:cubicBezTo>
                  <a:cubicBezTo>
                    <a:pt x="5010723" y="4546334"/>
                    <a:pt x="5009067" y="4452250"/>
                    <a:pt x="5009067" y="4358581"/>
                  </a:cubicBezTo>
                  <a:cubicBezTo>
                    <a:pt x="5009067" y="4312264"/>
                    <a:pt x="4960543" y="4330931"/>
                    <a:pt x="5336773" y="4325964"/>
                  </a:cubicBezTo>
                  <a:cubicBezTo>
                    <a:pt x="5342218" y="4762730"/>
                    <a:pt x="5359876" y="4703954"/>
                    <a:pt x="5300877" y="4702608"/>
                  </a:cubicBezTo>
                  <a:close/>
                  <a:moveTo>
                    <a:pt x="5300587" y="4307317"/>
                  </a:moveTo>
                  <a:cubicBezTo>
                    <a:pt x="5225544" y="4308642"/>
                    <a:pt x="5217284" y="4308394"/>
                    <a:pt x="5008943" y="4308497"/>
                  </a:cubicBezTo>
                  <a:cubicBezTo>
                    <a:pt x="5008777" y="4278405"/>
                    <a:pt x="5004782" y="3971858"/>
                    <a:pt x="5004182" y="3931439"/>
                  </a:cubicBezTo>
                  <a:cubicBezTo>
                    <a:pt x="5006293" y="3931439"/>
                    <a:pt x="5241070" y="3930963"/>
                    <a:pt x="5330604" y="3930549"/>
                  </a:cubicBezTo>
                  <a:cubicBezTo>
                    <a:pt x="5337415" y="4365224"/>
                    <a:pt x="5350602" y="4306448"/>
                    <a:pt x="5300587" y="4307317"/>
                  </a:cubicBezTo>
                  <a:close/>
                  <a:moveTo>
                    <a:pt x="5300649" y="3911488"/>
                  </a:moveTo>
                  <a:cubicBezTo>
                    <a:pt x="5186562" y="3912109"/>
                    <a:pt x="5163605" y="3911592"/>
                    <a:pt x="5052230" y="3912026"/>
                  </a:cubicBezTo>
                  <a:cubicBezTo>
                    <a:pt x="4985985" y="3912295"/>
                    <a:pt x="5004596" y="3972354"/>
                    <a:pt x="4996936" y="3535941"/>
                  </a:cubicBezTo>
                  <a:cubicBezTo>
                    <a:pt x="5097505" y="3536334"/>
                    <a:pt x="5079184" y="3536996"/>
                    <a:pt x="5323110" y="3536479"/>
                  </a:cubicBezTo>
                  <a:cubicBezTo>
                    <a:pt x="5325346" y="3962938"/>
                    <a:pt x="5348614" y="3911219"/>
                    <a:pt x="5300649" y="3911488"/>
                  </a:cubicBezTo>
                  <a:close/>
                  <a:moveTo>
                    <a:pt x="5300690" y="3517294"/>
                  </a:moveTo>
                  <a:cubicBezTo>
                    <a:pt x="4960791" y="3518225"/>
                    <a:pt x="4996605" y="3517977"/>
                    <a:pt x="4996481" y="3511065"/>
                  </a:cubicBezTo>
                  <a:cubicBezTo>
                    <a:pt x="4988676" y="3071774"/>
                    <a:pt x="4969693" y="3137980"/>
                    <a:pt x="5052106" y="3139429"/>
                  </a:cubicBezTo>
                  <a:cubicBezTo>
                    <a:pt x="5364079" y="3144872"/>
                    <a:pt x="5319715" y="3109937"/>
                    <a:pt x="5320191" y="3229497"/>
                  </a:cubicBezTo>
                  <a:cubicBezTo>
                    <a:pt x="5321247" y="3561231"/>
                    <a:pt x="5335656" y="3517190"/>
                    <a:pt x="5300690" y="3517294"/>
                  </a:cubicBezTo>
                  <a:close/>
                  <a:moveTo>
                    <a:pt x="5300753" y="3121920"/>
                  </a:moveTo>
                  <a:cubicBezTo>
                    <a:pt x="4941415" y="3118050"/>
                    <a:pt x="4989628" y="3132723"/>
                    <a:pt x="4988925" y="3087544"/>
                  </a:cubicBezTo>
                  <a:cubicBezTo>
                    <a:pt x="4982611" y="2681822"/>
                    <a:pt x="4962551" y="2743330"/>
                    <a:pt x="5052106" y="2745276"/>
                  </a:cubicBezTo>
                  <a:cubicBezTo>
                    <a:pt x="5363458" y="2751961"/>
                    <a:pt x="5310669" y="2717378"/>
                    <a:pt x="5312015" y="2805584"/>
                  </a:cubicBezTo>
                  <a:cubicBezTo>
                    <a:pt x="5317562" y="3159235"/>
                    <a:pt x="5330521" y="3122210"/>
                    <a:pt x="5300753" y="3121920"/>
                  </a:cubicBezTo>
                  <a:close/>
                  <a:moveTo>
                    <a:pt x="4928082" y="3912295"/>
                  </a:moveTo>
                  <a:cubicBezTo>
                    <a:pt x="4803666" y="3912295"/>
                    <a:pt x="4804391" y="3912957"/>
                    <a:pt x="4679705" y="3912957"/>
                  </a:cubicBezTo>
                  <a:cubicBezTo>
                    <a:pt x="4646541" y="3912957"/>
                    <a:pt x="4656664" y="3952363"/>
                    <a:pt x="4651882" y="3652376"/>
                  </a:cubicBezTo>
                  <a:cubicBezTo>
                    <a:pt x="4649729" y="3514935"/>
                    <a:pt x="4640910" y="3535961"/>
                    <a:pt x="4679705" y="3535961"/>
                  </a:cubicBezTo>
                  <a:cubicBezTo>
                    <a:pt x="4932906" y="3535837"/>
                    <a:pt x="4939427" y="3535796"/>
                    <a:pt x="4979961" y="3535900"/>
                  </a:cubicBezTo>
                  <a:cubicBezTo>
                    <a:pt x="4987827" y="3977404"/>
                    <a:pt x="5006749" y="3912295"/>
                    <a:pt x="4928082" y="3912295"/>
                  </a:cubicBezTo>
                  <a:close/>
                  <a:moveTo>
                    <a:pt x="4928082" y="3516632"/>
                  </a:moveTo>
                  <a:cubicBezTo>
                    <a:pt x="4648901" y="3516777"/>
                    <a:pt x="4679022" y="3516777"/>
                    <a:pt x="4650164" y="3516735"/>
                  </a:cubicBezTo>
                  <a:cubicBezTo>
                    <a:pt x="4649460" y="3450384"/>
                    <a:pt x="4645195" y="3140401"/>
                    <a:pt x="4645175" y="3138911"/>
                  </a:cubicBezTo>
                  <a:cubicBezTo>
                    <a:pt x="4646686" y="3138911"/>
                    <a:pt x="4924625" y="3138208"/>
                    <a:pt x="4972819" y="3138456"/>
                  </a:cubicBezTo>
                  <a:cubicBezTo>
                    <a:pt x="4980416" y="3577229"/>
                    <a:pt x="5001760" y="3516632"/>
                    <a:pt x="4928082" y="3516632"/>
                  </a:cubicBezTo>
                  <a:close/>
                  <a:moveTo>
                    <a:pt x="4645402" y="4306945"/>
                  </a:moveTo>
                  <a:cubicBezTo>
                    <a:pt x="4556054" y="4307152"/>
                    <a:pt x="4452132" y="4309532"/>
                    <a:pt x="4317655" y="4307359"/>
                  </a:cubicBezTo>
                  <a:cubicBezTo>
                    <a:pt x="4313245" y="4048391"/>
                    <a:pt x="4316020" y="4100462"/>
                    <a:pt x="4313432" y="3934709"/>
                  </a:cubicBezTo>
                  <a:cubicBezTo>
                    <a:pt x="4313328" y="3928790"/>
                    <a:pt x="4288735" y="3931211"/>
                    <a:pt x="4639399" y="3932122"/>
                  </a:cubicBezTo>
                  <a:cubicBezTo>
                    <a:pt x="4644761" y="4271058"/>
                    <a:pt x="4644616" y="4263339"/>
                    <a:pt x="4645402" y="4306945"/>
                  </a:cubicBezTo>
                  <a:close/>
                  <a:moveTo>
                    <a:pt x="4313059" y="3912088"/>
                  </a:moveTo>
                  <a:cubicBezTo>
                    <a:pt x="4306787" y="3514231"/>
                    <a:pt x="4305648" y="3534678"/>
                    <a:pt x="4307118" y="3534678"/>
                  </a:cubicBezTo>
                  <a:cubicBezTo>
                    <a:pt x="4436337" y="3535216"/>
                    <a:pt x="4441885" y="3534554"/>
                    <a:pt x="4555433" y="3535465"/>
                  </a:cubicBezTo>
                  <a:cubicBezTo>
                    <a:pt x="4658589" y="3536293"/>
                    <a:pt x="4631988" y="3467251"/>
                    <a:pt x="4639068" y="3912896"/>
                  </a:cubicBezTo>
                  <a:cubicBezTo>
                    <a:pt x="4562389" y="3912668"/>
                    <a:pt x="4478817" y="3910991"/>
                    <a:pt x="4313059" y="3912088"/>
                  </a:cubicBezTo>
                  <a:close/>
                  <a:moveTo>
                    <a:pt x="4305979" y="3511023"/>
                  </a:moveTo>
                  <a:cubicBezTo>
                    <a:pt x="4296684" y="3107226"/>
                    <a:pt x="4302874" y="3140381"/>
                    <a:pt x="4307118" y="3140381"/>
                  </a:cubicBezTo>
                  <a:cubicBezTo>
                    <a:pt x="4693409" y="3141974"/>
                    <a:pt x="4627889" y="3108592"/>
                    <a:pt x="4629400" y="3229021"/>
                  </a:cubicBezTo>
                  <a:cubicBezTo>
                    <a:pt x="4630891" y="3359136"/>
                    <a:pt x="4631946" y="3386103"/>
                    <a:pt x="4633127" y="3511437"/>
                  </a:cubicBezTo>
                  <a:cubicBezTo>
                    <a:pt x="4633188" y="3519177"/>
                    <a:pt x="4306124" y="3517977"/>
                    <a:pt x="4305979" y="3511023"/>
                  </a:cubicBezTo>
                  <a:close/>
                  <a:moveTo>
                    <a:pt x="4555392" y="3120513"/>
                  </a:moveTo>
                  <a:cubicBezTo>
                    <a:pt x="4254619" y="3124962"/>
                    <a:pt x="4301466" y="3132537"/>
                    <a:pt x="4300742" y="3087523"/>
                  </a:cubicBezTo>
                  <a:cubicBezTo>
                    <a:pt x="4294862" y="2702891"/>
                    <a:pt x="4289356" y="2744800"/>
                    <a:pt x="4307118" y="2744903"/>
                  </a:cubicBezTo>
                  <a:cubicBezTo>
                    <a:pt x="4681340" y="2747408"/>
                    <a:pt x="4623148" y="2726132"/>
                    <a:pt x="4624390" y="2805563"/>
                  </a:cubicBezTo>
                  <a:cubicBezTo>
                    <a:pt x="4626502" y="2940479"/>
                    <a:pt x="4625239" y="2946895"/>
                    <a:pt x="4627454" y="3087896"/>
                  </a:cubicBezTo>
                  <a:cubicBezTo>
                    <a:pt x="4628075" y="3128418"/>
                    <a:pt x="4642421" y="3119209"/>
                    <a:pt x="4555392" y="3120513"/>
                  </a:cubicBezTo>
                  <a:close/>
                  <a:moveTo>
                    <a:pt x="4296104" y="3912192"/>
                  </a:moveTo>
                  <a:cubicBezTo>
                    <a:pt x="4230294" y="3912543"/>
                    <a:pt x="4235594" y="3912482"/>
                    <a:pt x="3966370" y="3912606"/>
                  </a:cubicBezTo>
                  <a:cubicBezTo>
                    <a:pt x="3964155" y="3757801"/>
                    <a:pt x="3966825" y="3808961"/>
                    <a:pt x="3961919" y="3537473"/>
                  </a:cubicBezTo>
                  <a:cubicBezTo>
                    <a:pt x="4095527" y="3536914"/>
                    <a:pt x="4035699" y="3533540"/>
                    <a:pt x="4289563" y="3534616"/>
                  </a:cubicBezTo>
                  <a:cubicBezTo>
                    <a:pt x="4290784" y="3588364"/>
                    <a:pt x="4295918" y="3900292"/>
                    <a:pt x="4296104" y="3912192"/>
                  </a:cubicBezTo>
                  <a:close/>
                  <a:moveTo>
                    <a:pt x="3961567" y="3518225"/>
                  </a:moveTo>
                  <a:cubicBezTo>
                    <a:pt x="3954942" y="3137070"/>
                    <a:pt x="3956350" y="3237837"/>
                    <a:pt x="3954632" y="3141250"/>
                  </a:cubicBezTo>
                  <a:cubicBezTo>
                    <a:pt x="4088654" y="3141105"/>
                    <a:pt x="4080477" y="3139449"/>
                    <a:pt x="4284512" y="3140298"/>
                  </a:cubicBezTo>
                  <a:cubicBezTo>
                    <a:pt x="4285526" y="3231919"/>
                    <a:pt x="4284098" y="3305823"/>
                    <a:pt x="4289045" y="3511540"/>
                  </a:cubicBezTo>
                  <a:cubicBezTo>
                    <a:pt x="4289107" y="3515411"/>
                    <a:pt x="4317924" y="3516694"/>
                    <a:pt x="3961567" y="3518225"/>
                  </a:cubicBezTo>
                  <a:close/>
                  <a:moveTo>
                    <a:pt x="3954280" y="3122044"/>
                  </a:moveTo>
                  <a:cubicBezTo>
                    <a:pt x="3951609" y="2963079"/>
                    <a:pt x="3953038" y="2965646"/>
                    <a:pt x="3949601" y="2744779"/>
                  </a:cubicBezTo>
                  <a:cubicBezTo>
                    <a:pt x="4336866" y="2744717"/>
                    <a:pt x="4277639" y="2724145"/>
                    <a:pt x="4278902" y="2805563"/>
                  </a:cubicBezTo>
                  <a:cubicBezTo>
                    <a:pt x="4280847" y="2930876"/>
                    <a:pt x="4281448" y="2942094"/>
                    <a:pt x="4283766" y="3087855"/>
                  </a:cubicBezTo>
                  <a:cubicBezTo>
                    <a:pt x="4284491" y="3132641"/>
                    <a:pt x="4337094" y="3121630"/>
                    <a:pt x="3954280" y="3122044"/>
                  </a:cubicBezTo>
                  <a:close/>
                  <a:moveTo>
                    <a:pt x="3949705" y="3931811"/>
                  </a:moveTo>
                  <a:cubicBezTo>
                    <a:pt x="3951796" y="4070598"/>
                    <a:pt x="3956950" y="4165820"/>
                    <a:pt x="3957054" y="4307876"/>
                  </a:cubicBezTo>
                  <a:cubicBezTo>
                    <a:pt x="3848226" y="4308083"/>
                    <a:pt x="3805146" y="4306593"/>
                    <a:pt x="3627153" y="4306593"/>
                  </a:cubicBezTo>
                  <a:cubicBezTo>
                    <a:pt x="3622930" y="4152057"/>
                    <a:pt x="3625083" y="4070639"/>
                    <a:pt x="3622806" y="3931729"/>
                  </a:cubicBezTo>
                  <a:cubicBezTo>
                    <a:pt x="3665224" y="3931998"/>
                    <a:pt x="3674187" y="3931936"/>
                    <a:pt x="3949705" y="3931811"/>
                  </a:cubicBezTo>
                  <a:close/>
                  <a:moveTo>
                    <a:pt x="3686525" y="3912709"/>
                  </a:moveTo>
                  <a:cubicBezTo>
                    <a:pt x="3604941" y="3912709"/>
                    <a:pt x="3623965" y="3936054"/>
                    <a:pt x="3619659" y="3793377"/>
                  </a:cubicBezTo>
                  <a:cubicBezTo>
                    <a:pt x="3617113" y="3709227"/>
                    <a:pt x="3615271" y="3614689"/>
                    <a:pt x="3615706" y="3536914"/>
                  </a:cubicBezTo>
                  <a:cubicBezTo>
                    <a:pt x="3627071" y="3536976"/>
                    <a:pt x="3903230" y="3537576"/>
                    <a:pt x="3944943" y="3537514"/>
                  </a:cubicBezTo>
                  <a:cubicBezTo>
                    <a:pt x="3949808" y="3807595"/>
                    <a:pt x="3947283" y="3764113"/>
                    <a:pt x="3949415" y="3912606"/>
                  </a:cubicBezTo>
                  <a:lnTo>
                    <a:pt x="3686525" y="3912709"/>
                  </a:lnTo>
                  <a:close/>
                  <a:moveTo>
                    <a:pt x="3616451" y="4641038"/>
                  </a:moveTo>
                  <a:cubicBezTo>
                    <a:pt x="3616533" y="4717034"/>
                    <a:pt x="3675699" y="4705361"/>
                    <a:pt x="3314063" y="4703912"/>
                  </a:cubicBezTo>
                  <a:cubicBezTo>
                    <a:pt x="3289904" y="4703809"/>
                    <a:pt x="3281623" y="4758756"/>
                    <a:pt x="3284190" y="4358954"/>
                  </a:cubicBezTo>
                  <a:cubicBezTo>
                    <a:pt x="3284459" y="4314892"/>
                    <a:pt x="3232188" y="4325820"/>
                    <a:pt x="3610758" y="4325820"/>
                  </a:cubicBezTo>
                  <a:cubicBezTo>
                    <a:pt x="3613615" y="4420627"/>
                    <a:pt x="3616285" y="4491179"/>
                    <a:pt x="3616451" y="4641038"/>
                  </a:cubicBezTo>
                  <a:close/>
                  <a:moveTo>
                    <a:pt x="3284335" y="4306779"/>
                  </a:moveTo>
                  <a:cubicBezTo>
                    <a:pt x="3284066" y="4130450"/>
                    <a:pt x="3277959" y="4070784"/>
                    <a:pt x="3276199" y="3931998"/>
                  </a:cubicBezTo>
                  <a:cubicBezTo>
                    <a:pt x="3431192" y="3930052"/>
                    <a:pt x="3366479" y="3929576"/>
                    <a:pt x="3605831" y="3931604"/>
                  </a:cubicBezTo>
                  <a:cubicBezTo>
                    <a:pt x="3608253" y="4080077"/>
                    <a:pt x="3605810" y="4146014"/>
                    <a:pt x="3610157" y="4306593"/>
                  </a:cubicBezTo>
                  <a:cubicBezTo>
                    <a:pt x="3316215" y="4306614"/>
                    <a:pt x="3404259" y="4306593"/>
                    <a:pt x="3284335" y="4306779"/>
                  </a:cubicBezTo>
                  <a:close/>
                  <a:moveTo>
                    <a:pt x="3562440" y="3911902"/>
                  </a:moveTo>
                  <a:cubicBezTo>
                    <a:pt x="3482863" y="3910826"/>
                    <a:pt x="3395441" y="3910722"/>
                    <a:pt x="3313918" y="3912150"/>
                  </a:cubicBezTo>
                  <a:cubicBezTo>
                    <a:pt x="3251275" y="3913247"/>
                    <a:pt x="3285846" y="3960620"/>
                    <a:pt x="3271831" y="3535961"/>
                  </a:cubicBezTo>
                  <a:cubicBezTo>
                    <a:pt x="3550537" y="3535320"/>
                    <a:pt x="3469759" y="3535672"/>
                    <a:pt x="3598751" y="3536769"/>
                  </a:cubicBezTo>
                  <a:cubicBezTo>
                    <a:pt x="3596432" y="3960268"/>
                    <a:pt x="3634089" y="3912771"/>
                    <a:pt x="3562440" y="3911902"/>
                  </a:cubicBezTo>
                  <a:close/>
                  <a:moveTo>
                    <a:pt x="3598916" y="3511189"/>
                  </a:moveTo>
                  <a:cubicBezTo>
                    <a:pt x="3598834" y="3521682"/>
                    <a:pt x="3632287" y="3515349"/>
                    <a:pt x="3313980" y="3516611"/>
                  </a:cubicBezTo>
                  <a:cubicBezTo>
                    <a:pt x="3255374" y="3516777"/>
                    <a:pt x="3269885" y="3574808"/>
                    <a:pt x="3265269" y="3226331"/>
                  </a:cubicBezTo>
                  <a:cubicBezTo>
                    <a:pt x="3263965" y="3123369"/>
                    <a:pt x="3251171" y="3140112"/>
                    <a:pt x="3313897" y="3141043"/>
                  </a:cubicBezTo>
                  <a:cubicBezTo>
                    <a:pt x="3391466" y="3142285"/>
                    <a:pt x="3420365" y="3141995"/>
                    <a:pt x="3594776" y="3142036"/>
                  </a:cubicBezTo>
                  <a:cubicBezTo>
                    <a:pt x="3599103" y="3415698"/>
                    <a:pt x="3599641" y="3424307"/>
                    <a:pt x="3598916" y="3511189"/>
                  </a:cubicBezTo>
                  <a:close/>
                  <a:moveTo>
                    <a:pt x="3263799" y="3121175"/>
                  </a:moveTo>
                  <a:cubicBezTo>
                    <a:pt x="3261356" y="2962314"/>
                    <a:pt x="3260714" y="2941411"/>
                    <a:pt x="3257692" y="2744158"/>
                  </a:cubicBezTo>
                  <a:cubicBezTo>
                    <a:pt x="3349442" y="2743558"/>
                    <a:pt x="3378672" y="2741716"/>
                    <a:pt x="3587303" y="2743889"/>
                  </a:cubicBezTo>
                  <a:cubicBezTo>
                    <a:pt x="3591733" y="3033342"/>
                    <a:pt x="3590305" y="2860283"/>
                    <a:pt x="3594466" y="3122831"/>
                  </a:cubicBezTo>
                  <a:cubicBezTo>
                    <a:pt x="3257009" y="3122769"/>
                    <a:pt x="3401920" y="3122458"/>
                    <a:pt x="3263799" y="3121175"/>
                  </a:cubicBezTo>
                  <a:close/>
                  <a:moveTo>
                    <a:pt x="3258417" y="3793687"/>
                  </a:moveTo>
                  <a:cubicBezTo>
                    <a:pt x="3257920" y="3946837"/>
                    <a:pt x="3328098" y="3913971"/>
                    <a:pt x="2930897" y="3913351"/>
                  </a:cubicBezTo>
                  <a:cubicBezTo>
                    <a:pt x="2926860" y="3656080"/>
                    <a:pt x="2925908" y="3593600"/>
                    <a:pt x="2924956" y="3537928"/>
                  </a:cubicBezTo>
                  <a:cubicBezTo>
                    <a:pt x="3077795" y="3537886"/>
                    <a:pt x="3007576" y="3536417"/>
                    <a:pt x="3254815" y="3536003"/>
                  </a:cubicBezTo>
                  <a:cubicBezTo>
                    <a:pt x="3257092" y="3604113"/>
                    <a:pt x="3258727" y="3693995"/>
                    <a:pt x="3258417" y="3793687"/>
                  </a:cubicBezTo>
                  <a:close/>
                  <a:moveTo>
                    <a:pt x="3189812" y="3516839"/>
                  </a:moveTo>
                  <a:cubicBezTo>
                    <a:pt x="2895269" y="3516839"/>
                    <a:pt x="2924728" y="3524765"/>
                    <a:pt x="2924480" y="3511126"/>
                  </a:cubicBezTo>
                  <a:cubicBezTo>
                    <a:pt x="2917047" y="3091663"/>
                    <a:pt x="2916861" y="3141540"/>
                    <a:pt x="2941434" y="3141540"/>
                  </a:cubicBezTo>
                  <a:cubicBezTo>
                    <a:pt x="3309322" y="3141540"/>
                    <a:pt x="3246824" y="3113021"/>
                    <a:pt x="3248294" y="3226662"/>
                  </a:cubicBezTo>
                  <a:cubicBezTo>
                    <a:pt x="3250095" y="3362613"/>
                    <a:pt x="3251006" y="3427991"/>
                    <a:pt x="3253966" y="3511706"/>
                  </a:cubicBezTo>
                  <a:cubicBezTo>
                    <a:pt x="3254214" y="3518473"/>
                    <a:pt x="3263861" y="3516839"/>
                    <a:pt x="3189812" y="3516839"/>
                  </a:cubicBezTo>
                  <a:close/>
                  <a:moveTo>
                    <a:pt x="3189812" y="3120885"/>
                  </a:moveTo>
                  <a:cubicBezTo>
                    <a:pt x="2877860" y="3120885"/>
                    <a:pt x="2921395" y="3135828"/>
                    <a:pt x="2920608" y="3087503"/>
                  </a:cubicBezTo>
                  <a:cubicBezTo>
                    <a:pt x="2914439" y="2693433"/>
                    <a:pt x="2898520" y="2744220"/>
                    <a:pt x="2941413" y="2744220"/>
                  </a:cubicBezTo>
                  <a:cubicBezTo>
                    <a:pt x="3162568" y="2744324"/>
                    <a:pt x="3199355" y="2744428"/>
                    <a:pt x="3240738" y="2744241"/>
                  </a:cubicBezTo>
                  <a:cubicBezTo>
                    <a:pt x="3247445" y="3183345"/>
                    <a:pt x="3270589" y="3120885"/>
                    <a:pt x="3189812" y="3120885"/>
                  </a:cubicBezTo>
                  <a:close/>
                  <a:moveTo>
                    <a:pt x="2913942" y="3913309"/>
                  </a:moveTo>
                  <a:cubicBezTo>
                    <a:pt x="2819999" y="3912937"/>
                    <a:pt x="2720382" y="3908467"/>
                    <a:pt x="2586133" y="3911902"/>
                  </a:cubicBezTo>
                  <a:cubicBezTo>
                    <a:pt x="2584518" y="3789776"/>
                    <a:pt x="2587685" y="3690518"/>
                    <a:pt x="2581723" y="3537079"/>
                  </a:cubicBezTo>
                  <a:cubicBezTo>
                    <a:pt x="2653434" y="3538383"/>
                    <a:pt x="2692642" y="3538010"/>
                    <a:pt x="2907960" y="3537928"/>
                  </a:cubicBezTo>
                  <a:cubicBezTo>
                    <a:pt x="2909264" y="3612081"/>
                    <a:pt x="2909885" y="3653928"/>
                    <a:pt x="2913942" y="3913309"/>
                  </a:cubicBezTo>
                  <a:close/>
                  <a:moveTo>
                    <a:pt x="2575679" y="3119643"/>
                  </a:moveTo>
                  <a:cubicBezTo>
                    <a:pt x="2574022" y="2979305"/>
                    <a:pt x="2570793" y="2934395"/>
                    <a:pt x="2568329" y="2744758"/>
                  </a:cubicBezTo>
                  <a:cubicBezTo>
                    <a:pt x="2591287" y="2744758"/>
                    <a:pt x="2802713" y="2744510"/>
                    <a:pt x="2896056" y="2744262"/>
                  </a:cubicBezTo>
                  <a:cubicBezTo>
                    <a:pt x="2899224" y="2966287"/>
                    <a:pt x="2902267" y="2959499"/>
                    <a:pt x="2904150" y="3122169"/>
                  </a:cubicBezTo>
                  <a:cubicBezTo>
                    <a:pt x="2749965" y="3121320"/>
                    <a:pt x="2898416" y="3119374"/>
                    <a:pt x="2575679" y="3119643"/>
                  </a:cubicBezTo>
                  <a:close/>
                  <a:moveTo>
                    <a:pt x="2568743" y="3912378"/>
                  </a:moveTo>
                  <a:cubicBezTo>
                    <a:pt x="2414144" y="3916827"/>
                    <a:pt x="2331462" y="3911943"/>
                    <a:pt x="2243791" y="3911219"/>
                  </a:cubicBezTo>
                  <a:cubicBezTo>
                    <a:pt x="2236773" y="3466568"/>
                    <a:pt x="2210213" y="3538424"/>
                    <a:pt x="2320801" y="3536645"/>
                  </a:cubicBezTo>
                  <a:cubicBezTo>
                    <a:pt x="2402489" y="3535320"/>
                    <a:pt x="2480410" y="3535196"/>
                    <a:pt x="2564727" y="3536789"/>
                  </a:cubicBezTo>
                  <a:cubicBezTo>
                    <a:pt x="2568578" y="3635488"/>
                    <a:pt x="2570213" y="3912316"/>
                    <a:pt x="2568743" y="3912378"/>
                  </a:cubicBezTo>
                  <a:close/>
                  <a:moveTo>
                    <a:pt x="2444844" y="3119747"/>
                  </a:moveTo>
                  <a:cubicBezTo>
                    <a:pt x="2329454" y="3119747"/>
                    <a:pt x="2325935" y="3121092"/>
                    <a:pt x="2229714" y="3121361"/>
                  </a:cubicBezTo>
                  <a:cubicBezTo>
                    <a:pt x="2226070" y="2858213"/>
                    <a:pt x="2225387" y="2811875"/>
                    <a:pt x="2224228" y="2746518"/>
                  </a:cubicBezTo>
                  <a:cubicBezTo>
                    <a:pt x="2604702" y="2745359"/>
                    <a:pt x="2550899" y="2720524"/>
                    <a:pt x="2552244" y="2805584"/>
                  </a:cubicBezTo>
                  <a:cubicBezTo>
                    <a:pt x="2558206" y="3186160"/>
                    <a:pt x="2589983" y="3119623"/>
                    <a:pt x="2444844" y="3119747"/>
                  </a:cubicBezTo>
                  <a:close/>
                  <a:moveTo>
                    <a:pt x="2226857" y="3911115"/>
                  </a:moveTo>
                  <a:cubicBezTo>
                    <a:pt x="2068841" y="3910329"/>
                    <a:pt x="2059049" y="3915358"/>
                    <a:pt x="1898260" y="3913930"/>
                  </a:cubicBezTo>
                  <a:cubicBezTo>
                    <a:pt x="1890456" y="3476978"/>
                    <a:pt x="1864537" y="3535051"/>
                    <a:pt x="1948275" y="3535051"/>
                  </a:cubicBezTo>
                  <a:cubicBezTo>
                    <a:pt x="2070456" y="3535051"/>
                    <a:pt x="2072982" y="3537638"/>
                    <a:pt x="2196508" y="3537638"/>
                  </a:cubicBezTo>
                  <a:cubicBezTo>
                    <a:pt x="2229548" y="3537638"/>
                    <a:pt x="2220149" y="3486416"/>
                    <a:pt x="2226857" y="3911115"/>
                  </a:cubicBezTo>
                  <a:close/>
                  <a:moveTo>
                    <a:pt x="2196508" y="3518432"/>
                  </a:moveTo>
                  <a:cubicBezTo>
                    <a:pt x="2194666" y="3518432"/>
                    <a:pt x="1890042" y="3517459"/>
                    <a:pt x="1890021" y="3511334"/>
                  </a:cubicBezTo>
                  <a:cubicBezTo>
                    <a:pt x="1889131" y="3084171"/>
                    <a:pt x="1853069" y="3141747"/>
                    <a:pt x="1948275" y="3141747"/>
                  </a:cubicBezTo>
                  <a:cubicBezTo>
                    <a:pt x="2266045" y="3141747"/>
                    <a:pt x="2213152" y="3111924"/>
                    <a:pt x="2213753" y="3228959"/>
                  </a:cubicBezTo>
                  <a:cubicBezTo>
                    <a:pt x="2215492" y="3562473"/>
                    <a:pt x="2232156" y="3518432"/>
                    <a:pt x="2196508" y="3518432"/>
                  </a:cubicBezTo>
                  <a:close/>
                  <a:moveTo>
                    <a:pt x="2196508" y="3121423"/>
                  </a:moveTo>
                  <a:cubicBezTo>
                    <a:pt x="1834644" y="3121423"/>
                    <a:pt x="1883107" y="3137401"/>
                    <a:pt x="1882320" y="3087586"/>
                  </a:cubicBezTo>
                  <a:cubicBezTo>
                    <a:pt x="1880105" y="2946605"/>
                    <a:pt x="1882920" y="2946523"/>
                    <a:pt x="1880705" y="2805211"/>
                  </a:cubicBezTo>
                  <a:cubicBezTo>
                    <a:pt x="1879525" y="2729940"/>
                    <a:pt x="1865883" y="2745317"/>
                    <a:pt x="1948275" y="2745317"/>
                  </a:cubicBezTo>
                  <a:cubicBezTo>
                    <a:pt x="2259607" y="2745317"/>
                    <a:pt x="2207045" y="2727436"/>
                    <a:pt x="2208267" y="2805542"/>
                  </a:cubicBezTo>
                  <a:cubicBezTo>
                    <a:pt x="2214042" y="3170162"/>
                    <a:pt x="2217955" y="3121423"/>
                    <a:pt x="2196508" y="3121423"/>
                  </a:cubicBezTo>
                  <a:close/>
                  <a:moveTo>
                    <a:pt x="1881285" y="3913744"/>
                  </a:moveTo>
                  <a:cubicBezTo>
                    <a:pt x="1758359" y="3912171"/>
                    <a:pt x="1843111" y="3910391"/>
                    <a:pt x="1553061" y="3911509"/>
                  </a:cubicBezTo>
                  <a:cubicBezTo>
                    <a:pt x="1545733" y="3479938"/>
                    <a:pt x="1530911" y="3535051"/>
                    <a:pt x="1575957" y="3534678"/>
                  </a:cubicBezTo>
                  <a:cubicBezTo>
                    <a:pt x="1650959" y="3534078"/>
                    <a:pt x="1712298" y="3533851"/>
                    <a:pt x="1824045" y="3534596"/>
                  </a:cubicBezTo>
                  <a:cubicBezTo>
                    <a:pt x="1885177" y="3535072"/>
                    <a:pt x="1873273" y="3471453"/>
                    <a:pt x="1881285" y="3913744"/>
                  </a:cubicBezTo>
                  <a:close/>
                  <a:moveTo>
                    <a:pt x="1542297" y="4327951"/>
                  </a:moveTo>
                  <a:cubicBezTo>
                    <a:pt x="1547762" y="4618749"/>
                    <a:pt x="1546395" y="4591741"/>
                    <a:pt x="1547638" y="4702753"/>
                  </a:cubicBezTo>
                  <a:cubicBezTo>
                    <a:pt x="1494683" y="4702029"/>
                    <a:pt x="1479716" y="4702195"/>
                    <a:pt x="1219186" y="4702132"/>
                  </a:cubicBezTo>
                  <a:cubicBezTo>
                    <a:pt x="1216888" y="4598508"/>
                    <a:pt x="1214694" y="4570424"/>
                    <a:pt x="1212955" y="4326358"/>
                  </a:cubicBezTo>
                  <a:cubicBezTo>
                    <a:pt x="1215253" y="4326378"/>
                    <a:pt x="1540578" y="4327951"/>
                    <a:pt x="1542297" y="4327951"/>
                  </a:cubicBezTo>
                  <a:close/>
                  <a:moveTo>
                    <a:pt x="1212810" y="4307152"/>
                  </a:moveTo>
                  <a:cubicBezTo>
                    <a:pt x="1212334" y="4255205"/>
                    <a:pt x="1211816" y="4228135"/>
                    <a:pt x="1207303" y="3934709"/>
                  </a:cubicBezTo>
                  <a:cubicBezTo>
                    <a:pt x="1207159" y="3925044"/>
                    <a:pt x="1190080" y="3931936"/>
                    <a:pt x="1536417" y="3930797"/>
                  </a:cubicBezTo>
                  <a:cubicBezTo>
                    <a:pt x="1538550" y="4059526"/>
                    <a:pt x="1538653" y="4126332"/>
                    <a:pt x="1541945" y="4308746"/>
                  </a:cubicBezTo>
                  <a:cubicBezTo>
                    <a:pt x="1540247" y="4308725"/>
                    <a:pt x="1214383" y="4307152"/>
                    <a:pt x="1212810" y="4307152"/>
                  </a:cubicBezTo>
                  <a:close/>
                  <a:moveTo>
                    <a:pt x="1451748" y="4721400"/>
                  </a:moveTo>
                  <a:cubicBezTo>
                    <a:pt x="1577655" y="4721400"/>
                    <a:pt x="1545112" y="4653000"/>
                    <a:pt x="1551550" y="5064889"/>
                  </a:cubicBezTo>
                  <a:cubicBezTo>
                    <a:pt x="1552378" y="5117540"/>
                    <a:pt x="1595872" y="5098231"/>
                    <a:pt x="1224672" y="5096886"/>
                  </a:cubicBezTo>
                  <a:cubicBezTo>
                    <a:pt x="1222229" y="4969709"/>
                    <a:pt x="1222643" y="4872335"/>
                    <a:pt x="1219600" y="4721359"/>
                  </a:cubicBezTo>
                  <a:lnTo>
                    <a:pt x="1451748" y="4721400"/>
                  </a:lnTo>
                  <a:close/>
                  <a:moveTo>
                    <a:pt x="1824149" y="3515369"/>
                  </a:moveTo>
                  <a:cubicBezTo>
                    <a:pt x="1748153" y="3514769"/>
                    <a:pt x="1662490" y="3514707"/>
                    <a:pt x="1575792" y="3515411"/>
                  </a:cubicBezTo>
                  <a:cubicBezTo>
                    <a:pt x="1532153" y="3515762"/>
                    <a:pt x="1546085" y="3572904"/>
                    <a:pt x="1539750" y="3139512"/>
                  </a:cubicBezTo>
                  <a:cubicBezTo>
                    <a:pt x="1668680" y="3142285"/>
                    <a:pt x="1592187" y="3142595"/>
                    <a:pt x="1866338" y="3141830"/>
                  </a:cubicBezTo>
                  <a:cubicBezTo>
                    <a:pt x="1875075" y="3574518"/>
                    <a:pt x="1891801" y="3515825"/>
                    <a:pt x="1824149" y="3515369"/>
                  </a:cubicBezTo>
                  <a:close/>
                  <a:moveTo>
                    <a:pt x="1536107" y="3911571"/>
                  </a:moveTo>
                  <a:cubicBezTo>
                    <a:pt x="1336875" y="3912295"/>
                    <a:pt x="1352173" y="3910557"/>
                    <a:pt x="1206910" y="3910536"/>
                  </a:cubicBezTo>
                  <a:cubicBezTo>
                    <a:pt x="1200037" y="3508705"/>
                    <a:pt x="1196125" y="3535941"/>
                    <a:pt x="1203474" y="3535920"/>
                  </a:cubicBezTo>
                  <a:cubicBezTo>
                    <a:pt x="1205916" y="3535920"/>
                    <a:pt x="1526853" y="3535010"/>
                    <a:pt x="1528654" y="3534989"/>
                  </a:cubicBezTo>
                  <a:cubicBezTo>
                    <a:pt x="1531884" y="3734373"/>
                    <a:pt x="1535217" y="3860224"/>
                    <a:pt x="1536107" y="3911571"/>
                  </a:cubicBezTo>
                  <a:close/>
                  <a:moveTo>
                    <a:pt x="1199251" y="3511230"/>
                  </a:moveTo>
                  <a:cubicBezTo>
                    <a:pt x="1198112" y="3427888"/>
                    <a:pt x="1191467" y="3140174"/>
                    <a:pt x="1203494" y="3140174"/>
                  </a:cubicBezTo>
                  <a:cubicBezTo>
                    <a:pt x="1586908" y="3140174"/>
                    <a:pt x="1522526" y="3109813"/>
                    <a:pt x="1524017" y="3229021"/>
                  </a:cubicBezTo>
                  <a:cubicBezTo>
                    <a:pt x="1525301" y="3331817"/>
                    <a:pt x="1526087" y="3374865"/>
                    <a:pt x="1528364" y="3515762"/>
                  </a:cubicBezTo>
                  <a:cubicBezTo>
                    <a:pt x="1158427" y="3517873"/>
                    <a:pt x="1199354" y="3518908"/>
                    <a:pt x="1199251" y="3511230"/>
                  </a:cubicBezTo>
                  <a:close/>
                  <a:moveTo>
                    <a:pt x="1451748" y="3119457"/>
                  </a:moveTo>
                  <a:cubicBezTo>
                    <a:pt x="1148407" y="3119457"/>
                    <a:pt x="1196497" y="3136200"/>
                    <a:pt x="1195731" y="3087503"/>
                  </a:cubicBezTo>
                  <a:cubicBezTo>
                    <a:pt x="1189728" y="2703367"/>
                    <a:pt x="1179025" y="2744717"/>
                    <a:pt x="1203474" y="2744717"/>
                  </a:cubicBezTo>
                  <a:cubicBezTo>
                    <a:pt x="1573804" y="2744717"/>
                    <a:pt x="1515633" y="2726132"/>
                    <a:pt x="1516875" y="2805584"/>
                  </a:cubicBezTo>
                  <a:cubicBezTo>
                    <a:pt x="1522734" y="3178834"/>
                    <a:pt x="1542131" y="3119457"/>
                    <a:pt x="1451748" y="3119457"/>
                  </a:cubicBezTo>
                  <a:close/>
                  <a:moveTo>
                    <a:pt x="1190266" y="3929762"/>
                  </a:moveTo>
                  <a:cubicBezTo>
                    <a:pt x="1190287" y="3931584"/>
                    <a:pt x="1195297" y="4247527"/>
                    <a:pt x="1195835" y="4307152"/>
                  </a:cubicBezTo>
                  <a:cubicBezTo>
                    <a:pt x="1093051" y="4307110"/>
                    <a:pt x="1215626" y="4306924"/>
                    <a:pt x="868688" y="4306014"/>
                  </a:cubicBezTo>
                  <a:cubicBezTo>
                    <a:pt x="867942" y="4248231"/>
                    <a:pt x="867094" y="4197195"/>
                    <a:pt x="862974" y="3934730"/>
                  </a:cubicBezTo>
                  <a:cubicBezTo>
                    <a:pt x="862933" y="3930901"/>
                    <a:pt x="834530" y="3930073"/>
                    <a:pt x="1190266" y="3929762"/>
                  </a:cubicBezTo>
                  <a:close/>
                  <a:moveTo>
                    <a:pt x="1196000" y="4326358"/>
                  </a:moveTo>
                  <a:cubicBezTo>
                    <a:pt x="1197864" y="4581041"/>
                    <a:pt x="1199954" y="4599936"/>
                    <a:pt x="1202211" y="4702132"/>
                  </a:cubicBezTo>
                  <a:cubicBezTo>
                    <a:pt x="1200431" y="4702132"/>
                    <a:pt x="876761" y="4702753"/>
                    <a:pt x="874318" y="4702774"/>
                  </a:cubicBezTo>
                  <a:cubicBezTo>
                    <a:pt x="868895" y="4350675"/>
                    <a:pt x="870758" y="4473319"/>
                    <a:pt x="868915" y="4325219"/>
                  </a:cubicBezTo>
                  <a:cubicBezTo>
                    <a:pt x="1181033" y="4325944"/>
                    <a:pt x="1080506" y="4326316"/>
                    <a:pt x="1196000" y="4326358"/>
                  </a:cubicBezTo>
                  <a:close/>
                  <a:moveTo>
                    <a:pt x="1202625" y="4721359"/>
                  </a:moveTo>
                  <a:cubicBezTo>
                    <a:pt x="1205854" y="4881317"/>
                    <a:pt x="1204923" y="4950276"/>
                    <a:pt x="1207718" y="5096844"/>
                  </a:cubicBezTo>
                  <a:cubicBezTo>
                    <a:pt x="1205647" y="5096844"/>
                    <a:pt x="1169916" y="5096699"/>
                    <a:pt x="878956" y="5097547"/>
                  </a:cubicBezTo>
                  <a:cubicBezTo>
                    <a:pt x="876119" y="4923206"/>
                    <a:pt x="878107" y="4948807"/>
                    <a:pt x="874629" y="4722000"/>
                  </a:cubicBezTo>
                  <a:cubicBezTo>
                    <a:pt x="878707" y="4722000"/>
                    <a:pt x="1182669" y="4721359"/>
                    <a:pt x="1202625" y="4721359"/>
                  </a:cubicBezTo>
                  <a:close/>
                  <a:moveTo>
                    <a:pt x="1203474" y="5116050"/>
                  </a:moveTo>
                  <a:cubicBezTo>
                    <a:pt x="1210450" y="5116050"/>
                    <a:pt x="1207241" y="5106075"/>
                    <a:pt x="1210699" y="5206284"/>
                  </a:cubicBezTo>
                  <a:cubicBezTo>
                    <a:pt x="1221774" y="5527959"/>
                    <a:pt x="1219310" y="5495508"/>
                    <a:pt x="1203474" y="5495508"/>
                  </a:cubicBezTo>
                  <a:cubicBezTo>
                    <a:pt x="1201424" y="5495508"/>
                    <a:pt x="886367" y="5495571"/>
                    <a:pt x="886160" y="5488120"/>
                  </a:cubicBezTo>
                  <a:cubicBezTo>
                    <a:pt x="883572" y="5396603"/>
                    <a:pt x="883779" y="5392815"/>
                    <a:pt x="879287" y="5116795"/>
                  </a:cubicBezTo>
                  <a:cubicBezTo>
                    <a:pt x="881585" y="5116795"/>
                    <a:pt x="1201631" y="5116050"/>
                    <a:pt x="1203474" y="5116050"/>
                  </a:cubicBezTo>
                  <a:close/>
                  <a:moveTo>
                    <a:pt x="955324" y="5512396"/>
                  </a:moveTo>
                  <a:cubicBezTo>
                    <a:pt x="1078891" y="5512396"/>
                    <a:pt x="1079326" y="5514735"/>
                    <a:pt x="1203494" y="5514735"/>
                  </a:cubicBezTo>
                  <a:cubicBezTo>
                    <a:pt x="1223492" y="5514735"/>
                    <a:pt x="1213576" y="5473281"/>
                    <a:pt x="1219414" y="5888192"/>
                  </a:cubicBezTo>
                  <a:cubicBezTo>
                    <a:pt x="1211340" y="5888172"/>
                    <a:pt x="895931" y="5889951"/>
                    <a:pt x="894399" y="5889972"/>
                  </a:cubicBezTo>
                  <a:cubicBezTo>
                    <a:pt x="887008" y="5445218"/>
                    <a:pt x="863429" y="5512396"/>
                    <a:pt x="955324" y="5512396"/>
                  </a:cubicBezTo>
                  <a:close/>
                  <a:moveTo>
                    <a:pt x="1225065" y="5116091"/>
                  </a:moveTo>
                  <a:cubicBezTo>
                    <a:pt x="1335363" y="5116526"/>
                    <a:pt x="1328739" y="5119651"/>
                    <a:pt x="1451748" y="5119651"/>
                  </a:cubicBezTo>
                  <a:cubicBezTo>
                    <a:pt x="1584031" y="5119651"/>
                    <a:pt x="1549356" y="5041234"/>
                    <a:pt x="1560535" y="5488700"/>
                  </a:cubicBezTo>
                  <a:cubicBezTo>
                    <a:pt x="1560742" y="5497040"/>
                    <a:pt x="1602083" y="5494847"/>
                    <a:pt x="1232684" y="5495488"/>
                  </a:cubicBezTo>
                  <a:cubicBezTo>
                    <a:pt x="1231814" y="5280313"/>
                    <a:pt x="1226887" y="5200820"/>
                    <a:pt x="1225065" y="5116091"/>
                  </a:cubicBezTo>
                  <a:close/>
                  <a:moveTo>
                    <a:pt x="1561176" y="5514155"/>
                  </a:moveTo>
                  <a:cubicBezTo>
                    <a:pt x="1566662" y="5738850"/>
                    <a:pt x="1562584" y="5754020"/>
                    <a:pt x="1564344" y="5889848"/>
                  </a:cubicBezTo>
                  <a:cubicBezTo>
                    <a:pt x="1259927" y="5890054"/>
                    <a:pt x="1377843" y="5888626"/>
                    <a:pt x="1236348" y="5888213"/>
                  </a:cubicBezTo>
                  <a:cubicBezTo>
                    <a:pt x="1236327" y="5886577"/>
                    <a:pt x="1232808" y="5516308"/>
                    <a:pt x="1232787" y="5514694"/>
                  </a:cubicBezTo>
                  <a:cubicBezTo>
                    <a:pt x="1325882" y="5514549"/>
                    <a:pt x="1423718" y="5512748"/>
                    <a:pt x="1561176" y="5514155"/>
                  </a:cubicBezTo>
                  <a:close/>
                  <a:moveTo>
                    <a:pt x="1564634" y="5909053"/>
                  </a:moveTo>
                  <a:cubicBezTo>
                    <a:pt x="1564654" y="5910585"/>
                    <a:pt x="1569602" y="6226797"/>
                    <a:pt x="1571072" y="6285553"/>
                  </a:cubicBezTo>
                  <a:cubicBezTo>
                    <a:pt x="1393307" y="6284394"/>
                    <a:pt x="1320769" y="6286215"/>
                    <a:pt x="1243635" y="6286443"/>
                  </a:cubicBezTo>
                  <a:cubicBezTo>
                    <a:pt x="1243614" y="6284973"/>
                    <a:pt x="1236762" y="5914103"/>
                    <a:pt x="1236658" y="5907439"/>
                  </a:cubicBezTo>
                  <a:cubicBezTo>
                    <a:pt x="1392355" y="5907936"/>
                    <a:pt x="1249845" y="5909281"/>
                    <a:pt x="1564634" y="5909053"/>
                  </a:cubicBezTo>
                  <a:close/>
                  <a:moveTo>
                    <a:pt x="1571548" y="6304800"/>
                  </a:moveTo>
                  <a:cubicBezTo>
                    <a:pt x="1578069" y="6544520"/>
                    <a:pt x="1576351" y="6569769"/>
                    <a:pt x="1577427" y="6680781"/>
                  </a:cubicBezTo>
                  <a:cubicBezTo>
                    <a:pt x="1450940" y="6679353"/>
                    <a:pt x="1295761" y="6680885"/>
                    <a:pt x="1249100" y="6681009"/>
                  </a:cubicBezTo>
                  <a:cubicBezTo>
                    <a:pt x="1248044" y="6575316"/>
                    <a:pt x="1249535" y="6579889"/>
                    <a:pt x="1243987" y="6305649"/>
                  </a:cubicBezTo>
                  <a:cubicBezTo>
                    <a:pt x="1345942" y="6305400"/>
                    <a:pt x="1383805" y="6303579"/>
                    <a:pt x="1571548" y="6304800"/>
                  </a:cubicBezTo>
                  <a:close/>
                  <a:moveTo>
                    <a:pt x="1575792" y="6700049"/>
                  </a:moveTo>
                  <a:cubicBezTo>
                    <a:pt x="1579994" y="6700070"/>
                    <a:pt x="1575523" y="6678215"/>
                    <a:pt x="1583327" y="7075079"/>
                  </a:cubicBezTo>
                  <a:cubicBezTo>
                    <a:pt x="1395108" y="7074024"/>
                    <a:pt x="1342319" y="7075162"/>
                    <a:pt x="1257277" y="7075390"/>
                  </a:cubicBezTo>
                  <a:cubicBezTo>
                    <a:pt x="1254338" y="6879627"/>
                    <a:pt x="1251460" y="6889106"/>
                    <a:pt x="1249286" y="6700256"/>
                  </a:cubicBezTo>
                  <a:cubicBezTo>
                    <a:pt x="1352546" y="6700029"/>
                    <a:pt x="1421441" y="6698580"/>
                    <a:pt x="1575792" y="6700049"/>
                  </a:cubicBezTo>
                  <a:close/>
                  <a:moveTo>
                    <a:pt x="1581609" y="5912054"/>
                  </a:moveTo>
                  <a:cubicBezTo>
                    <a:pt x="1581526" y="5906652"/>
                    <a:pt x="1555421" y="5909385"/>
                    <a:pt x="1912731" y="5910171"/>
                  </a:cubicBezTo>
                  <a:cubicBezTo>
                    <a:pt x="1913228" y="5940863"/>
                    <a:pt x="1917202" y="6276260"/>
                    <a:pt x="1917264" y="6285532"/>
                  </a:cubicBezTo>
                  <a:cubicBezTo>
                    <a:pt x="1818787" y="6285594"/>
                    <a:pt x="1712484" y="6286463"/>
                    <a:pt x="1587985" y="6285656"/>
                  </a:cubicBezTo>
                  <a:cubicBezTo>
                    <a:pt x="1586702" y="6232799"/>
                    <a:pt x="1586412" y="6206081"/>
                    <a:pt x="1581609" y="5912054"/>
                  </a:cubicBezTo>
                  <a:close/>
                  <a:moveTo>
                    <a:pt x="1917389" y="6304759"/>
                  </a:moveTo>
                  <a:cubicBezTo>
                    <a:pt x="1918154" y="6517201"/>
                    <a:pt x="1920432" y="6563271"/>
                    <a:pt x="1922771" y="6681589"/>
                  </a:cubicBezTo>
                  <a:cubicBezTo>
                    <a:pt x="1666154" y="6681382"/>
                    <a:pt x="1650918" y="6681465"/>
                    <a:pt x="1594402" y="6680947"/>
                  </a:cubicBezTo>
                  <a:cubicBezTo>
                    <a:pt x="1593429" y="6576681"/>
                    <a:pt x="1594899" y="6541395"/>
                    <a:pt x="1588523" y="6304903"/>
                  </a:cubicBezTo>
                  <a:cubicBezTo>
                    <a:pt x="1708737" y="6305649"/>
                    <a:pt x="1841352" y="6304821"/>
                    <a:pt x="1917389" y="6304759"/>
                  </a:cubicBezTo>
                  <a:close/>
                  <a:moveTo>
                    <a:pt x="1699981" y="6700629"/>
                  </a:moveTo>
                  <a:cubicBezTo>
                    <a:pt x="1966017" y="6700856"/>
                    <a:pt x="1922895" y="6681133"/>
                    <a:pt x="1924117" y="6760026"/>
                  </a:cubicBezTo>
                  <a:cubicBezTo>
                    <a:pt x="1926063" y="6884449"/>
                    <a:pt x="1925876" y="6903035"/>
                    <a:pt x="1928050" y="7042607"/>
                  </a:cubicBezTo>
                  <a:cubicBezTo>
                    <a:pt x="1928733" y="7086566"/>
                    <a:pt x="1981605" y="7077128"/>
                    <a:pt x="1600261" y="7075162"/>
                  </a:cubicBezTo>
                  <a:cubicBezTo>
                    <a:pt x="1599764" y="7050099"/>
                    <a:pt x="1600095" y="7070630"/>
                    <a:pt x="1595355" y="6759695"/>
                  </a:cubicBezTo>
                  <a:cubicBezTo>
                    <a:pt x="1594216" y="6684279"/>
                    <a:pt x="1573494" y="6700629"/>
                    <a:pt x="1699981" y="6700629"/>
                  </a:cubicBezTo>
                  <a:close/>
                  <a:moveTo>
                    <a:pt x="1920535" y="5512272"/>
                  </a:moveTo>
                  <a:cubicBezTo>
                    <a:pt x="1922005" y="5512272"/>
                    <a:pt x="2181976" y="5511693"/>
                    <a:pt x="2250167" y="5511796"/>
                  </a:cubicBezTo>
                  <a:cubicBezTo>
                    <a:pt x="2255425" y="5957358"/>
                    <a:pt x="2273187" y="5889082"/>
                    <a:pt x="2196508" y="5889082"/>
                  </a:cubicBezTo>
                  <a:cubicBezTo>
                    <a:pt x="2072920" y="5889082"/>
                    <a:pt x="2070208" y="5891007"/>
                    <a:pt x="1948275" y="5891007"/>
                  </a:cubicBezTo>
                  <a:cubicBezTo>
                    <a:pt x="1923578" y="5891007"/>
                    <a:pt x="1928464" y="5941256"/>
                    <a:pt x="1920535" y="5512272"/>
                  </a:cubicBezTo>
                  <a:close/>
                  <a:moveTo>
                    <a:pt x="1948275" y="5910212"/>
                  </a:moveTo>
                  <a:cubicBezTo>
                    <a:pt x="2279770" y="5910212"/>
                    <a:pt x="2254804" y="5903879"/>
                    <a:pt x="2254949" y="5912385"/>
                  </a:cubicBezTo>
                  <a:cubicBezTo>
                    <a:pt x="2261822" y="6349751"/>
                    <a:pt x="2287616" y="6286753"/>
                    <a:pt x="2196508" y="6286815"/>
                  </a:cubicBezTo>
                  <a:cubicBezTo>
                    <a:pt x="2075342" y="6286815"/>
                    <a:pt x="2075424" y="6285532"/>
                    <a:pt x="1948275" y="6285532"/>
                  </a:cubicBezTo>
                  <a:cubicBezTo>
                    <a:pt x="1929251" y="6285532"/>
                    <a:pt x="1934840" y="6299316"/>
                    <a:pt x="1933205" y="6194595"/>
                  </a:cubicBezTo>
                  <a:cubicBezTo>
                    <a:pt x="1928071" y="5866482"/>
                    <a:pt x="1922543" y="5910212"/>
                    <a:pt x="1948275" y="5910212"/>
                  </a:cubicBezTo>
                  <a:close/>
                  <a:moveTo>
                    <a:pt x="1948275" y="6304759"/>
                  </a:moveTo>
                  <a:cubicBezTo>
                    <a:pt x="2312665" y="6304759"/>
                    <a:pt x="2262567" y="6296293"/>
                    <a:pt x="2263561" y="6336299"/>
                  </a:cubicBezTo>
                  <a:cubicBezTo>
                    <a:pt x="2273415" y="6746926"/>
                    <a:pt x="2283703" y="6679457"/>
                    <a:pt x="2196508" y="6679457"/>
                  </a:cubicBezTo>
                  <a:cubicBezTo>
                    <a:pt x="1887578" y="6679457"/>
                    <a:pt x="1940409" y="6707810"/>
                    <a:pt x="1938359" y="6618342"/>
                  </a:cubicBezTo>
                  <a:cubicBezTo>
                    <a:pt x="1930265" y="6266181"/>
                    <a:pt x="1932273" y="6304759"/>
                    <a:pt x="1948275" y="6304759"/>
                  </a:cubicBezTo>
                  <a:close/>
                  <a:moveTo>
                    <a:pt x="2267101" y="5511837"/>
                  </a:moveTo>
                  <a:cubicBezTo>
                    <a:pt x="2600665" y="5512500"/>
                    <a:pt x="2449999" y="5511879"/>
                    <a:pt x="2594517" y="5512955"/>
                  </a:cubicBezTo>
                  <a:cubicBezTo>
                    <a:pt x="2606420" y="5950569"/>
                    <a:pt x="2605468" y="5890179"/>
                    <a:pt x="2569137" y="5889310"/>
                  </a:cubicBezTo>
                  <a:cubicBezTo>
                    <a:pt x="2208846" y="5880576"/>
                    <a:pt x="2271324" y="5930639"/>
                    <a:pt x="2270309" y="5770888"/>
                  </a:cubicBezTo>
                  <a:cubicBezTo>
                    <a:pt x="2269647" y="5662338"/>
                    <a:pt x="2268550" y="5632950"/>
                    <a:pt x="2267101" y="5511837"/>
                  </a:cubicBezTo>
                  <a:close/>
                  <a:moveTo>
                    <a:pt x="2320759" y="5907667"/>
                  </a:moveTo>
                  <a:cubicBezTo>
                    <a:pt x="2629378" y="5904749"/>
                    <a:pt x="2599506" y="5910875"/>
                    <a:pt x="2599547" y="5912385"/>
                  </a:cubicBezTo>
                  <a:cubicBezTo>
                    <a:pt x="2606255" y="6341059"/>
                    <a:pt x="2628426" y="6285511"/>
                    <a:pt x="2568888" y="6286070"/>
                  </a:cubicBezTo>
                  <a:cubicBezTo>
                    <a:pt x="2486330" y="6286733"/>
                    <a:pt x="2497758" y="6286567"/>
                    <a:pt x="2279356" y="6286753"/>
                  </a:cubicBezTo>
                  <a:cubicBezTo>
                    <a:pt x="2269833" y="5847524"/>
                    <a:pt x="2253748" y="5908391"/>
                    <a:pt x="2320759" y="5907667"/>
                  </a:cubicBezTo>
                  <a:close/>
                  <a:moveTo>
                    <a:pt x="2609029" y="6304986"/>
                  </a:moveTo>
                  <a:cubicBezTo>
                    <a:pt x="2614453" y="6593362"/>
                    <a:pt x="2613024" y="6567658"/>
                    <a:pt x="2614370" y="6681775"/>
                  </a:cubicBezTo>
                  <a:cubicBezTo>
                    <a:pt x="2262960" y="6679602"/>
                    <a:pt x="2546406" y="6681961"/>
                    <a:pt x="2285214" y="6679768"/>
                  </a:cubicBezTo>
                  <a:cubicBezTo>
                    <a:pt x="2284262" y="6578710"/>
                    <a:pt x="2285463" y="6550025"/>
                    <a:pt x="2279791" y="6305980"/>
                  </a:cubicBezTo>
                  <a:cubicBezTo>
                    <a:pt x="2595862" y="6305710"/>
                    <a:pt x="2469707" y="6305897"/>
                    <a:pt x="2609029" y="6304986"/>
                  </a:cubicBezTo>
                  <a:close/>
                  <a:moveTo>
                    <a:pt x="2611513" y="5513059"/>
                  </a:moveTo>
                  <a:cubicBezTo>
                    <a:pt x="2806253" y="5514218"/>
                    <a:pt x="2796254" y="5511299"/>
                    <a:pt x="2940047" y="5511258"/>
                  </a:cubicBezTo>
                  <a:cubicBezTo>
                    <a:pt x="2939302" y="5803857"/>
                    <a:pt x="2955221" y="5888544"/>
                    <a:pt x="2941455" y="5888544"/>
                  </a:cubicBezTo>
                  <a:cubicBezTo>
                    <a:pt x="2819874" y="5888544"/>
                    <a:pt x="2746508" y="5892290"/>
                    <a:pt x="2616192" y="5890282"/>
                  </a:cubicBezTo>
                  <a:cubicBezTo>
                    <a:pt x="2614515" y="5772730"/>
                    <a:pt x="2616005" y="5677260"/>
                    <a:pt x="2611513" y="5513059"/>
                  </a:cubicBezTo>
                  <a:close/>
                  <a:moveTo>
                    <a:pt x="2693118" y="5910006"/>
                  </a:moveTo>
                  <a:cubicBezTo>
                    <a:pt x="2967414" y="5910006"/>
                    <a:pt x="2947355" y="5902596"/>
                    <a:pt x="2947500" y="5912344"/>
                  </a:cubicBezTo>
                  <a:cubicBezTo>
                    <a:pt x="2954000" y="6328538"/>
                    <a:pt x="2957002" y="6283773"/>
                    <a:pt x="2941413" y="6283773"/>
                  </a:cubicBezTo>
                  <a:cubicBezTo>
                    <a:pt x="2561519" y="6283773"/>
                    <a:pt x="2625983" y="6315313"/>
                    <a:pt x="2624099" y="6194553"/>
                  </a:cubicBezTo>
                  <a:cubicBezTo>
                    <a:pt x="2618758" y="5851416"/>
                    <a:pt x="2585988" y="5910006"/>
                    <a:pt x="2693118" y="5910006"/>
                  </a:cubicBezTo>
                  <a:close/>
                  <a:moveTo>
                    <a:pt x="2693118" y="6304759"/>
                  </a:moveTo>
                  <a:cubicBezTo>
                    <a:pt x="2997722" y="6304759"/>
                    <a:pt x="2953048" y="6288284"/>
                    <a:pt x="2954207" y="6337085"/>
                  </a:cubicBezTo>
                  <a:cubicBezTo>
                    <a:pt x="2964019" y="6725857"/>
                    <a:pt x="2959941" y="6678981"/>
                    <a:pt x="2941413" y="6678981"/>
                  </a:cubicBezTo>
                  <a:cubicBezTo>
                    <a:pt x="2579839" y="6678981"/>
                    <a:pt x="2631490" y="6709653"/>
                    <a:pt x="2630724" y="6618446"/>
                  </a:cubicBezTo>
                  <a:cubicBezTo>
                    <a:pt x="2627681" y="6248611"/>
                    <a:pt x="2605364" y="6304759"/>
                    <a:pt x="2693118" y="6304759"/>
                  </a:cubicBezTo>
                  <a:close/>
                  <a:moveTo>
                    <a:pt x="2693118" y="6701208"/>
                  </a:moveTo>
                  <a:cubicBezTo>
                    <a:pt x="3003580" y="6701208"/>
                    <a:pt x="2957726" y="6673828"/>
                    <a:pt x="2959072" y="6760026"/>
                  </a:cubicBezTo>
                  <a:cubicBezTo>
                    <a:pt x="2964723" y="7120920"/>
                    <a:pt x="2979773" y="7076197"/>
                    <a:pt x="2941434" y="7076197"/>
                  </a:cubicBezTo>
                  <a:cubicBezTo>
                    <a:pt x="2588037" y="7076197"/>
                    <a:pt x="2636003" y="7086897"/>
                    <a:pt x="2635278" y="7042276"/>
                  </a:cubicBezTo>
                  <a:cubicBezTo>
                    <a:pt x="2628902" y="6634734"/>
                    <a:pt x="2616957" y="6701208"/>
                    <a:pt x="2693118" y="6701208"/>
                  </a:cubicBezTo>
                  <a:close/>
                  <a:moveTo>
                    <a:pt x="2964454" y="5912013"/>
                  </a:moveTo>
                  <a:cubicBezTo>
                    <a:pt x="2964309" y="5902099"/>
                    <a:pt x="2957623" y="5911516"/>
                    <a:pt x="3291643" y="5910026"/>
                  </a:cubicBezTo>
                  <a:cubicBezTo>
                    <a:pt x="3293713" y="6048212"/>
                    <a:pt x="3292968" y="6152623"/>
                    <a:pt x="3296487" y="6286070"/>
                  </a:cubicBezTo>
                  <a:cubicBezTo>
                    <a:pt x="3111477" y="6288140"/>
                    <a:pt x="3076885" y="6284290"/>
                    <a:pt x="2969961" y="6283835"/>
                  </a:cubicBezTo>
                  <a:cubicBezTo>
                    <a:pt x="2967435" y="6165785"/>
                    <a:pt x="2966607" y="6049785"/>
                    <a:pt x="2964454" y="5912013"/>
                  </a:cubicBezTo>
                  <a:close/>
                  <a:moveTo>
                    <a:pt x="3314021" y="5515273"/>
                  </a:moveTo>
                  <a:cubicBezTo>
                    <a:pt x="3425313" y="5515128"/>
                    <a:pt x="3345115" y="5515128"/>
                    <a:pt x="3630486" y="5515170"/>
                  </a:cubicBezTo>
                  <a:cubicBezTo>
                    <a:pt x="3634130" y="5779684"/>
                    <a:pt x="3635331" y="5748867"/>
                    <a:pt x="3637732" y="5890241"/>
                  </a:cubicBezTo>
                  <a:cubicBezTo>
                    <a:pt x="3375091" y="5890406"/>
                    <a:pt x="3365692" y="5890365"/>
                    <a:pt x="3308308" y="5890696"/>
                  </a:cubicBezTo>
                  <a:cubicBezTo>
                    <a:pt x="3301517" y="5472060"/>
                    <a:pt x="3294106" y="5515314"/>
                    <a:pt x="3314021" y="5515273"/>
                  </a:cubicBezTo>
                  <a:close/>
                  <a:moveTo>
                    <a:pt x="3314042" y="5909923"/>
                  </a:moveTo>
                  <a:cubicBezTo>
                    <a:pt x="3385545" y="5909550"/>
                    <a:pt x="3384427" y="5909633"/>
                    <a:pt x="3638022" y="5909447"/>
                  </a:cubicBezTo>
                  <a:cubicBezTo>
                    <a:pt x="3638042" y="5911165"/>
                    <a:pt x="3642970" y="6235137"/>
                    <a:pt x="3643301" y="6283318"/>
                  </a:cubicBezTo>
                  <a:cubicBezTo>
                    <a:pt x="3641727" y="6283318"/>
                    <a:pt x="3314932" y="6285843"/>
                    <a:pt x="3313442" y="6285863"/>
                  </a:cubicBezTo>
                  <a:cubicBezTo>
                    <a:pt x="3313421" y="6284394"/>
                    <a:pt x="3304581" y="5909985"/>
                    <a:pt x="3314042" y="5909923"/>
                  </a:cubicBezTo>
                  <a:close/>
                  <a:moveTo>
                    <a:pt x="3314125" y="6305090"/>
                  </a:moveTo>
                  <a:cubicBezTo>
                    <a:pt x="3696111" y="6300454"/>
                    <a:pt x="3643425" y="6292341"/>
                    <a:pt x="3643528" y="6336051"/>
                  </a:cubicBezTo>
                  <a:cubicBezTo>
                    <a:pt x="3644377" y="6743035"/>
                    <a:pt x="3676175" y="6682127"/>
                    <a:pt x="3562440" y="6680761"/>
                  </a:cubicBezTo>
                  <a:cubicBezTo>
                    <a:pt x="3483774" y="6679705"/>
                    <a:pt x="3398049" y="6679602"/>
                    <a:pt x="3320315" y="6680947"/>
                  </a:cubicBezTo>
                  <a:cubicBezTo>
                    <a:pt x="3319776" y="6628897"/>
                    <a:pt x="3317106" y="6305048"/>
                    <a:pt x="3314125" y="6305090"/>
                  </a:cubicBezTo>
                  <a:close/>
                  <a:moveTo>
                    <a:pt x="3647731" y="6700691"/>
                  </a:moveTo>
                  <a:cubicBezTo>
                    <a:pt x="3649863" y="6853219"/>
                    <a:pt x="3650815" y="6869983"/>
                    <a:pt x="3654169" y="7074790"/>
                  </a:cubicBezTo>
                  <a:cubicBezTo>
                    <a:pt x="3421214" y="7074831"/>
                    <a:pt x="3391942" y="7074458"/>
                    <a:pt x="3325159" y="7076093"/>
                  </a:cubicBezTo>
                  <a:cubicBezTo>
                    <a:pt x="3324331" y="7031763"/>
                    <a:pt x="3320542" y="6701746"/>
                    <a:pt x="3320522" y="6700194"/>
                  </a:cubicBezTo>
                  <a:cubicBezTo>
                    <a:pt x="3464211" y="6697669"/>
                    <a:pt x="3558238" y="6700401"/>
                    <a:pt x="3647731" y="6700691"/>
                  </a:cubicBezTo>
                  <a:close/>
                  <a:moveTo>
                    <a:pt x="3647462" y="5515191"/>
                  </a:moveTo>
                  <a:cubicBezTo>
                    <a:pt x="3838889" y="5515211"/>
                    <a:pt x="3820010" y="5511030"/>
                    <a:pt x="3973760" y="5512024"/>
                  </a:cubicBezTo>
                  <a:cubicBezTo>
                    <a:pt x="3974836" y="5594745"/>
                    <a:pt x="3976244" y="5688560"/>
                    <a:pt x="3978314" y="5771219"/>
                  </a:cubicBezTo>
                  <a:cubicBezTo>
                    <a:pt x="3982061" y="5926583"/>
                    <a:pt x="4043462" y="5890220"/>
                    <a:pt x="3686525" y="5890220"/>
                  </a:cubicBezTo>
                  <a:cubicBezTo>
                    <a:pt x="3643591" y="5890241"/>
                    <a:pt x="3653444" y="5951646"/>
                    <a:pt x="3647462" y="5515191"/>
                  </a:cubicBezTo>
                  <a:close/>
                  <a:moveTo>
                    <a:pt x="3686525" y="5909426"/>
                  </a:moveTo>
                  <a:cubicBezTo>
                    <a:pt x="3688368" y="5909426"/>
                    <a:pt x="3981109" y="5909737"/>
                    <a:pt x="3981151" y="5912344"/>
                  </a:cubicBezTo>
                  <a:cubicBezTo>
                    <a:pt x="3987920" y="6343791"/>
                    <a:pt x="4004875" y="6284953"/>
                    <a:pt x="3934883" y="6284953"/>
                  </a:cubicBezTo>
                  <a:cubicBezTo>
                    <a:pt x="3816904" y="6284953"/>
                    <a:pt x="3808955" y="6283235"/>
                    <a:pt x="3686525" y="6283235"/>
                  </a:cubicBezTo>
                  <a:cubicBezTo>
                    <a:pt x="3653093" y="6283235"/>
                    <a:pt x="3660897" y="6301075"/>
                    <a:pt x="3659220" y="6194553"/>
                  </a:cubicBezTo>
                  <a:cubicBezTo>
                    <a:pt x="3653900" y="5854168"/>
                    <a:pt x="3641831" y="5909467"/>
                    <a:pt x="3686525" y="5909426"/>
                  </a:cubicBezTo>
                  <a:close/>
                  <a:moveTo>
                    <a:pt x="3686525" y="6302461"/>
                  </a:moveTo>
                  <a:cubicBezTo>
                    <a:pt x="4034995" y="6302461"/>
                    <a:pt x="3986657" y="6297846"/>
                    <a:pt x="3986968" y="6336174"/>
                  </a:cubicBezTo>
                  <a:cubicBezTo>
                    <a:pt x="3987734" y="6427050"/>
                    <a:pt x="3988085" y="6441579"/>
                    <a:pt x="3991977" y="6681940"/>
                  </a:cubicBezTo>
                  <a:cubicBezTo>
                    <a:pt x="3922751" y="6682789"/>
                    <a:pt x="3872695" y="6681858"/>
                    <a:pt x="3664437" y="6681527"/>
                  </a:cubicBezTo>
                  <a:cubicBezTo>
                    <a:pt x="3658889" y="6254736"/>
                    <a:pt x="3649366" y="6302461"/>
                    <a:pt x="3686525" y="6302461"/>
                  </a:cubicBezTo>
                  <a:close/>
                  <a:moveTo>
                    <a:pt x="3686525" y="6700753"/>
                  </a:moveTo>
                  <a:cubicBezTo>
                    <a:pt x="3785603" y="6700753"/>
                    <a:pt x="3916003" y="6702078"/>
                    <a:pt x="3992288" y="6701146"/>
                  </a:cubicBezTo>
                  <a:cubicBezTo>
                    <a:pt x="3999513" y="7146004"/>
                    <a:pt x="4015701" y="7076901"/>
                    <a:pt x="3934862" y="7076901"/>
                  </a:cubicBezTo>
                  <a:cubicBezTo>
                    <a:pt x="3626470" y="7076901"/>
                    <a:pt x="3671227" y="7083047"/>
                    <a:pt x="3670606" y="7042276"/>
                  </a:cubicBezTo>
                  <a:cubicBezTo>
                    <a:pt x="3664437" y="6648020"/>
                    <a:pt x="3655142" y="6700753"/>
                    <a:pt x="3686525" y="6700753"/>
                  </a:cubicBezTo>
                  <a:close/>
                  <a:moveTo>
                    <a:pt x="3998084" y="5912013"/>
                  </a:moveTo>
                  <a:cubicBezTo>
                    <a:pt x="3998022" y="5908598"/>
                    <a:pt x="4170549" y="5907191"/>
                    <a:pt x="4307077" y="5908681"/>
                  </a:cubicBezTo>
                  <a:cubicBezTo>
                    <a:pt x="4332167" y="5908950"/>
                    <a:pt x="4326681" y="5865902"/>
                    <a:pt x="4331836" y="6194946"/>
                  </a:cubicBezTo>
                  <a:cubicBezTo>
                    <a:pt x="4333657" y="6310740"/>
                    <a:pt x="4390711" y="6283379"/>
                    <a:pt x="4058906" y="6284704"/>
                  </a:cubicBezTo>
                  <a:cubicBezTo>
                    <a:pt x="3983490" y="6284994"/>
                    <a:pt x="4004895" y="6346647"/>
                    <a:pt x="3998084" y="5912013"/>
                  </a:cubicBezTo>
                  <a:close/>
                  <a:moveTo>
                    <a:pt x="4058988" y="6303951"/>
                  </a:moveTo>
                  <a:cubicBezTo>
                    <a:pt x="4376489" y="6302668"/>
                    <a:pt x="4333595" y="6295466"/>
                    <a:pt x="4334485" y="6336195"/>
                  </a:cubicBezTo>
                  <a:cubicBezTo>
                    <a:pt x="4343242" y="6735895"/>
                    <a:pt x="4345498" y="6681382"/>
                    <a:pt x="4307325" y="6680389"/>
                  </a:cubicBezTo>
                  <a:cubicBezTo>
                    <a:pt x="4226051" y="6678153"/>
                    <a:pt x="4143306" y="6678050"/>
                    <a:pt x="4058719" y="6680471"/>
                  </a:cubicBezTo>
                  <a:cubicBezTo>
                    <a:pt x="3992288" y="6682292"/>
                    <a:pt x="4009470" y="6716399"/>
                    <a:pt x="4005599" y="6477176"/>
                  </a:cubicBezTo>
                  <a:cubicBezTo>
                    <a:pt x="4002349" y="6269058"/>
                    <a:pt x="3990963" y="6304241"/>
                    <a:pt x="4058988" y="6303951"/>
                  </a:cubicBezTo>
                  <a:close/>
                  <a:moveTo>
                    <a:pt x="4059175" y="6699697"/>
                  </a:moveTo>
                  <a:cubicBezTo>
                    <a:pt x="4148068" y="6697256"/>
                    <a:pt x="4222510" y="6697400"/>
                    <a:pt x="4306932" y="6699615"/>
                  </a:cubicBezTo>
                  <a:cubicBezTo>
                    <a:pt x="4346409" y="6700691"/>
                    <a:pt x="4337715" y="6688356"/>
                    <a:pt x="4338833" y="6760005"/>
                  </a:cubicBezTo>
                  <a:cubicBezTo>
                    <a:pt x="4344588" y="7127026"/>
                    <a:pt x="4356098" y="7077832"/>
                    <a:pt x="4307180" y="7077646"/>
                  </a:cubicBezTo>
                  <a:cubicBezTo>
                    <a:pt x="3968730" y="7076280"/>
                    <a:pt x="4015494" y="7088594"/>
                    <a:pt x="4014770" y="7042255"/>
                  </a:cubicBezTo>
                  <a:cubicBezTo>
                    <a:pt x="4008394" y="6648724"/>
                    <a:pt x="3989307" y="6701705"/>
                    <a:pt x="4059175" y="6699697"/>
                  </a:cubicBezTo>
                  <a:close/>
                  <a:moveTo>
                    <a:pt x="4342745" y="5912013"/>
                  </a:moveTo>
                  <a:cubicBezTo>
                    <a:pt x="4342704" y="5909012"/>
                    <a:pt x="4671135" y="5906715"/>
                    <a:pt x="4672666" y="5906715"/>
                  </a:cubicBezTo>
                  <a:cubicBezTo>
                    <a:pt x="4675440" y="6076317"/>
                    <a:pt x="4671031" y="6071371"/>
                    <a:pt x="4676103" y="6284125"/>
                  </a:cubicBezTo>
                  <a:cubicBezTo>
                    <a:pt x="4284636" y="6284207"/>
                    <a:pt x="4350674" y="6315748"/>
                    <a:pt x="4348769" y="6194595"/>
                  </a:cubicBezTo>
                  <a:cubicBezTo>
                    <a:pt x="4346575" y="6053241"/>
                    <a:pt x="4344940" y="6052538"/>
                    <a:pt x="4342745" y="5912013"/>
                  </a:cubicBezTo>
                  <a:close/>
                  <a:moveTo>
                    <a:pt x="4431307" y="6701291"/>
                  </a:moveTo>
                  <a:cubicBezTo>
                    <a:pt x="4732888" y="6701291"/>
                    <a:pt x="4681630" y="6676332"/>
                    <a:pt x="4682934" y="6760068"/>
                  </a:cubicBezTo>
                  <a:cubicBezTo>
                    <a:pt x="4688420" y="7112518"/>
                    <a:pt x="4699289" y="7076942"/>
                    <a:pt x="4679684" y="7076942"/>
                  </a:cubicBezTo>
                  <a:cubicBezTo>
                    <a:pt x="4311093" y="7076942"/>
                    <a:pt x="4360735" y="7092526"/>
                    <a:pt x="4359928" y="7042276"/>
                  </a:cubicBezTo>
                  <a:cubicBezTo>
                    <a:pt x="4353593" y="6636431"/>
                    <a:pt x="4334071" y="6701291"/>
                    <a:pt x="4431307" y="6701291"/>
                  </a:cubicBezTo>
                  <a:close/>
                  <a:moveTo>
                    <a:pt x="4689621" y="5906715"/>
                  </a:moveTo>
                  <a:cubicBezTo>
                    <a:pt x="4691091" y="5906715"/>
                    <a:pt x="5017244" y="5908101"/>
                    <a:pt x="5017306" y="5912344"/>
                  </a:cubicBezTo>
                  <a:cubicBezTo>
                    <a:pt x="5020619" y="6132859"/>
                    <a:pt x="5021633" y="6204818"/>
                    <a:pt x="5023041" y="6286753"/>
                  </a:cubicBezTo>
                  <a:cubicBezTo>
                    <a:pt x="4788057" y="6288471"/>
                    <a:pt x="4843165" y="6284394"/>
                    <a:pt x="4693099" y="6284125"/>
                  </a:cubicBezTo>
                  <a:cubicBezTo>
                    <a:pt x="4687862" y="6067522"/>
                    <a:pt x="4692416" y="6080581"/>
                    <a:pt x="4689621" y="5906715"/>
                  </a:cubicBezTo>
                  <a:close/>
                  <a:moveTo>
                    <a:pt x="5023372" y="6306021"/>
                  </a:moveTo>
                  <a:cubicBezTo>
                    <a:pt x="5027843" y="6559483"/>
                    <a:pt x="5022233" y="6244865"/>
                    <a:pt x="5029789" y="6680947"/>
                  </a:cubicBezTo>
                  <a:cubicBezTo>
                    <a:pt x="4963503" y="6681196"/>
                    <a:pt x="4881980" y="6681216"/>
                    <a:pt x="4803935" y="6680699"/>
                  </a:cubicBezTo>
                  <a:cubicBezTo>
                    <a:pt x="4661964" y="6679768"/>
                    <a:pt x="4706141" y="6750610"/>
                    <a:pt x="4694486" y="6335202"/>
                  </a:cubicBezTo>
                  <a:cubicBezTo>
                    <a:pt x="4693016" y="6284207"/>
                    <a:pt x="4647700" y="6308567"/>
                    <a:pt x="5023372" y="6306021"/>
                  </a:cubicBezTo>
                  <a:close/>
                  <a:moveTo>
                    <a:pt x="5028734" y="5629514"/>
                  </a:moveTo>
                  <a:cubicBezTo>
                    <a:pt x="5026601" y="5493129"/>
                    <a:pt x="5019149" y="5513990"/>
                    <a:pt x="5052355" y="5513638"/>
                  </a:cubicBezTo>
                  <a:cubicBezTo>
                    <a:pt x="5125824" y="5512852"/>
                    <a:pt x="5131103" y="5512996"/>
                    <a:pt x="5355654" y="5512873"/>
                  </a:cubicBezTo>
                  <a:cubicBezTo>
                    <a:pt x="5360022" y="5953239"/>
                    <a:pt x="5385650" y="5890469"/>
                    <a:pt x="5300815" y="5889331"/>
                  </a:cubicBezTo>
                  <a:cubicBezTo>
                    <a:pt x="5234384" y="5888440"/>
                    <a:pt x="5157808" y="5888088"/>
                    <a:pt x="5052209" y="5889082"/>
                  </a:cubicBezTo>
                  <a:cubicBezTo>
                    <a:pt x="5027678" y="5889331"/>
                    <a:pt x="5033351" y="5924617"/>
                    <a:pt x="5028734" y="5629514"/>
                  </a:cubicBezTo>
                  <a:close/>
                  <a:moveTo>
                    <a:pt x="5052334" y="5908350"/>
                  </a:moveTo>
                  <a:cubicBezTo>
                    <a:pt x="5389231" y="5905163"/>
                    <a:pt x="5362257" y="5910626"/>
                    <a:pt x="5362278" y="5912365"/>
                  </a:cubicBezTo>
                  <a:cubicBezTo>
                    <a:pt x="5369109" y="6349109"/>
                    <a:pt x="5392523" y="6286835"/>
                    <a:pt x="5300711" y="6286339"/>
                  </a:cubicBezTo>
                  <a:cubicBezTo>
                    <a:pt x="5231237" y="6285966"/>
                    <a:pt x="5137976" y="6285863"/>
                    <a:pt x="5052188" y="6286546"/>
                  </a:cubicBezTo>
                  <a:cubicBezTo>
                    <a:pt x="5035979" y="6286670"/>
                    <a:pt x="5040140" y="6300619"/>
                    <a:pt x="5038484" y="6194615"/>
                  </a:cubicBezTo>
                  <a:cubicBezTo>
                    <a:pt x="5033619" y="5869607"/>
                    <a:pt x="5027099" y="5908578"/>
                    <a:pt x="5052334" y="5908350"/>
                  </a:cubicBezTo>
                  <a:close/>
                  <a:moveTo>
                    <a:pt x="5673236" y="5096720"/>
                  </a:moveTo>
                  <a:cubicBezTo>
                    <a:pt x="5319798" y="5096720"/>
                    <a:pt x="5365693" y="5117333"/>
                    <a:pt x="5364865" y="5064517"/>
                  </a:cubicBezTo>
                  <a:cubicBezTo>
                    <a:pt x="5358490" y="4657450"/>
                    <a:pt x="5343108" y="4723284"/>
                    <a:pt x="5424880" y="4723284"/>
                  </a:cubicBezTo>
                  <a:cubicBezTo>
                    <a:pt x="5732443" y="4723284"/>
                    <a:pt x="5688907" y="4701201"/>
                    <a:pt x="5690170" y="4782391"/>
                  </a:cubicBezTo>
                  <a:cubicBezTo>
                    <a:pt x="5695842" y="5145438"/>
                    <a:pt x="5696898" y="5096720"/>
                    <a:pt x="5673236" y="5096720"/>
                  </a:cubicBezTo>
                  <a:close/>
                  <a:moveTo>
                    <a:pt x="5673236" y="4703312"/>
                  </a:moveTo>
                  <a:cubicBezTo>
                    <a:pt x="5304272" y="4703312"/>
                    <a:pt x="5360249" y="4724153"/>
                    <a:pt x="5358613" y="4640831"/>
                  </a:cubicBezTo>
                  <a:cubicBezTo>
                    <a:pt x="5351161" y="4265739"/>
                    <a:pt x="5337104" y="4325447"/>
                    <a:pt x="5424880" y="4325447"/>
                  </a:cubicBezTo>
                  <a:cubicBezTo>
                    <a:pt x="5721906" y="4325447"/>
                    <a:pt x="5682779" y="4310546"/>
                    <a:pt x="5682987" y="4358622"/>
                  </a:cubicBezTo>
                  <a:cubicBezTo>
                    <a:pt x="5684622" y="4744435"/>
                    <a:pt x="5699445" y="4703312"/>
                    <a:pt x="5673236" y="4703312"/>
                  </a:cubicBezTo>
                  <a:close/>
                  <a:moveTo>
                    <a:pt x="5673236" y="4305807"/>
                  </a:moveTo>
                  <a:cubicBezTo>
                    <a:pt x="5287566" y="4305807"/>
                    <a:pt x="5353976" y="4333436"/>
                    <a:pt x="5352155" y="4217208"/>
                  </a:cubicBezTo>
                  <a:cubicBezTo>
                    <a:pt x="5345861" y="3824441"/>
                    <a:pt x="5347993" y="3959689"/>
                    <a:pt x="5347559" y="3930487"/>
                  </a:cubicBezTo>
                  <a:cubicBezTo>
                    <a:pt x="5397802" y="3930301"/>
                    <a:pt x="5436969" y="3930363"/>
                    <a:pt x="5673236" y="3930404"/>
                  </a:cubicBezTo>
                  <a:cubicBezTo>
                    <a:pt x="5674685" y="3930404"/>
                    <a:pt x="5690522" y="4305807"/>
                    <a:pt x="5673236" y="4305807"/>
                  </a:cubicBezTo>
                  <a:close/>
                  <a:moveTo>
                    <a:pt x="5673236" y="3911198"/>
                  </a:moveTo>
                  <a:cubicBezTo>
                    <a:pt x="5443076" y="3911157"/>
                    <a:pt x="5398112" y="3911095"/>
                    <a:pt x="5347249" y="3911281"/>
                  </a:cubicBezTo>
                  <a:cubicBezTo>
                    <a:pt x="5345116" y="3787271"/>
                    <a:pt x="5340997" y="3712187"/>
                    <a:pt x="5340044" y="3536458"/>
                  </a:cubicBezTo>
                  <a:cubicBezTo>
                    <a:pt x="5342218" y="3536458"/>
                    <a:pt x="5666301" y="3535920"/>
                    <a:pt x="5668868" y="3535920"/>
                  </a:cubicBezTo>
                  <a:cubicBezTo>
                    <a:pt x="5670814" y="3628865"/>
                    <a:pt x="5674996" y="3911198"/>
                    <a:pt x="5673236" y="3911198"/>
                  </a:cubicBezTo>
                  <a:close/>
                  <a:moveTo>
                    <a:pt x="5339941" y="3517211"/>
                  </a:moveTo>
                  <a:cubicBezTo>
                    <a:pt x="5339941" y="3515349"/>
                    <a:pt x="5336546" y="3143050"/>
                    <a:pt x="5336525" y="3141478"/>
                  </a:cubicBezTo>
                  <a:cubicBezTo>
                    <a:pt x="5540788" y="3143030"/>
                    <a:pt x="5527394" y="3139098"/>
                    <a:pt x="5661333" y="3138849"/>
                  </a:cubicBezTo>
                  <a:cubicBezTo>
                    <a:pt x="5661354" y="3140319"/>
                    <a:pt x="5668330" y="3509388"/>
                    <a:pt x="5668371" y="3511561"/>
                  </a:cubicBezTo>
                  <a:cubicBezTo>
                    <a:pt x="5668516" y="3519301"/>
                    <a:pt x="5702902" y="3516756"/>
                    <a:pt x="5339941" y="3517211"/>
                  </a:cubicBezTo>
                  <a:close/>
                  <a:moveTo>
                    <a:pt x="5336277" y="3122251"/>
                  </a:moveTo>
                  <a:cubicBezTo>
                    <a:pt x="5333999" y="2959168"/>
                    <a:pt x="5331370" y="2960244"/>
                    <a:pt x="5328058" y="2744676"/>
                  </a:cubicBezTo>
                  <a:cubicBezTo>
                    <a:pt x="5384304" y="2743620"/>
                    <a:pt x="5459927" y="2743434"/>
                    <a:pt x="5548903" y="2744986"/>
                  </a:cubicBezTo>
                  <a:cubicBezTo>
                    <a:pt x="5689031" y="2747428"/>
                    <a:pt x="5653839" y="2674620"/>
                    <a:pt x="5660505" y="3087937"/>
                  </a:cubicBezTo>
                  <a:cubicBezTo>
                    <a:pt x="5661022" y="3122624"/>
                    <a:pt x="5715675" y="3125211"/>
                    <a:pt x="5336277" y="3122251"/>
                  </a:cubicBezTo>
                  <a:close/>
                  <a:moveTo>
                    <a:pt x="5327747" y="2725428"/>
                  </a:moveTo>
                  <a:cubicBezTo>
                    <a:pt x="5323938" y="2478134"/>
                    <a:pt x="5323483" y="2467620"/>
                    <a:pt x="5323669" y="2381815"/>
                  </a:cubicBezTo>
                  <a:cubicBezTo>
                    <a:pt x="5323752" y="2340755"/>
                    <a:pt x="5269307" y="2349405"/>
                    <a:pt x="5650382" y="2348826"/>
                  </a:cubicBezTo>
                  <a:cubicBezTo>
                    <a:pt x="5652328" y="2575736"/>
                    <a:pt x="5654295" y="2623791"/>
                    <a:pt x="5656302" y="2726815"/>
                  </a:cubicBezTo>
                  <a:cubicBezTo>
                    <a:pt x="5545735" y="2726629"/>
                    <a:pt x="5464543" y="2722841"/>
                    <a:pt x="5327747" y="2725428"/>
                  </a:cubicBezTo>
                  <a:close/>
                  <a:moveTo>
                    <a:pt x="5323669" y="2330365"/>
                  </a:moveTo>
                  <a:cubicBezTo>
                    <a:pt x="5322945" y="2143440"/>
                    <a:pt x="5317562" y="2110182"/>
                    <a:pt x="5315141" y="1954156"/>
                  </a:cubicBezTo>
                  <a:cubicBezTo>
                    <a:pt x="5682946" y="1953949"/>
                    <a:pt x="5646180" y="1952024"/>
                    <a:pt x="5646303" y="1958502"/>
                  </a:cubicBezTo>
                  <a:cubicBezTo>
                    <a:pt x="5646635" y="1980708"/>
                    <a:pt x="5645661" y="1881596"/>
                    <a:pt x="5650216" y="2329620"/>
                  </a:cubicBezTo>
                  <a:cubicBezTo>
                    <a:pt x="5543665" y="2329765"/>
                    <a:pt x="5458789" y="2331835"/>
                    <a:pt x="5323669" y="2330365"/>
                  </a:cubicBezTo>
                  <a:close/>
                  <a:moveTo>
                    <a:pt x="5314871" y="1934846"/>
                  </a:moveTo>
                  <a:cubicBezTo>
                    <a:pt x="5313546" y="1833230"/>
                    <a:pt x="5316527" y="1711579"/>
                    <a:pt x="5310752" y="1558575"/>
                  </a:cubicBezTo>
                  <a:cubicBezTo>
                    <a:pt x="5464316" y="1562900"/>
                    <a:pt x="5552070" y="1557292"/>
                    <a:pt x="5638188" y="1556733"/>
                  </a:cubicBezTo>
                  <a:cubicBezTo>
                    <a:pt x="5642143" y="1804918"/>
                    <a:pt x="5644523" y="1853988"/>
                    <a:pt x="5645931" y="1934743"/>
                  </a:cubicBezTo>
                  <a:lnTo>
                    <a:pt x="5314871" y="1934846"/>
                  </a:lnTo>
                  <a:close/>
                  <a:moveTo>
                    <a:pt x="5300753" y="2330096"/>
                  </a:moveTo>
                  <a:cubicBezTo>
                    <a:pt x="4912701" y="2325398"/>
                    <a:pt x="4976731" y="2365279"/>
                    <a:pt x="4974786" y="2240462"/>
                  </a:cubicBezTo>
                  <a:cubicBezTo>
                    <a:pt x="4972612" y="2102504"/>
                    <a:pt x="4973957" y="2098323"/>
                    <a:pt x="4971763" y="1958212"/>
                  </a:cubicBezTo>
                  <a:cubicBezTo>
                    <a:pt x="4971618" y="1948547"/>
                    <a:pt x="4939282" y="1954031"/>
                    <a:pt x="5298186" y="1954156"/>
                  </a:cubicBezTo>
                  <a:cubicBezTo>
                    <a:pt x="5300235" y="2096895"/>
                    <a:pt x="5313215" y="2330262"/>
                    <a:pt x="5300753" y="2330096"/>
                  </a:cubicBezTo>
                  <a:close/>
                  <a:moveTo>
                    <a:pt x="4966339" y="2743993"/>
                  </a:moveTo>
                  <a:cubicBezTo>
                    <a:pt x="4967353" y="2829922"/>
                    <a:pt x="4968720" y="2892113"/>
                    <a:pt x="4972487" y="3119229"/>
                  </a:cubicBezTo>
                  <a:cubicBezTo>
                    <a:pt x="4924915" y="3118961"/>
                    <a:pt x="4646417" y="3119664"/>
                    <a:pt x="4644885" y="3119664"/>
                  </a:cubicBezTo>
                  <a:cubicBezTo>
                    <a:pt x="4641780" y="2911733"/>
                    <a:pt x="4643850" y="2944163"/>
                    <a:pt x="4640351" y="2745980"/>
                  </a:cubicBezTo>
                  <a:cubicBezTo>
                    <a:pt x="4816811" y="2746207"/>
                    <a:pt x="4826458" y="2743227"/>
                    <a:pt x="4966339" y="2743993"/>
                  </a:cubicBezTo>
                  <a:close/>
                  <a:moveTo>
                    <a:pt x="4928082" y="2724683"/>
                  </a:moveTo>
                  <a:cubicBezTo>
                    <a:pt x="4588494" y="2724683"/>
                    <a:pt x="4640517" y="2747801"/>
                    <a:pt x="4638757" y="2663941"/>
                  </a:cubicBezTo>
                  <a:cubicBezTo>
                    <a:pt x="4631119" y="2297997"/>
                    <a:pt x="4619960" y="2350813"/>
                    <a:pt x="4679684" y="2350813"/>
                  </a:cubicBezTo>
                  <a:cubicBezTo>
                    <a:pt x="5003705" y="2350813"/>
                    <a:pt x="4959756" y="2339202"/>
                    <a:pt x="4960998" y="2382105"/>
                  </a:cubicBezTo>
                  <a:cubicBezTo>
                    <a:pt x="4972674" y="2780169"/>
                    <a:pt x="4970811" y="2724683"/>
                    <a:pt x="4928082" y="2724683"/>
                  </a:cubicBezTo>
                  <a:close/>
                  <a:moveTo>
                    <a:pt x="4928082" y="2331359"/>
                  </a:moveTo>
                  <a:cubicBezTo>
                    <a:pt x="4573278" y="2331359"/>
                    <a:pt x="4634265" y="2357456"/>
                    <a:pt x="4632422" y="2240421"/>
                  </a:cubicBezTo>
                  <a:cubicBezTo>
                    <a:pt x="4627061" y="1897614"/>
                    <a:pt x="4603275" y="1954963"/>
                    <a:pt x="4679684" y="1954963"/>
                  </a:cubicBezTo>
                  <a:cubicBezTo>
                    <a:pt x="4978325" y="1954963"/>
                    <a:pt x="4954622" y="1946602"/>
                    <a:pt x="4954808" y="1958564"/>
                  </a:cubicBezTo>
                  <a:cubicBezTo>
                    <a:pt x="4961598" y="2390901"/>
                    <a:pt x="4969631" y="2331359"/>
                    <a:pt x="4928082" y="2331359"/>
                  </a:cubicBezTo>
                  <a:close/>
                  <a:moveTo>
                    <a:pt x="4928082" y="1933315"/>
                  </a:moveTo>
                  <a:cubicBezTo>
                    <a:pt x="4803107" y="1933315"/>
                    <a:pt x="4803024" y="1935736"/>
                    <a:pt x="4679705" y="1935736"/>
                  </a:cubicBezTo>
                  <a:cubicBezTo>
                    <a:pt x="4604248" y="1935736"/>
                    <a:pt x="4626709" y="1993292"/>
                    <a:pt x="4619670" y="1556919"/>
                  </a:cubicBezTo>
                  <a:cubicBezTo>
                    <a:pt x="4740216" y="1555181"/>
                    <a:pt x="4819151" y="1559341"/>
                    <a:pt x="4949322" y="1558968"/>
                  </a:cubicBezTo>
                  <a:cubicBezTo>
                    <a:pt x="4958928" y="1994264"/>
                    <a:pt x="4961205" y="1933315"/>
                    <a:pt x="4928082" y="1933315"/>
                  </a:cubicBezTo>
                  <a:close/>
                  <a:moveTo>
                    <a:pt x="4621782" y="2664397"/>
                  </a:moveTo>
                  <a:cubicBezTo>
                    <a:pt x="4623417" y="2743144"/>
                    <a:pt x="4683473" y="2728202"/>
                    <a:pt x="4307201" y="2725677"/>
                  </a:cubicBezTo>
                  <a:cubicBezTo>
                    <a:pt x="4288859" y="2725553"/>
                    <a:pt x="4295691" y="2768104"/>
                    <a:pt x="4288052" y="2381567"/>
                  </a:cubicBezTo>
                  <a:cubicBezTo>
                    <a:pt x="4287203" y="2339244"/>
                    <a:pt x="4240687" y="2349861"/>
                    <a:pt x="4555516" y="2350688"/>
                  </a:cubicBezTo>
                  <a:cubicBezTo>
                    <a:pt x="4635424" y="2350916"/>
                    <a:pt x="4614039" y="2293775"/>
                    <a:pt x="4621782" y="2664397"/>
                  </a:cubicBezTo>
                  <a:close/>
                  <a:moveTo>
                    <a:pt x="4555496" y="2331441"/>
                  </a:moveTo>
                  <a:cubicBezTo>
                    <a:pt x="4231329" y="2330572"/>
                    <a:pt x="4287307" y="2355138"/>
                    <a:pt x="4285526" y="2240462"/>
                  </a:cubicBezTo>
                  <a:cubicBezTo>
                    <a:pt x="4280371" y="1912102"/>
                    <a:pt x="4268075" y="1955791"/>
                    <a:pt x="4307221" y="1955377"/>
                  </a:cubicBezTo>
                  <a:cubicBezTo>
                    <a:pt x="4636625" y="1951817"/>
                    <a:pt x="4609133" y="1955604"/>
                    <a:pt x="4609175" y="1958543"/>
                  </a:cubicBezTo>
                  <a:cubicBezTo>
                    <a:pt x="4615944" y="2392598"/>
                    <a:pt x="4640952" y="2331669"/>
                    <a:pt x="4555496" y="2331441"/>
                  </a:cubicBezTo>
                  <a:close/>
                  <a:moveTo>
                    <a:pt x="4555496" y="1935612"/>
                  </a:moveTo>
                  <a:cubicBezTo>
                    <a:pt x="4477078" y="1935405"/>
                    <a:pt x="4385473" y="1935302"/>
                    <a:pt x="4307077" y="1936150"/>
                  </a:cubicBezTo>
                  <a:cubicBezTo>
                    <a:pt x="4270145" y="1936543"/>
                    <a:pt x="4279171" y="1995092"/>
                    <a:pt x="4273974" y="1559258"/>
                  </a:cubicBezTo>
                  <a:cubicBezTo>
                    <a:pt x="4540321" y="1561762"/>
                    <a:pt x="4496889" y="1559320"/>
                    <a:pt x="4602695" y="1557209"/>
                  </a:cubicBezTo>
                  <a:cubicBezTo>
                    <a:pt x="4609734" y="1992981"/>
                    <a:pt x="4630125" y="1935695"/>
                    <a:pt x="4555496" y="1935612"/>
                  </a:cubicBezTo>
                  <a:close/>
                  <a:moveTo>
                    <a:pt x="4276231" y="2664397"/>
                  </a:moveTo>
                  <a:cubicBezTo>
                    <a:pt x="4277991" y="2744945"/>
                    <a:pt x="4336721" y="2725428"/>
                    <a:pt x="3949311" y="2725553"/>
                  </a:cubicBezTo>
                  <a:cubicBezTo>
                    <a:pt x="3945378" y="2472028"/>
                    <a:pt x="3945564" y="2465551"/>
                    <a:pt x="3942583" y="2381401"/>
                  </a:cubicBezTo>
                  <a:cubicBezTo>
                    <a:pt x="3940948" y="2335353"/>
                    <a:pt x="3904782" y="2348598"/>
                    <a:pt x="4183012" y="2348785"/>
                  </a:cubicBezTo>
                  <a:cubicBezTo>
                    <a:pt x="4294614" y="2348785"/>
                    <a:pt x="4267930" y="2285517"/>
                    <a:pt x="4276231" y="2664397"/>
                  </a:cubicBezTo>
                  <a:close/>
                  <a:moveTo>
                    <a:pt x="3940886" y="2329392"/>
                  </a:moveTo>
                  <a:cubicBezTo>
                    <a:pt x="3935565" y="2144185"/>
                    <a:pt x="3940389" y="2111113"/>
                    <a:pt x="3937988" y="1958171"/>
                  </a:cubicBezTo>
                  <a:cubicBezTo>
                    <a:pt x="3937905" y="1952190"/>
                    <a:pt x="3936891" y="1958171"/>
                    <a:pt x="4263375" y="1955791"/>
                  </a:cubicBezTo>
                  <a:cubicBezTo>
                    <a:pt x="4263417" y="1957881"/>
                    <a:pt x="4263458" y="1971602"/>
                    <a:pt x="4270083" y="2329972"/>
                  </a:cubicBezTo>
                  <a:cubicBezTo>
                    <a:pt x="4222655" y="2329454"/>
                    <a:pt x="4203444" y="2329579"/>
                    <a:pt x="3940886" y="2329392"/>
                  </a:cubicBezTo>
                  <a:close/>
                  <a:moveTo>
                    <a:pt x="3934862" y="3518287"/>
                  </a:moveTo>
                  <a:cubicBezTo>
                    <a:pt x="3578091" y="3518287"/>
                    <a:pt x="3615809" y="3519840"/>
                    <a:pt x="3615892" y="3511396"/>
                  </a:cubicBezTo>
                  <a:cubicBezTo>
                    <a:pt x="3616637" y="3424204"/>
                    <a:pt x="3615954" y="3409179"/>
                    <a:pt x="3611751" y="3142036"/>
                  </a:cubicBezTo>
                  <a:cubicBezTo>
                    <a:pt x="3807029" y="3142078"/>
                    <a:pt x="3834749" y="3141250"/>
                    <a:pt x="3937677" y="3141250"/>
                  </a:cubicBezTo>
                  <a:cubicBezTo>
                    <a:pt x="3945151" y="3563528"/>
                    <a:pt x="3950367" y="3518287"/>
                    <a:pt x="3934862" y="3518287"/>
                  </a:cubicBezTo>
                  <a:close/>
                  <a:moveTo>
                    <a:pt x="3934862" y="3122044"/>
                  </a:moveTo>
                  <a:cubicBezTo>
                    <a:pt x="3555050" y="3122044"/>
                    <a:pt x="3611669" y="3137752"/>
                    <a:pt x="3610882" y="3087503"/>
                  </a:cubicBezTo>
                  <a:cubicBezTo>
                    <a:pt x="3604506" y="2680726"/>
                    <a:pt x="3578898" y="2744344"/>
                    <a:pt x="3686525" y="2744344"/>
                  </a:cubicBezTo>
                  <a:cubicBezTo>
                    <a:pt x="3802806" y="2744344"/>
                    <a:pt x="3813633" y="2744758"/>
                    <a:pt x="3932667" y="2744758"/>
                  </a:cubicBezTo>
                  <a:cubicBezTo>
                    <a:pt x="3939023" y="3153688"/>
                    <a:pt x="3937387" y="3122044"/>
                    <a:pt x="3934862" y="3122044"/>
                  </a:cubicBezTo>
                  <a:close/>
                  <a:moveTo>
                    <a:pt x="3603988" y="2724828"/>
                  </a:moveTo>
                  <a:cubicBezTo>
                    <a:pt x="3600448" y="2492848"/>
                    <a:pt x="3600345" y="2468634"/>
                    <a:pt x="3597695" y="2381484"/>
                  </a:cubicBezTo>
                  <a:cubicBezTo>
                    <a:pt x="3596267" y="2334070"/>
                    <a:pt x="3545548" y="2348495"/>
                    <a:pt x="3924490" y="2348619"/>
                  </a:cubicBezTo>
                  <a:cubicBezTo>
                    <a:pt x="3928941" y="2489206"/>
                    <a:pt x="3927285" y="2397296"/>
                    <a:pt x="3932378" y="2725573"/>
                  </a:cubicBezTo>
                  <a:cubicBezTo>
                    <a:pt x="3906666" y="2725553"/>
                    <a:pt x="3630321" y="2725056"/>
                    <a:pt x="3603988" y="2724828"/>
                  </a:cubicBezTo>
                  <a:close/>
                  <a:moveTo>
                    <a:pt x="3592603" y="1934598"/>
                  </a:moveTo>
                  <a:cubicBezTo>
                    <a:pt x="3588317" y="1663275"/>
                    <a:pt x="3587882" y="1627099"/>
                    <a:pt x="3586268" y="1558533"/>
                  </a:cubicBezTo>
                  <a:cubicBezTo>
                    <a:pt x="3711119" y="1560831"/>
                    <a:pt x="3818436" y="1557830"/>
                    <a:pt x="3913850" y="1557643"/>
                  </a:cubicBezTo>
                  <a:cubicBezTo>
                    <a:pt x="3915340" y="1620662"/>
                    <a:pt x="3920661" y="1934681"/>
                    <a:pt x="3920702" y="1936564"/>
                  </a:cubicBezTo>
                  <a:cubicBezTo>
                    <a:pt x="3783264" y="1936337"/>
                    <a:pt x="3782022" y="1932922"/>
                    <a:pt x="3592603" y="1934598"/>
                  </a:cubicBezTo>
                  <a:close/>
                  <a:moveTo>
                    <a:pt x="3587034" y="2724663"/>
                  </a:moveTo>
                  <a:cubicBezTo>
                    <a:pt x="3379749" y="2722448"/>
                    <a:pt x="3346750" y="2724353"/>
                    <a:pt x="3257423" y="2724932"/>
                  </a:cubicBezTo>
                  <a:cubicBezTo>
                    <a:pt x="3250654" y="2281419"/>
                    <a:pt x="3236929" y="2349405"/>
                    <a:pt x="3314104" y="2348474"/>
                  </a:cubicBezTo>
                  <a:cubicBezTo>
                    <a:pt x="3622309" y="2344770"/>
                    <a:pt x="3579436" y="2339347"/>
                    <a:pt x="3580720" y="2382105"/>
                  </a:cubicBezTo>
                  <a:cubicBezTo>
                    <a:pt x="3583618" y="2478216"/>
                    <a:pt x="3583659" y="2503693"/>
                    <a:pt x="3587034" y="2724663"/>
                  </a:cubicBezTo>
                  <a:close/>
                  <a:moveTo>
                    <a:pt x="3562254" y="1934908"/>
                  </a:moveTo>
                  <a:cubicBezTo>
                    <a:pt x="3474086" y="1935860"/>
                    <a:pt x="3404735" y="1935881"/>
                    <a:pt x="3314083" y="1934908"/>
                  </a:cubicBezTo>
                  <a:cubicBezTo>
                    <a:pt x="3225129" y="1933832"/>
                    <a:pt x="3243657" y="2005378"/>
                    <a:pt x="3238523" y="1557271"/>
                  </a:cubicBezTo>
                  <a:cubicBezTo>
                    <a:pt x="3404446" y="1557043"/>
                    <a:pt x="3454088" y="1555781"/>
                    <a:pt x="3569272" y="1558202"/>
                  </a:cubicBezTo>
                  <a:cubicBezTo>
                    <a:pt x="3579105" y="1976569"/>
                    <a:pt x="3579333" y="1934722"/>
                    <a:pt x="3562254" y="1934908"/>
                  </a:cubicBezTo>
                  <a:close/>
                  <a:moveTo>
                    <a:pt x="3240468" y="2725035"/>
                  </a:moveTo>
                  <a:cubicBezTo>
                    <a:pt x="2854446" y="2726815"/>
                    <a:pt x="2912907" y="2742047"/>
                    <a:pt x="2911934" y="2664065"/>
                  </a:cubicBezTo>
                  <a:cubicBezTo>
                    <a:pt x="2907339" y="2295927"/>
                    <a:pt x="2891978" y="2347357"/>
                    <a:pt x="2941434" y="2347357"/>
                  </a:cubicBezTo>
                  <a:cubicBezTo>
                    <a:pt x="3283010" y="2347357"/>
                    <a:pt x="3236204" y="2342265"/>
                    <a:pt x="3236204" y="2381360"/>
                  </a:cubicBezTo>
                  <a:cubicBezTo>
                    <a:pt x="3236287" y="2468034"/>
                    <a:pt x="3236432" y="2461246"/>
                    <a:pt x="3240468" y="2725035"/>
                  </a:cubicBezTo>
                  <a:close/>
                  <a:moveTo>
                    <a:pt x="3189812" y="2329972"/>
                  </a:moveTo>
                  <a:cubicBezTo>
                    <a:pt x="3065788" y="2329972"/>
                    <a:pt x="3065726" y="2328130"/>
                    <a:pt x="2941434" y="2328130"/>
                  </a:cubicBezTo>
                  <a:cubicBezTo>
                    <a:pt x="2896677" y="2328130"/>
                    <a:pt x="2905620" y="2345990"/>
                    <a:pt x="2903964" y="2240504"/>
                  </a:cubicBezTo>
                  <a:cubicBezTo>
                    <a:pt x="2898561" y="1896042"/>
                    <a:pt x="2886678" y="1952107"/>
                    <a:pt x="2941434" y="1952107"/>
                  </a:cubicBezTo>
                  <a:cubicBezTo>
                    <a:pt x="3261522" y="1952107"/>
                    <a:pt x="3228068" y="1952272"/>
                    <a:pt x="3228172" y="1958585"/>
                  </a:cubicBezTo>
                  <a:cubicBezTo>
                    <a:pt x="3234858" y="2385665"/>
                    <a:pt x="3257630" y="2329972"/>
                    <a:pt x="3189812" y="2329972"/>
                  </a:cubicBezTo>
                  <a:close/>
                  <a:moveTo>
                    <a:pt x="2941434" y="1932901"/>
                  </a:moveTo>
                  <a:cubicBezTo>
                    <a:pt x="2881751" y="1932901"/>
                    <a:pt x="2905061" y="1990767"/>
                    <a:pt x="2894276" y="1557437"/>
                  </a:cubicBezTo>
                  <a:cubicBezTo>
                    <a:pt x="2927771" y="1557292"/>
                    <a:pt x="2948783" y="1557333"/>
                    <a:pt x="3189832" y="1557292"/>
                  </a:cubicBezTo>
                  <a:cubicBezTo>
                    <a:pt x="3232084" y="1557292"/>
                    <a:pt x="3220740" y="1497481"/>
                    <a:pt x="3227799" y="1934246"/>
                  </a:cubicBezTo>
                  <a:cubicBezTo>
                    <a:pt x="3021549" y="1933646"/>
                    <a:pt x="3047240" y="1932901"/>
                    <a:pt x="2941434" y="1932901"/>
                  </a:cubicBezTo>
                  <a:close/>
                  <a:moveTo>
                    <a:pt x="2894980" y="2664314"/>
                  </a:moveTo>
                  <a:cubicBezTo>
                    <a:pt x="2895932" y="2740826"/>
                    <a:pt x="2958533" y="2727643"/>
                    <a:pt x="2569012" y="2725553"/>
                  </a:cubicBezTo>
                  <a:cubicBezTo>
                    <a:pt x="2566197" y="2725532"/>
                    <a:pt x="2569012" y="2597611"/>
                    <a:pt x="2562491" y="2380987"/>
                  </a:cubicBezTo>
                  <a:cubicBezTo>
                    <a:pt x="2560980" y="2329868"/>
                    <a:pt x="2522434" y="2357622"/>
                    <a:pt x="2817514" y="2349157"/>
                  </a:cubicBezTo>
                  <a:cubicBezTo>
                    <a:pt x="2905537" y="2346612"/>
                    <a:pt x="2890260" y="2287442"/>
                    <a:pt x="2894980" y="2664314"/>
                  </a:cubicBezTo>
                  <a:close/>
                  <a:moveTo>
                    <a:pt x="2817059" y="2329889"/>
                  </a:moveTo>
                  <a:cubicBezTo>
                    <a:pt x="2754147" y="2331710"/>
                    <a:pt x="2683637" y="2332642"/>
                    <a:pt x="2569116" y="2330469"/>
                  </a:cubicBezTo>
                  <a:cubicBezTo>
                    <a:pt x="2558703" y="2330282"/>
                    <a:pt x="2560939" y="2342824"/>
                    <a:pt x="2559283" y="2240483"/>
                  </a:cubicBezTo>
                  <a:cubicBezTo>
                    <a:pt x="2554107" y="1910446"/>
                    <a:pt x="2550919" y="1954859"/>
                    <a:pt x="2569157" y="1954425"/>
                  </a:cubicBezTo>
                  <a:cubicBezTo>
                    <a:pt x="2922430" y="1946312"/>
                    <a:pt x="2884691" y="1954777"/>
                    <a:pt x="2884733" y="1958522"/>
                  </a:cubicBezTo>
                  <a:cubicBezTo>
                    <a:pt x="2886927" y="2097992"/>
                    <a:pt x="2884815" y="2099772"/>
                    <a:pt x="2887010" y="2240814"/>
                  </a:cubicBezTo>
                  <a:cubicBezTo>
                    <a:pt x="2888686" y="2346818"/>
                    <a:pt x="2906924" y="2327323"/>
                    <a:pt x="2817059" y="2329889"/>
                  </a:cubicBezTo>
                  <a:close/>
                  <a:moveTo>
                    <a:pt x="2817204" y="1933356"/>
                  </a:moveTo>
                  <a:cubicBezTo>
                    <a:pt x="2669788" y="1934350"/>
                    <a:pt x="2661942" y="1933066"/>
                    <a:pt x="2568785" y="1935198"/>
                  </a:cubicBezTo>
                  <a:cubicBezTo>
                    <a:pt x="2551126" y="1935612"/>
                    <a:pt x="2554397" y="1981578"/>
                    <a:pt x="2550816" y="1559713"/>
                  </a:cubicBezTo>
                  <a:cubicBezTo>
                    <a:pt x="2653765" y="1558802"/>
                    <a:pt x="2473040" y="1560148"/>
                    <a:pt x="2877300" y="1557519"/>
                  </a:cubicBezTo>
                  <a:cubicBezTo>
                    <a:pt x="2888272" y="2003515"/>
                    <a:pt x="2902929" y="1932673"/>
                    <a:pt x="2817204" y="1933356"/>
                  </a:cubicBezTo>
                  <a:close/>
                  <a:moveTo>
                    <a:pt x="2551106" y="2725449"/>
                  </a:moveTo>
                  <a:cubicBezTo>
                    <a:pt x="2170134" y="2723214"/>
                    <a:pt x="2224476" y="2753533"/>
                    <a:pt x="2222613" y="2663983"/>
                  </a:cubicBezTo>
                  <a:cubicBezTo>
                    <a:pt x="2220129" y="2545147"/>
                    <a:pt x="2218969" y="2457210"/>
                    <a:pt x="2218328" y="2381691"/>
                  </a:cubicBezTo>
                  <a:cubicBezTo>
                    <a:pt x="2218017" y="2344252"/>
                    <a:pt x="2165725" y="2342803"/>
                    <a:pt x="2544564" y="2349302"/>
                  </a:cubicBezTo>
                  <a:cubicBezTo>
                    <a:pt x="2550340" y="2556405"/>
                    <a:pt x="2549450" y="2588070"/>
                    <a:pt x="2551106" y="2725449"/>
                  </a:cubicBezTo>
                  <a:close/>
                  <a:moveTo>
                    <a:pt x="2217872" y="2330965"/>
                  </a:moveTo>
                  <a:cubicBezTo>
                    <a:pt x="2215802" y="2139942"/>
                    <a:pt x="2213318" y="2113679"/>
                    <a:pt x="2210792" y="1953887"/>
                  </a:cubicBezTo>
                  <a:cubicBezTo>
                    <a:pt x="2212676" y="1953887"/>
                    <a:pt x="2538809" y="1955666"/>
                    <a:pt x="2538871" y="1958585"/>
                  </a:cubicBezTo>
                  <a:cubicBezTo>
                    <a:pt x="2540755" y="2078165"/>
                    <a:pt x="2541169" y="2213227"/>
                    <a:pt x="2544088" y="2330034"/>
                  </a:cubicBezTo>
                  <a:cubicBezTo>
                    <a:pt x="2416007" y="2327944"/>
                    <a:pt x="2310056" y="2330800"/>
                    <a:pt x="2217872" y="2330965"/>
                  </a:cubicBezTo>
                  <a:close/>
                  <a:moveTo>
                    <a:pt x="2210502" y="1934660"/>
                  </a:moveTo>
                  <a:cubicBezTo>
                    <a:pt x="2206279" y="1667414"/>
                    <a:pt x="2205513" y="1631900"/>
                    <a:pt x="2205120" y="1558492"/>
                  </a:cubicBezTo>
                  <a:cubicBezTo>
                    <a:pt x="2336927" y="1558575"/>
                    <a:pt x="2357587" y="1561120"/>
                    <a:pt x="2533840" y="1559837"/>
                  </a:cubicBezTo>
                  <a:cubicBezTo>
                    <a:pt x="2533861" y="1561410"/>
                    <a:pt x="2538478" y="1934184"/>
                    <a:pt x="2538498" y="1935840"/>
                  </a:cubicBezTo>
                  <a:cubicBezTo>
                    <a:pt x="2415696" y="1938158"/>
                    <a:pt x="2311547" y="1934784"/>
                    <a:pt x="2210502" y="1934660"/>
                  </a:cubicBezTo>
                  <a:close/>
                  <a:moveTo>
                    <a:pt x="2205679" y="2664438"/>
                  </a:moveTo>
                  <a:cubicBezTo>
                    <a:pt x="2207501" y="2751257"/>
                    <a:pt x="2258924" y="2726091"/>
                    <a:pt x="1948275" y="2726091"/>
                  </a:cubicBezTo>
                  <a:cubicBezTo>
                    <a:pt x="1863854" y="2726091"/>
                    <a:pt x="1877062" y="2793063"/>
                    <a:pt x="1873626" y="2380760"/>
                  </a:cubicBezTo>
                  <a:cubicBezTo>
                    <a:pt x="1873273" y="2338602"/>
                    <a:pt x="1821954" y="2350171"/>
                    <a:pt x="2201125" y="2350171"/>
                  </a:cubicBezTo>
                  <a:cubicBezTo>
                    <a:pt x="2201932" y="2434424"/>
                    <a:pt x="2202367" y="2505411"/>
                    <a:pt x="2205679" y="2664438"/>
                  </a:cubicBezTo>
                  <a:close/>
                  <a:moveTo>
                    <a:pt x="2196508" y="2330986"/>
                  </a:moveTo>
                  <a:cubicBezTo>
                    <a:pt x="1981522" y="2331048"/>
                    <a:pt x="1930720" y="2331131"/>
                    <a:pt x="1873170" y="2330965"/>
                  </a:cubicBezTo>
                  <a:cubicBezTo>
                    <a:pt x="1873149" y="2329868"/>
                    <a:pt x="1868719" y="1989463"/>
                    <a:pt x="1868139" y="1952831"/>
                  </a:cubicBezTo>
                  <a:cubicBezTo>
                    <a:pt x="1869609" y="1952810"/>
                    <a:pt x="2193817" y="1950389"/>
                    <a:pt x="2193941" y="1958564"/>
                  </a:cubicBezTo>
                  <a:cubicBezTo>
                    <a:pt x="2200110" y="2357560"/>
                    <a:pt x="2204872" y="2330986"/>
                    <a:pt x="2196508" y="2330986"/>
                  </a:cubicBezTo>
                  <a:close/>
                  <a:moveTo>
                    <a:pt x="1867808" y="1933584"/>
                  </a:moveTo>
                  <a:cubicBezTo>
                    <a:pt x="1866732" y="1867274"/>
                    <a:pt x="1870706" y="2105401"/>
                    <a:pt x="1861308" y="1559361"/>
                  </a:cubicBezTo>
                  <a:cubicBezTo>
                    <a:pt x="1979535" y="1560976"/>
                    <a:pt x="2086314" y="1558554"/>
                    <a:pt x="2188145" y="1558492"/>
                  </a:cubicBezTo>
                  <a:cubicBezTo>
                    <a:pt x="2188559" y="1631962"/>
                    <a:pt x="2189594" y="1684178"/>
                    <a:pt x="2193548" y="1934639"/>
                  </a:cubicBezTo>
                  <a:cubicBezTo>
                    <a:pt x="2069442" y="1934619"/>
                    <a:pt x="2000692" y="1932239"/>
                    <a:pt x="1867808" y="1933584"/>
                  </a:cubicBezTo>
                  <a:close/>
                  <a:moveTo>
                    <a:pt x="1862364" y="2726194"/>
                  </a:moveTo>
                  <a:cubicBezTo>
                    <a:pt x="1582644" y="2726856"/>
                    <a:pt x="1663774" y="2726381"/>
                    <a:pt x="1532815" y="2725408"/>
                  </a:cubicBezTo>
                  <a:cubicBezTo>
                    <a:pt x="1531904" y="2625716"/>
                    <a:pt x="1533312" y="2607297"/>
                    <a:pt x="1527598" y="2350192"/>
                  </a:cubicBezTo>
                  <a:cubicBezTo>
                    <a:pt x="1625289" y="2349902"/>
                    <a:pt x="1633446" y="2349281"/>
                    <a:pt x="1856381" y="2350130"/>
                  </a:cubicBezTo>
                  <a:cubicBezTo>
                    <a:pt x="1858513" y="2581054"/>
                    <a:pt x="1860439" y="2626813"/>
                    <a:pt x="1862364" y="2726194"/>
                  </a:cubicBezTo>
                  <a:close/>
                  <a:moveTo>
                    <a:pt x="1824149" y="2330779"/>
                  </a:moveTo>
                  <a:cubicBezTo>
                    <a:pt x="1466943" y="2328834"/>
                    <a:pt x="1527391" y="2358263"/>
                    <a:pt x="1525549" y="2240462"/>
                  </a:cubicBezTo>
                  <a:cubicBezTo>
                    <a:pt x="1523334" y="2099586"/>
                    <a:pt x="1524969" y="2099379"/>
                    <a:pt x="1522754" y="1958212"/>
                  </a:cubicBezTo>
                  <a:cubicBezTo>
                    <a:pt x="1522630" y="1950244"/>
                    <a:pt x="1503398" y="1957529"/>
                    <a:pt x="1851185" y="1953017"/>
                  </a:cubicBezTo>
                  <a:cubicBezTo>
                    <a:pt x="1857851" y="2383719"/>
                    <a:pt x="1867850" y="2330945"/>
                    <a:pt x="1824149" y="2330779"/>
                  </a:cubicBezTo>
                  <a:close/>
                  <a:moveTo>
                    <a:pt x="1522382" y="1935281"/>
                  </a:moveTo>
                  <a:cubicBezTo>
                    <a:pt x="1515322" y="1498267"/>
                    <a:pt x="1492654" y="1558037"/>
                    <a:pt x="1575916" y="1557788"/>
                  </a:cubicBezTo>
                  <a:cubicBezTo>
                    <a:pt x="1681080" y="1557499"/>
                    <a:pt x="1742667" y="1557333"/>
                    <a:pt x="1823962" y="1558740"/>
                  </a:cubicBezTo>
                  <a:cubicBezTo>
                    <a:pt x="1852427" y="1559278"/>
                    <a:pt x="1844064" y="1513499"/>
                    <a:pt x="1850874" y="1933791"/>
                  </a:cubicBezTo>
                  <a:cubicBezTo>
                    <a:pt x="1729667" y="1935405"/>
                    <a:pt x="1793655" y="1935095"/>
                    <a:pt x="1522382" y="1935281"/>
                  </a:cubicBezTo>
                  <a:close/>
                  <a:moveTo>
                    <a:pt x="1515861" y="2725284"/>
                  </a:moveTo>
                  <a:cubicBezTo>
                    <a:pt x="1431233" y="2724849"/>
                    <a:pt x="1324826" y="2725449"/>
                    <a:pt x="1187968" y="2725511"/>
                  </a:cubicBezTo>
                  <a:cubicBezTo>
                    <a:pt x="1185401" y="2608849"/>
                    <a:pt x="1183580" y="2607855"/>
                    <a:pt x="1181654" y="2349115"/>
                  </a:cubicBezTo>
                  <a:cubicBezTo>
                    <a:pt x="1314952" y="2348785"/>
                    <a:pt x="1327787" y="2350585"/>
                    <a:pt x="1510602" y="2350213"/>
                  </a:cubicBezTo>
                  <a:cubicBezTo>
                    <a:pt x="1516647" y="2628882"/>
                    <a:pt x="1514867" y="2615699"/>
                    <a:pt x="1515861" y="2725284"/>
                  </a:cubicBezTo>
                  <a:close/>
                  <a:moveTo>
                    <a:pt x="1451748" y="2331069"/>
                  </a:moveTo>
                  <a:cubicBezTo>
                    <a:pt x="1327476" y="2331069"/>
                    <a:pt x="1327890" y="2329910"/>
                    <a:pt x="1203474" y="2329910"/>
                  </a:cubicBezTo>
                  <a:cubicBezTo>
                    <a:pt x="1174781" y="2329910"/>
                    <a:pt x="1182006" y="2347460"/>
                    <a:pt x="1180329" y="2240483"/>
                  </a:cubicBezTo>
                  <a:cubicBezTo>
                    <a:pt x="1175175" y="1911564"/>
                    <a:pt x="1165631" y="1955356"/>
                    <a:pt x="1203474" y="1955356"/>
                  </a:cubicBezTo>
                  <a:cubicBezTo>
                    <a:pt x="1532567" y="1955356"/>
                    <a:pt x="1505675" y="1951238"/>
                    <a:pt x="1505800" y="1958564"/>
                  </a:cubicBezTo>
                  <a:cubicBezTo>
                    <a:pt x="1512610" y="2392308"/>
                    <a:pt x="1528509" y="2331069"/>
                    <a:pt x="1451748" y="2331069"/>
                  </a:cubicBezTo>
                  <a:close/>
                  <a:moveTo>
                    <a:pt x="1451748" y="1935322"/>
                  </a:moveTo>
                  <a:cubicBezTo>
                    <a:pt x="1323750" y="1935322"/>
                    <a:pt x="1324102" y="1936109"/>
                    <a:pt x="1203474" y="1936109"/>
                  </a:cubicBezTo>
                  <a:cubicBezTo>
                    <a:pt x="1156046" y="1936109"/>
                    <a:pt x="1185049" y="1981847"/>
                    <a:pt x="1170475" y="1556754"/>
                  </a:cubicBezTo>
                  <a:cubicBezTo>
                    <a:pt x="1256677" y="1556257"/>
                    <a:pt x="1327104" y="1558037"/>
                    <a:pt x="1498844" y="1557933"/>
                  </a:cubicBezTo>
                  <a:cubicBezTo>
                    <a:pt x="1506297" y="1996272"/>
                    <a:pt x="1523727" y="1935281"/>
                    <a:pt x="1451748" y="1935322"/>
                  </a:cubicBezTo>
                  <a:close/>
                  <a:moveTo>
                    <a:pt x="1170993" y="2725553"/>
                  </a:moveTo>
                  <a:cubicBezTo>
                    <a:pt x="788448" y="2726526"/>
                    <a:pt x="844177" y="2748608"/>
                    <a:pt x="842583" y="2663983"/>
                  </a:cubicBezTo>
                  <a:cubicBezTo>
                    <a:pt x="840720" y="2564311"/>
                    <a:pt x="839271" y="2474988"/>
                    <a:pt x="838380" y="2381691"/>
                  </a:cubicBezTo>
                  <a:cubicBezTo>
                    <a:pt x="837987" y="2338374"/>
                    <a:pt x="785509" y="2350771"/>
                    <a:pt x="1164700" y="2349178"/>
                  </a:cubicBezTo>
                  <a:cubicBezTo>
                    <a:pt x="1166583" y="2605351"/>
                    <a:pt x="1168654" y="2621949"/>
                    <a:pt x="1170993" y="2725553"/>
                  </a:cubicBezTo>
                  <a:close/>
                  <a:moveTo>
                    <a:pt x="1079285" y="2330862"/>
                  </a:moveTo>
                  <a:cubicBezTo>
                    <a:pt x="982194" y="2332311"/>
                    <a:pt x="908559" y="2332041"/>
                    <a:pt x="837842" y="2330800"/>
                  </a:cubicBezTo>
                  <a:cubicBezTo>
                    <a:pt x="837822" y="2329185"/>
                    <a:pt x="832895" y="1971333"/>
                    <a:pt x="832584" y="1953638"/>
                  </a:cubicBezTo>
                  <a:cubicBezTo>
                    <a:pt x="1194675" y="1950720"/>
                    <a:pt x="1159607" y="1957074"/>
                    <a:pt x="1159628" y="1958543"/>
                  </a:cubicBezTo>
                  <a:cubicBezTo>
                    <a:pt x="1166542" y="2398724"/>
                    <a:pt x="1189894" y="2329061"/>
                    <a:pt x="1079285" y="2330862"/>
                  </a:cubicBezTo>
                  <a:close/>
                  <a:moveTo>
                    <a:pt x="832273" y="1934391"/>
                  </a:moveTo>
                  <a:cubicBezTo>
                    <a:pt x="825276" y="1539017"/>
                    <a:pt x="819501" y="1560293"/>
                    <a:pt x="831156" y="1560251"/>
                  </a:cubicBezTo>
                  <a:cubicBezTo>
                    <a:pt x="986873" y="1559837"/>
                    <a:pt x="1000288" y="1560644"/>
                    <a:pt x="1079616" y="1558368"/>
                  </a:cubicBezTo>
                  <a:cubicBezTo>
                    <a:pt x="1174367" y="1555760"/>
                    <a:pt x="1152775" y="1490982"/>
                    <a:pt x="1159296" y="1936005"/>
                  </a:cubicBezTo>
                  <a:cubicBezTo>
                    <a:pt x="1066036" y="1935509"/>
                    <a:pt x="1028028" y="1932797"/>
                    <a:pt x="832273" y="1934391"/>
                  </a:cubicBezTo>
                  <a:close/>
                  <a:moveTo>
                    <a:pt x="583068" y="3141105"/>
                  </a:moveTo>
                  <a:cubicBezTo>
                    <a:pt x="666205" y="3139532"/>
                    <a:pt x="745203" y="3139449"/>
                    <a:pt x="831011" y="3141188"/>
                  </a:cubicBezTo>
                  <a:cubicBezTo>
                    <a:pt x="833019" y="3141229"/>
                    <a:pt x="840037" y="3517728"/>
                    <a:pt x="831052" y="3517894"/>
                  </a:cubicBezTo>
                  <a:cubicBezTo>
                    <a:pt x="818341" y="3518080"/>
                    <a:pt x="511627" y="3523213"/>
                    <a:pt x="511482" y="3510175"/>
                  </a:cubicBezTo>
                  <a:cubicBezTo>
                    <a:pt x="507362" y="3072333"/>
                    <a:pt x="471693" y="3143195"/>
                    <a:pt x="583068" y="3141105"/>
                  </a:cubicBezTo>
                  <a:close/>
                  <a:moveTo>
                    <a:pt x="582840" y="3537307"/>
                  </a:moveTo>
                  <a:cubicBezTo>
                    <a:pt x="665191" y="3538300"/>
                    <a:pt x="749239" y="3538424"/>
                    <a:pt x="831259" y="3537100"/>
                  </a:cubicBezTo>
                  <a:cubicBezTo>
                    <a:pt x="839540" y="3536976"/>
                    <a:pt x="838525" y="3493432"/>
                    <a:pt x="845667" y="3912730"/>
                  </a:cubicBezTo>
                  <a:cubicBezTo>
                    <a:pt x="688936" y="3915441"/>
                    <a:pt x="615818" y="3913599"/>
                    <a:pt x="517796" y="3913268"/>
                  </a:cubicBezTo>
                  <a:cubicBezTo>
                    <a:pt x="510736" y="3470790"/>
                    <a:pt x="487944" y="3536148"/>
                    <a:pt x="582840" y="3537307"/>
                  </a:cubicBezTo>
                  <a:close/>
                  <a:moveTo>
                    <a:pt x="846040" y="3935061"/>
                  </a:moveTo>
                  <a:cubicBezTo>
                    <a:pt x="850636" y="4228818"/>
                    <a:pt x="851029" y="4251459"/>
                    <a:pt x="851712" y="4305972"/>
                  </a:cubicBezTo>
                  <a:cubicBezTo>
                    <a:pt x="595220" y="4305269"/>
                    <a:pt x="624989" y="4306200"/>
                    <a:pt x="523965" y="4306655"/>
                  </a:cubicBezTo>
                  <a:cubicBezTo>
                    <a:pt x="516243" y="3812934"/>
                    <a:pt x="518562" y="3961096"/>
                    <a:pt x="518106" y="3932494"/>
                  </a:cubicBezTo>
                  <a:cubicBezTo>
                    <a:pt x="874981" y="3933777"/>
                    <a:pt x="845957" y="3930176"/>
                    <a:pt x="846040" y="3935061"/>
                  </a:cubicBezTo>
                  <a:close/>
                  <a:moveTo>
                    <a:pt x="582985" y="4325447"/>
                  </a:moveTo>
                  <a:cubicBezTo>
                    <a:pt x="901334" y="4322860"/>
                    <a:pt x="851857" y="4317396"/>
                    <a:pt x="852333" y="4358664"/>
                  </a:cubicBezTo>
                  <a:cubicBezTo>
                    <a:pt x="853327" y="4445897"/>
                    <a:pt x="853555" y="4455272"/>
                    <a:pt x="857364" y="4702877"/>
                  </a:cubicBezTo>
                  <a:cubicBezTo>
                    <a:pt x="636995" y="4704078"/>
                    <a:pt x="628032" y="4703085"/>
                    <a:pt x="530962" y="4702712"/>
                  </a:cubicBezTo>
                  <a:cubicBezTo>
                    <a:pt x="522743" y="4267995"/>
                    <a:pt x="500593" y="4326234"/>
                    <a:pt x="582985" y="4325447"/>
                  </a:cubicBezTo>
                  <a:close/>
                  <a:moveTo>
                    <a:pt x="582840" y="5116650"/>
                  </a:moveTo>
                  <a:cubicBezTo>
                    <a:pt x="661962" y="5117499"/>
                    <a:pt x="752055" y="5117457"/>
                    <a:pt x="831197" y="5117022"/>
                  </a:cubicBezTo>
                  <a:cubicBezTo>
                    <a:pt x="880777" y="5116753"/>
                    <a:pt x="857157" y="5069215"/>
                    <a:pt x="869309" y="5493356"/>
                  </a:cubicBezTo>
                  <a:cubicBezTo>
                    <a:pt x="619751" y="5494598"/>
                    <a:pt x="672602" y="5493936"/>
                    <a:pt x="541044" y="5493067"/>
                  </a:cubicBezTo>
                  <a:cubicBezTo>
                    <a:pt x="529803" y="5054169"/>
                    <a:pt x="520590" y="5115988"/>
                    <a:pt x="582840" y="5116650"/>
                  </a:cubicBezTo>
                  <a:close/>
                  <a:moveTo>
                    <a:pt x="582840" y="5512686"/>
                  </a:moveTo>
                  <a:cubicBezTo>
                    <a:pt x="665874" y="5513473"/>
                    <a:pt x="746921" y="5513431"/>
                    <a:pt x="831197" y="5512852"/>
                  </a:cubicBezTo>
                  <a:cubicBezTo>
                    <a:pt x="881771" y="5512500"/>
                    <a:pt x="869909" y="5451199"/>
                    <a:pt x="877424" y="5890075"/>
                  </a:cubicBezTo>
                  <a:cubicBezTo>
                    <a:pt x="765739" y="5890986"/>
                    <a:pt x="804223" y="5892083"/>
                    <a:pt x="549697" y="5890717"/>
                  </a:cubicBezTo>
                  <a:cubicBezTo>
                    <a:pt x="542286" y="5454551"/>
                    <a:pt x="523654" y="5512127"/>
                    <a:pt x="582840" y="5512686"/>
                  </a:cubicBezTo>
                  <a:close/>
                  <a:moveTo>
                    <a:pt x="582882" y="5910171"/>
                  </a:moveTo>
                  <a:cubicBezTo>
                    <a:pt x="896676" y="5912261"/>
                    <a:pt x="877693" y="5905680"/>
                    <a:pt x="877796" y="5912303"/>
                  </a:cubicBezTo>
                  <a:cubicBezTo>
                    <a:pt x="879991" y="6052703"/>
                    <a:pt x="876927" y="6051627"/>
                    <a:pt x="879163" y="6194967"/>
                  </a:cubicBezTo>
                  <a:cubicBezTo>
                    <a:pt x="880860" y="6303641"/>
                    <a:pt x="893530" y="6285325"/>
                    <a:pt x="831114" y="6285656"/>
                  </a:cubicBezTo>
                  <a:cubicBezTo>
                    <a:pt x="747749" y="6286112"/>
                    <a:pt x="665916" y="6286360"/>
                    <a:pt x="583068" y="6284911"/>
                  </a:cubicBezTo>
                  <a:cubicBezTo>
                    <a:pt x="546985" y="6284290"/>
                    <a:pt x="555411" y="6301344"/>
                    <a:pt x="553734" y="6194553"/>
                  </a:cubicBezTo>
                  <a:cubicBezTo>
                    <a:pt x="548600" y="5866089"/>
                    <a:pt x="536593" y="5909860"/>
                    <a:pt x="582882" y="5910171"/>
                  </a:cubicBezTo>
                  <a:close/>
                  <a:moveTo>
                    <a:pt x="582882" y="6700712"/>
                  </a:moveTo>
                  <a:cubicBezTo>
                    <a:pt x="942592" y="6702636"/>
                    <a:pt x="889451" y="6675649"/>
                    <a:pt x="890755" y="6759985"/>
                  </a:cubicBezTo>
                  <a:cubicBezTo>
                    <a:pt x="892929" y="6899268"/>
                    <a:pt x="891128" y="6901751"/>
                    <a:pt x="893343" y="7042607"/>
                  </a:cubicBezTo>
                  <a:cubicBezTo>
                    <a:pt x="894047" y="7087021"/>
                    <a:pt x="906571" y="7078101"/>
                    <a:pt x="831197" y="7077687"/>
                  </a:cubicBezTo>
                  <a:cubicBezTo>
                    <a:pt x="526656" y="7076052"/>
                    <a:pt x="568597" y="7087269"/>
                    <a:pt x="567894" y="7042173"/>
                  </a:cubicBezTo>
                  <a:cubicBezTo>
                    <a:pt x="561931" y="6660252"/>
                    <a:pt x="544501" y="6700505"/>
                    <a:pt x="582882" y="6700712"/>
                  </a:cubicBezTo>
                  <a:close/>
                  <a:moveTo>
                    <a:pt x="568535" y="7094885"/>
                  </a:moveTo>
                  <a:cubicBezTo>
                    <a:pt x="646891" y="7096603"/>
                    <a:pt x="627369" y="7096541"/>
                    <a:pt x="894275" y="7097183"/>
                  </a:cubicBezTo>
                  <a:cubicBezTo>
                    <a:pt x="896159" y="7194536"/>
                    <a:pt x="900195" y="7297684"/>
                    <a:pt x="900485" y="7470412"/>
                  </a:cubicBezTo>
                  <a:cubicBezTo>
                    <a:pt x="543383" y="7472916"/>
                    <a:pt x="572965" y="7476455"/>
                    <a:pt x="572613" y="7465631"/>
                  </a:cubicBezTo>
                  <a:cubicBezTo>
                    <a:pt x="566320" y="7270262"/>
                    <a:pt x="569405" y="7192446"/>
                    <a:pt x="568535" y="7094885"/>
                  </a:cubicBezTo>
                  <a:close/>
                  <a:moveTo>
                    <a:pt x="904543" y="6618259"/>
                  </a:moveTo>
                  <a:cubicBezTo>
                    <a:pt x="893778" y="6250494"/>
                    <a:pt x="881481" y="6304593"/>
                    <a:pt x="955303" y="6304593"/>
                  </a:cubicBezTo>
                  <a:cubicBezTo>
                    <a:pt x="1270340" y="6304593"/>
                    <a:pt x="1226784" y="6296418"/>
                    <a:pt x="1227632" y="6337685"/>
                  </a:cubicBezTo>
                  <a:cubicBezTo>
                    <a:pt x="1236058" y="6735626"/>
                    <a:pt x="1240281" y="6681092"/>
                    <a:pt x="1203474" y="6681092"/>
                  </a:cubicBezTo>
                  <a:cubicBezTo>
                    <a:pt x="1080486" y="6681092"/>
                    <a:pt x="1079782" y="6678671"/>
                    <a:pt x="955303" y="6678671"/>
                  </a:cubicBezTo>
                  <a:cubicBezTo>
                    <a:pt x="893281" y="6678650"/>
                    <a:pt x="906675" y="6691336"/>
                    <a:pt x="904543" y="6618259"/>
                  </a:cubicBezTo>
                  <a:close/>
                  <a:moveTo>
                    <a:pt x="955324" y="6697877"/>
                  </a:moveTo>
                  <a:cubicBezTo>
                    <a:pt x="1077422" y="6697877"/>
                    <a:pt x="1079720" y="6700298"/>
                    <a:pt x="1203494" y="6700298"/>
                  </a:cubicBezTo>
                  <a:cubicBezTo>
                    <a:pt x="1239991" y="6700298"/>
                    <a:pt x="1232063" y="6688294"/>
                    <a:pt x="1233180" y="6760026"/>
                  </a:cubicBezTo>
                  <a:cubicBezTo>
                    <a:pt x="1238894" y="7125473"/>
                    <a:pt x="1256159" y="7075452"/>
                    <a:pt x="1203494" y="7075452"/>
                  </a:cubicBezTo>
                  <a:cubicBezTo>
                    <a:pt x="867011" y="7075452"/>
                    <a:pt x="911147" y="7095258"/>
                    <a:pt x="910318" y="7042276"/>
                  </a:cubicBezTo>
                  <a:cubicBezTo>
                    <a:pt x="904025" y="6641997"/>
                    <a:pt x="896138" y="6697877"/>
                    <a:pt x="955324" y="6697877"/>
                  </a:cubicBezTo>
                  <a:close/>
                  <a:moveTo>
                    <a:pt x="955324" y="7097245"/>
                  </a:moveTo>
                  <a:cubicBezTo>
                    <a:pt x="1298577" y="7097245"/>
                    <a:pt x="1240405" y="7065870"/>
                    <a:pt x="1241772" y="7183712"/>
                  </a:cubicBezTo>
                  <a:cubicBezTo>
                    <a:pt x="1245746" y="7529685"/>
                    <a:pt x="1262370" y="7472730"/>
                    <a:pt x="1203494" y="7472688"/>
                  </a:cubicBezTo>
                  <a:cubicBezTo>
                    <a:pt x="1186540" y="7472688"/>
                    <a:pt x="917502" y="7471819"/>
                    <a:pt x="917502" y="7465962"/>
                  </a:cubicBezTo>
                  <a:cubicBezTo>
                    <a:pt x="916591" y="7041697"/>
                    <a:pt x="888603" y="7097245"/>
                    <a:pt x="955324" y="7097245"/>
                  </a:cubicBezTo>
                  <a:close/>
                  <a:moveTo>
                    <a:pt x="955324" y="7489431"/>
                  </a:moveTo>
                  <a:cubicBezTo>
                    <a:pt x="1078084" y="7489431"/>
                    <a:pt x="1077484" y="7491894"/>
                    <a:pt x="1203494" y="7491894"/>
                  </a:cubicBezTo>
                  <a:cubicBezTo>
                    <a:pt x="1256780" y="7491935"/>
                    <a:pt x="1244401" y="7428854"/>
                    <a:pt x="1251791" y="7866800"/>
                  </a:cubicBezTo>
                  <a:cubicBezTo>
                    <a:pt x="1128472" y="7866344"/>
                    <a:pt x="1026620" y="7868104"/>
                    <a:pt x="922284" y="7867648"/>
                  </a:cubicBezTo>
                  <a:cubicBezTo>
                    <a:pt x="915597" y="7428171"/>
                    <a:pt x="904294" y="7489431"/>
                    <a:pt x="955324" y="7489431"/>
                  </a:cubicBezTo>
                  <a:close/>
                  <a:moveTo>
                    <a:pt x="955324" y="7886937"/>
                  </a:moveTo>
                  <a:cubicBezTo>
                    <a:pt x="1276633" y="7886937"/>
                    <a:pt x="1252060" y="7882777"/>
                    <a:pt x="1252164" y="7889938"/>
                  </a:cubicBezTo>
                  <a:cubicBezTo>
                    <a:pt x="1259016" y="8327469"/>
                    <a:pt x="1279345" y="8264140"/>
                    <a:pt x="1203494" y="8264140"/>
                  </a:cubicBezTo>
                  <a:cubicBezTo>
                    <a:pt x="1080982" y="8264140"/>
                    <a:pt x="1082866" y="8262505"/>
                    <a:pt x="955324" y="8262505"/>
                  </a:cubicBezTo>
                  <a:cubicBezTo>
                    <a:pt x="923630" y="8262505"/>
                    <a:pt x="932179" y="8280138"/>
                    <a:pt x="930503" y="8172146"/>
                  </a:cubicBezTo>
                  <a:cubicBezTo>
                    <a:pt x="925348" y="7843289"/>
                    <a:pt x="901893" y="7886937"/>
                    <a:pt x="955324" y="7886937"/>
                  </a:cubicBezTo>
                  <a:close/>
                  <a:moveTo>
                    <a:pt x="1258747" y="7183422"/>
                  </a:moveTo>
                  <a:cubicBezTo>
                    <a:pt x="1257484" y="7072968"/>
                    <a:pt x="1190846" y="7092174"/>
                    <a:pt x="1575833" y="7094243"/>
                  </a:cubicBezTo>
                  <a:cubicBezTo>
                    <a:pt x="1585107" y="7094306"/>
                    <a:pt x="1586060" y="7048340"/>
                    <a:pt x="1592643" y="7472481"/>
                  </a:cubicBezTo>
                  <a:cubicBezTo>
                    <a:pt x="1225252" y="7474261"/>
                    <a:pt x="1261976" y="7475131"/>
                    <a:pt x="1261956" y="7465962"/>
                  </a:cubicBezTo>
                  <a:cubicBezTo>
                    <a:pt x="1261728" y="7356812"/>
                    <a:pt x="1260610" y="7347189"/>
                    <a:pt x="1258747" y="7183422"/>
                  </a:cubicBezTo>
                  <a:close/>
                  <a:moveTo>
                    <a:pt x="1592933" y="7491729"/>
                  </a:moveTo>
                  <a:cubicBezTo>
                    <a:pt x="1599536" y="7917339"/>
                    <a:pt x="1607507" y="7867731"/>
                    <a:pt x="1575833" y="7867835"/>
                  </a:cubicBezTo>
                  <a:cubicBezTo>
                    <a:pt x="1489197" y="7868187"/>
                    <a:pt x="1414071" y="7868310"/>
                    <a:pt x="1327663" y="7867379"/>
                  </a:cubicBezTo>
                  <a:cubicBezTo>
                    <a:pt x="1257484" y="7866613"/>
                    <a:pt x="1263840" y="7931102"/>
                    <a:pt x="1262018" y="7491935"/>
                  </a:cubicBezTo>
                  <a:cubicBezTo>
                    <a:pt x="1473671" y="7492122"/>
                    <a:pt x="1491102" y="7492267"/>
                    <a:pt x="1592933" y="7491729"/>
                  </a:cubicBezTo>
                  <a:close/>
                  <a:moveTo>
                    <a:pt x="1327518" y="7886647"/>
                  </a:moveTo>
                  <a:cubicBezTo>
                    <a:pt x="1619058" y="7889793"/>
                    <a:pt x="1598605" y="7883460"/>
                    <a:pt x="1598708" y="7889896"/>
                  </a:cubicBezTo>
                  <a:cubicBezTo>
                    <a:pt x="1605478" y="8322668"/>
                    <a:pt x="1614069" y="8263953"/>
                    <a:pt x="1575978" y="8263374"/>
                  </a:cubicBezTo>
                  <a:cubicBezTo>
                    <a:pt x="1214611" y="8258034"/>
                    <a:pt x="1276799" y="8295701"/>
                    <a:pt x="1274873" y="8172146"/>
                  </a:cubicBezTo>
                  <a:cubicBezTo>
                    <a:pt x="1269512" y="7828864"/>
                    <a:pt x="1246140" y="7885778"/>
                    <a:pt x="1327518" y="7886647"/>
                  </a:cubicBezTo>
                  <a:close/>
                  <a:moveTo>
                    <a:pt x="1600696" y="7094389"/>
                  </a:moveTo>
                  <a:cubicBezTo>
                    <a:pt x="1648040" y="7094637"/>
                    <a:pt x="1926207" y="7094865"/>
                    <a:pt x="1928899" y="7094865"/>
                  </a:cubicBezTo>
                  <a:cubicBezTo>
                    <a:pt x="1928919" y="7096479"/>
                    <a:pt x="1934447" y="7422480"/>
                    <a:pt x="1935337" y="7470619"/>
                  </a:cubicBezTo>
                  <a:cubicBezTo>
                    <a:pt x="1824935" y="7470743"/>
                    <a:pt x="1934157" y="7471219"/>
                    <a:pt x="1609597" y="7472419"/>
                  </a:cubicBezTo>
                  <a:cubicBezTo>
                    <a:pt x="1603967" y="7109869"/>
                    <a:pt x="1604132" y="7243357"/>
                    <a:pt x="1600696" y="7094389"/>
                  </a:cubicBezTo>
                  <a:close/>
                  <a:moveTo>
                    <a:pt x="1935709" y="7489824"/>
                  </a:moveTo>
                  <a:cubicBezTo>
                    <a:pt x="1942852" y="7867379"/>
                    <a:pt x="1941651" y="7755228"/>
                    <a:pt x="1943576" y="7866965"/>
                  </a:cubicBezTo>
                  <a:cubicBezTo>
                    <a:pt x="1929665" y="7866965"/>
                    <a:pt x="2002638" y="7866759"/>
                    <a:pt x="1615332" y="7867710"/>
                  </a:cubicBezTo>
                  <a:cubicBezTo>
                    <a:pt x="1613676" y="7759595"/>
                    <a:pt x="1614669" y="7799062"/>
                    <a:pt x="1609908" y="7491646"/>
                  </a:cubicBezTo>
                  <a:cubicBezTo>
                    <a:pt x="1960386" y="7490155"/>
                    <a:pt x="1833526" y="7489928"/>
                    <a:pt x="1935709" y="7489824"/>
                  </a:cubicBezTo>
                  <a:close/>
                  <a:moveTo>
                    <a:pt x="1940078" y="6700815"/>
                  </a:moveTo>
                  <a:cubicBezTo>
                    <a:pt x="2088259" y="6700960"/>
                    <a:pt x="2087680" y="6697628"/>
                    <a:pt x="2268467" y="6698870"/>
                  </a:cubicBezTo>
                  <a:cubicBezTo>
                    <a:pt x="2270785" y="6901172"/>
                    <a:pt x="2273352" y="6872115"/>
                    <a:pt x="2276396" y="7074458"/>
                  </a:cubicBezTo>
                  <a:cubicBezTo>
                    <a:pt x="2054992" y="7073983"/>
                    <a:pt x="2100101" y="7075638"/>
                    <a:pt x="1945564" y="7075638"/>
                  </a:cubicBezTo>
                  <a:cubicBezTo>
                    <a:pt x="1943183" y="6930912"/>
                    <a:pt x="1942500" y="6832379"/>
                    <a:pt x="1940078" y="6700815"/>
                  </a:cubicBezTo>
                  <a:close/>
                  <a:moveTo>
                    <a:pt x="1948275" y="7094865"/>
                  </a:moveTo>
                  <a:cubicBezTo>
                    <a:pt x="2339722" y="7094865"/>
                    <a:pt x="2276313" y="7063200"/>
                    <a:pt x="2277928" y="7183629"/>
                  </a:cubicBezTo>
                  <a:cubicBezTo>
                    <a:pt x="2279563" y="7314800"/>
                    <a:pt x="2280743" y="7352135"/>
                    <a:pt x="2281571" y="7466004"/>
                  </a:cubicBezTo>
                  <a:cubicBezTo>
                    <a:pt x="2281633" y="7475048"/>
                    <a:pt x="2308069" y="7470660"/>
                    <a:pt x="1952333" y="7470598"/>
                  </a:cubicBezTo>
                  <a:cubicBezTo>
                    <a:pt x="1952271" y="7467204"/>
                    <a:pt x="1944860" y="7094865"/>
                    <a:pt x="1948275" y="7094865"/>
                  </a:cubicBezTo>
                  <a:close/>
                  <a:moveTo>
                    <a:pt x="2281757" y="7490424"/>
                  </a:moveTo>
                  <a:cubicBezTo>
                    <a:pt x="2281778" y="7492246"/>
                    <a:pt x="2286105" y="7863530"/>
                    <a:pt x="2286125" y="7865641"/>
                  </a:cubicBezTo>
                  <a:cubicBezTo>
                    <a:pt x="2152228" y="7863757"/>
                    <a:pt x="2061410" y="7866841"/>
                    <a:pt x="1960510" y="7866965"/>
                  </a:cubicBezTo>
                  <a:cubicBezTo>
                    <a:pt x="1958357" y="7741114"/>
                    <a:pt x="1959661" y="7866013"/>
                    <a:pt x="1952685" y="7489824"/>
                  </a:cubicBezTo>
                  <a:cubicBezTo>
                    <a:pt x="2068821" y="7489845"/>
                    <a:pt x="2151358" y="7491356"/>
                    <a:pt x="2281757" y="7490424"/>
                  </a:cubicBezTo>
                  <a:close/>
                  <a:moveTo>
                    <a:pt x="2286436" y="7884888"/>
                  </a:moveTo>
                  <a:cubicBezTo>
                    <a:pt x="2288899" y="8045529"/>
                    <a:pt x="2287305" y="8006518"/>
                    <a:pt x="2291466" y="8261863"/>
                  </a:cubicBezTo>
                  <a:cubicBezTo>
                    <a:pt x="2213546" y="8262919"/>
                    <a:pt x="2120720" y="8262215"/>
                    <a:pt x="1964899" y="8262174"/>
                  </a:cubicBezTo>
                  <a:cubicBezTo>
                    <a:pt x="1964878" y="8259814"/>
                    <a:pt x="1960924" y="7891531"/>
                    <a:pt x="1960903" y="7889565"/>
                  </a:cubicBezTo>
                  <a:cubicBezTo>
                    <a:pt x="1960800" y="7882673"/>
                    <a:pt x="2279439" y="7884785"/>
                    <a:pt x="2286436" y="7884888"/>
                  </a:cubicBezTo>
                  <a:close/>
                  <a:moveTo>
                    <a:pt x="2285422" y="6699015"/>
                  </a:moveTo>
                  <a:cubicBezTo>
                    <a:pt x="2476249" y="6700712"/>
                    <a:pt x="2328688" y="6699201"/>
                    <a:pt x="2614618" y="6701002"/>
                  </a:cubicBezTo>
                  <a:cubicBezTo>
                    <a:pt x="2617330" y="6910465"/>
                    <a:pt x="2616771" y="6953056"/>
                    <a:pt x="2618862" y="7075245"/>
                  </a:cubicBezTo>
                  <a:cubicBezTo>
                    <a:pt x="2351418" y="7074583"/>
                    <a:pt x="2505624" y="7075142"/>
                    <a:pt x="2293329" y="7074521"/>
                  </a:cubicBezTo>
                  <a:cubicBezTo>
                    <a:pt x="2290266" y="6874102"/>
                    <a:pt x="2287574" y="6888941"/>
                    <a:pt x="2285422" y="6699015"/>
                  </a:cubicBezTo>
                  <a:close/>
                  <a:moveTo>
                    <a:pt x="2320656" y="7093871"/>
                  </a:moveTo>
                  <a:cubicBezTo>
                    <a:pt x="2680553" y="7095320"/>
                    <a:pt x="2618386" y="7069057"/>
                    <a:pt x="2621139" y="7184643"/>
                  </a:cubicBezTo>
                  <a:cubicBezTo>
                    <a:pt x="2623478" y="7281190"/>
                    <a:pt x="2624555" y="7356398"/>
                    <a:pt x="2626045" y="7466148"/>
                  </a:cubicBezTo>
                  <a:cubicBezTo>
                    <a:pt x="2626128" y="7473434"/>
                    <a:pt x="2298608" y="7473164"/>
                    <a:pt x="2298567" y="7465900"/>
                  </a:cubicBezTo>
                  <a:cubicBezTo>
                    <a:pt x="2295441" y="7040207"/>
                    <a:pt x="2279998" y="7093685"/>
                    <a:pt x="2320656" y="7093871"/>
                  </a:cubicBezTo>
                  <a:close/>
                  <a:moveTo>
                    <a:pt x="2320759" y="7490073"/>
                  </a:moveTo>
                  <a:cubicBezTo>
                    <a:pt x="2407706" y="7489245"/>
                    <a:pt x="2481962" y="7489369"/>
                    <a:pt x="2568930" y="7489617"/>
                  </a:cubicBezTo>
                  <a:cubicBezTo>
                    <a:pt x="2643228" y="7489824"/>
                    <a:pt x="2626004" y="7422646"/>
                    <a:pt x="2633519" y="7865517"/>
                  </a:cubicBezTo>
                  <a:cubicBezTo>
                    <a:pt x="2542784" y="7866179"/>
                    <a:pt x="2491920" y="7869221"/>
                    <a:pt x="2303101" y="7865910"/>
                  </a:cubicBezTo>
                  <a:cubicBezTo>
                    <a:pt x="2296787" y="7433966"/>
                    <a:pt x="2291094" y="7490383"/>
                    <a:pt x="2320759" y="7490073"/>
                  </a:cubicBezTo>
                  <a:close/>
                  <a:moveTo>
                    <a:pt x="2320552" y="7885467"/>
                  </a:moveTo>
                  <a:cubicBezTo>
                    <a:pt x="2626294" y="7891221"/>
                    <a:pt x="2633726" y="7876940"/>
                    <a:pt x="2633933" y="7889896"/>
                  </a:cubicBezTo>
                  <a:cubicBezTo>
                    <a:pt x="2636086" y="8027069"/>
                    <a:pt x="2633084" y="8033960"/>
                    <a:pt x="2635258" y="8172561"/>
                  </a:cubicBezTo>
                  <a:cubicBezTo>
                    <a:pt x="2636955" y="8281628"/>
                    <a:pt x="2654096" y="8265257"/>
                    <a:pt x="2569240" y="8262443"/>
                  </a:cubicBezTo>
                  <a:cubicBezTo>
                    <a:pt x="2255466" y="8252157"/>
                    <a:pt x="2309063" y="8300357"/>
                    <a:pt x="2306972" y="8172209"/>
                  </a:cubicBezTo>
                  <a:cubicBezTo>
                    <a:pt x="2301776" y="7842089"/>
                    <a:pt x="2294944" y="7884991"/>
                    <a:pt x="2320552" y="7885467"/>
                  </a:cubicBezTo>
                  <a:close/>
                  <a:moveTo>
                    <a:pt x="2636189" y="7094492"/>
                  </a:moveTo>
                  <a:cubicBezTo>
                    <a:pt x="2905496" y="7094823"/>
                    <a:pt x="2694112" y="7094844"/>
                    <a:pt x="2966566" y="7095423"/>
                  </a:cubicBezTo>
                  <a:cubicBezTo>
                    <a:pt x="2973335" y="7531341"/>
                    <a:pt x="2982816" y="7473040"/>
                    <a:pt x="2941434" y="7473040"/>
                  </a:cubicBezTo>
                  <a:cubicBezTo>
                    <a:pt x="2939819" y="7473040"/>
                    <a:pt x="2643103" y="7471860"/>
                    <a:pt x="2643021" y="7465776"/>
                  </a:cubicBezTo>
                  <a:cubicBezTo>
                    <a:pt x="2639481" y="7204511"/>
                    <a:pt x="2638342" y="7211072"/>
                    <a:pt x="2636189" y="7094492"/>
                  </a:cubicBezTo>
                  <a:close/>
                  <a:moveTo>
                    <a:pt x="2941434" y="7492287"/>
                  </a:moveTo>
                  <a:cubicBezTo>
                    <a:pt x="2980871" y="7492287"/>
                    <a:pt x="2970375" y="7432063"/>
                    <a:pt x="2978055" y="7865372"/>
                  </a:cubicBezTo>
                  <a:cubicBezTo>
                    <a:pt x="2954083" y="7865227"/>
                    <a:pt x="2935369" y="7865268"/>
                    <a:pt x="2693139" y="7865310"/>
                  </a:cubicBezTo>
                  <a:cubicBezTo>
                    <a:pt x="2639667" y="7865310"/>
                    <a:pt x="2649355" y="7927501"/>
                    <a:pt x="2643352" y="7489721"/>
                  </a:cubicBezTo>
                  <a:cubicBezTo>
                    <a:pt x="2821241" y="7489824"/>
                    <a:pt x="2825402" y="7492287"/>
                    <a:pt x="2941434" y="7492287"/>
                  </a:cubicBezTo>
                  <a:close/>
                  <a:moveTo>
                    <a:pt x="2982692" y="7042235"/>
                  </a:moveTo>
                  <a:cubicBezTo>
                    <a:pt x="2976399" y="6638107"/>
                    <a:pt x="2945678" y="6696738"/>
                    <a:pt x="3065436" y="6699801"/>
                  </a:cubicBezTo>
                  <a:cubicBezTo>
                    <a:pt x="3147373" y="6701892"/>
                    <a:pt x="3231194" y="6701726"/>
                    <a:pt x="3303567" y="6700484"/>
                  </a:cubicBezTo>
                  <a:cubicBezTo>
                    <a:pt x="3307852" y="7054756"/>
                    <a:pt x="3306569" y="6985880"/>
                    <a:pt x="3308225" y="7076507"/>
                  </a:cubicBezTo>
                  <a:cubicBezTo>
                    <a:pt x="2930027" y="7086131"/>
                    <a:pt x="2983251" y="7077460"/>
                    <a:pt x="2982692" y="7042235"/>
                  </a:cubicBezTo>
                  <a:close/>
                  <a:moveTo>
                    <a:pt x="3308577" y="7095755"/>
                  </a:moveTo>
                  <a:cubicBezTo>
                    <a:pt x="3311102" y="7221399"/>
                    <a:pt x="3313400" y="7212106"/>
                    <a:pt x="3315739" y="7471716"/>
                  </a:cubicBezTo>
                  <a:cubicBezTo>
                    <a:pt x="3270651" y="7472129"/>
                    <a:pt x="2989400" y="7473019"/>
                    <a:pt x="2987930" y="7473019"/>
                  </a:cubicBezTo>
                  <a:cubicBezTo>
                    <a:pt x="2988137" y="7369478"/>
                    <a:pt x="2988095" y="7390298"/>
                    <a:pt x="2983500" y="7095486"/>
                  </a:cubicBezTo>
                  <a:cubicBezTo>
                    <a:pt x="3074918" y="7095879"/>
                    <a:pt x="3178260" y="7099045"/>
                    <a:pt x="3308577" y="7095755"/>
                  </a:cubicBezTo>
                  <a:close/>
                  <a:moveTo>
                    <a:pt x="3314083" y="7490942"/>
                  </a:moveTo>
                  <a:cubicBezTo>
                    <a:pt x="3316174" y="7490942"/>
                    <a:pt x="3322115" y="7865268"/>
                    <a:pt x="3322136" y="7866903"/>
                  </a:cubicBezTo>
                  <a:cubicBezTo>
                    <a:pt x="3129301" y="7870194"/>
                    <a:pt x="3083882" y="7866262"/>
                    <a:pt x="2994989" y="7865475"/>
                  </a:cubicBezTo>
                  <a:cubicBezTo>
                    <a:pt x="2993043" y="7754152"/>
                    <a:pt x="2987723" y="7646389"/>
                    <a:pt x="2987888" y="7492225"/>
                  </a:cubicBezTo>
                  <a:cubicBezTo>
                    <a:pt x="2989358" y="7492246"/>
                    <a:pt x="3283507" y="7491232"/>
                    <a:pt x="3314083" y="7490942"/>
                  </a:cubicBezTo>
                  <a:close/>
                  <a:moveTo>
                    <a:pt x="3322530" y="7889938"/>
                  </a:moveTo>
                  <a:cubicBezTo>
                    <a:pt x="3329133" y="8311119"/>
                    <a:pt x="3332590" y="8263167"/>
                    <a:pt x="3314083" y="8262960"/>
                  </a:cubicBezTo>
                  <a:cubicBezTo>
                    <a:pt x="2937128" y="8258924"/>
                    <a:pt x="2999978" y="8293238"/>
                    <a:pt x="2998094" y="8172188"/>
                  </a:cubicBezTo>
                  <a:cubicBezTo>
                    <a:pt x="2995900" y="8031787"/>
                    <a:pt x="2997680" y="8034561"/>
                    <a:pt x="2995403" y="7889565"/>
                  </a:cubicBezTo>
                  <a:cubicBezTo>
                    <a:pt x="2995299" y="7882052"/>
                    <a:pt x="3322509" y="7888324"/>
                    <a:pt x="3322530" y="7889938"/>
                  </a:cubicBezTo>
                  <a:close/>
                  <a:moveTo>
                    <a:pt x="3325531" y="7095320"/>
                  </a:moveTo>
                  <a:cubicBezTo>
                    <a:pt x="3388588" y="7093747"/>
                    <a:pt x="3399664" y="7094016"/>
                    <a:pt x="3654480" y="7093974"/>
                  </a:cubicBezTo>
                  <a:cubicBezTo>
                    <a:pt x="3657419" y="7266102"/>
                    <a:pt x="3655473" y="7112290"/>
                    <a:pt x="3660876" y="7472605"/>
                  </a:cubicBezTo>
                  <a:cubicBezTo>
                    <a:pt x="3294831" y="7471881"/>
                    <a:pt x="3332756" y="7473123"/>
                    <a:pt x="3332694" y="7465859"/>
                  </a:cubicBezTo>
                  <a:cubicBezTo>
                    <a:pt x="3330831" y="7242447"/>
                    <a:pt x="3327664" y="7199089"/>
                    <a:pt x="3325531" y="7095320"/>
                  </a:cubicBezTo>
                  <a:close/>
                  <a:moveTo>
                    <a:pt x="3661166" y="7491832"/>
                  </a:moveTo>
                  <a:cubicBezTo>
                    <a:pt x="3666487" y="7846476"/>
                    <a:pt x="3663940" y="7660586"/>
                    <a:pt x="3667232" y="7867690"/>
                  </a:cubicBezTo>
                  <a:cubicBezTo>
                    <a:pt x="3556437" y="7867503"/>
                    <a:pt x="3477791" y="7864523"/>
                    <a:pt x="3339111" y="7866613"/>
                  </a:cubicBezTo>
                  <a:cubicBezTo>
                    <a:pt x="3337311" y="7756470"/>
                    <a:pt x="3334122" y="7630039"/>
                    <a:pt x="3332922" y="7490756"/>
                  </a:cubicBezTo>
                  <a:cubicBezTo>
                    <a:pt x="3501598" y="7489286"/>
                    <a:pt x="3555961" y="7491646"/>
                    <a:pt x="3661166" y="7491832"/>
                  </a:cubicBezTo>
                  <a:close/>
                  <a:moveTo>
                    <a:pt x="3667542" y="7886916"/>
                  </a:moveTo>
                  <a:cubicBezTo>
                    <a:pt x="3669964" y="8061920"/>
                    <a:pt x="3667169" y="7982841"/>
                    <a:pt x="3671517" y="8261760"/>
                  </a:cubicBezTo>
                  <a:cubicBezTo>
                    <a:pt x="3547266" y="8261925"/>
                    <a:pt x="3515427" y="8264740"/>
                    <a:pt x="3344949" y="8263271"/>
                  </a:cubicBezTo>
                  <a:cubicBezTo>
                    <a:pt x="3342072" y="8152527"/>
                    <a:pt x="3341637" y="8028600"/>
                    <a:pt x="3339463" y="7889606"/>
                  </a:cubicBezTo>
                  <a:cubicBezTo>
                    <a:pt x="3339360" y="7881639"/>
                    <a:pt x="3325428" y="7886398"/>
                    <a:pt x="3667542" y="7886916"/>
                  </a:cubicBezTo>
                  <a:close/>
                  <a:moveTo>
                    <a:pt x="3671434" y="7093995"/>
                  </a:moveTo>
                  <a:cubicBezTo>
                    <a:pt x="3777261" y="7093974"/>
                    <a:pt x="3785686" y="7095651"/>
                    <a:pt x="3998685" y="7096189"/>
                  </a:cubicBezTo>
                  <a:cubicBezTo>
                    <a:pt x="3998705" y="7097845"/>
                    <a:pt x="4005247" y="7457228"/>
                    <a:pt x="4005558" y="7472357"/>
                  </a:cubicBezTo>
                  <a:cubicBezTo>
                    <a:pt x="3844354" y="7472316"/>
                    <a:pt x="3735340" y="7472688"/>
                    <a:pt x="3677810" y="7472626"/>
                  </a:cubicBezTo>
                  <a:cubicBezTo>
                    <a:pt x="3672655" y="7128102"/>
                    <a:pt x="3673939" y="7241722"/>
                    <a:pt x="3671434" y="7093995"/>
                  </a:cubicBezTo>
                  <a:close/>
                  <a:moveTo>
                    <a:pt x="3686525" y="7491853"/>
                  </a:moveTo>
                  <a:cubicBezTo>
                    <a:pt x="4072879" y="7491853"/>
                    <a:pt x="4005744" y="7463334"/>
                    <a:pt x="4008001" y="7607356"/>
                  </a:cubicBezTo>
                  <a:cubicBezTo>
                    <a:pt x="4010215" y="7749206"/>
                    <a:pt x="4010650" y="7739417"/>
                    <a:pt x="4012741" y="7868807"/>
                  </a:cubicBezTo>
                  <a:cubicBezTo>
                    <a:pt x="3854602" y="7869738"/>
                    <a:pt x="3822804" y="7867710"/>
                    <a:pt x="3684186" y="7867710"/>
                  </a:cubicBezTo>
                  <a:cubicBezTo>
                    <a:pt x="3677583" y="7447564"/>
                    <a:pt x="3673918" y="7491853"/>
                    <a:pt x="3686525" y="7491853"/>
                  </a:cubicBezTo>
                  <a:close/>
                  <a:moveTo>
                    <a:pt x="3686525" y="7886937"/>
                  </a:moveTo>
                  <a:cubicBezTo>
                    <a:pt x="3687995" y="7886937"/>
                    <a:pt x="4013052" y="7887724"/>
                    <a:pt x="4013093" y="7889938"/>
                  </a:cubicBezTo>
                  <a:cubicBezTo>
                    <a:pt x="4013135" y="7892421"/>
                    <a:pt x="4017627" y="8261739"/>
                    <a:pt x="4017648" y="8264222"/>
                  </a:cubicBezTo>
                  <a:cubicBezTo>
                    <a:pt x="3789868" y="8265402"/>
                    <a:pt x="3845369" y="8261780"/>
                    <a:pt x="3688472" y="8261760"/>
                  </a:cubicBezTo>
                  <a:cubicBezTo>
                    <a:pt x="3681951" y="7845235"/>
                    <a:pt x="3685056" y="7886937"/>
                    <a:pt x="3686525" y="7886937"/>
                  </a:cubicBezTo>
                  <a:close/>
                  <a:moveTo>
                    <a:pt x="4058906" y="7096417"/>
                  </a:moveTo>
                  <a:cubicBezTo>
                    <a:pt x="4181459" y="7096914"/>
                    <a:pt x="4185475" y="7096438"/>
                    <a:pt x="4307097" y="7096914"/>
                  </a:cubicBezTo>
                  <a:cubicBezTo>
                    <a:pt x="4357112" y="7097120"/>
                    <a:pt x="4344298" y="7037827"/>
                    <a:pt x="4349411" y="7471736"/>
                  </a:cubicBezTo>
                  <a:cubicBezTo>
                    <a:pt x="3988790" y="7473392"/>
                    <a:pt x="4022574" y="7475317"/>
                    <a:pt x="4022388" y="7465755"/>
                  </a:cubicBezTo>
                  <a:cubicBezTo>
                    <a:pt x="4013901" y="7037620"/>
                    <a:pt x="4000652" y="7096168"/>
                    <a:pt x="4058906" y="7096417"/>
                  </a:cubicBezTo>
                  <a:close/>
                  <a:moveTo>
                    <a:pt x="4349660" y="7490942"/>
                  </a:moveTo>
                  <a:cubicBezTo>
                    <a:pt x="4350798" y="7586454"/>
                    <a:pt x="4351999" y="7666588"/>
                    <a:pt x="4354483" y="7748792"/>
                  </a:cubicBezTo>
                  <a:cubicBezTo>
                    <a:pt x="4359100" y="7900761"/>
                    <a:pt x="4417354" y="7865558"/>
                    <a:pt x="4058864" y="7868476"/>
                  </a:cubicBezTo>
                  <a:cubicBezTo>
                    <a:pt x="4016882" y="7868807"/>
                    <a:pt x="4031621" y="7926321"/>
                    <a:pt x="4022926" y="7491583"/>
                  </a:cubicBezTo>
                  <a:cubicBezTo>
                    <a:pt x="4324383" y="7491625"/>
                    <a:pt x="4206839" y="7491625"/>
                    <a:pt x="4349660" y="7490942"/>
                  </a:cubicBezTo>
                  <a:close/>
                  <a:moveTo>
                    <a:pt x="4059030" y="7887724"/>
                  </a:moveTo>
                  <a:cubicBezTo>
                    <a:pt x="4060500" y="7887703"/>
                    <a:pt x="4357650" y="7884785"/>
                    <a:pt x="4357733" y="7889938"/>
                  </a:cubicBezTo>
                  <a:cubicBezTo>
                    <a:pt x="4364503" y="8323744"/>
                    <a:pt x="4387606" y="8262339"/>
                    <a:pt x="4307077" y="8263002"/>
                  </a:cubicBezTo>
                  <a:cubicBezTo>
                    <a:pt x="4183219" y="8264015"/>
                    <a:pt x="4175683" y="8263022"/>
                    <a:pt x="4058906" y="8263953"/>
                  </a:cubicBezTo>
                  <a:cubicBezTo>
                    <a:pt x="4026942" y="8264161"/>
                    <a:pt x="4035078" y="8281090"/>
                    <a:pt x="4033381" y="8172188"/>
                  </a:cubicBezTo>
                  <a:cubicBezTo>
                    <a:pt x="4028392" y="7844489"/>
                    <a:pt x="4018475" y="7888054"/>
                    <a:pt x="4059030" y="7887724"/>
                  </a:cubicBezTo>
                  <a:close/>
                  <a:moveTo>
                    <a:pt x="4360818" y="7097058"/>
                  </a:moveTo>
                  <a:cubicBezTo>
                    <a:pt x="4566798" y="7097431"/>
                    <a:pt x="4537195" y="7096148"/>
                    <a:pt x="4679705" y="7096148"/>
                  </a:cubicBezTo>
                  <a:cubicBezTo>
                    <a:pt x="4696598" y="7096148"/>
                    <a:pt x="4688834" y="7051507"/>
                    <a:pt x="4695562" y="7473599"/>
                  </a:cubicBezTo>
                  <a:cubicBezTo>
                    <a:pt x="4567606" y="7473951"/>
                    <a:pt x="4547132" y="7471012"/>
                    <a:pt x="4366407" y="7471633"/>
                  </a:cubicBezTo>
                  <a:cubicBezTo>
                    <a:pt x="4364999" y="7362441"/>
                    <a:pt x="4366552" y="7461058"/>
                    <a:pt x="4360818" y="7097058"/>
                  </a:cubicBezTo>
                  <a:close/>
                  <a:moveTo>
                    <a:pt x="4431307" y="7490776"/>
                  </a:moveTo>
                  <a:cubicBezTo>
                    <a:pt x="4554129" y="7490776"/>
                    <a:pt x="4555413" y="7492867"/>
                    <a:pt x="4679684" y="7492867"/>
                  </a:cubicBezTo>
                  <a:cubicBezTo>
                    <a:pt x="4703926" y="7492867"/>
                    <a:pt x="4695500" y="7446280"/>
                    <a:pt x="4702373" y="7868373"/>
                  </a:cubicBezTo>
                  <a:cubicBezTo>
                    <a:pt x="4578826" y="7868704"/>
                    <a:pt x="4532496" y="7866510"/>
                    <a:pt x="4374315" y="7867069"/>
                  </a:cubicBezTo>
                  <a:cubicBezTo>
                    <a:pt x="4366780" y="7430427"/>
                    <a:pt x="4340406" y="7490776"/>
                    <a:pt x="4431307" y="7490776"/>
                  </a:cubicBezTo>
                  <a:close/>
                  <a:moveTo>
                    <a:pt x="4699868" y="6759736"/>
                  </a:moveTo>
                  <a:cubicBezTo>
                    <a:pt x="4698585" y="6677243"/>
                    <a:pt x="4642732" y="6701581"/>
                    <a:pt x="5030100" y="6700174"/>
                  </a:cubicBezTo>
                  <a:cubicBezTo>
                    <a:pt x="5033578" y="6906739"/>
                    <a:pt x="5031425" y="6910382"/>
                    <a:pt x="5034364" y="7076321"/>
                  </a:cubicBezTo>
                  <a:cubicBezTo>
                    <a:pt x="4965594" y="7077128"/>
                    <a:pt x="4937274" y="7076901"/>
                    <a:pt x="4707424" y="7076942"/>
                  </a:cubicBezTo>
                  <a:cubicBezTo>
                    <a:pt x="4705002" y="6903573"/>
                    <a:pt x="4702083" y="6900882"/>
                    <a:pt x="4699868" y="6759736"/>
                  </a:cubicBezTo>
                  <a:close/>
                  <a:moveTo>
                    <a:pt x="5034716" y="7095548"/>
                  </a:moveTo>
                  <a:cubicBezTo>
                    <a:pt x="5036683" y="7199027"/>
                    <a:pt x="5039768" y="7256500"/>
                    <a:pt x="5041507" y="7466045"/>
                  </a:cubicBezTo>
                  <a:cubicBezTo>
                    <a:pt x="5041548" y="7471716"/>
                    <a:pt x="5079639" y="7471343"/>
                    <a:pt x="4712496" y="7473537"/>
                  </a:cubicBezTo>
                  <a:cubicBezTo>
                    <a:pt x="4706824" y="7117610"/>
                    <a:pt x="4709598" y="7245282"/>
                    <a:pt x="4707693" y="7096148"/>
                  </a:cubicBezTo>
                  <a:cubicBezTo>
                    <a:pt x="4937564" y="7096107"/>
                    <a:pt x="4974496" y="7096293"/>
                    <a:pt x="5034716" y="7095548"/>
                  </a:cubicBezTo>
                  <a:close/>
                  <a:moveTo>
                    <a:pt x="5041735" y="7490673"/>
                  </a:moveTo>
                  <a:cubicBezTo>
                    <a:pt x="5041755" y="7492308"/>
                    <a:pt x="5045895" y="7865434"/>
                    <a:pt x="5045916" y="7866924"/>
                  </a:cubicBezTo>
                  <a:cubicBezTo>
                    <a:pt x="4873161" y="7864627"/>
                    <a:pt x="4802362" y="7867876"/>
                    <a:pt x="4719328" y="7868290"/>
                  </a:cubicBezTo>
                  <a:cubicBezTo>
                    <a:pt x="4717630" y="7763279"/>
                    <a:pt x="4717485" y="7786665"/>
                    <a:pt x="4712807" y="7492763"/>
                  </a:cubicBezTo>
                  <a:cubicBezTo>
                    <a:pt x="4808014" y="7492204"/>
                    <a:pt x="4879434" y="7487217"/>
                    <a:pt x="5041735" y="7490673"/>
                  </a:cubicBezTo>
                  <a:close/>
                  <a:moveTo>
                    <a:pt x="5045626" y="6618342"/>
                  </a:moveTo>
                  <a:cubicBezTo>
                    <a:pt x="5039064" y="6268355"/>
                    <a:pt x="5036000" y="6305938"/>
                    <a:pt x="5052334" y="6305814"/>
                  </a:cubicBezTo>
                  <a:cubicBezTo>
                    <a:pt x="5418751" y="6302834"/>
                    <a:pt x="5368260" y="6297494"/>
                    <a:pt x="5368426" y="6336092"/>
                  </a:cubicBezTo>
                  <a:cubicBezTo>
                    <a:pt x="5370144" y="6741483"/>
                    <a:pt x="5395607" y="6679519"/>
                    <a:pt x="5300628" y="6680161"/>
                  </a:cubicBezTo>
                  <a:cubicBezTo>
                    <a:pt x="5181822" y="6680968"/>
                    <a:pt x="5185486" y="6680347"/>
                    <a:pt x="5052209" y="6680864"/>
                  </a:cubicBezTo>
                  <a:cubicBezTo>
                    <a:pt x="5044819" y="6680906"/>
                    <a:pt x="5046993" y="6690281"/>
                    <a:pt x="5045626" y="6618342"/>
                  </a:cubicBezTo>
                  <a:close/>
                  <a:moveTo>
                    <a:pt x="5052313" y="6700091"/>
                  </a:moveTo>
                  <a:cubicBezTo>
                    <a:pt x="5431794" y="6698538"/>
                    <a:pt x="5372007" y="6681775"/>
                    <a:pt x="5373249" y="6760026"/>
                  </a:cubicBezTo>
                  <a:cubicBezTo>
                    <a:pt x="5379191" y="7140706"/>
                    <a:pt x="5402480" y="7077273"/>
                    <a:pt x="5300774" y="7076032"/>
                  </a:cubicBezTo>
                  <a:cubicBezTo>
                    <a:pt x="5009337" y="7072492"/>
                    <a:pt x="5051567" y="7093251"/>
                    <a:pt x="5050760" y="7042276"/>
                  </a:cubicBezTo>
                  <a:cubicBezTo>
                    <a:pt x="5044757" y="6659382"/>
                    <a:pt x="5046682" y="6700091"/>
                    <a:pt x="5052313" y="6700091"/>
                  </a:cubicBezTo>
                  <a:close/>
                  <a:moveTo>
                    <a:pt x="5052375" y="7095320"/>
                  </a:moveTo>
                  <a:cubicBezTo>
                    <a:pt x="5448955" y="7090497"/>
                    <a:pt x="5379046" y="7076735"/>
                    <a:pt x="5381965" y="7183878"/>
                  </a:cubicBezTo>
                  <a:cubicBezTo>
                    <a:pt x="5384636" y="7282162"/>
                    <a:pt x="5386209" y="7369561"/>
                    <a:pt x="5385899" y="7465921"/>
                  </a:cubicBezTo>
                  <a:cubicBezTo>
                    <a:pt x="5385857" y="7478877"/>
                    <a:pt x="5060034" y="7471798"/>
                    <a:pt x="5058544" y="7471777"/>
                  </a:cubicBezTo>
                  <a:cubicBezTo>
                    <a:pt x="5056102" y="7190417"/>
                    <a:pt x="5049994" y="7095361"/>
                    <a:pt x="5052375" y="7095320"/>
                  </a:cubicBezTo>
                  <a:close/>
                  <a:moveTo>
                    <a:pt x="5385836" y="7492805"/>
                  </a:moveTo>
                  <a:cubicBezTo>
                    <a:pt x="5385753" y="7629460"/>
                    <a:pt x="5390349" y="7749889"/>
                    <a:pt x="5392295" y="7865041"/>
                  </a:cubicBezTo>
                  <a:cubicBezTo>
                    <a:pt x="5295039" y="7865517"/>
                    <a:pt x="5241505" y="7869490"/>
                    <a:pt x="5062850" y="7867151"/>
                  </a:cubicBezTo>
                  <a:cubicBezTo>
                    <a:pt x="5062829" y="7865310"/>
                    <a:pt x="5058709" y="7492515"/>
                    <a:pt x="5058689" y="7491045"/>
                  </a:cubicBezTo>
                  <a:cubicBezTo>
                    <a:pt x="5127646" y="7492515"/>
                    <a:pt x="5383435" y="7492805"/>
                    <a:pt x="5385836" y="7492805"/>
                  </a:cubicBezTo>
                  <a:close/>
                  <a:moveTo>
                    <a:pt x="5392626" y="7884267"/>
                  </a:moveTo>
                  <a:cubicBezTo>
                    <a:pt x="5394883" y="8023198"/>
                    <a:pt x="5394779" y="8107575"/>
                    <a:pt x="5397967" y="8261987"/>
                  </a:cubicBezTo>
                  <a:lnTo>
                    <a:pt x="5069475" y="8262132"/>
                  </a:lnTo>
                  <a:cubicBezTo>
                    <a:pt x="5068419" y="8212110"/>
                    <a:pt x="5063306" y="7895526"/>
                    <a:pt x="5063202" y="7889669"/>
                  </a:cubicBezTo>
                  <a:cubicBezTo>
                    <a:pt x="5063160" y="7886213"/>
                    <a:pt x="5034385" y="7886088"/>
                    <a:pt x="5392626" y="7884267"/>
                  </a:cubicBezTo>
                  <a:close/>
                  <a:moveTo>
                    <a:pt x="5396829" y="7095961"/>
                  </a:moveTo>
                  <a:cubicBezTo>
                    <a:pt x="5539442" y="7096230"/>
                    <a:pt x="5514000" y="7094720"/>
                    <a:pt x="5724970" y="7094637"/>
                  </a:cubicBezTo>
                  <a:cubicBezTo>
                    <a:pt x="5726149" y="7196109"/>
                    <a:pt x="5724970" y="7318132"/>
                    <a:pt x="5731014" y="7469708"/>
                  </a:cubicBezTo>
                  <a:cubicBezTo>
                    <a:pt x="5517374" y="7469605"/>
                    <a:pt x="5567430" y="7473723"/>
                    <a:pt x="5402853" y="7473599"/>
                  </a:cubicBezTo>
                  <a:cubicBezTo>
                    <a:pt x="5403371" y="7301637"/>
                    <a:pt x="5398774" y="7193377"/>
                    <a:pt x="5396829" y="7095961"/>
                  </a:cubicBezTo>
                  <a:close/>
                  <a:moveTo>
                    <a:pt x="5424880" y="7492825"/>
                  </a:moveTo>
                  <a:cubicBezTo>
                    <a:pt x="5791732" y="7492825"/>
                    <a:pt x="5732298" y="7447687"/>
                    <a:pt x="5734782" y="7607315"/>
                  </a:cubicBezTo>
                  <a:cubicBezTo>
                    <a:pt x="5736894" y="7742604"/>
                    <a:pt x="5735362" y="7741859"/>
                    <a:pt x="5737121" y="7866490"/>
                  </a:cubicBezTo>
                  <a:cubicBezTo>
                    <a:pt x="5735652" y="7866469"/>
                    <a:pt x="5449597" y="7864895"/>
                    <a:pt x="5409250" y="7864999"/>
                  </a:cubicBezTo>
                  <a:cubicBezTo>
                    <a:pt x="5402211" y="7450005"/>
                    <a:pt x="5391695" y="7492825"/>
                    <a:pt x="5424880" y="7492825"/>
                  </a:cubicBezTo>
                  <a:close/>
                  <a:moveTo>
                    <a:pt x="5424880" y="7884184"/>
                  </a:moveTo>
                  <a:cubicBezTo>
                    <a:pt x="5772438" y="7884184"/>
                    <a:pt x="5737411" y="7884929"/>
                    <a:pt x="5737473" y="7889959"/>
                  </a:cubicBezTo>
                  <a:cubicBezTo>
                    <a:pt x="5744305" y="8326517"/>
                    <a:pt x="5765400" y="8260559"/>
                    <a:pt x="5673216" y="8260559"/>
                  </a:cubicBezTo>
                  <a:cubicBezTo>
                    <a:pt x="5549420" y="8260559"/>
                    <a:pt x="5546646" y="8261987"/>
                    <a:pt x="5424859" y="8261987"/>
                  </a:cubicBezTo>
                  <a:cubicBezTo>
                    <a:pt x="5411403" y="8261987"/>
                    <a:pt x="5414922" y="8275833"/>
                    <a:pt x="5413287" y="8172229"/>
                  </a:cubicBezTo>
                  <a:cubicBezTo>
                    <a:pt x="5408256" y="7848773"/>
                    <a:pt x="5401610" y="7884184"/>
                    <a:pt x="5424880" y="7884184"/>
                  </a:cubicBezTo>
                  <a:close/>
                  <a:moveTo>
                    <a:pt x="6066318" y="6759985"/>
                  </a:moveTo>
                  <a:cubicBezTo>
                    <a:pt x="6072052" y="7124315"/>
                    <a:pt x="6081327" y="7076673"/>
                    <a:pt x="6046196" y="7076114"/>
                  </a:cubicBezTo>
                  <a:cubicBezTo>
                    <a:pt x="5974589" y="7074955"/>
                    <a:pt x="5912236" y="7074976"/>
                    <a:pt x="5797404" y="7075286"/>
                  </a:cubicBezTo>
                  <a:cubicBezTo>
                    <a:pt x="5722941" y="7075473"/>
                    <a:pt x="5742048" y="7128930"/>
                    <a:pt x="5736293" y="6759695"/>
                  </a:cubicBezTo>
                  <a:cubicBezTo>
                    <a:pt x="5735113" y="6683141"/>
                    <a:pt x="5719235" y="6699491"/>
                    <a:pt x="5797528" y="6698538"/>
                  </a:cubicBezTo>
                  <a:cubicBezTo>
                    <a:pt x="6112896" y="6694731"/>
                    <a:pt x="6065200" y="6687404"/>
                    <a:pt x="6066318" y="6759985"/>
                  </a:cubicBezTo>
                  <a:close/>
                  <a:moveTo>
                    <a:pt x="6058120" y="6336506"/>
                  </a:moveTo>
                  <a:cubicBezTo>
                    <a:pt x="6061557" y="6419455"/>
                    <a:pt x="6061681" y="6443172"/>
                    <a:pt x="6064227" y="6618715"/>
                  </a:cubicBezTo>
                  <a:cubicBezTo>
                    <a:pt x="6065241" y="6693054"/>
                    <a:pt x="6070624" y="6681340"/>
                    <a:pt x="6046362" y="6680575"/>
                  </a:cubicBezTo>
                  <a:cubicBezTo>
                    <a:pt x="5650216" y="6667619"/>
                    <a:pt x="5733809" y="6787489"/>
                    <a:pt x="5730207" y="6303268"/>
                  </a:cubicBezTo>
                  <a:cubicBezTo>
                    <a:pt x="6107266" y="6304738"/>
                    <a:pt x="6056174" y="6289671"/>
                    <a:pt x="6058120" y="6336506"/>
                  </a:cubicBezTo>
                  <a:close/>
                  <a:moveTo>
                    <a:pt x="6050523" y="5912385"/>
                  </a:moveTo>
                  <a:cubicBezTo>
                    <a:pt x="6057044" y="6330400"/>
                    <a:pt x="6058989" y="6284518"/>
                    <a:pt x="6046072" y="6284621"/>
                  </a:cubicBezTo>
                  <a:cubicBezTo>
                    <a:pt x="5664231" y="6287167"/>
                    <a:pt x="5730642" y="6305938"/>
                    <a:pt x="5728903" y="6194553"/>
                  </a:cubicBezTo>
                  <a:cubicBezTo>
                    <a:pt x="5726646" y="6051938"/>
                    <a:pt x="5726046" y="6062141"/>
                    <a:pt x="5723624" y="5912013"/>
                  </a:cubicBezTo>
                  <a:cubicBezTo>
                    <a:pt x="5723562" y="5906901"/>
                    <a:pt x="6050461" y="5908847"/>
                    <a:pt x="6050523" y="5912385"/>
                  </a:cubicBezTo>
                  <a:close/>
                  <a:moveTo>
                    <a:pt x="6050150" y="5889372"/>
                  </a:moveTo>
                  <a:cubicBezTo>
                    <a:pt x="5881763" y="5892704"/>
                    <a:pt x="5816077" y="5889496"/>
                    <a:pt x="5723251" y="5888999"/>
                  </a:cubicBezTo>
                  <a:cubicBezTo>
                    <a:pt x="5721326" y="5773226"/>
                    <a:pt x="5717269" y="5641870"/>
                    <a:pt x="5717041" y="5513017"/>
                  </a:cubicBezTo>
                  <a:cubicBezTo>
                    <a:pt x="5834109" y="5513494"/>
                    <a:pt x="5789517" y="5515066"/>
                    <a:pt x="6043629" y="5514445"/>
                  </a:cubicBezTo>
                  <a:cubicBezTo>
                    <a:pt x="6048142" y="5792598"/>
                    <a:pt x="6048598" y="5793446"/>
                    <a:pt x="6050150" y="5889372"/>
                  </a:cubicBezTo>
                  <a:close/>
                  <a:moveTo>
                    <a:pt x="6043339" y="5495177"/>
                  </a:moveTo>
                  <a:cubicBezTo>
                    <a:pt x="5674603" y="5496150"/>
                    <a:pt x="5717041" y="5494453"/>
                    <a:pt x="5717041" y="5488865"/>
                  </a:cubicBezTo>
                  <a:cubicBezTo>
                    <a:pt x="5716855" y="5306452"/>
                    <a:pt x="5712238" y="5209554"/>
                    <a:pt x="5710292" y="5116050"/>
                  </a:cubicBezTo>
                  <a:cubicBezTo>
                    <a:pt x="5818292" y="5116795"/>
                    <a:pt x="5828146" y="5120934"/>
                    <a:pt x="6037936" y="5118761"/>
                  </a:cubicBezTo>
                  <a:cubicBezTo>
                    <a:pt x="6040048" y="5268703"/>
                    <a:pt x="6037709" y="5147818"/>
                    <a:pt x="6043339" y="5495177"/>
                  </a:cubicBezTo>
                  <a:close/>
                  <a:moveTo>
                    <a:pt x="6035411" y="4782391"/>
                  </a:moveTo>
                  <a:cubicBezTo>
                    <a:pt x="6037605" y="4922212"/>
                    <a:pt x="6034893" y="4923475"/>
                    <a:pt x="6037108" y="5064889"/>
                  </a:cubicBezTo>
                  <a:cubicBezTo>
                    <a:pt x="6037936" y="5116319"/>
                    <a:pt x="6085695" y="5099286"/>
                    <a:pt x="5709899" y="5096844"/>
                  </a:cubicBezTo>
                  <a:cubicBezTo>
                    <a:pt x="5706856" y="4937072"/>
                    <a:pt x="5709878" y="4919956"/>
                    <a:pt x="5706090" y="4722559"/>
                  </a:cubicBezTo>
                  <a:cubicBezTo>
                    <a:pt x="6095776" y="4723139"/>
                    <a:pt x="6034189" y="4704719"/>
                    <a:pt x="6035411" y="4782391"/>
                  </a:cubicBezTo>
                  <a:close/>
                  <a:moveTo>
                    <a:pt x="6025308" y="4326295"/>
                  </a:moveTo>
                  <a:cubicBezTo>
                    <a:pt x="6032140" y="4725995"/>
                    <a:pt x="6029655" y="4548362"/>
                    <a:pt x="6033816" y="4704099"/>
                  </a:cubicBezTo>
                  <a:cubicBezTo>
                    <a:pt x="5645165" y="4704223"/>
                    <a:pt x="5706297" y="4722166"/>
                    <a:pt x="5704268" y="4640687"/>
                  </a:cubicBezTo>
                  <a:cubicBezTo>
                    <a:pt x="5701846" y="4543830"/>
                    <a:pt x="5700376" y="4457383"/>
                    <a:pt x="5699962" y="4358478"/>
                  </a:cubicBezTo>
                  <a:cubicBezTo>
                    <a:pt x="5699734" y="4313154"/>
                    <a:pt x="5648767" y="4323067"/>
                    <a:pt x="6025308" y="4326295"/>
                  </a:cubicBezTo>
                  <a:close/>
                  <a:moveTo>
                    <a:pt x="6021892" y="3935019"/>
                  </a:moveTo>
                  <a:cubicBezTo>
                    <a:pt x="6024439" y="4096923"/>
                    <a:pt x="6020381" y="4028772"/>
                    <a:pt x="6024977" y="4307090"/>
                  </a:cubicBezTo>
                  <a:cubicBezTo>
                    <a:pt x="6022886" y="4307069"/>
                    <a:pt x="5702136" y="4305848"/>
                    <a:pt x="5699631" y="4305827"/>
                  </a:cubicBezTo>
                  <a:cubicBezTo>
                    <a:pt x="5697851" y="4090487"/>
                    <a:pt x="5693855" y="4091108"/>
                    <a:pt x="5691495" y="3930445"/>
                  </a:cubicBezTo>
                  <a:cubicBezTo>
                    <a:pt x="5693006" y="3930445"/>
                    <a:pt x="6021871" y="3933550"/>
                    <a:pt x="6021892" y="3935019"/>
                  </a:cubicBezTo>
                  <a:close/>
                  <a:moveTo>
                    <a:pt x="6013405" y="3536065"/>
                  </a:moveTo>
                  <a:cubicBezTo>
                    <a:pt x="6024253" y="4043714"/>
                    <a:pt x="6020464" y="3851035"/>
                    <a:pt x="6021540" y="3912896"/>
                  </a:cubicBezTo>
                  <a:cubicBezTo>
                    <a:pt x="5885676" y="3916227"/>
                    <a:pt x="5792808" y="3911468"/>
                    <a:pt x="5691226" y="3911240"/>
                  </a:cubicBezTo>
                  <a:cubicBezTo>
                    <a:pt x="5689446" y="3791804"/>
                    <a:pt x="5689363" y="3707179"/>
                    <a:pt x="5685864" y="3535941"/>
                  </a:cubicBezTo>
                  <a:cubicBezTo>
                    <a:pt x="5785480" y="3535982"/>
                    <a:pt x="5919295" y="3537410"/>
                    <a:pt x="6013405" y="3536065"/>
                  </a:cubicBezTo>
                  <a:close/>
                  <a:moveTo>
                    <a:pt x="6012866" y="3511561"/>
                  </a:moveTo>
                  <a:cubicBezTo>
                    <a:pt x="6013074" y="3520543"/>
                    <a:pt x="6039323" y="3516839"/>
                    <a:pt x="5685471" y="3516714"/>
                  </a:cubicBezTo>
                  <a:cubicBezTo>
                    <a:pt x="5685430" y="3514811"/>
                    <a:pt x="5678308" y="3140381"/>
                    <a:pt x="5678288" y="3138849"/>
                  </a:cubicBezTo>
                  <a:cubicBezTo>
                    <a:pt x="5679778" y="3138849"/>
                    <a:pt x="6005580" y="3140691"/>
                    <a:pt x="6007153" y="3140712"/>
                  </a:cubicBezTo>
                  <a:cubicBezTo>
                    <a:pt x="6008354" y="3224592"/>
                    <a:pt x="6009389" y="3352700"/>
                    <a:pt x="6012866" y="3511561"/>
                  </a:cubicBezTo>
                  <a:close/>
                  <a:moveTo>
                    <a:pt x="6002661" y="2805584"/>
                  </a:moveTo>
                  <a:cubicBezTo>
                    <a:pt x="6004876" y="2946688"/>
                    <a:pt x="6004130" y="2946419"/>
                    <a:pt x="6006345" y="3087875"/>
                  </a:cubicBezTo>
                  <a:cubicBezTo>
                    <a:pt x="6007112" y="3136511"/>
                    <a:pt x="6057416" y="3119768"/>
                    <a:pt x="5677956" y="3119623"/>
                  </a:cubicBezTo>
                  <a:cubicBezTo>
                    <a:pt x="5674561" y="2916803"/>
                    <a:pt x="5677563" y="2963514"/>
                    <a:pt x="5673650" y="2746062"/>
                  </a:cubicBezTo>
                  <a:cubicBezTo>
                    <a:pt x="6058141" y="2746062"/>
                    <a:pt x="6001377" y="2722904"/>
                    <a:pt x="6002661" y="2805584"/>
                  </a:cubicBezTo>
                  <a:close/>
                  <a:moveTo>
                    <a:pt x="5997216" y="2381981"/>
                  </a:moveTo>
                  <a:cubicBezTo>
                    <a:pt x="6005787" y="2792525"/>
                    <a:pt x="6020381" y="2726008"/>
                    <a:pt x="5921718" y="2726008"/>
                  </a:cubicBezTo>
                  <a:cubicBezTo>
                    <a:pt x="5797259" y="2726008"/>
                    <a:pt x="5797797" y="2726836"/>
                    <a:pt x="5673278" y="2726836"/>
                  </a:cubicBezTo>
                  <a:cubicBezTo>
                    <a:pt x="5669986" y="2554957"/>
                    <a:pt x="5669427" y="2583662"/>
                    <a:pt x="5667357" y="2348805"/>
                  </a:cubicBezTo>
                  <a:cubicBezTo>
                    <a:pt x="6041600" y="2348826"/>
                    <a:pt x="5996243" y="2335022"/>
                    <a:pt x="5997216" y="2381981"/>
                  </a:cubicBezTo>
                  <a:close/>
                  <a:moveTo>
                    <a:pt x="5989287" y="1958543"/>
                  </a:moveTo>
                  <a:cubicBezTo>
                    <a:pt x="5996202" y="2399448"/>
                    <a:pt x="6020816" y="2329268"/>
                    <a:pt x="5921718" y="2329268"/>
                  </a:cubicBezTo>
                  <a:cubicBezTo>
                    <a:pt x="5798812" y="2329268"/>
                    <a:pt x="5797404" y="2329599"/>
                    <a:pt x="5673216" y="2329599"/>
                  </a:cubicBezTo>
                  <a:cubicBezTo>
                    <a:pt x="5664976" y="2329599"/>
                    <a:pt x="5667522" y="2340982"/>
                    <a:pt x="5665949" y="2240462"/>
                  </a:cubicBezTo>
                  <a:cubicBezTo>
                    <a:pt x="5660816" y="1910963"/>
                    <a:pt x="5658952" y="1953949"/>
                    <a:pt x="5673216" y="1953949"/>
                  </a:cubicBezTo>
                  <a:cubicBezTo>
                    <a:pt x="6012059" y="1953949"/>
                    <a:pt x="5989122" y="1947492"/>
                    <a:pt x="5989287" y="1958543"/>
                  </a:cubicBezTo>
                  <a:close/>
                  <a:moveTo>
                    <a:pt x="5988915" y="1933398"/>
                  </a:moveTo>
                  <a:cubicBezTo>
                    <a:pt x="5871992" y="1932052"/>
                    <a:pt x="5795148" y="1934701"/>
                    <a:pt x="5662865" y="1934722"/>
                  </a:cubicBezTo>
                  <a:cubicBezTo>
                    <a:pt x="5655557" y="1510229"/>
                    <a:pt x="5644958" y="1556609"/>
                    <a:pt x="5673236" y="1556609"/>
                  </a:cubicBezTo>
                  <a:cubicBezTo>
                    <a:pt x="5777697" y="1556609"/>
                    <a:pt x="5805644" y="1556857"/>
                    <a:pt x="5921738" y="1556857"/>
                  </a:cubicBezTo>
                  <a:cubicBezTo>
                    <a:pt x="6004689" y="1556878"/>
                    <a:pt x="5982187" y="1488705"/>
                    <a:pt x="5988915" y="1933398"/>
                  </a:cubicBezTo>
                  <a:close/>
                  <a:moveTo>
                    <a:pt x="5977715" y="1252814"/>
                  </a:moveTo>
                  <a:cubicBezTo>
                    <a:pt x="5980324" y="1338764"/>
                    <a:pt x="5980365" y="1357763"/>
                    <a:pt x="5983304" y="1538024"/>
                  </a:cubicBezTo>
                  <a:cubicBezTo>
                    <a:pt x="5946642" y="1537548"/>
                    <a:pt x="5680378" y="1537362"/>
                    <a:pt x="5654812" y="1537444"/>
                  </a:cubicBezTo>
                  <a:cubicBezTo>
                    <a:pt x="5647960" y="1106391"/>
                    <a:pt x="5637008" y="1164174"/>
                    <a:pt x="5673236" y="1164174"/>
                  </a:cubicBezTo>
                  <a:cubicBezTo>
                    <a:pt x="6037357" y="1164174"/>
                    <a:pt x="5974030" y="1130584"/>
                    <a:pt x="5977715" y="1252814"/>
                  </a:cubicBezTo>
                  <a:close/>
                  <a:moveTo>
                    <a:pt x="5971794" y="829045"/>
                  </a:moveTo>
                  <a:cubicBezTo>
                    <a:pt x="5977425" y="1198860"/>
                    <a:pt x="5989867" y="1142215"/>
                    <a:pt x="5921718" y="1142215"/>
                  </a:cubicBezTo>
                  <a:cubicBezTo>
                    <a:pt x="5607115" y="1142215"/>
                    <a:pt x="5647877" y="1161152"/>
                    <a:pt x="5647111" y="1111213"/>
                  </a:cubicBezTo>
                  <a:cubicBezTo>
                    <a:pt x="5640901" y="714991"/>
                    <a:pt x="5633945" y="767682"/>
                    <a:pt x="5673236" y="767682"/>
                  </a:cubicBezTo>
                  <a:cubicBezTo>
                    <a:pt x="6025391" y="767682"/>
                    <a:pt x="5970532" y="748456"/>
                    <a:pt x="5971794" y="829045"/>
                  </a:cubicBezTo>
                  <a:close/>
                  <a:moveTo>
                    <a:pt x="5673236" y="370839"/>
                  </a:moveTo>
                  <a:cubicBezTo>
                    <a:pt x="6011024" y="370839"/>
                    <a:pt x="5965046" y="362788"/>
                    <a:pt x="5965087" y="405256"/>
                  </a:cubicBezTo>
                  <a:cubicBezTo>
                    <a:pt x="5965087" y="806073"/>
                    <a:pt x="5991461" y="747752"/>
                    <a:pt x="5921718" y="747752"/>
                  </a:cubicBezTo>
                  <a:cubicBezTo>
                    <a:pt x="5591444" y="747752"/>
                    <a:pt x="5643447" y="765633"/>
                    <a:pt x="5641645" y="687444"/>
                  </a:cubicBezTo>
                  <a:cubicBezTo>
                    <a:pt x="5633593" y="320093"/>
                    <a:pt x="5622579" y="370839"/>
                    <a:pt x="5673236" y="370839"/>
                  </a:cubicBezTo>
                  <a:close/>
                  <a:moveTo>
                    <a:pt x="5637857" y="1537527"/>
                  </a:moveTo>
                  <a:cubicBezTo>
                    <a:pt x="5550455" y="1538086"/>
                    <a:pt x="5310296" y="1547399"/>
                    <a:pt x="5309779" y="1534402"/>
                  </a:cubicBezTo>
                  <a:cubicBezTo>
                    <a:pt x="5304437" y="1402238"/>
                    <a:pt x="5304706" y="1275290"/>
                    <a:pt x="5303216" y="1163718"/>
                  </a:cubicBezTo>
                  <a:cubicBezTo>
                    <a:pt x="5657441" y="1163842"/>
                    <a:pt x="5484955" y="1164049"/>
                    <a:pt x="5631025" y="1164174"/>
                  </a:cubicBezTo>
                  <a:cubicBezTo>
                    <a:pt x="5634172" y="1340275"/>
                    <a:pt x="5631585" y="1142671"/>
                    <a:pt x="5637857" y="1537527"/>
                  </a:cubicBezTo>
                  <a:close/>
                  <a:moveTo>
                    <a:pt x="5630156" y="1111544"/>
                  </a:moveTo>
                  <a:cubicBezTo>
                    <a:pt x="5630881" y="1158234"/>
                    <a:pt x="5682325" y="1144637"/>
                    <a:pt x="5302947" y="1144513"/>
                  </a:cubicBezTo>
                  <a:cubicBezTo>
                    <a:pt x="5298890" y="860565"/>
                    <a:pt x="5302906" y="1072015"/>
                    <a:pt x="5298351" y="766461"/>
                  </a:cubicBezTo>
                  <a:cubicBezTo>
                    <a:pt x="5756374" y="768137"/>
                    <a:pt x="5587676" y="767537"/>
                    <a:pt x="5626347" y="767641"/>
                  </a:cubicBezTo>
                  <a:cubicBezTo>
                    <a:pt x="5630073" y="969550"/>
                    <a:pt x="5627589" y="947716"/>
                    <a:pt x="5630156" y="1111544"/>
                  </a:cubicBezTo>
                  <a:close/>
                  <a:moveTo>
                    <a:pt x="5300732" y="372722"/>
                  </a:moveTo>
                  <a:cubicBezTo>
                    <a:pt x="5668310" y="371998"/>
                    <a:pt x="5617798" y="356786"/>
                    <a:pt x="5619081" y="405546"/>
                  </a:cubicBezTo>
                  <a:cubicBezTo>
                    <a:pt x="5629763" y="814393"/>
                    <a:pt x="5644523" y="748725"/>
                    <a:pt x="5549130" y="747938"/>
                  </a:cubicBezTo>
                  <a:cubicBezTo>
                    <a:pt x="5247363" y="745496"/>
                    <a:pt x="5298413" y="768179"/>
                    <a:pt x="5297275" y="691956"/>
                  </a:cubicBezTo>
                  <a:cubicBezTo>
                    <a:pt x="5292244" y="334662"/>
                    <a:pt x="5287814" y="372764"/>
                    <a:pt x="5300732" y="372722"/>
                  </a:cubicBezTo>
                  <a:close/>
                  <a:moveTo>
                    <a:pt x="5292844" y="1535271"/>
                  </a:moveTo>
                  <a:cubicBezTo>
                    <a:pt x="5293011" y="1539390"/>
                    <a:pt x="5331909" y="1537672"/>
                    <a:pt x="4965863" y="1539679"/>
                  </a:cubicBezTo>
                  <a:cubicBezTo>
                    <a:pt x="4960812" y="1321773"/>
                    <a:pt x="4962075" y="1268667"/>
                    <a:pt x="4960708" y="1161690"/>
                  </a:cubicBezTo>
                  <a:cubicBezTo>
                    <a:pt x="5123195" y="1162270"/>
                    <a:pt x="4962882" y="1163615"/>
                    <a:pt x="5286282" y="1163718"/>
                  </a:cubicBezTo>
                  <a:cubicBezTo>
                    <a:pt x="5287773" y="1276656"/>
                    <a:pt x="5287524" y="1403211"/>
                    <a:pt x="5292844" y="1535271"/>
                  </a:cubicBezTo>
                  <a:close/>
                  <a:moveTo>
                    <a:pt x="5282349" y="829045"/>
                  </a:moveTo>
                  <a:cubicBezTo>
                    <a:pt x="5284523" y="967687"/>
                    <a:pt x="5283322" y="970812"/>
                    <a:pt x="5285517" y="1111544"/>
                  </a:cubicBezTo>
                  <a:cubicBezTo>
                    <a:pt x="5286282" y="1160159"/>
                    <a:pt x="5335718" y="1143747"/>
                    <a:pt x="4960439" y="1142464"/>
                  </a:cubicBezTo>
                  <a:cubicBezTo>
                    <a:pt x="4958638" y="1012618"/>
                    <a:pt x="4957748" y="1010693"/>
                    <a:pt x="4953815" y="766751"/>
                  </a:cubicBezTo>
                  <a:cubicBezTo>
                    <a:pt x="5339361" y="766503"/>
                    <a:pt x="5281086" y="745165"/>
                    <a:pt x="5282349" y="829045"/>
                  </a:cubicBezTo>
                  <a:close/>
                  <a:moveTo>
                    <a:pt x="5176460" y="372888"/>
                  </a:moveTo>
                  <a:cubicBezTo>
                    <a:pt x="5292782" y="372888"/>
                    <a:pt x="5274627" y="363761"/>
                    <a:pt x="5275497" y="405442"/>
                  </a:cubicBezTo>
                  <a:cubicBezTo>
                    <a:pt x="5277546" y="503541"/>
                    <a:pt x="5278829" y="588766"/>
                    <a:pt x="5280279" y="692266"/>
                  </a:cubicBezTo>
                  <a:cubicBezTo>
                    <a:pt x="5281355" y="764288"/>
                    <a:pt x="5341141" y="747214"/>
                    <a:pt x="4953525" y="747524"/>
                  </a:cubicBezTo>
                  <a:cubicBezTo>
                    <a:pt x="4949447" y="493441"/>
                    <a:pt x="4949467" y="486963"/>
                    <a:pt x="4947418" y="404946"/>
                  </a:cubicBezTo>
                  <a:cubicBezTo>
                    <a:pt x="4946341" y="361960"/>
                    <a:pt x="4906036" y="372681"/>
                    <a:pt x="5176460" y="372888"/>
                  </a:cubicBezTo>
                  <a:close/>
                  <a:moveTo>
                    <a:pt x="4928082" y="1539783"/>
                  </a:moveTo>
                  <a:cubicBezTo>
                    <a:pt x="4805177" y="1539783"/>
                    <a:pt x="4805860" y="1537320"/>
                    <a:pt x="4679705" y="1537320"/>
                  </a:cubicBezTo>
                  <a:cubicBezTo>
                    <a:pt x="4597230" y="1537320"/>
                    <a:pt x="4620478" y="1608224"/>
                    <a:pt x="4612942" y="1163304"/>
                  </a:cubicBezTo>
                  <a:cubicBezTo>
                    <a:pt x="4753278" y="1164795"/>
                    <a:pt x="4803521" y="1161400"/>
                    <a:pt x="4943754" y="1161628"/>
                  </a:cubicBezTo>
                  <a:cubicBezTo>
                    <a:pt x="4949157" y="1595724"/>
                    <a:pt x="4958059" y="1539783"/>
                    <a:pt x="4928082" y="1539783"/>
                  </a:cubicBezTo>
                  <a:close/>
                  <a:moveTo>
                    <a:pt x="4937874" y="829004"/>
                  </a:moveTo>
                  <a:cubicBezTo>
                    <a:pt x="4943588" y="1190478"/>
                    <a:pt x="4949840" y="1142422"/>
                    <a:pt x="4928082" y="1142422"/>
                  </a:cubicBezTo>
                  <a:cubicBezTo>
                    <a:pt x="4565743" y="1142422"/>
                    <a:pt x="4612860" y="1159724"/>
                    <a:pt x="4612094" y="1111213"/>
                  </a:cubicBezTo>
                  <a:cubicBezTo>
                    <a:pt x="4609837" y="966611"/>
                    <a:pt x="4611535" y="969322"/>
                    <a:pt x="4609320" y="828714"/>
                  </a:cubicBezTo>
                  <a:cubicBezTo>
                    <a:pt x="4608119" y="754209"/>
                    <a:pt x="4589819" y="767103"/>
                    <a:pt x="4679684" y="767103"/>
                  </a:cubicBezTo>
                  <a:cubicBezTo>
                    <a:pt x="4988945" y="767103"/>
                    <a:pt x="4936487" y="743282"/>
                    <a:pt x="4937874" y="829004"/>
                  </a:cubicBezTo>
                  <a:close/>
                  <a:moveTo>
                    <a:pt x="4930463" y="405504"/>
                  </a:moveTo>
                  <a:cubicBezTo>
                    <a:pt x="4932595" y="490275"/>
                    <a:pt x="4932658" y="503831"/>
                    <a:pt x="4936570" y="747545"/>
                  </a:cubicBezTo>
                  <a:cubicBezTo>
                    <a:pt x="4900301" y="747545"/>
                    <a:pt x="4644595" y="747835"/>
                    <a:pt x="4608015" y="748228"/>
                  </a:cubicBezTo>
                  <a:lnTo>
                    <a:pt x="4601908" y="371398"/>
                  </a:lnTo>
                  <a:cubicBezTo>
                    <a:pt x="4992320" y="365189"/>
                    <a:pt x="4929449" y="365292"/>
                    <a:pt x="4930463" y="405504"/>
                  </a:cubicBezTo>
                  <a:close/>
                  <a:moveTo>
                    <a:pt x="4597603" y="1252648"/>
                  </a:moveTo>
                  <a:cubicBezTo>
                    <a:pt x="4599279" y="1341765"/>
                    <a:pt x="4598700" y="1308362"/>
                    <a:pt x="4602385" y="1537982"/>
                  </a:cubicBezTo>
                  <a:cubicBezTo>
                    <a:pt x="4495544" y="1540073"/>
                    <a:pt x="4538707" y="1542556"/>
                    <a:pt x="4273747" y="1540031"/>
                  </a:cubicBezTo>
                  <a:cubicBezTo>
                    <a:pt x="4268944" y="1153764"/>
                    <a:pt x="4271739" y="1281209"/>
                    <a:pt x="4270517" y="1161193"/>
                  </a:cubicBezTo>
                  <a:cubicBezTo>
                    <a:pt x="4663330" y="1161007"/>
                    <a:pt x="4595470" y="1145030"/>
                    <a:pt x="4597603" y="1252648"/>
                  </a:cubicBezTo>
                  <a:close/>
                  <a:moveTo>
                    <a:pt x="4592365" y="829045"/>
                  </a:moveTo>
                  <a:cubicBezTo>
                    <a:pt x="4597934" y="1194721"/>
                    <a:pt x="4607519" y="1144223"/>
                    <a:pt x="4555640" y="1143167"/>
                  </a:cubicBezTo>
                  <a:cubicBezTo>
                    <a:pt x="4478009" y="1141594"/>
                    <a:pt x="4463684" y="1141905"/>
                    <a:pt x="4270290" y="1141988"/>
                  </a:cubicBezTo>
                  <a:cubicBezTo>
                    <a:pt x="4267971" y="960009"/>
                    <a:pt x="4264266" y="961023"/>
                    <a:pt x="4262237" y="767931"/>
                  </a:cubicBezTo>
                  <a:cubicBezTo>
                    <a:pt x="4649874" y="771718"/>
                    <a:pt x="4590999" y="743799"/>
                    <a:pt x="4592365" y="829045"/>
                  </a:cubicBezTo>
                  <a:close/>
                  <a:moveTo>
                    <a:pt x="4307035" y="373095"/>
                  </a:moveTo>
                  <a:cubicBezTo>
                    <a:pt x="4391249" y="374212"/>
                    <a:pt x="4472462" y="374399"/>
                    <a:pt x="4555682" y="372391"/>
                  </a:cubicBezTo>
                  <a:cubicBezTo>
                    <a:pt x="4596795" y="371356"/>
                    <a:pt x="4584064" y="315374"/>
                    <a:pt x="4591061" y="748456"/>
                  </a:cubicBezTo>
                  <a:cubicBezTo>
                    <a:pt x="4443521" y="750567"/>
                    <a:pt x="4501423" y="751084"/>
                    <a:pt x="4262051" y="748745"/>
                  </a:cubicBezTo>
                  <a:cubicBezTo>
                    <a:pt x="4258490" y="309579"/>
                    <a:pt x="4238534" y="372205"/>
                    <a:pt x="4307035" y="373095"/>
                  </a:cubicBezTo>
                  <a:close/>
                  <a:moveTo>
                    <a:pt x="4263065" y="1936564"/>
                  </a:moveTo>
                  <a:cubicBezTo>
                    <a:pt x="4181935" y="1937144"/>
                    <a:pt x="4076709" y="1936564"/>
                    <a:pt x="3937657" y="1936564"/>
                  </a:cubicBezTo>
                  <a:cubicBezTo>
                    <a:pt x="3937429" y="1922822"/>
                    <a:pt x="3931860" y="1600960"/>
                    <a:pt x="3930825" y="1557623"/>
                  </a:cubicBezTo>
                  <a:cubicBezTo>
                    <a:pt x="3932336" y="1557623"/>
                    <a:pt x="4254722" y="1559092"/>
                    <a:pt x="4256999" y="1559113"/>
                  </a:cubicBezTo>
                  <a:cubicBezTo>
                    <a:pt x="4258697" y="1696927"/>
                    <a:pt x="4261616" y="1845771"/>
                    <a:pt x="4263065" y="1936564"/>
                  </a:cubicBezTo>
                  <a:close/>
                  <a:moveTo>
                    <a:pt x="4253832" y="1252442"/>
                  </a:moveTo>
                  <a:cubicBezTo>
                    <a:pt x="4253107" y="1597731"/>
                    <a:pt x="4290639" y="1539659"/>
                    <a:pt x="4183032" y="1539659"/>
                  </a:cubicBezTo>
                  <a:cubicBezTo>
                    <a:pt x="3901698" y="1539659"/>
                    <a:pt x="3930390" y="1539638"/>
                    <a:pt x="3930266" y="1534609"/>
                  </a:cubicBezTo>
                  <a:cubicBezTo>
                    <a:pt x="3928610" y="1465961"/>
                    <a:pt x="3917990" y="1162083"/>
                    <a:pt x="3934862" y="1162083"/>
                  </a:cubicBezTo>
                  <a:cubicBezTo>
                    <a:pt x="4318524" y="1162083"/>
                    <a:pt x="4254080" y="1133834"/>
                    <a:pt x="4253832" y="1252442"/>
                  </a:cubicBezTo>
                  <a:close/>
                  <a:moveTo>
                    <a:pt x="4246110" y="829045"/>
                  </a:moveTo>
                  <a:cubicBezTo>
                    <a:pt x="4251886" y="1197432"/>
                    <a:pt x="4276542" y="1141988"/>
                    <a:pt x="4183032" y="1142029"/>
                  </a:cubicBezTo>
                  <a:cubicBezTo>
                    <a:pt x="3887041" y="1142029"/>
                    <a:pt x="3924573" y="1156868"/>
                    <a:pt x="3923849" y="1111172"/>
                  </a:cubicBezTo>
                  <a:cubicBezTo>
                    <a:pt x="3923683" y="1100120"/>
                    <a:pt x="3918797" y="783018"/>
                    <a:pt x="3918528" y="765447"/>
                  </a:cubicBezTo>
                  <a:cubicBezTo>
                    <a:pt x="4311714" y="764619"/>
                    <a:pt x="4244889" y="751974"/>
                    <a:pt x="4246110" y="829045"/>
                  </a:cubicBezTo>
                  <a:close/>
                  <a:moveTo>
                    <a:pt x="3934862" y="373322"/>
                  </a:moveTo>
                  <a:cubicBezTo>
                    <a:pt x="4287037" y="373322"/>
                    <a:pt x="4239776" y="358670"/>
                    <a:pt x="4240790" y="404511"/>
                  </a:cubicBezTo>
                  <a:cubicBezTo>
                    <a:pt x="4250147" y="816007"/>
                    <a:pt x="4257931" y="748394"/>
                    <a:pt x="4183032" y="748394"/>
                  </a:cubicBezTo>
                  <a:cubicBezTo>
                    <a:pt x="4059278" y="748394"/>
                    <a:pt x="4059154" y="746221"/>
                    <a:pt x="3934862" y="746221"/>
                  </a:cubicBezTo>
                  <a:cubicBezTo>
                    <a:pt x="3912732" y="746221"/>
                    <a:pt x="3918383" y="757024"/>
                    <a:pt x="3917431" y="687486"/>
                  </a:cubicBezTo>
                  <a:cubicBezTo>
                    <a:pt x="3912525" y="324956"/>
                    <a:pt x="3903085" y="373322"/>
                    <a:pt x="3934862" y="373322"/>
                  </a:cubicBezTo>
                  <a:close/>
                  <a:moveTo>
                    <a:pt x="3907639" y="1162125"/>
                  </a:moveTo>
                  <a:cubicBezTo>
                    <a:pt x="3909067" y="1265935"/>
                    <a:pt x="3909088" y="1362523"/>
                    <a:pt x="3913394" y="1538438"/>
                  </a:cubicBezTo>
                  <a:cubicBezTo>
                    <a:pt x="3567491" y="1539059"/>
                    <a:pt x="3585916" y="1543136"/>
                    <a:pt x="3585709" y="1535416"/>
                  </a:cubicBezTo>
                  <a:cubicBezTo>
                    <a:pt x="3584922" y="1502034"/>
                    <a:pt x="3578629" y="1164815"/>
                    <a:pt x="3578608" y="1163304"/>
                  </a:cubicBezTo>
                  <a:cubicBezTo>
                    <a:pt x="3752046" y="1164774"/>
                    <a:pt x="3802475" y="1162352"/>
                    <a:pt x="3907639" y="1162125"/>
                  </a:cubicBezTo>
                  <a:close/>
                  <a:moveTo>
                    <a:pt x="3907370" y="1142898"/>
                  </a:moveTo>
                  <a:cubicBezTo>
                    <a:pt x="3528117" y="1143705"/>
                    <a:pt x="3578505" y="1158110"/>
                    <a:pt x="3577759" y="1111172"/>
                  </a:cubicBezTo>
                  <a:cubicBezTo>
                    <a:pt x="3575544" y="969798"/>
                    <a:pt x="3576145" y="969715"/>
                    <a:pt x="3573930" y="828714"/>
                  </a:cubicBezTo>
                  <a:cubicBezTo>
                    <a:pt x="3572688" y="750029"/>
                    <a:pt x="3508368" y="767724"/>
                    <a:pt x="3901553" y="765530"/>
                  </a:cubicBezTo>
                  <a:cubicBezTo>
                    <a:pt x="3901574" y="767103"/>
                    <a:pt x="3906853" y="1106970"/>
                    <a:pt x="3907370" y="1142898"/>
                  </a:cubicBezTo>
                  <a:close/>
                  <a:moveTo>
                    <a:pt x="3895156" y="373219"/>
                  </a:moveTo>
                  <a:cubicBezTo>
                    <a:pt x="3899338" y="584151"/>
                    <a:pt x="3899007" y="590898"/>
                    <a:pt x="3901284" y="746303"/>
                  </a:cubicBezTo>
                  <a:cubicBezTo>
                    <a:pt x="3520871" y="748311"/>
                    <a:pt x="3573184" y="773332"/>
                    <a:pt x="3571218" y="687403"/>
                  </a:cubicBezTo>
                  <a:cubicBezTo>
                    <a:pt x="3568133" y="552859"/>
                    <a:pt x="3567347" y="475705"/>
                    <a:pt x="3567057" y="405194"/>
                  </a:cubicBezTo>
                  <a:cubicBezTo>
                    <a:pt x="3566850" y="357159"/>
                    <a:pt x="3518532" y="371356"/>
                    <a:pt x="3895156" y="373219"/>
                  </a:cubicBezTo>
                  <a:close/>
                  <a:moveTo>
                    <a:pt x="3562482" y="1538831"/>
                  </a:moveTo>
                  <a:cubicBezTo>
                    <a:pt x="3360103" y="1534464"/>
                    <a:pt x="3238357" y="1542039"/>
                    <a:pt x="3238274" y="1534775"/>
                  </a:cubicBezTo>
                  <a:cubicBezTo>
                    <a:pt x="3233678" y="1094429"/>
                    <a:pt x="3206249" y="1160304"/>
                    <a:pt x="3313918" y="1161752"/>
                  </a:cubicBezTo>
                  <a:cubicBezTo>
                    <a:pt x="3416059" y="1163118"/>
                    <a:pt x="3443054" y="1162021"/>
                    <a:pt x="3561674" y="1163118"/>
                  </a:cubicBezTo>
                  <a:cubicBezTo>
                    <a:pt x="3568858" y="1587590"/>
                    <a:pt x="3572625" y="1539017"/>
                    <a:pt x="3562482" y="1538831"/>
                  </a:cubicBezTo>
                  <a:close/>
                  <a:moveTo>
                    <a:pt x="3556975" y="829045"/>
                  </a:moveTo>
                  <a:cubicBezTo>
                    <a:pt x="3559190" y="970108"/>
                    <a:pt x="3558590" y="969964"/>
                    <a:pt x="3560805" y="1111503"/>
                  </a:cubicBezTo>
                  <a:cubicBezTo>
                    <a:pt x="3561550" y="1158337"/>
                    <a:pt x="3612641" y="1143147"/>
                    <a:pt x="3232850" y="1141781"/>
                  </a:cubicBezTo>
                  <a:cubicBezTo>
                    <a:pt x="3229807" y="941527"/>
                    <a:pt x="3232685" y="943597"/>
                    <a:pt x="3229041" y="768572"/>
                  </a:cubicBezTo>
                  <a:cubicBezTo>
                    <a:pt x="3606928" y="766316"/>
                    <a:pt x="3555629" y="742143"/>
                    <a:pt x="3556975" y="829045"/>
                  </a:cubicBezTo>
                  <a:close/>
                  <a:moveTo>
                    <a:pt x="3549895" y="372619"/>
                  </a:moveTo>
                  <a:cubicBezTo>
                    <a:pt x="3551199" y="585662"/>
                    <a:pt x="3552855" y="615857"/>
                    <a:pt x="3555547" y="747814"/>
                  </a:cubicBezTo>
                  <a:cubicBezTo>
                    <a:pt x="3478661" y="746179"/>
                    <a:pt x="3396372" y="746158"/>
                    <a:pt x="3313835" y="748042"/>
                  </a:cubicBezTo>
                  <a:cubicBezTo>
                    <a:pt x="3202481" y="750587"/>
                    <a:pt x="3231546" y="811640"/>
                    <a:pt x="3220926" y="404987"/>
                  </a:cubicBezTo>
                  <a:cubicBezTo>
                    <a:pt x="3219436" y="348425"/>
                    <a:pt x="3178281" y="380318"/>
                    <a:pt x="3549895" y="372619"/>
                  </a:cubicBezTo>
                  <a:close/>
                  <a:moveTo>
                    <a:pt x="3189812" y="1538065"/>
                  </a:moveTo>
                  <a:cubicBezTo>
                    <a:pt x="2946671" y="1538107"/>
                    <a:pt x="2924686" y="1538065"/>
                    <a:pt x="2893779" y="1538210"/>
                  </a:cubicBezTo>
                  <a:cubicBezTo>
                    <a:pt x="2888024" y="1334728"/>
                    <a:pt x="2890632" y="1257367"/>
                    <a:pt x="2889701" y="1162828"/>
                  </a:cubicBezTo>
                  <a:cubicBezTo>
                    <a:pt x="3068666" y="1162290"/>
                    <a:pt x="3114230" y="1160717"/>
                    <a:pt x="3216165" y="1160945"/>
                  </a:cubicBezTo>
                  <a:cubicBezTo>
                    <a:pt x="3222665" y="1605534"/>
                    <a:pt x="3235231" y="1538065"/>
                    <a:pt x="3189812" y="1538065"/>
                  </a:cubicBezTo>
                  <a:close/>
                  <a:moveTo>
                    <a:pt x="3213184" y="829004"/>
                  </a:moveTo>
                  <a:cubicBezTo>
                    <a:pt x="3218835" y="1190809"/>
                    <a:pt x="3222085" y="1141698"/>
                    <a:pt x="3189832" y="1141698"/>
                  </a:cubicBezTo>
                  <a:cubicBezTo>
                    <a:pt x="2843454" y="1141698"/>
                    <a:pt x="2889783" y="1158462"/>
                    <a:pt x="2889059" y="1111172"/>
                  </a:cubicBezTo>
                  <a:cubicBezTo>
                    <a:pt x="2882704" y="705367"/>
                    <a:pt x="2863182" y="767020"/>
                    <a:pt x="2941455" y="767020"/>
                  </a:cubicBezTo>
                  <a:cubicBezTo>
                    <a:pt x="3065499" y="767020"/>
                    <a:pt x="3065540" y="768696"/>
                    <a:pt x="3189832" y="768696"/>
                  </a:cubicBezTo>
                  <a:cubicBezTo>
                    <a:pt x="3217717" y="768676"/>
                    <a:pt x="3212004" y="756548"/>
                    <a:pt x="3213184" y="829004"/>
                  </a:cubicBezTo>
                  <a:close/>
                  <a:moveTo>
                    <a:pt x="2941434" y="371418"/>
                  </a:moveTo>
                  <a:cubicBezTo>
                    <a:pt x="2951329" y="371418"/>
                    <a:pt x="3187824" y="371563"/>
                    <a:pt x="3203102" y="371584"/>
                  </a:cubicBezTo>
                  <a:cubicBezTo>
                    <a:pt x="3204386" y="424917"/>
                    <a:pt x="3199314" y="215516"/>
                    <a:pt x="3211631" y="749449"/>
                  </a:cubicBezTo>
                  <a:cubicBezTo>
                    <a:pt x="3073490" y="749842"/>
                    <a:pt x="3016270" y="746821"/>
                    <a:pt x="2882310" y="748042"/>
                  </a:cubicBezTo>
                  <a:cubicBezTo>
                    <a:pt x="2877135" y="303163"/>
                    <a:pt x="2853080" y="371418"/>
                    <a:pt x="2941434" y="371418"/>
                  </a:cubicBezTo>
                  <a:close/>
                  <a:moveTo>
                    <a:pt x="2872746" y="1162890"/>
                  </a:moveTo>
                  <a:cubicBezTo>
                    <a:pt x="2873988" y="1294454"/>
                    <a:pt x="2870428" y="1265501"/>
                    <a:pt x="2876804" y="1538293"/>
                  </a:cubicBezTo>
                  <a:cubicBezTo>
                    <a:pt x="2494466" y="1540694"/>
                    <a:pt x="2590459" y="1540073"/>
                    <a:pt x="2550650" y="1540445"/>
                  </a:cubicBezTo>
                  <a:cubicBezTo>
                    <a:pt x="2549429" y="1384771"/>
                    <a:pt x="2546800" y="1279532"/>
                    <a:pt x="2544833" y="1161876"/>
                  </a:cubicBezTo>
                  <a:cubicBezTo>
                    <a:pt x="2705291" y="1164919"/>
                    <a:pt x="2745928" y="1163449"/>
                    <a:pt x="2872746" y="1162890"/>
                  </a:cubicBezTo>
                  <a:close/>
                  <a:moveTo>
                    <a:pt x="2866494" y="829045"/>
                  </a:moveTo>
                  <a:cubicBezTo>
                    <a:pt x="2872270" y="1197970"/>
                    <a:pt x="2891005" y="1143395"/>
                    <a:pt x="2817204" y="1143995"/>
                  </a:cubicBezTo>
                  <a:cubicBezTo>
                    <a:pt x="2500884" y="1146561"/>
                    <a:pt x="2544647" y="1150018"/>
                    <a:pt x="2544026" y="1111172"/>
                  </a:cubicBezTo>
                  <a:cubicBezTo>
                    <a:pt x="2538643" y="776064"/>
                    <a:pt x="2539016" y="797194"/>
                    <a:pt x="2538416" y="768055"/>
                  </a:cubicBezTo>
                  <a:cubicBezTo>
                    <a:pt x="2923548" y="773622"/>
                    <a:pt x="2865107" y="740115"/>
                    <a:pt x="2866494" y="829045"/>
                  </a:cubicBezTo>
                  <a:close/>
                  <a:moveTo>
                    <a:pt x="2569054" y="373302"/>
                  </a:moveTo>
                  <a:cubicBezTo>
                    <a:pt x="2905144" y="370363"/>
                    <a:pt x="2858628" y="362416"/>
                    <a:pt x="2859870" y="405567"/>
                  </a:cubicBezTo>
                  <a:cubicBezTo>
                    <a:pt x="2871504" y="803031"/>
                    <a:pt x="2873119" y="747897"/>
                    <a:pt x="2817142" y="749097"/>
                  </a:cubicBezTo>
                  <a:cubicBezTo>
                    <a:pt x="2732659" y="750918"/>
                    <a:pt x="2652792" y="750815"/>
                    <a:pt x="2569095" y="749346"/>
                  </a:cubicBezTo>
                  <a:cubicBezTo>
                    <a:pt x="2529824" y="748663"/>
                    <a:pt x="2538498" y="761204"/>
                    <a:pt x="2536490" y="687361"/>
                  </a:cubicBezTo>
                  <a:cubicBezTo>
                    <a:pt x="2526636" y="324791"/>
                    <a:pt x="2522041" y="373736"/>
                    <a:pt x="2569054" y="373302"/>
                  </a:cubicBezTo>
                  <a:close/>
                  <a:moveTo>
                    <a:pt x="2533633" y="1534071"/>
                  </a:moveTo>
                  <a:cubicBezTo>
                    <a:pt x="2533737" y="1545723"/>
                    <a:pt x="2559510" y="1539514"/>
                    <a:pt x="2205037" y="1539307"/>
                  </a:cubicBezTo>
                  <a:cubicBezTo>
                    <a:pt x="2204706" y="1470907"/>
                    <a:pt x="2200648" y="1163718"/>
                    <a:pt x="2200607" y="1161359"/>
                  </a:cubicBezTo>
                  <a:cubicBezTo>
                    <a:pt x="2374210" y="1161359"/>
                    <a:pt x="2454967" y="1160511"/>
                    <a:pt x="2527878" y="1161628"/>
                  </a:cubicBezTo>
                  <a:cubicBezTo>
                    <a:pt x="2529949" y="1285927"/>
                    <a:pt x="2532598" y="1391849"/>
                    <a:pt x="2533633" y="1534071"/>
                  </a:cubicBezTo>
                  <a:close/>
                  <a:moveTo>
                    <a:pt x="2527568" y="1142381"/>
                  </a:moveTo>
                  <a:cubicBezTo>
                    <a:pt x="2153842" y="1136710"/>
                    <a:pt x="2200648" y="1160842"/>
                    <a:pt x="2199862" y="1111130"/>
                  </a:cubicBezTo>
                  <a:cubicBezTo>
                    <a:pt x="2195142" y="811971"/>
                    <a:pt x="2195059" y="803341"/>
                    <a:pt x="2194231" y="765385"/>
                  </a:cubicBezTo>
                  <a:cubicBezTo>
                    <a:pt x="2196550" y="765385"/>
                    <a:pt x="2519846" y="767827"/>
                    <a:pt x="2521461" y="767848"/>
                  </a:cubicBezTo>
                  <a:cubicBezTo>
                    <a:pt x="2522310" y="809260"/>
                    <a:pt x="2522413" y="821429"/>
                    <a:pt x="2527568" y="1142381"/>
                  </a:cubicBezTo>
                  <a:close/>
                  <a:moveTo>
                    <a:pt x="2196508" y="374150"/>
                  </a:moveTo>
                  <a:cubicBezTo>
                    <a:pt x="2564334" y="374150"/>
                    <a:pt x="2514443" y="361526"/>
                    <a:pt x="2514816" y="405339"/>
                  </a:cubicBezTo>
                  <a:cubicBezTo>
                    <a:pt x="2517755" y="809902"/>
                    <a:pt x="2547297" y="748269"/>
                    <a:pt x="2444844" y="748269"/>
                  </a:cubicBezTo>
                  <a:cubicBezTo>
                    <a:pt x="2323057" y="748269"/>
                    <a:pt x="2319931" y="746179"/>
                    <a:pt x="2196487" y="746179"/>
                  </a:cubicBezTo>
                  <a:cubicBezTo>
                    <a:pt x="2192740" y="746158"/>
                    <a:pt x="2176842" y="374150"/>
                    <a:pt x="2196508" y="374150"/>
                  </a:cubicBezTo>
                  <a:close/>
                  <a:moveTo>
                    <a:pt x="2188021" y="1534899"/>
                  </a:moveTo>
                  <a:cubicBezTo>
                    <a:pt x="2188062" y="1541480"/>
                    <a:pt x="1924241" y="1541004"/>
                    <a:pt x="1860977" y="1540135"/>
                  </a:cubicBezTo>
                  <a:cubicBezTo>
                    <a:pt x="1854539" y="1170610"/>
                    <a:pt x="1855594" y="1270447"/>
                    <a:pt x="1853566" y="1163035"/>
                  </a:cubicBezTo>
                  <a:cubicBezTo>
                    <a:pt x="2006550" y="1165415"/>
                    <a:pt x="2061285" y="1161525"/>
                    <a:pt x="2183673" y="1161359"/>
                  </a:cubicBezTo>
                  <a:cubicBezTo>
                    <a:pt x="2183673" y="1162849"/>
                    <a:pt x="2187813" y="1482621"/>
                    <a:pt x="2188021" y="1534899"/>
                  </a:cubicBezTo>
                  <a:close/>
                  <a:moveTo>
                    <a:pt x="2183383" y="1142133"/>
                  </a:moveTo>
                  <a:cubicBezTo>
                    <a:pt x="1805662" y="1142691"/>
                    <a:pt x="1853421" y="1159455"/>
                    <a:pt x="1852675" y="1111172"/>
                  </a:cubicBezTo>
                  <a:cubicBezTo>
                    <a:pt x="1850833" y="992667"/>
                    <a:pt x="1850771" y="967687"/>
                    <a:pt x="1848576" y="828714"/>
                  </a:cubicBezTo>
                  <a:cubicBezTo>
                    <a:pt x="1847334" y="746924"/>
                    <a:pt x="1790012" y="765530"/>
                    <a:pt x="2177276" y="765385"/>
                  </a:cubicBezTo>
                  <a:cubicBezTo>
                    <a:pt x="2178311" y="812344"/>
                    <a:pt x="2183363" y="1140580"/>
                    <a:pt x="2183383" y="1142133"/>
                  </a:cubicBezTo>
                  <a:close/>
                  <a:moveTo>
                    <a:pt x="2170445" y="374088"/>
                  </a:moveTo>
                  <a:cubicBezTo>
                    <a:pt x="2171646" y="627592"/>
                    <a:pt x="2174357" y="648329"/>
                    <a:pt x="2176800" y="746179"/>
                  </a:cubicBezTo>
                  <a:cubicBezTo>
                    <a:pt x="1939001" y="746283"/>
                    <a:pt x="1891967" y="746510"/>
                    <a:pt x="1847314" y="747607"/>
                  </a:cubicBezTo>
                  <a:cubicBezTo>
                    <a:pt x="1842780" y="450953"/>
                    <a:pt x="1843857" y="511612"/>
                    <a:pt x="1840648" y="371625"/>
                  </a:cubicBezTo>
                  <a:cubicBezTo>
                    <a:pt x="2001872" y="367279"/>
                    <a:pt x="2064991" y="373550"/>
                    <a:pt x="2170445" y="374088"/>
                  </a:cubicBezTo>
                  <a:close/>
                  <a:moveTo>
                    <a:pt x="1838660" y="1252731"/>
                  </a:moveTo>
                  <a:cubicBezTo>
                    <a:pt x="1847334" y="1584900"/>
                    <a:pt x="1850605" y="1539990"/>
                    <a:pt x="1824252" y="1539535"/>
                  </a:cubicBezTo>
                  <a:cubicBezTo>
                    <a:pt x="1516440" y="1533760"/>
                    <a:pt x="1515571" y="1544584"/>
                    <a:pt x="1515405" y="1534733"/>
                  </a:cubicBezTo>
                  <a:cubicBezTo>
                    <a:pt x="1508077" y="1096001"/>
                    <a:pt x="1482862" y="1161959"/>
                    <a:pt x="1575895" y="1161587"/>
                  </a:cubicBezTo>
                  <a:cubicBezTo>
                    <a:pt x="1689899" y="1161131"/>
                    <a:pt x="1743288" y="1160986"/>
                    <a:pt x="1823942" y="1162497"/>
                  </a:cubicBezTo>
                  <a:cubicBezTo>
                    <a:pt x="1841041" y="1162828"/>
                    <a:pt x="1835949" y="1148673"/>
                    <a:pt x="1838660" y="1252731"/>
                  </a:cubicBezTo>
                  <a:close/>
                  <a:moveTo>
                    <a:pt x="1831622" y="829045"/>
                  </a:moveTo>
                  <a:cubicBezTo>
                    <a:pt x="1837129" y="1181123"/>
                    <a:pt x="1840586" y="1143561"/>
                    <a:pt x="1824252" y="1143250"/>
                  </a:cubicBezTo>
                  <a:cubicBezTo>
                    <a:pt x="1461974" y="1136441"/>
                    <a:pt x="1507000" y="1160511"/>
                    <a:pt x="1506234" y="1111213"/>
                  </a:cubicBezTo>
                  <a:cubicBezTo>
                    <a:pt x="1504040" y="971143"/>
                    <a:pt x="1507394" y="971557"/>
                    <a:pt x="1505158" y="828673"/>
                  </a:cubicBezTo>
                  <a:cubicBezTo>
                    <a:pt x="1503750" y="739577"/>
                    <a:pt x="1454087" y="777595"/>
                    <a:pt x="1824314" y="767475"/>
                  </a:cubicBezTo>
                  <a:cubicBezTo>
                    <a:pt x="1833278" y="767227"/>
                    <a:pt x="1830545" y="758038"/>
                    <a:pt x="1831622" y="829045"/>
                  </a:cubicBezTo>
                  <a:close/>
                  <a:moveTo>
                    <a:pt x="1823693" y="372101"/>
                  </a:moveTo>
                  <a:cubicBezTo>
                    <a:pt x="1833154" y="789910"/>
                    <a:pt x="1832326" y="748000"/>
                    <a:pt x="1823880" y="748207"/>
                  </a:cubicBezTo>
                  <a:cubicBezTo>
                    <a:pt x="1742191" y="750567"/>
                    <a:pt x="1727866" y="749718"/>
                    <a:pt x="1575833" y="750132"/>
                  </a:cubicBezTo>
                  <a:cubicBezTo>
                    <a:pt x="1480502" y="750380"/>
                    <a:pt x="1507394" y="812944"/>
                    <a:pt x="1496774" y="404946"/>
                  </a:cubicBezTo>
                  <a:cubicBezTo>
                    <a:pt x="1495345" y="348384"/>
                    <a:pt x="1456447" y="382636"/>
                    <a:pt x="1823693" y="372101"/>
                  </a:cubicBezTo>
                  <a:close/>
                  <a:moveTo>
                    <a:pt x="1498471" y="1535106"/>
                  </a:moveTo>
                  <a:cubicBezTo>
                    <a:pt x="1498595" y="1542846"/>
                    <a:pt x="1169792" y="1537300"/>
                    <a:pt x="1169689" y="1534485"/>
                  </a:cubicBezTo>
                  <a:cubicBezTo>
                    <a:pt x="1153976" y="1099541"/>
                    <a:pt x="1159255" y="1160883"/>
                    <a:pt x="1203474" y="1160883"/>
                  </a:cubicBezTo>
                  <a:cubicBezTo>
                    <a:pt x="1321949" y="1160883"/>
                    <a:pt x="1325158" y="1161835"/>
                    <a:pt x="1451748" y="1161835"/>
                  </a:cubicBezTo>
                  <a:cubicBezTo>
                    <a:pt x="1501866" y="1161835"/>
                    <a:pt x="1490770" y="1101382"/>
                    <a:pt x="1498471" y="1535106"/>
                  </a:cubicBezTo>
                  <a:close/>
                  <a:moveTo>
                    <a:pt x="1488224" y="829004"/>
                  </a:moveTo>
                  <a:cubicBezTo>
                    <a:pt x="1493958" y="1194038"/>
                    <a:pt x="1498471" y="1142629"/>
                    <a:pt x="1451748" y="1142629"/>
                  </a:cubicBezTo>
                  <a:cubicBezTo>
                    <a:pt x="1118142" y="1142629"/>
                    <a:pt x="1163706" y="1150142"/>
                    <a:pt x="1163106" y="1111172"/>
                  </a:cubicBezTo>
                  <a:cubicBezTo>
                    <a:pt x="1156833" y="710789"/>
                    <a:pt x="1140044" y="768137"/>
                    <a:pt x="1203474" y="768137"/>
                  </a:cubicBezTo>
                  <a:cubicBezTo>
                    <a:pt x="1542027" y="768137"/>
                    <a:pt x="1487085" y="755906"/>
                    <a:pt x="1488224" y="829004"/>
                  </a:cubicBezTo>
                  <a:close/>
                  <a:moveTo>
                    <a:pt x="1203474" y="372350"/>
                  </a:moveTo>
                  <a:cubicBezTo>
                    <a:pt x="1457379" y="372412"/>
                    <a:pt x="1458062" y="372412"/>
                    <a:pt x="1478991" y="372453"/>
                  </a:cubicBezTo>
                  <a:cubicBezTo>
                    <a:pt x="1480978" y="455009"/>
                    <a:pt x="1486796" y="748704"/>
                    <a:pt x="1486837" y="750339"/>
                  </a:cubicBezTo>
                  <a:cubicBezTo>
                    <a:pt x="1379934" y="750442"/>
                    <a:pt x="1477066" y="750442"/>
                    <a:pt x="1155984" y="748828"/>
                  </a:cubicBezTo>
                  <a:cubicBezTo>
                    <a:pt x="1148966" y="304074"/>
                    <a:pt x="1134972" y="372350"/>
                    <a:pt x="1203474" y="372350"/>
                  </a:cubicBezTo>
                  <a:close/>
                  <a:moveTo>
                    <a:pt x="1147579" y="1252566"/>
                  </a:moveTo>
                  <a:cubicBezTo>
                    <a:pt x="1148076" y="1348574"/>
                    <a:pt x="1149277" y="1440443"/>
                    <a:pt x="1152693" y="1535230"/>
                  </a:cubicBezTo>
                  <a:cubicBezTo>
                    <a:pt x="1152775" y="1537444"/>
                    <a:pt x="824800" y="1550379"/>
                    <a:pt x="824800" y="1535313"/>
                  </a:cubicBezTo>
                  <a:cubicBezTo>
                    <a:pt x="824800" y="1130253"/>
                    <a:pt x="805610" y="1162580"/>
                    <a:pt x="831093" y="1162746"/>
                  </a:cubicBezTo>
                  <a:cubicBezTo>
                    <a:pt x="1210367" y="1165333"/>
                    <a:pt x="1146938" y="1129053"/>
                    <a:pt x="1147579" y="1252566"/>
                  </a:cubicBezTo>
                  <a:close/>
                  <a:moveTo>
                    <a:pt x="1140292" y="829087"/>
                  </a:moveTo>
                  <a:cubicBezTo>
                    <a:pt x="1146068" y="1199460"/>
                    <a:pt x="1167639" y="1141118"/>
                    <a:pt x="1079244" y="1142795"/>
                  </a:cubicBezTo>
                  <a:cubicBezTo>
                    <a:pt x="770417" y="1148196"/>
                    <a:pt x="817762" y="1150245"/>
                    <a:pt x="817161" y="1111213"/>
                  </a:cubicBezTo>
                  <a:cubicBezTo>
                    <a:pt x="811116" y="725028"/>
                    <a:pt x="807659" y="767724"/>
                    <a:pt x="831280" y="767351"/>
                  </a:cubicBezTo>
                  <a:cubicBezTo>
                    <a:pt x="1202584" y="761349"/>
                    <a:pt x="1139175" y="758286"/>
                    <a:pt x="1140292" y="829087"/>
                  </a:cubicBezTo>
                  <a:close/>
                  <a:moveTo>
                    <a:pt x="831197" y="371480"/>
                  </a:moveTo>
                  <a:cubicBezTo>
                    <a:pt x="1180433" y="369370"/>
                    <a:pt x="1132633" y="361671"/>
                    <a:pt x="1133482" y="408423"/>
                  </a:cubicBezTo>
                  <a:cubicBezTo>
                    <a:pt x="1135241" y="504451"/>
                    <a:pt x="1136276" y="574486"/>
                    <a:pt x="1139030" y="748704"/>
                  </a:cubicBezTo>
                  <a:cubicBezTo>
                    <a:pt x="1059825" y="748104"/>
                    <a:pt x="996479" y="745620"/>
                    <a:pt x="812897" y="748414"/>
                  </a:cubicBezTo>
                  <a:cubicBezTo>
                    <a:pt x="807763" y="319865"/>
                    <a:pt x="793748" y="371687"/>
                    <a:pt x="831197" y="371480"/>
                  </a:cubicBezTo>
                  <a:close/>
                  <a:moveTo>
                    <a:pt x="807846" y="1535313"/>
                  </a:moveTo>
                  <a:cubicBezTo>
                    <a:pt x="807846" y="1544688"/>
                    <a:pt x="836455" y="1540673"/>
                    <a:pt x="479912" y="1540342"/>
                  </a:cubicBezTo>
                  <a:cubicBezTo>
                    <a:pt x="480409" y="1370098"/>
                    <a:pt x="475813" y="1259478"/>
                    <a:pt x="473950" y="1162932"/>
                  </a:cubicBezTo>
                  <a:cubicBezTo>
                    <a:pt x="577271" y="1162890"/>
                    <a:pt x="675645" y="1161876"/>
                    <a:pt x="801138" y="1162580"/>
                  </a:cubicBezTo>
                  <a:cubicBezTo>
                    <a:pt x="803126" y="1262334"/>
                    <a:pt x="807846" y="1354886"/>
                    <a:pt x="807846" y="1535313"/>
                  </a:cubicBezTo>
                  <a:close/>
                  <a:moveTo>
                    <a:pt x="800207" y="1111544"/>
                  </a:moveTo>
                  <a:cubicBezTo>
                    <a:pt x="800869" y="1153308"/>
                    <a:pt x="854445" y="1143519"/>
                    <a:pt x="473556" y="1143705"/>
                  </a:cubicBezTo>
                  <a:cubicBezTo>
                    <a:pt x="469437" y="911063"/>
                    <a:pt x="467884" y="883620"/>
                    <a:pt x="466683" y="768200"/>
                  </a:cubicBezTo>
                  <a:cubicBezTo>
                    <a:pt x="700756" y="768365"/>
                    <a:pt x="739323" y="768593"/>
                    <a:pt x="796170" y="767868"/>
                  </a:cubicBezTo>
                  <a:cubicBezTo>
                    <a:pt x="799068" y="983561"/>
                    <a:pt x="798716" y="1016012"/>
                    <a:pt x="800207" y="1111544"/>
                  </a:cubicBezTo>
                  <a:close/>
                  <a:moveTo>
                    <a:pt x="788697" y="371687"/>
                  </a:moveTo>
                  <a:cubicBezTo>
                    <a:pt x="794741" y="561510"/>
                    <a:pt x="792878" y="503934"/>
                    <a:pt x="795922" y="748663"/>
                  </a:cubicBezTo>
                  <a:cubicBezTo>
                    <a:pt x="745472" y="749284"/>
                    <a:pt x="726447" y="749159"/>
                    <a:pt x="466518" y="748994"/>
                  </a:cubicBezTo>
                  <a:cubicBezTo>
                    <a:pt x="465566" y="630924"/>
                    <a:pt x="467615" y="662340"/>
                    <a:pt x="461694" y="373736"/>
                  </a:cubicBezTo>
                  <a:cubicBezTo>
                    <a:pt x="567521" y="373674"/>
                    <a:pt x="482748" y="372929"/>
                    <a:pt x="788697" y="371687"/>
                  </a:cubicBezTo>
                  <a:close/>
                  <a:moveTo>
                    <a:pt x="210708" y="371874"/>
                  </a:moveTo>
                  <a:cubicBezTo>
                    <a:pt x="332434" y="371874"/>
                    <a:pt x="331730" y="373571"/>
                    <a:pt x="444719" y="373695"/>
                  </a:cubicBezTo>
                  <a:cubicBezTo>
                    <a:pt x="450805" y="671860"/>
                    <a:pt x="448590" y="634132"/>
                    <a:pt x="449563" y="748952"/>
                  </a:cubicBezTo>
                  <a:cubicBezTo>
                    <a:pt x="216360" y="748787"/>
                    <a:pt x="179615" y="748642"/>
                    <a:pt x="122457" y="749077"/>
                  </a:cubicBezTo>
                  <a:cubicBezTo>
                    <a:pt x="117924" y="293974"/>
                    <a:pt x="85857" y="371874"/>
                    <a:pt x="210708" y="371874"/>
                  </a:cubicBezTo>
                  <a:close/>
                  <a:moveTo>
                    <a:pt x="210708" y="768013"/>
                  </a:moveTo>
                  <a:cubicBezTo>
                    <a:pt x="495417" y="768200"/>
                    <a:pt x="449273" y="747856"/>
                    <a:pt x="450536" y="829087"/>
                  </a:cubicBezTo>
                  <a:cubicBezTo>
                    <a:pt x="452772" y="972778"/>
                    <a:pt x="453848" y="970357"/>
                    <a:pt x="456064" y="1111503"/>
                  </a:cubicBezTo>
                  <a:cubicBezTo>
                    <a:pt x="456788" y="1157799"/>
                    <a:pt x="508107" y="1143312"/>
                    <a:pt x="127674" y="1143126"/>
                  </a:cubicBezTo>
                  <a:cubicBezTo>
                    <a:pt x="120097" y="698931"/>
                    <a:pt x="98485" y="768013"/>
                    <a:pt x="210708" y="768013"/>
                  </a:cubicBezTo>
                  <a:close/>
                  <a:moveTo>
                    <a:pt x="133968" y="1534319"/>
                  </a:moveTo>
                  <a:cubicBezTo>
                    <a:pt x="132581" y="1092897"/>
                    <a:pt x="95401" y="1162332"/>
                    <a:pt x="210708" y="1162394"/>
                  </a:cubicBezTo>
                  <a:cubicBezTo>
                    <a:pt x="318584" y="1162394"/>
                    <a:pt x="335953" y="1162932"/>
                    <a:pt x="456954" y="1162932"/>
                  </a:cubicBezTo>
                  <a:cubicBezTo>
                    <a:pt x="459127" y="1277070"/>
                    <a:pt x="463413" y="1365006"/>
                    <a:pt x="462895" y="1540342"/>
                  </a:cubicBezTo>
                  <a:cubicBezTo>
                    <a:pt x="460825" y="1540342"/>
                    <a:pt x="133988" y="1540342"/>
                    <a:pt x="133968" y="1534319"/>
                  </a:cubicBezTo>
                  <a:close/>
                  <a:moveTo>
                    <a:pt x="137735" y="1817066"/>
                  </a:moveTo>
                  <a:cubicBezTo>
                    <a:pt x="136286" y="1740057"/>
                    <a:pt x="134402" y="1635584"/>
                    <a:pt x="134071" y="1558389"/>
                  </a:cubicBezTo>
                  <a:cubicBezTo>
                    <a:pt x="322890" y="1557623"/>
                    <a:pt x="306702" y="1559548"/>
                    <a:pt x="462874" y="1559548"/>
                  </a:cubicBezTo>
                  <a:cubicBezTo>
                    <a:pt x="462378" y="1955335"/>
                    <a:pt x="478131" y="1933563"/>
                    <a:pt x="458838" y="1933563"/>
                  </a:cubicBezTo>
                  <a:cubicBezTo>
                    <a:pt x="72587" y="1933563"/>
                    <a:pt x="140468" y="1963903"/>
                    <a:pt x="137735" y="1817066"/>
                  </a:cubicBezTo>
                  <a:close/>
                  <a:moveTo>
                    <a:pt x="140157" y="1958253"/>
                  </a:moveTo>
                  <a:cubicBezTo>
                    <a:pt x="140033" y="1950782"/>
                    <a:pt x="468464" y="1950389"/>
                    <a:pt x="468588" y="1958585"/>
                  </a:cubicBezTo>
                  <a:cubicBezTo>
                    <a:pt x="475088" y="2373144"/>
                    <a:pt x="487716" y="2328254"/>
                    <a:pt x="458817" y="2328254"/>
                  </a:cubicBezTo>
                  <a:cubicBezTo>
                    <a:pt x="231762" y="2328213"/>
                    <a:pt x="191435" y="2328068"/>
                    <a:pt x="146947" y="2328482"/>
                  </a:cubicBezTo>
                  <a:cubicBezTo>
                    <a:pt x="145809" y="2283137"/>
                    <a:pt x="140344" y="1969967"/>
                    <a:pt x="140157" y="1958253"/>
                  </a:cubicBezTo>
                  <a:close/>
                  <a:moveTo>
                    <a:pt x="153820" y="2664024"/>
                  </a:moveTo>
                  <a:cubicBezTo>
                    <a:pt x="149142" y="2289967"/>
                    <a:pt x="128523" y="2347439"/>
                    <a:pt x="210708" y="2347439"/>
                  </a:cubicBezTo>
                  <a:cubicBezTo>
                    <a:pt x="227911" y="2347439"/>
                    <a:pt x="462088" y="2347481"/>
                    <a:pt x="476703" y="2347501"/>
                  </a:cubicBezTo>
                  <a:cubicBezTo>
                    <a:pt x="477883" y="2446800"/>
                    <a:pt x="477096" y="2397854"/>
                    <a:pt x="482003" y="2726753"/>
                  </a:cubicBezTo>
                  <a:cubicBezTo>
                    <a:pt x="94179" y="2727043"/>
                    <a:pt x="154773" y="2739150"/>
                    <a:pt x="153820" y="2664024"/>
                  </a:cubicBezTo>
                  <a:close/>
                  <a:moveTo>
                    <a:pt x="160279" y="3087503"/>
                  </a:moveTo>
                  <a:cubicBezTo>
                    <a:pt x="156367" y="2841760"/>
                    <a:pt x="155580" y="2794636"/>
                    <a:pt x="154876" y="2743703"/>
                  </a:cubicBezTo>
                  <a:cubicBezTo>
                    <a:pt x="284427" y="2742337"/>
                    <a:pt x="334255" y="2746083"/>
                    <a:pt x="482313" y="2745980"/>
                  </a:cubicBezTo>
                  <a:cubicBezTo>
                    <a:pt x="485977" y="2986155"/>
                    <a:pt x="482686" y="2958692"/>
                    <a:pt x="485957" y="3123017"/>
                  </a:cubicBezTo>
                  <a:cubicBezTo>
                    <a:pt x="104344" y="3124259"/>
                    <a:pt x="160880" y="3126308"/>
                    <a:pt x="160279" y="3087503"/>
                  </a:cubicBezTo>
                  <a:close/>
                  <a:moveTo>
                    <a:pt x="166179" y="3511065"/>
                  </a:moveTo>
                  <a:cubicBezTo>
                    <a:pt x="156739" y="3078769"/>
                    <a:pt x="146906" y="3139677"/>
                    <a:pt x="210729" y="3139677"/>
                  </a:cubicBezTo>
                  <a:cubicBezTo>
                    <a:pt x="332827" y="3139677"/>
                    <a:pt x="335104" y="3142264"/>
                    <a:pt x="458858" y="3142264"/>
                  </a:cubicBezTo>
                  <a:cubicBezTo>
                    <a:pt x="491091" y="3142264"/>
                    <a:pt x="490449" y="3082267"/>
                    <a:pt x="494527" y="3510361"/>
                  </a:cubicBezTo>
                  <a:cubicBezTo>
                    <a:pt x="494610" y="3519777"/>
                    <a:pt x="501027" y="3517335"/>
                    <a:pt x="458858" y="3517335"/>
                  </a:cubicBezTo>
                  <a:cubicBezTo>
                    <a:pt x="131752" y="3517335"/>
                    <a:pt x="166345" y="3518412"/>
                    <a:pt x="166179" y="3511065"/>
                  </a:cubicBezTo>
                  <a:close/>
                  <a:moveTo>
                    <a:pt x="166738" y="3535982"/>
                  </a:moveTo>
                  <a:cubicBezTo>
                    <a:pt x="217540" y="3535941"/>
                    <a:pt x="493202" y="3536603"/>
                    <a:pt x="494755" y="3536603"/>
                  </a:cubicBezTo>
                  <a:cubicBezTo>
                    <a:pt x="499144" y="3972499"/>
                    <a:pt x="520011" y="3913165"/>
                    <a:pt x="458838" y="3913165"/>
                  </a:cubicBezTo>
                  <a:cubicBezTo>
                    <a:pt x="212054" y="3913123"/>
                    <a:pt x="198350" y="3913144"/>
                    <a:pt x="170609" y="3913082"/>
                  </a:cubicBezTo>
                  <a:cubicBezTo>
                    <a:pt x="168663" y="3772309"/>
                    <a:pt x="171789" y="3766803"/>
                    <a:pt x="166738" y="3535982"/>
                  </a:cubicBezTo>
                  <a:close/>
                  <a:moveTo>
                    <a:pt x="179221" y="4309159"/>
                  </a:moveTo>
                  <a:cubicBezTo>
                    <a:pt x="171727" y="3941332"/>
                    <a:pt x="172410" y="4040630"/>
                    <a:pt x="170879" y="3932288"/>
                  </a:cubicBezTo>
                  <a:cubicBezTo>
                    <a:pt x="526552" y="3933198"/>
                    <a:pt x="501131" y="3930259"/>
                    <a:pt x="501193" y="3935040"/>
                  </a:cubicBezTo>
                  <a:cubicBezTo>
                    <a:pt x="507880" y="4362865"/>
                    <a:pt x="526201" y="4306759"/>
                    <a:pt x="458817" y="4306759"/>
                  </a:cubicBezTo>
                  <a:cubicBezTo>
                    <a:pt x="324029" y="4306779"/>
                    <a:pt x="322621" y="4309822"/>
                    <a:pt x="179221" y="4309159"/>
                  </a:cubicBezTo>
                  <a:close/>
                  <a:moveTo>
                    <a:pt x="179635" y="4328386"/>
                  </a:moveTo>
                  <a:cubicBezTo>
                    <a:pt x="292687" y="4328882"/>
                    <a:pt x="309331" y="4326523"/>
                    <a:pt x="507321" y="4325923"/>
                  </a:cubicBezTo>
                  <a:cubicBezTo>
                    <a:pt x="514359" y="4774899"/>
                    <a:pt x="530776" y="4702567"/>
                    <a:pt x="458838" y="4702567"/>
                  </a:cubicBezTo>
                  <a:cubicBezTo>
                    <a:pt x="334732" y="4702567"/>
                    <a:pt x="334607" y="4704906"/>
                    <a:pt x="210708" y="4704906"/>
                  </a:cubicBezTo>
                  <a:cubicBezTo>
                    <a:pt x="173301" y="4704906"/>
                    <a:pt x="188661" y="4753251"/>
                    <a:pt x="179635" y="4328386"/>
                  </a:cubicBezTo>
                  <a:close/>
                  <a:moveTo>
                    <a:pt x="188206" y="5064558"/>
                  </a:moveTo>
                  <a:cubicBezTo>
                    <a:pt x="182037" y="4669247"/>
                    <a:pt x="181975" y="4724111"/>
                    <a:pt x="210708" y="4724111"/>
                  </a:cubicBezTo>
                  <a:cubicBezTo>
                    <a:pt x="565451" y="4724111"/>
                    <a:pt x="514049" y="4698842"/>
                    <a:pt x="515394" y="4782391"/>
                  </a:cubicBezTo>
                  <a:cubicBezTo>
                    <a:pt x="517547" y="4920205"/>
                    <a:pt x="514918" y="4923889"/>
                    <a:pt x="517133" y="5064848"/>
                  </a:cubicBezTo>
                  <a:cubicBezTo>
                    <a:pt x="517775" y="5105350"/>
                    <a:pt x="529368" y="5096761"/>
                    <a:pt x="458858" y="5096761"/>
                  </a:cubicBezTo>
                  <a:cubicBezTo>
                    <a:pt x="145271" y="5096761"/>
                    <a:pt x="188889" y="5108931"/>
                    <a:pt x="188206" y="5064558"/>
                  </a:cubicBezTo>
                  <a:close/>
                  <a:moveTo>
                    <a:pt x="195720" y="5488203"/>
                  </a:moveTo>
                  <a:cubicBezTo>
                    <a:pt x="185370" y="5056880"/>
                    <a:pt x="182264" y="5116484"/>
                    <a:pt x="210708" y="5116484"/>
                  </a:cubicBezTo>
                  <a:cubicBezTo>
                    <a:pt x="581536" y="5116484"/>
                    <a:pt x="517630" y="5092022"/>
                    <a:pt x="519079" y="5206077"/>
                  </a:cubicBezTo>
                  <a:cubicBezTo>
                    <a:pt x="520218" y="5296539"/>
                    <a:pt x="521626" y="5398714"/>
                    <a:pt x="523985" y="5488741"/>
                  </a:cubicBezTo>
                  <a:cubicBezTo>
                    <a:pt x="524130" y="5494536"/>
                    <a:pt x="533881" y="5492839"/>
                    <a:pt x="458858" y="5492839"/>
                  </a:cubicBezTo>
                  <a:cubicBezTo>
                    <a:pt x="174087" y="5492839"/>
                    <a:pt x="196093" y="5504325"/>
                    <a:pt x="195720" y="5488203"/>
                  </a:cubicBezTo>
                  <a:close/>
                  <a:moveTo>
                    <a:pt x="203732" y="5890344"/>
                  </a:moveTo>
                  <a:cubicBezTo>
                    <a:pt x="196838" y="5471874"/>
                    <a:pt x="188433" y="5515480"/>
                    <a:pt x="210708" y="5515480"/>
                  </a:cubicBezTo>
                  <a:cubicBezTo>
                    <a:pt x="587001" y="5515480"/>
                    <a:pt x="524400" y="5471605"/>
                    <a:pt x="526884" y="5629804"/>
                  </a:cubicBezTo>
                  <a:cubicBezTo>
                    <a:pt x="529078" y="5770205"/>
                    <a:pt x="530631" y="5767908"/>
                    <a:pt x="532742" y="5890634"/>
                  </a:cubicBezTo>
                  <a:cubicBezTo>
                    <a:pt x="492540" y="5890469"/>
                    <a:pt x="223088" y="5890344"/>
                    <a:pt x="203732" y="5890344"/>
                  </a:cubicBezTo>
                  <a:close/>
                  <a:moveTo>
                    <a:pt x="210708" y="5909550"/>
                  </a:moveTo>
                  <a:cubicBezTo>
                    <a:pt x="502352" y="5909737"/>
                    <a:pt x="498336" y="5909716"/>
                    <a:pt x="533073" y="5909881"/>
                  </a:cubicBezTo>
                  <a:cubicBezTo>
                    <a:pt x="535930" y="6109431"/>
                    <a:pt x="535019" y="6100407"/>
                    <a:pt x="538270" y="6284248"/>
                  </a:cubicBezTo>
                  <a:cubicBezTo>
                    <a:pt x="455339" y="6283276"/>
                    <a:pt x="335001" y="6284352"/>
                    <a:pt x="210460" y="6284352"/>
                  </a:cubicBezTo>
                  <a:cubicBezTo>
                    <a:pt x="208555" y="5880431"/>
                    <a:pt x="195575" y="5909550"/>
                    <a:pt x="210708" y="5909550"/>
                  </a:cubicBezTo>
                  <a:close/>
                  <a:moveTo>
                    <a:pt x="210708" y="6303537"/>
                  </a:moveTo>
                  <a:cubicBezTo>
                    <a:pt x="589734" y="6303537"/>
                    <a:pt x="538373" y="6290685"/>
                    <a:pt x="539222" y="6336195"/>
                  </a:cubicBezTo>
                  <a:cubicBezTo>
                    <a:pt x="546985" y="6748292"/>
                    <a:pt x="561807" y="6681113"/>
                    <a:pt x="458838" y="6681113"/>
                  </a:cubicBezTo>
                  <a:cubicBezTo>
                    <a:pt x="339389" y="6681113"/>
                    <a:pt x="335622" y="6678650"/>
                    <a:pt x="216381" y="6678567"/>
                  </a:cubicBezTo>
                  <a:cubicBezTo>
                    <a:pt x="206920" y="6275060"/>
                    <a:pt x="212178" y="6303537"/>
                    <a:pt x="210708" y="6303537"/>
                  </a:cubicBezTo>
                  <a:close/>
                  <a:moveTo>
                    <a:pt x="219962" y="7042276"/>
                  </a:moveTo>
                  <a:cubicBezTo>
                    <a:pt x="217809" y="6904835"/>
                    <a:pt x="220148" y="6900572"/>
                    <a:pt x="217933" y="6759653"/>
                  </a:cubicBezTo>
                  <a:cubicBezTo>
                    <a:pt x="216629" y="6674863"/>
                    <a:pt x="161625" y="6698828"/>
                    <a:pt x="542638" y="6700505"/>
                  </a:cubicBezTo>
                  <a:cubicBezTo>
                    <a:pt x="544356" y="6894694"/>
                    <a:pt x="549304" y="6895543"/>
                    <a:pt x="551394" y="7075286"/>
                  </a:cubicBezTo>
                  <a:cubicBezTo>
                    <a:pt x="177834" y="7068581"/>
                    <a:pt x="220852" y="7099190"/>
                    <a:pt x="219962" y="7042276"/>
                  </a:cubicBezTo>
                  <a:close/>
                  <a:moveTo>
                    <a:pt x="226338" y="7465755"/>
                  </a:moveTo>
                  <a:cubicBezTo>
                    <a:pt x="224226" y="7364780"/>
                    <a:pt x="222943" y="7289509"/>
                    <a:pt x="221846" y="7183505"/>
                  </a:cubicBezTo>
                  <a:cubicBezTo>
                    <a:pt x="220687" y="7072017"/>
                    <a:pt x="197708" y="7097493"/>
                    <a:pt x="334918" y="7094906"/>
                  </a:cubicBezTo>
                  <a:cubicBezTo>
                    <a:pt x="424142" y="7093333"/>
                    <a:pt x="499206" y="7093561"/>
                    <a:pt x="551601" y="7094533"/>
                  </a:cubicBezTo>
                  <a:cubicBezTo>
                    <a:pt x="552533" y="7201987"/>
                    <a:pt x="549055" y="7254533"/>
                    <a:pt x="555866" y="7472398"/>
                  </a:cubicBezTo>
                  <a:cubicBezTo>
                    <a:pt x="196942" y="7472398"/>
                    <a:pt x="226421" y="7469377"/>
                    <a:pt x="226338" y="7465755"/>
                  </a:cubicBezTo>
                  <a:close/>
                  <a:moveTo>
                    <a:pt x="226835" y="7488996"/>
                  </a:moveTo>
                  <a:cubicBezTo>
                    <a:pt x="337257" y="7489224"/>
                    <a:pt x="303224" y="7491604"/>
                    <a:pt x="556466" y="7491604"/>
                  </a:cubicBezTo>
                  <a:cubicBezTo>
                    <a:pt x="562014" y="7672383"/>
                    <a:pt x="558847" y="7742624"/>
                    <a:pt x="560462" y="7865723"/>
                  </a:cubicBezTo>
                  <a:cubicBezTo>
                    <a:pt x="229795" y="7867069"/>
                    <a:pt x="341149" y="7867751"/>
                    <a:pt x="234225" y="7868020"/>
                  </a:cubicBezTo>
                  <a:cubicBezTo>
                    <a:pt x="234205" y="7865910"/>
                    <a:pt x="226876" y="7490590"/>
                    <a:pt x="226835" y="7488996"/>
                  </a:cubicBezTo>
                  <a:close/>
                  <a:moveTo>
                    <a:pt x="234577" y="7889606"/>
                  </a:moveTo>
                  <a:cubicBezTo>
                    <a:pt x="234536" y="7886937"/>
                    <a:pt x="206340" y="7886523"/>
                    <a:pt x="560731" y="7884950"/>
                  </a:cubicBezTo>
                  <a:cubicBezTo>
                    <a:pt x="562967" y="8029925"/>
                    <a:pt x="566569" y="8036174"/>
                    <a:pt x="569301" y="8263663"/>
                  </a:cubicBezTo>
                  <a:cubicBezTo>
                    <a:pt x="424038" y="8263146"/>
                    <a:pt x="344813" y="8263829"/>
                    <a:pt x="240250" y="8263912"/>
                  </a:cubicBezTo>
                  <a:cubicBezTo>
                    <a:pt x="237641" y="8141310"/>
                    <a:pt x="236544" y="8012437"/>
                    <a:pt x="234577" y="7889606"/>
                  </a:cubicBezTo>
                  <a:close/>
                  <a:moveTo>
                    <a:pt x="245673" y="8596225"/>
                  </a:moveTo>
                  <a:cubicBezTo>
                    <a:pt x="244121" y="8219229"/>
                    <a:pt x="211557" y="8283428"/>
                    <a:pt x="334794" y="8282931"/>
                  </a:cubicBezTo>
                  <a:cubicBezTo>
                    <a:pt x="419008" y="8282704"/>
                    <a:pt x="474985" y="8282621"/>
                    <a:pt x="569529" y="8282890"/>
                  </a:cubicBezTo>
                  <a:cubicBezTo>
                    <a:pt x="574042" y="8690102"/>
                    <a:pt x="569591" y="8194147"/>
                    <a:pt x="573007" y="8659389"/>
                  </a:cubicBezTo>
                  <a:cubicBezTo>
                    <a:pt x="180753" y="8661438"/>
                    <a:pt x="245984" y="8669116"/>
                    <a:pt x="245673" y="8596225"/>
                  </a:cubicBezTo>
                  <a:close/>
                  <a:moveTo>
                    <a:pt x="251822" y="9019952"/>
                  </a:moveTo>
                  <a:cubicBezTo>
                    <a:pt x="245342" y="8606553"/>
                    <a:pt x="220335" y="8674269"/>
                    <a:pt x="334566" y="8677250"/>
                  </a:cubicBezTo>
                  <a:cubicBezTo>
                    <a:pt x="405013" y="8679174"/>
                    <a:pt x="464468" y="8679174"/>
                    <a:pt x="573172" y="8678636"/>
                  </a:cubicBezTo>
                  <a:cubicBezTo>
                    <a:pt x="575180" y="8882139"/>
                    <a:pt x="580025" y="8870176"/>
                    <a:pt x="582178" y="9052300"/>
                  </a:cubicBezTo>
                  <a:cubicBezTo>
                    <a:pt x="203504" y="9047706"/>
                    <a:pt x="252691" y="9073141"/>
                    <a:pt x="251822" y="9019952"/>
                  </a:cubicBezTo>
                  <a:close/>
                  <a:moveTo>
                    <a:pt x="257784" y="9450779"/>
                  </a:moveTo>
                  <a:cubicBezTo>
                    <a:pt x="257432" y="9347134"/>
                    <a:pt x="257577" y="9370127"/>
                    <a:pt x="252712" y="9073410"/>
                  </a:cubicBezTo>
                  <a:cubicBezTo>
                    <a:pt x="353073" y="9072789"/>
                    <a:pt x="380544" y="9069105"/>
                    <a:pt x="582385" y="9071568"/>
                  </a:cubicBezTo>
                  <a:cubicBezTo>
                    <a:pt x="583296" y="9175006"/>
                    <a:pt x="584745" y="9408062"/>
                    <a:pt x="585304" y="9450799"/>
                  </a:cubicBezTo>
                  <a:lnTo>
                    <a:pt x="257784" y="9450779"/>
                  </a:lnTo>
                  <a:close/>
                  <a:moveTo>
                    <a:pt x="582964" y="7884847"/>
                  </a:moveTo>
                  <a:cubicBezTo>
                    <a:pt x="932552" y="7883419"/>
                    <a:pt x="905619" y="7887661"/>
                    <a:pt x="905661" y="7889979"/>
                  </a:cubicBezTo>
                  <a:cubicBezTo>
                    <a:pt x="912409" y="8321302"/>
                    <a:pt x="950273" y="8261760"/>
                    <a:pt x="831093" y="8263208"/>
                  </a:cubicBezTo>
                  <a:cubicBezTo>
                    <a:pt x="750482" y="8264078"/>
                    <a:pt x="701895" y="8264057"/>
                    <a:pt x="586297" y="8263726"/>
                  </a:cubicBezTo>
                  <a:cubicBezTo>
                    <a:pt x="581267" y="7855106"/>
                    <a:pt x="570895" y="7884909"/>
                    <a:pt x="582964" y="7884847"/>
                  </a:cubicBezTo>
                  <a:close/>
                  <a:moveTo>
                    <a:pt x="589817" y="8596267"/>
                  </a:moveTo>
                  <a:cubicBezTo>
                    <a:pt x="589817" y="8217884"/>
                    <a:pt x="550111" y="8283139"/>
                    <a:pt x="707008" y="8283139"/>
                  </a:cubicBezTo>
                  <a:cubicBezTo>
                    <a:pt x="823972" y="8283139"/>
                    <a:pt x="819335" y="8282104"/>
                    <a:pt x="914397" y="8281772"/>
                  </a:cubicBezTo>
                  <a:cubicBezTo>
                    <a:pt x="913983" y="8517457"/>
                    <a:pt x="917564" y="8552226"/>
                    <a:pt x="920276" y="8658458"/>
                  </a:cubicBezTo>
                  <a:cubicBezTo>
                    <a:pt x="531355" y="8658872"/>
                    <a:pt x="589817" y="8680416"/>
                    <a:pt x="589817" y="8596267"/>
                  </a:cubicBezTo>
                  <a:close/>
                  <a:moveTo>
                    <a:pt x="598698" y="9019911"/>
                  </a:moveTo>
                  <a:cubicBezTo>
                    <a:pt x="592301" y="8610133"/>
                    <a:pt x="551933" y="8678264"/>
                    <a:pt x="707008" y="8678264"/>
                  </a:cubicBezTo>
                  <a:cubicBezTo>
                    <a:pt x="830679" y="8678264"/>
                    <a:pt x="813642" y="8677829"/>
                    <a:pt x="920731" y="8677705"/>
                  </a:cubicBezTo>
                  <a:cubicBezTo>
                    <a:pt x="924540" y="8846666"/>
                    <a:pt x="921145" y="8867879"/>
                    <a:pt x="924147" y="9052445"/>
                  </a:cubicBezTo>
                  <a:cubicBezTo>
                    <a:pt x="547254" y="9052838"/>
                    <a:pt x="599381" y="9064407"/>
                    <a:pt x="598698" y="9019911"/>
                  </a:cubicBezTo>
                  <a:close/>
                  <a:moveTo>
                    <a:pt x="602279" y="9450820"/>
                  </a:moveTo>
                  <a:cubicBezTo>
                    <a:pt x="601658" y="9403737"/>
                    <a:pt x="600209" y="9169997"/>
                    <a:pt x="599339" y="9071775"/>
                  </a:cubicBezTo>
                  <a:cubicBezTo>
                    <a:pt x="712991" y="9073079"/>
                    <a:pt x="838525" y="9071755"/>
                    <a:pt x="924478" y="9071651"/>
                  </a:cubicBezTo>
                  <a:cubicBezTo>
                    <a:pt x="929612" y="9386973"/>
                    <a:pt x="928991" y="9356240"/>
                    <a:pt x="931144" y="9447902"/>
                  </a:cubicBezTo>
                  <a:cubicBezTo>
                    <a:pt x="814822" y="9448295"/>
                    <a:pt x="865893" y="9450840"/>
                    <a:pt x="602279" y="9450820"/>
                  </a:cubicBezTo>
                  <a:close/>
                  <a:moveTo>
                    <a:pt x="935430" y="8595915"/>
                  </a:moveTo>
                  <a:cubicBezTo>
                    <a:pt x="923650" y="8232475"/>
                    <a:pt x="929178" y="8281710"/>
                    <a:pt x="955324" y="8281710"/>
                  </a:cubicBezTo>
                  <a:cubicBezTo>
                    <a:pt x="1307044" y="8281710"/>
                    <a:pt x="1259140" y="8273680"/>
                    <a:pt x="1259306" y="8313665"/>
                  </a:cubicBezTo>
                  <a:cubicBezTo>
                    <a:pt x="1261024" y="8719780"/>
                    <a:pt x="1284893" y="8656947"/>
                    <a:pt x="1203494" y="8656947"/>
                  </a:cubicBezTo>
                  <a:cubicBezTo>
                    <a:pt x="892557" y="8656947"/>
                    <a:pt x="938162" y="8680768"/>
                    <a:pt x="935430" y="8595915"/>
                  </a:cubicBezTo>
                  <a:close/>
                  <a:moveTo>
                    <a:pt x="940584" y="9019994"/>
                  </a:moveTo>
                  <a:cubicBezTo>
                    <a:pt x="934519" y="8632091"/>
                    <a:pt x="934684" y="8677684"/>
                    <a:pt x="955324" y="8677684"/>
                  </a:cubicBezTo>
                  <a:cubicBezTo>
                    <a:pt x="1319320" y="8677684"/>
                    <a:pt x="1263425" y="8655912"/>
                    <a:pt x="1264709" y="8737785"/>
                  </a:cubicBezTo>
                  <a:cubicBezTo>
                    <a:pt x="1270485" y="9108490"/>
                    <a:pt x="1296175" y="9054204"/>
                    <a:pt x="1203474" y="9054204"/>
                  </a:cubicBezTo>
                  <a:cubicBezTo>
                    <a:pt x="897732" y="9054204"/>
                    <a:pt x="941247" y="9061634"/>
                    <a:pt x="940584" y="9019994"/>
                  </a:cubicBezTo>
                  <a:close/>
                  <a:moveTo>
                    <a:pt x="1276385" y="9444300"/>
                  </a:moveTo>
                  <a:cubicBezTo>
                    <a:pt x="1276364" y="9455455"/>
                    <a:pt x="1304622" y="9447840"/>
                    <a:pt x="955303" y="9447840"/>
                  </a:cubicBezTo>
                  <a:cubicBezTo>
                    <a:pt x="944373" y="9447840"/>
                    <a:pt x="948223" y="9490101"/>
                    <a:pt x="941412" y="9071609"/>
                  </a:cubicBezTo>
                  <a:cubicBezTo>
                    <a:pt x="1088890" y="9071527"/>
                    <a:pt x="1054981" y="9073679"/>
                    <a:pt x="1272617" y="9073348"/>
                  </a:cubicBezTo>
                  <a:cubicBezTo>
                    <a:pt x="1272658" y="9075770"/>
                    <a:pt x="1276468" y="9375342"/>
                    <a:pt x="1276385" y="9444300"/>
                  </a:cubicBezTo>
                  <a:close/>
                  <a:moveTo>
                    <a:pt x="1279676" y="8596142"/>
                  </a:moveTo>
                  <a:cubicBezTo>
                    <a:pt x="1275081" y="8230757"/>
                    <a:pt x="1258581" y="8283449"/>
                    <a:pt x="1327725" y="8282518"/>
                  </a:cubicBezTo>
                  <a:cubicBezTo>
                    <a:pt x="1647647" y="8278192"/>
                    <a:pt x="1604360" y="8276495"/>
                    <a:pt x="1605291" y="8313892"/>
                  </a:cubicBezTo>
                  <a:cubicBezTo>
                    <a:pt x="1614918" y="8714233"/>
                    <a:pt x="1614690" y="8658603"/>
                    <a:pt x="1575957" y="8658168"/>
                  </a:cubicBezTo>
                  <a:cubicBezTo>
                    <a:pt x="1227301" y="8654401"/>
                    <a:pt x="1280670" y="8676836"/>
                    <a:pt x="1279676" y="8596142"/>
                  </a:cubicBezTo>
                  <a:close/>
                  <a:moveTo>
                    <a:pt x="1288806" y="9019911"/>
                  </a:moveTo>
                  <a:cubicBezTo>
                    <a:pt x="1282616" y="8624434"/>
                    <a:pt x="1259285" y="8676194"/>
                    <a:pt x="1327559" y="8676463"/>
                  </a:cubicBezTo>
                  <a:cubicBezTo>
                    <a:pt x="1662614" y="8677809"/>
                    <a:pt x="1609535" y="8661645"/>
                    <a:pt x="1610715" y="8737785"/>
                  </a:cubicBezTo>
                  <a:cubicBezTo>
                    <a:pt x="1612910" y="8877482"/>
                    <a:pt x="1614110" y="8886692"/>
                    <a:pt x="1616201" y="9020242"/>
                  </a:cubicBezTo>
                  <a:cubicBezTo>
                    <a:pt x="1616884" y="9064863"/>
                    <a:pt x="1647254" y="9053687"/>
                    <a:pt x="1451748" y="9053832"/>
                  </a:cubicBezTo>
                  <a:cubicBezTo>
                    <a:pt x="1258581" y="9053832"/>
                    <a:pt x="1289530" y="9065401"/>
                    <a:pt x="1288806" y="9019911"/>
                  </a:cubicBezTo>
                  <a:close/>
                  <a:moveTo>
                    <a:pt x="1575792" y="9449495"/>
                  </a:moveTo>
                  <a:cubicBezTo>
                    <a:pt x="1498182" y="9450116"/>
                    <a:pt x="1485657" y="9450012"/>
                    <a:pt x="1293319" y="9449951"/>
                  </a:cubicBezTo>
                  <a:cubicBezTo>
                    <a:pt x="1293422" y="9378178"/>
                    <a:pt x="1289634" y="9075852"/>
                    <a:pt x="1289592" y="9073348"/>
                  </a:cubicBezTo>
                  <a:cubicBezTo>
                    <a:pt x="1444896" y="9073037"/>
                    <a:pt x="1262038" y="9073183"/>
                    <a:pt x="1616884" y="9072934"/>
                  </a:cubicBezTo>
                  <a:cubicBezTo>
                    <a:pt x="1621170" y="9519903"/>
                    <a:pt x="1638393" y="9448978"/>
                    <a:pt x="1575792" y="9449495"/>
                  </a:cubicBezTo>
                  <a:close/>
                  <a:moveTo>
                    <a:pt x="1619389" y="8172188"/>
                  </a:moveTo>
                  <a:cubicBezTo>
                    <a:pt x="1617236" y="8034643"/>
                    <a:pt x="1617981" y="8037044"/>
                    <a:pt x="1615663" y="7889565"/>
                  </a:cubicBezTo>
                  <a:cubicBezTo>
                    <a:pt x="1615622" y="7886192"/>
                    <a:pt x="1588088" y="7886254"/>
                    <a:pt x="1943887" y="7886192"/>
                  </a:cubicBezTo>
                  <a:cubicBezTo>
                    <a:pt x="1943907" y="7887724"/>
                    <a:pt x="1945067" y="7946851"/>
                    <a:pt x="1947923" y="8262174"/>
                  </a:cubicBezTo>
                  <a:cubicBezTo>
                    <a:pt x="1556063" y="8262174"/>
                    <a:pt x="1621315" y="8295163"/>
                    <a:pt x="1619389" y="8172188"/>
                  </a:cubicBezTo>
                  <a:close/>
                  <a:moveTo>
                    <a:pt x="1699981" y="8283552"/>
                  </a:moveTo>
                  <a:cubicBezTo>
                    <a:pt x="1824169" y="8283552"/>
                    <a:pt x="1824563" y="8281380"/>
                    <a:pt x="1948068" y="8281380"/>
                  </a:cubicBezTo>
                  <a:cubicBezTo>
                    <a:pt x="1949911" y="8526956"/>
                    <a:pt x="1951919" y="8552205"/>
                    <a:pt x="1954134" y="8657506"/>
                  </a:cubicBezTo>
                  <a:cubicBezTo>
                    <a:pt x="1818704" y="8657506"/>
                    <a:pt x="1772312" y="8659575"/>
                    <a:pt x="1626676" y="8658623"/>
                  </a:cubicBezTo>
                  <a:cubicBezTo>
                    <a:pt x="1623033" y="8218650"/>
                    <a:pt x="1595789" y="8283552"/>
                    <a:pt x="1699981" y="8283552"/>
                  </a:cubicBezTo>
                  <a:close/>
                  <a:moveTo>
                    <a:pt x="1633156" y="9019911"/>
                  </a:moveTo>
                  <a:cubicBezTo>
                    <a:pt x="1626842" y="8615204"/>
                    <a:pt x="1604381" y="8678057"/>
                    <a:pt x="1699981" y="8678057"/>
                  </a:cubicBezTo>
                  <a:cubicBezTo>
                    <a:pt x="2005081" y="8678057"/>
                    <a:pt x="1954237" y="8651193"/>
                    <a:pt x="1955583" y="8737785"/>
                  </a:cubicBezTo>
                  <a:cubicBezTo>
                    <a:pt x="1960531" y="9050727"/>
                    <a:pt x="1960158" y="9027900"/>
                    <a:pt x="1960593" y="9054308"/>
                  </a:cubicBezTo>
                  <a:cubicBezTo>
                    <a:pt x="1580615" y="9054825"/>
                    <a:pt x="1633860" y="9064614"/>
                    <a:pt x="1633156" y="9019911"/>
                  </a:cubicBezTo>
                  <a:close/>
                  <a:moveTo>
                    <a:pt x="1948275" y="9449330"/>
                  </a:moveTo>
                  <a:cubicBezTo>
                    <a:pt x="1600986" y="9449330"/>
                    <a:pt x="1637193" y="9450840"/>
                    <a:pt x="1637110" y="9444280"/>
                  </a:cubicBezTo>
                  <a:cubicBezTo>
                    <a:pt x="1631065" y="8996835"/>
                    <a:pt x="1615663" y="9072955"/>
                    <a:pt x="1700001" y="9072893"/>
                  </a:cubicBezTo>
                  <a:cubicBezTo>
                    <a:pt x="1824521" y="9072893"/>
                    <a:pt x="1824045" y="9073555"/>
                    <a:pt x="1948275" y="9073555"/>
                  </a:cubicBezTo>
                  <a:cubicBezTo>
                    <a:pt x="1965375" y="9073555"/>
                    <a:pt x="1960427" y="9060040"/>
                    <a:pt x="1962746" y="9161740"/>
                  </a:cubicBezTo>
                  <a:cubicBezTo>
                    <a:pt x="1970364" y="9493412"/>
                    <a:pt x="1972641" y="9449330"/>
                    <a:pt x="1948275" y="9449330"/>
                  </a:cubicBezTo>
                  <a:close/>
                  <a:moveTo>
                    <a:pt x="1965292" y="8313582"/>
                  </a:moveTo>
                  <a:cubicBezTo>
                    <a:pt x="1964982" y="8263684"/>
                    <a:pt x="1918154" y="8286077"/>
                    <a:pt x="2291777" y="8281069"/>
                  </a:cubicBezTo>
                  <a:cubicBezTo>
                    <a:pt x="2295545" y="8511890"/>
                    <a:pt x="2295462" y="8517167"/>
                    <a:pt x="2297863" y="8596598"/>
                  </a:cubicBezTo>
                  <a:cubicBezTo>
                    <a:pt x="2300554" y="8685487"/>
                    <a:pt x="2352495" y="8658437"/>
                    <a:pt x="1971109" y="8657526"/>
                  </a:cubicBezTo>
                  <a:cubicBezTo>
                    <a:pt x="1969495" y="8580849"/>
                    <a:pt x="1966389" y="8490428"/>
                    <a:pt x="1965292" y="8313582"/>
                  </a:cubicBezTo>
                  <a:close/>
                  <a:moveTo>
                    <a:pt x="1971482" y="8676732"/>
                  </a:moveTo>
                  <a:cubicBezTo>
                    <a:pt x="2361707" y="8677705"/>
                    <a:pt x="2299954" y="8662618"/>
                    <a:pt x="2301113" y="8737723"/>
                  </a:cubicBezTo>
                  <a:cubicBezTo>
                    <a:pt x="2303308" y="8879303"/>
                    <a:pt x="2304550" y="8873550"/>
                    <a:pt x="2306930" y="9020221"/>
                  </a:cubicBezTo>
                  <a:cubicBezTo>
                    <a:pt x="2307614" y="9063827"/>
                    <a:pt x="2360403" y="9052714"/>
                    <a:pt x="1977547" y="9054246"/>
                  </a:cubicBezTo>
                  <a:cubicBezTo>
                    <a:pt x="1976595" y="8997849"/>
                    <a:pt x="1972496" y="8729031"/>
                    <a:pt x="1971482" y="8676732"/>
                  </a:cubicBezTo>
                  <a:close/>
                  <a:moveTo>
                    <a:pt x="1983758" y="9449268"/>
                  </a:moveTo>
                  <a:cubicBezTo>
                    <a:pt x="1983282" y="9285998"/>
                    <a:pt x="1979555" y="9165424"/>
                    <a:pt x="1977899" y="9073472"/>
                  </a:cubicBezTo>
                  <a:cubicBezTo>
                    <a:pt x="2091696" y="9072996"/>
                    <a:pt x="2129414" y="9069064"/>
                    <a:pt x="2307572" y="9071588"/>
                  </a:cubicBezTo>
                  <a:cubicBezTo>
                    <a:pt x="2308607" y="9204456"/>
                    <a:pt x="2304591" y="9134856"/>
                    <a:pt x="2310388" y="9444508"/>
                  </a:cubicBezTo>
                  <a:cubicBezTo>
                    <a:pt x="2310470" y="9449143"/>
                    <a:pt x="2339184" y="9448481"/>
                    <a:pt x="1983758" y="9449268"/>
                  </a:cubicBezTo>
                  <a:close/>
                  <a:moveTo>
                    <a:pt x="2314838" y="8595977"/>
                  </a:moveTo>
                  <a:cubicBezTo>
                    <a:pt x="2312168" y="8507792"/>
                    <a:pt x="2312333" y="8501811"/>
                    <a:pt x="2308731" y="8280841"/>
                  </a:cubicBezTo>
                  <a:cubicBezTo>
                    <a:pt x="2536097" y="8277282"/>
                    <a:pt x="2538229" y="8282041"/>
                    <a:pt x="2637100" y="8283387"/>
                  </a:cubicBezTo>
                  <a:cubicBezTo>
                    <a:pt x="2638901" y="8384279"/>
                    <a:pt x="2643559" y="8656740"/>
                    <a:pt x="2643580" y="8658272"/>
                  </a:cubicBezTo>
                  <a:cubicBezTo>
                    <a:pt x="2260807" y="8659948"/>
                    <a:pt x="2317467" y="8682837"/>
                    <a:pt x="2314838" y="8595977"/>
                  </a:cubicBezTo>
                  <a:close/>
                  <a:moveTo>
                    <a:pt x="2317012" y="8678947"/>
                  </a:moveTo>
                  <a:cubicBezTo>
                    <a:pt x="2455133" y="8679009"/>
                    <a:pt x="2493597" y="8679237"/>
                    <a:pt x="2569075" y="8678222"/>
                  </a:cubicBezTo>
                  <a:cubicBezTo>
                    <a:pt x="2663598" y="8676940"/>
                    <a:pt x="2643621" y="8612782"/>
                    <a:pt x="2650018" y="9020284"/>
                  </a:cubicBezTo>
                  <a:cubicBezTo>
                    <a:pt x="2650701" y="9063414"/>
                    <a:pt x="2703055" y="9058199"/>
                    <a:pt x="2324340" y="9052631"/>
                  </a:cubicBezTo>
                  <a:cubicBezTo>
                    <a:pt x="2323968" y="9020159"/>
                    <a:pt x="2317054" y="8680582"/>
                    <a:pt x="2317012" y="8678947"/>
                  </a:cubicBezTo>
                  <a:close/>
                  <a:moveTo>
                    <a:pt x="2327425" y="9447695"/>
                  </a:moveTo>
                  <a:cubicBezTo>
                    <a:pt x="2321401" y="9154000"/>
                    <a:pt x="2325562" y="9202532"/>
                    <a:pt x="2324527" y="9071857"/>
                  </a:cubicBezTo>
                  <a:cubicBezTo>
                    <a:pt x="2419733" y="9073265"/>
                    <a:pt x="2431740" y="9072251"/>
                    <a:pt x="2568930" y="9073183"/>
                  </a:cubicBezTo>
                  <a:cubicBezTo>
                    <a:pt x="2684714" y="9073969"/>
                    <a:pt x="2641489" y="9009066"/>
                    <a:pt x="2656870" y="9445066"/>
                  </a:cubicBezTo>
                  <a:cubicBezTo>
                    <a:pt x="2657243" y="9455787"/>
                    <a:pt x="2667552" y="9445439"/>
                    <a:pt x="2327425" y="9447695"/>
                  </a:cubicBezTo>
                  <a:close/>
                  <a:moveTo>
                    <a:pt x="2659416" y="8596142"/>
                  </a:moveTo>
                  <a:cubicBezTo>
                    <a:pt x="2652999" y="8233138"/>
                    <a:pt x="2640868" y="8283739"/>
                    <a:pt x="2693118" y="8283739"/>
                  </a:cubicBezTo>
                  <a:cubicBezTo>
                    <a:pt x="3027884" y="8283739"/>
                    <a:pt x="2982961" y="8267306"/>
                    <a:pt x="2984431" y="8314017"/>
                  </a:cubicBezTo>
                  <a:cubicBezTo>
                    <a:pt x="2996521" y="8713343"/>
                    <a:pt x="2997846" y="8656967"/>
                    <a:pt x="2941434" y="8656967"/>
                  </a:cubicBezTo>
                  <a:cubicBezTo>
                    <a:pt x="2609877" y="8656947"/>
                    <a:pt x="2660948" y="8677374"/>
                    <a:pt x="2659416" y="8596142"/>
                  </a:cubicBezTo>
                  <a:close/>
                  <a:moveTo>
                    <a:pt x="2666972" y="9019952"/>
                  </a:moveTo>
                  <a:cubicBezTo>
                    <a:pt x="2660783" y="8624599"/>
                    <a:pt x="2647471" y="8677374"/>
                    <a:pt x="2693139" y="8677374"/>
                  </a:cubicBezTo>
                  <a:cubicBezTo>
                    <a:pt x="3044259" y="8677374"/>
                    <a:pt x="2989917" y="8656947"/>
                    <a:pt x="2991180" y="8737723"/>
                  </a:cubicBezTo>
                  <a:cubicBezTo>
                    <a:pt x="2996997" y="9109566"/>
                    <a:pt x="3010909" y="9052218"/>
                    <a:pt x="2941434" y="9052218"/>
                  </a:cubicBezTo>
                  <a:cubicBezTo>
                    <a:pt x="2623996" y="9052238"/>
                    <a:pt x="2667738" y="9069001"/>
                    <a:pt x="2666972" y="9019952"/>
                  </a:cubicBezTo>
                  <a:close/>
                  <a:moveTo>
                    <a:pt x="2674011" y="9449785"/>
                  </a:moveTo>
                  <a:cubicBezTo>
                    <a:pt x="2668463" y="9283701"/>
                    <a:pt x="2669374" y="9197440"/>
                    <a:pt x="2667738" y="9073555"/>
                  </a:cubicBezTo>
                  <a:cubicBezTo>
                    <a:pt x="2833951" y="9073721"/>
                    <a:pt x="2769052" y="9071692"/>
                    <a:pt x="2996107" y="9071403"/>
                  </a:cubicBezTo>
                  <a:lnTo>
                    <a:pt x="3002152" y="9449868"/>
                  </a:lnTo>
                  <a:cubicBezTo>
                    <a:pt x="2949342" y="9450158"/>
                    <a:pt x="2675646" y="9449806"/>
                    <a:pt x="2674011" y="9449785"/>
                  </a:cubicBezTo>
                  <a:close/>
                  <a:moveTo>
                    <a:pt x="3006416" y="8597136"/>
                  </a:moveTo>
                  <a:cubicBezTo>
                    <a:pt x="3003353" y="8226970"/>
                    <a:pt x="2979090" y="8281959"/>
                    <a:pt x="3065623" y="8281710"/>
                  </a:cubicBezTo>
                  <a:cubicBezTo>
                    <a:pt x="3373021" y="8280882"/>
                    <a:pt x="3328160" y="8272625"/>
                    <a:pt x="3329403" y="8313996"/>
                  </a:cubicBezTo>
                  <a:cubicBezTo>
                    <a:pt x="3341347" y="8708687"/>
                    <a:pt x="3333957" y="8659224"/>
                    <a:pt x="3314104" y="8658913"/>
                  </a:cubicBezTo>
                  <a:cubicBezTo>
                    <a:pt x="2953896" y="8652622"/>
                    <a:pt x="3007120" y="8679775"/>
                    <a:pt x="3006416" y="8597136"/>
                  </a:cubicBezTo>
                  <a:close/>
                  <a:moveTo>
                    <a:pt x="3012254" y="9019952"/>
                  </a:moveTo>
                  <a:cubicBezTo>
                    <a:pt x="3005878" y="8612596"/>
                    <a:pt x="2990870" y="8676132"/>
                    <a:pt x="3065561" y="8676629"/>
                  </a:cubicBezTo>
                  <a:cubicBezTo>
                    <a:pt x="3379521" y="8679174"/>
                    <a:pt x="3333005" y="8659141"/>
                    <a:pt x="3334247" y="8737785"/>
                  </a:cubicBezTo>
                  <a:cubicBezTo>
                    <a:pt x="3339857" y="9096299"/>
                    <a:pt x="3356998" y="9052631"/>
                    <a:pt x="3314104" y="9052280"/>
                  </a:cubicBezTo>
                  <a:cubicBezTo>
                    <a:pt x="2966524" y="9049465"/>
                    <a:pt x="3013000" y="9066746"/>
                    <a:pt x="3012254" y="9019952"/>
                  </a:cubicBezTo>
                  <a:close/>
                  <a:moveTo>
                    <a:pt x="3346957" y="9444300"/>
                  </a:moveTo>
                  <a:cubicBezTo>
                    <a:pt x="3346937" y="9455704"/>
                    <a:pt x="3377886" y="9446453"/>
                    <a:pt x="3065561" y="9449392"/>
                  </a:cubicBezTo>
                  <a:cubicBezTo>
                    <a:pt x="3000351" y="9450012"/>
                    <a:pt x="3020017" y="9506989"/>
                    <a:pt x="3013082" y="9071382"/>
                  </a:cubicBezTo>
                  <a:cubicBezTo>
                    <a:pt x="3151886" y="9071113"/>
                    <a:pt x="3148719" y="9070429"/>
                    <a:pt x="3342155" y="9071734"/>
                  </a:cubicBezTo>
                  <a:cubicBezTo>
                    <a:pt x="3345902" y="9302865"/>
                    <a:pt x="3347185" y="9332439"/>
                    <a:pt x="3346957" y="9444300"/>
                  </a:cubicBezTo>
                  <a:close/>
                  <a:moveTo>
                    <a:pt x="3438169" y="8282849"/>
                  </a:moveTo>
                  <a:cubicBezTo>
                    <a:pt x="3563765" y="8282849"/>
                    <a:pt x="3559376" y="8281152"/>
                    <a:pt x="3671827" y="8280986"/>
                  </a:cubicBezTo>
                  <a:cubicBezTo>
                    <a:pt x="3675181" y="8495602"/>
                    <a:pt x="3675160" y="8510420"/>
                    <a:pt x="3677934" y="8597053"/>
                  </a:cubicBezTo>
                  <a:cubicBezTo>
                    <a:pt x="3680253" y="8670999"/>
                    <a:pt x="3745173" y="8664542"/>
                    <a:pt x="3350373" y="8659472"/>
                  </a:cubicBezTo>
                  <a:cubicBezTo>
                    <a:pt x="3348427" y="8212627"/>
                    <a:pt x="3316174" y="8282849"/>
                    <a:pt x="3438169" y="8282849"/>
                  </a:cubicBezTo>
                  <a:close/>
                  <a:moveTo>
                    <a:pt x="3358260" y="9019911"/>
                  </a:moveTo>
                  <a:cubicBezTo>
                    <a:pt x="3351967" y="8616548"/>
                    <a:pt x="3320998" y="8679174"/>
                    <a:pt x="3438169" y="8679174"/>
                  </a:cubicBezTo>
                  <a:cubicBezTo>
                    <a:pt x="3560577" y="8679174"/>
                    <a:pt x="3560639" y="8677891"/>
                    <a:pt x="3680170" y="8677850"/>
                  </a:cubicBezTo>
                  <a:cubicBezTo>
                    <a:pt x="3681847" y="8752438"/>
                    <a:pt x="3682675" y="8841099"/>
                    <a:pt x="3685946" y="9053087"/>
                  </a:cubicBezTo>
                  <a:cubicBezTo>
                    <a:pt x="3306713" y="9053066"/>
                    <a:pt x="3358944" y="9064055"/>
                    <a:pt x="3358260" y="9019911"/>
                  </a:cubicBezTo>
                  <a:close/>
                  <a:moveTo>
                    <a:pt x="3686525" y="9447364"/>
                  </a:moveTo>
                  <a:cubicBezTo>
                    <a:pt x="3527848" y="9447364"/>
                    <a:pt x="3363912" y="9457504"/>
                    <a:pt x="3363933" y="9444363"/>
                  </a:cubicBezTo>
                  <a:cubicBezTo>
                    <a:pt x="3364843" y="9006335"/>
                    <a:pt x="3326483" y="9072044"/>
                    <a:pt x="3438169" y="9072044"/>
                  </a:cubicBezTo>
                  <a:cubicBezTo>
                    <a:pt x="3545693" y="9072044"/>
                    <a:pt x="3569147" y="9072293"/>
                    <a:pt x="3686256" y="9072293"/>
                  </a:cubicBezTo>
                  <a:cubicBezTo>
                    <a:pt x="3692343" y="9479090"/>
                    <a:pt x="3693088" y="9447364"/>
                    <a:pt x="3686525" y="9447364"/>
                  </a:cubicBezTo>
                  <a:close/>
                  <a:moveTo>
                    <a:pt x="3688782" y="8280965"/>
                  </a:moveTo>
                  <a:cubicBezTo>
                    <a:pt x="3810735" y="8281007"/>
                    <a:pt x="3811149" y="8283635"/>
                    <a:pt x="3934883" y="8283635"/>
                  </a:cubicBezTo>
                  <a:cubicBezTo>
                    <a:pt x="4048865" y="8283635"/>
                    <a:pt x="4009180" y="8229619"/>
                    <a:pt x="4023568" y="8596660"/>
                  </a:cubicBezTo>
                  <a:cubicBezTo>
                    <a:pt x="4026570" y="8673152"/>
                    <a:pt x="4088198" y="8658230"/>
                    <a:pt x="3696732" y="8658603"/>
                  </a:cubicBezTo>
                  <a:cubicBezTo>
                    <a:pt x="3693046" y="8511373"/>
                    <a:pt x="3694661" y="8657444"/>
                    <a:pt x="3688782" y="8280965"/>
                  </a:cubicBezTo>
                  <a:close/>
                  <a:moveTo>
                    <a:pt x="3702404" y="9019952"/>
                  </a:moveTo>
                  <a:cubicBezTo>
                    <a:pt x="3700230" y="8880649"/>
                    <a:pt x="3700479" y="8878310"/>
                    <a:pt x="3698284" y="8737413"/>
                  </a:cubicBezTo>
                  <a:cubicBezTo>
                    <a:pt x="3697125" y="8664046"/>
                    <a:pt x="3632163" y="8674042"/>
                    <a:pt x="4026197" y="8676132"/>
                  </a:cubicBezTo>
                  <a:cubicBezTo>
                    <a:pt x="4028226" y="8757404"/>
                    <a:pt x="4028474" y="8835573"/>
                    <a:pt x="4031642" y="9053397"/>
                  </a:cubicBezTo>
                  <a:cubicBezTo>
                    <a:pt x="3647627" y="9060165"/>
                    <a:pt x="3703025" y="9058530"/>
                    <a:pt x="3702404" y="9019952"/>
                  </a:cubicBezTo>
                  <a:close/>
                  <a:moveTo>
                    <a:pt x="3707848" y="9447364"/>
                  </a:moveTo>
                  <a:cubicBezTo>
                    <a:pt x="3707848" y="9379564"/>
                    <a:pt x="3704246" y="9140382"/>
                    <a:pt x="3703211" y="9072293"/>
                  </a:cubicBezTo>
                  <a:cubicBezTo>
                    <a:pt x="3803531" y="9072375"/>
                    <a:pt x="3925339" y="9074465"/>
                    <a:pt x="4031890" y="9072624"/>
                  </a:cubicBezTo>
                  <a:cubicBezTo>
                    <a:pt x="4033629" y="9198869"/>
                    <a:pt x="4033236" y="9251746"/>
                    <a:pt x="4037231" y="9444549"/>
                  </a:cubicBezTo>
                  <a:cubicBezTo>
                    <a:pt x="4037418" y="9452372"/>
                    <a:pt x="4063646" y="9447881"/>
                    <a:pt x="3707848" y="9447364"/>
                  </a:cubicBezTo>
                  <a:close/>
                  <a:moveTo>
                    <a:pt x="4040481" y="8595832"/>
                  </a:moveTo>
                  <a:cubicBezTo>
                    <a:pt x="4026280" y="8234358"/>
                    <a:pt x="4033339" y="8283387"/>
                    <a:pt x="4059009" y="8283180"/>
                  </a:cubicBezTo>
                  <a:cubicBezTo>
                    <a:pt x="4412737" y="8280800"/>
                    <a:pt x="4364958" y="8270348"/>
                    <a:pt x="4365269" y="8313706"/>
                  </a:cubicBezTo>
                  <a:cubicBezTo>
                    <a:pt x="4365972" y="8410873"/>
                    <a:pt x="4366573" y="8434798"/>
                    <a:pt x="4370154" y="8659886"/>
                  </a:cubicBezTo>
                  <a:cubicBezTo>
                    <a:pt x="3985912" y="8656037"/>
                    <a:pt x="4043690" y="8677540"/>
                    <a:pt x="4040481" y="8595832"/>
                  </a:cubicBezTo>
                  <a:close/>
                  <a:moveTo>
                    <a:pt x="4048079" y="9019911"/>
                  </a:moveTo>
                  <a:cubicBezTo>
                    <a:pt x="4042034" y="8633830"/>
                    <a:pt x="4037956" y="8676194"/>
                    <a:pt x="4058906" y="8676339"/>
                  </a:cubicBezTo>
                  <a:cubicBezTo>
                    <a:pt x="4429444" y="8678822"/>
                    <a:pt x="4370196" y="8662845"/>
                    <a:pt x="4371396" y="8737744"/>
                  </a:cubicBezTo>
                  <a:cubicBezTo>
                    <a:pt x="4373591" y="8877772"/>
                    <a:pt x="4371955" y="8875102"/>
                    <a:pt x="4374232" y="9020284"/>
                  </a:cubicBezTo>
                  <a:cubicBezTo>
                    <a:pt x="4374895" y="9062131"/>
                    <a:pt x="4410025" y="9051659"/>
                    <a:pt x="4183032" y="9051617"/>
                  </a:cubicBezTo>
                  <a:cubicBezTo>
                    <a:pt x="4022926" y="9051617"/>
                    <a:pt x="4048783" y="9064552"/>
                    <a:pt x="4048079" y="9019911"/>
                  </a:cubicBezTo>
                  <a:close/>
                  <a:moveTo>
                    <a:pt x="4054227" y="9444094"/>
                  </a:moveTo>
                  <a:cubicBezTo>
                    <a:pt x="4045553" y="9027196"/>
                    <a:pt x="4047085" y="9072355"/>
                    <a:pt x="4059092" y="9072127"/>
                  </a:cubicBezTo>
                  <a:cubicBezTo>
                    <a:pt x="4145086" y="9070388"/>
                    <a:pt x="4160136" y="9070823"/>
                    <a:pt x="4375040" y="9070865"/>
                  </a:cubicBezTo>
                  <a:cubicBezTo>
                    <a:pt x="4375081" y="9073203"/>
                    <a:pt x="4379615" y="9348375"/>
                    <a:pt x="4381768" y="9447964"/>
                  </a:cubicBezTo>
                  <a:cubicBezTo>
                    <a:pt x="4067414" y="9449205"/>
                    <a:pt x="4054455" y="9454110"/>
                    <a:pt x="4054227" y="9444094"/>
                  </a:cubicBezTo>
                  <a:close/>
                  <a:moveTo>
                    <a:pt x="4380608" y="8172146"/>
                  </a:moveTo>
                  <a:cubicBezTo>
                    <a:pt x="4375247" y="7829113"/>
                    <a:pt x="4352247" y="7886171"/>
                    <a:pt x="4431307" y="7886171"/>
                  </a:cubicBezTo>
                  <a:cubicBezTo>
                    <a:pt x="4432859" y="7886171"/>
                    <a:pt x="4702663" y="7886295"/>
                    <a:pt x="4702725" y="7889938"/>
                  </a:cubicBezTo>
                  <a:cubicBezTo>
                    <a:pt x="4709412" y="8316604"/>
                    <a:pt x="4723654" y="8260497"/>
                    <a:pt x="4679705" y="8260497"/>
                  </a:cubicBezTo>
                  <a:cubicBezTo>
                    <a:pt x="4320739" y="8260497"/>
                    <a:pt x="4382472" y="8290982"/>
                    <a:pt x="4380608" y="8172146"/>
                  </a:cubicBezTo>
                  <a:close/>
                  <a:moveTo>
                    <a:pt x="4381975" y="8281793"/>
                  </a:moveTo>
                  <a:cubicBezTo>
                    <a:pt x="4613212" y="8281110"/>
                    <a:pt x="4572036" y="8279351"/>
                    <a:pt x="4709950" y="8279765"/>
                  </a:cubicBezTo>
                  <a:cubicBezTo>
                    <a:pt x="4710488" y="8340446"/>
                    <a:pt x="4710758" y="8337093"/>
                    <a:pt x="4713138" y="8658851"/>
                  </a:cubicBezTo>
                  <a:cubicBezTo>
                    <a:pt x="4554005" y="8658810"/>
                    <a:pt x="4496869" y="8660796"/>
                    <a:pt x="4387109" y="8660031"/>
                  </a:cubicBezTo>
                  <a:cubicBezTo>
                    <a:pt x="4381851" y="8329042"/>
                    <a:pt x="4383093" y="8412198"/>
                    <a:pt x="4381975" y="8281793"/>
                  </a:cubicBezTo>
                  <a:close/>
                  <a:moveTo>
                    <a:pt x="4391187" y="9019952"/>
                  </a:moveTo>
                  <a:cubicBezTo>
                    <a:pt x="4384977" y="8623482"/>
                    <a:pt x="4377317" y="8679381"/>
                    <a:pt x="4431307" y="8679381"/>
                  </a:cubicBezTo>
                  <a:cubicBezTo>
                    <a:pt x="4764706" y="8679381"/>
                    <a:pt x="4712890" y="8659906"/>
                    <a:pt x="4714090" y="8737785"/>
                  </a:cubicBezTo>
                  <a:cubicBezTo>
                    <a:pt x="4719804" y="9103191"/>
                    <a:pt x="4739429" y="9053500"/>
                    <a:pt x="4679684" y="9053500"/>
                  </a:cubicBezTo>
                  <a:cubicBezTo>
                    <a:pt x="4345292" y="9053500"/>
                    <a:pt x="4391829" y="9059006"/>
                    <a:pt x="4391187" y="9019952"/>
                  </a:cubicBezTo>
                  <a:close/>
                  <a:moveTo>
                    <a:pt x="4679684" y="9449951"/>
                  </a:moveTo>
                  <a:cubicBezTo>
                    <a:pt x="4366097" y="9449951"/>
                    <a:pt x="4398764" y="9448233"/>
                    <a:pt x="4398660" y="9443059"/>
                  </a:cubicBezTo>
                  <a:cubicBezTo>
                    <a:pt x="4388661" y="9011364"/>
                    <a:pt x="4380070" y="9070865"/>
                    <a:pt x="4431307" y="9070865"/>
                  </a:cubicBezTo>
                  <a:cubicBezTo>
                    <a:pt x="4555330" y="9070865"/>
                    <a:pt x="4555392" y="9072706"/>
                    <a:pt x="4679684" y="9072706"/>
                  </a:cubicBezTo>
                  <a:cubicBezTo>
                    <a:pt x="4732328" y="9072706"/>
                    <a:pt x="4721874" y="9055197"/>
                    <a:pt x="4722412" y="9161554"/>
                  </a:cubicBezTo>
                  <a:cubicBezTo>
                    <a:pt x="4723841" y="9505581"/>
                    <a:pt x="4748414" y="9449951"/>
                    <a:pt x="4679684" y="9449951"/>
                  </a:cubicBezTo>
                  <a:close/>
                  <a:moveTo>
                    <a:pt x="4725559" y="8172146"/>
                  </a:moveTo>
                  <a:cubicBezTo>
                    <a:pt x="4723344" y="8030731"/>
                    <a:pt x="4721874" y="8030504"/>
                    <a:pt x="4719659" y="7889606"/>
                  </a:cubicBezTo>
                  <a:cubicBezTo>
                    <a:pt x="4719618" y="7887641"/>
                    <a:pt x="4873451" y="7883832"/>
                    <a:pt x="5046206" y="7886150"/>
                  </a:cubicBezTo>
                  <a:cubicBezTo>
                    <a:pt x="5046226" y="7887847"/>
                    <a:pt x="5051464" y="8212586"/>
                    <a:pt x="5052499" y="8262132"/>
                  </a:cubicBezTo>
                  <a:cubicBezTo>
                    <a:pt x="4659231" y="8262277"/>
                    <a:pt x="4727360" y="8284111"/>
                    <a:pt x="4725559" y="8172146"/>
                  </a:cubicBezTo>
                  <a:close/>
                  <a:moveTo>
                    <a:pt x="4803770" y="8280552"/>
                  </a:moveTo>
                  <a:cubicBezTo>
                    <a:pt x="4876825" y="8281524"/>
                    <a:pt x="4894360" y="8281400"/>
                    <a:pt x="5052913" y="8281338"/>
                  </a:cubicBezTo>
                  <a:cubicBezTo>
                    <a:pt x="5062270" y="8699208"/>
                    <a:pt x="5061835" y="8658293"/>
                    <a:pt x="5052188" y="8658375"/>
                  </a:cubicBezTo>
                  <a:cubicBezTo>
                    <a:pt x="4959114" y="8659120"/>
                    <a:pt x="4953608" y="8658934"/>
                    <a:pt x="4730113" y="8658851"/>
                  </a:cubicBezTo>
                  <a:cubicBezTo>
                    <a:pt x="4727008" y="8214180"/>
                    <a:pt x="4703470" y="8279185"/>
                    <a:pt x="4803770" y="8280552"/>
                  </a:cubicBezTo>
                  <a:close/>
                  <a:moveTo>
                    <a:pt x="4737938" y="9019911"/>
                  </a:moveTo>
                  <a:cubicBezTo>
                    <a:pt x="4735703" y="8876696"/>
                    <a:pt x="4733239" y="8877544"/>
                    <a:pt x="4731045" y="8737454"/>
                  </a:cubicBezTo>
                  <a:cubicBezTo>
                    <a:pt x="4729720" y="8652746"/>
                    <a:pt x="4675710" y="8680561"/>
                    <a:pt x="5059786" y="8677581"/>
                  </a:cubicBezTo>
                  <a:cubicBezTo>
                    <a:pt x="5063016" y="8891700"/>
                    <a:pt x="5062167" y="8926386"/>
                    <a:pt x="5064589" y="9055405"/>
                  </a:cubicBezTo>
                  <a:cubicBezTo>
                    <a:pt x="4685626" y="9055570"/>
                    <a:pt x="4738622" y="9064325"/>
                    <a:pt x="4737938" y="9019911"/>
                  </a:cubicBezTo>
                  <a:close/>
                  <a:moveTo>
                    <a:pt x="5052313" y="9449412"/>
                  </a:moveTo>
                  <a:cubicBezTo>
                    <a:pt x="4715664" y="9447592"/>
                    <a:pt x="4743776" y="9454276"/>
                    <a:pt x="4743549" y="9444156"/>
                  </a:cubicBezTo>
                  <a:cubicBezTo>
                    <a:pt x="4733384" y="9000229"/>
                    <a:pt x="4723427" y="9072437"/>
                    <a:pt x="4803790" y="9073721"/>
                  </a:cubicBezTo>
                  <a:cubicBezTo>
                    <a:pt x="4875397" y="9074880"/>
                    <a:pt x="4894857" y="9074693"/>
                    <a:pt x="5065003" y="9074611"/>
                  </a:cubicBezTo>
                  <a:cubicBezTo>
                    <a:pt x="5073905" y="9493184"/>
                    <a:pt x="5082268" y="9449557"/>
                    <a:pt x="5052313" y="9449412"/>
                  </a:cubicBezTo>
                  <a:close/>
                  <a:moveTo>
                    <a:pt x="5069888" y="8281317"/>
                  </a:moveTo>
                  <a:cubicBezTo>
                    <a:pt x="5448023" y="8281152"/>
                    <a:pt x="5398030" y="8268093"/>
                    <a:pt x="5399126" y="8313913"/>
                  </a:cubicBezTo>
                  <a:cubicBezTo>
                    <a:pt x="5401921" y="8435439"/>
                    <a:pt x="5401590" y="8451582"/>
                    <a:pt x="5404323" y="8594404"/>
                  </a:cubicBezTo>
                  <a:cubicBezTo>
                    <a:pt x="5405979" y="8679733"/>
                    <a:pt x="5463612" y="8655395"/>
                    <a:pt x="5076451" y="8658168"/>
                  </a:cubicBezTo>
                  <a:cubicBezTo>
                    <a:pt x="5071876" y="8355160"/>
                    <a:pt x="5072973" y="8420704"/>
                    <a:pt x="5069888" y="8281317"/>
                  </a:cubicBezTo>
                  <a:close/>
                  <a:moveTo>
                    <a:pt x="5077652" y="8737454"/>
                  </a:moveTo>
                  <a:cubicBezTo>
                    <a:pt x="5076451" y="8658478"/>
                    <a:pt x="5017679" y="8676794"/>
                    <a:pt x="5405834" y="8676567"/>
                  </a:cubicBezTo>
                  <a:cubicBezTo>
                    <a:pt x="5406145" y="8694303"/>
                    <a:pt x="5411257" y="9008301"/>
                    <a:pt x="5411444" y="9020263"/>
                  </a:cubicBezTo>
                  <a:cubicBezTo>
                    <a:pt x="5412065" y="9059544"/>
                    <a:pt x="5465827" y="9055197"/>
                    <a:pt x="5081564" y="9055405"/>
                  </a:cubicBezTo>
                  <a:cubicBezTo>
                    <a:pt x="5079246" y="8936341"/>
                    <a:pt x="5079680" y="8867507"/>
                    <a:pt x="5077652" y="8737454"/>
                  </a:cubicBezTo>
                  <a:close/>
                  <a:moveTo>
                    <a:pt x="5089617" y="9449599"/>
                  </a:moveTo>
                  <a:cubicBezTo>
                    <a:pt x="5086698" y="9163126"/>
                    <a:pt x="5084815" y="9206733"/>
                    <a:pt x="5081937" y="9074590"/>
                  </a:cubicBezTo>
                  <a:cubicBezTo>
                    <a:pt x="5288207" y="9074486"/>
                    <a:pt x="5327354" y="9071009"/>
                    <a:pt x="5412168" y="9070802"/>
                  </a:cubicBezTo>
                  <a:cubicBezTo>
                    <a:pt x="5413866" y="9201476"/>
                    <a:pt x="5410533" y="8974753"/>
                    <a:pt x="5416785" y="9446887"/>
                  </a:cubicBezTo>
                  <a:cubicBezTo>
                    <a:pt x="5416785" y="9448378"/>
                    <a:pt x="5177454" y="9450012"/>
                    <a:pt x="5089617" y="9449599"/>
                  </a:cubicBezTo>
                  <a:close/>
                  <a:moveTo>
                    <a:pt x="5424880" y="8281172"/>
                  </a:moveTo>
                  <a:cubicBezTo>
                    <a:pt x="5791153" y="8281172"/>
                    <a:pt x="5742586" y="8264926"/>
                    <a:pt x="5743187" y="8313748"/>
                  </a:cubicBezTo>
                  <a:cubicBezTo>
                    <a:pt x="5748279" y="8721270"/>
                    <a:pt x="5774798" y="8659037"/>
                    <a:pt x="5673236" y="8659037"/>
                  </a:cubicBezTo>
                  <a:cubicBezTo>
                    <a:pt x="5553561" y="8659037"/>
                    <a:pt x="5549462" y="8657319"/>
                    <a:pt x="5424880" y="8657319"/>
                  </a:cubicBezTo>
                  <a:cubicBezTo>
                    <a:pt x="5421960" y="8657319"/>
                    <a:pt x="5409250" y="8281193"/>
                    <a:pt x="5424880" y="8281172"/>
                  </a:cubicBezTo>
                  <a:close/>
                  <a:moveTo>
                    <a:pt x="5428378" y="9019911"/>
                  </a:moveTo>
                  <a:cubicBezTo>
                    <a:pt x="5421339" y="8588320"/>
                    <a:pt x="5423244" y="8702478"/>
                    <a:pt x="5422788" y="8676546"/>
                  </a:cubicBezTo>
                  <a:cubicBezTo>
                    <a:pt x="5560434" y="8676546"/>
                    <a:pt x="5543851" y="8678760"/>
                    <a:pt x="5750453" y="8678160"/>
                  </a:cubicBezTo>
                  <a:cubicBezTo>
                    <a:pt x="5750495" y="8679775"/>
                    <a:pt x="5756726" y="9017221"/>
                    <a:pt x="5757243" y="9055032"/>
                  </a:cubicBezTo>
                  <a:cubicBezTo>
                    <a:pt x="5657192" y="9056377"/>
                    <a:pt x="5594549" y="9055011"/>
                    <a:pt x="5549255" y="9053521"/>
                  </a:cubicBezTo>
                  <a:cubicBezTo>
                    <a:pt x="5406972" y="9049072"/>
                    <a:pt x="5429061" y="9063827"/>
                    <a:pt x="5428378" y="9019911"/>
                  </a:cubicBezTo>
                  <a:close/>
                  <a:moveTo>
                    <a:pt x="5433781" y="9447612"/>
                  </a:moveTo>
                  <a:cubicBezTo>
                    <a:pt x="5429185" y="9132021"/>
                    <a:pt x="5430407" y="9167597"/>
                    <a:pt x="5429123" y="9070802"/>
                  </a:cubicBezTo>
                  <a:cubicBezTo>
                    <a:pt x="5548778" y="9070906"/>
                    <a:pt x="5549545" y="9074755"/>
                    <a:pt x="5673236" y="9074755"/>
                  </a:cubicBezTo>
                  <a:cubicBezTo>
                    <a:pt x="5785356" y="9074755"/>
                    <a:pt x="5755277" y="9003230"/>
                    <a:pt x="5762005" y="9448461"/>
                  </a:cubicBezTo>
                  <a:cubicBezTo>
                    <a:pt x="5533542" y="9448523"/>
                    <a:pt x="5556107" y="9447653"/>
                    <a:pt x="5433781" y="9447612"/>
                  </a:cubicBezTo>
                  <a:close/>
                  <a:moveTo>
                    <a:pt x="5765337" y="8595977"/>
                  </a:moveTo>
                  <a:cubicBezTo>
                    <a:pt x="5754594" y="8229060"/>
                    <a:pt x="5750515" y="8280013"/>
                    <a:pt x="5797363" y="8280634"/>
                  </a:cubicBezTo>
                  <a:cubicBezTo>
                    <a:pt x="5891907" y="8282041"/>
                    <a:pt x="5920972" y="8281090"/>
                    <a:pt x="6046072" y="8281938"/>
                  </a:cubicBezTo>
                  <a:cubicBezTo>
                    <a:pt x="6106355" y="8282352"/>
                    <a:pt x="6089732" y="8223907"/>
                    <a:pt x="6094058" y="8659079"/>
                  </a:cubicBezTo>
                  <a:cubicBezTo>
                    <a:pt x="5711161" y="8657609"/>
                    <a:pt x="5767801" y="8680851"/>
                    <a:pt x="5765337" y="8595977"/>
                  </a:cubicBezTo>
                  <a:close/>
                  <a:moveTo>
                    <a:pt x="5773701" y="9019911"/>
                  </a:moveTo>
                  <a:cubicBezTo>
                    <a:pt x="5767532" y="8626048"/>
                    <a:pt x="5754946" y="8678201"/>
                    <a:pt x="5797508" y="8677974"/>
                  </a:cubicBezTo>
                  <a:cubicBezTo>
                    <a:pt x="6150553" y="8676567"/>
                    <a:pt x="6093934" y="8663777"/>
                    <a:pt x="6095114" y="8737785"/>
                  </a:cubicBezTo>
                  <a:cubicBezTo>
                    <a:pt x="6100911" y="9107558"/>
                    <a:pt x="6119128" y="9052693"/>
                    <a:pt x="6046072" y="9052983"/>
                  </a:cubicBezTo>
                  <a:cubicBezTo>
                    <a:pt x="5726295" y="9053852"/>
                    <a:pt x="5774405" y="9065545"/>
                    <a:pt x="5773701" y="9019911"/>
                  </a:cubicBezTo>
                  <a:close/>
                  <a:moveTo>
                    <a:pt x="6106417" y="9444300"/>
                  </a:moveTo>
                  <a:cubicBezTo>
                    <a:pt x="6106417" y="9449040"/>
                    <a:pt x="6134240" y="9448315"/>
                    <a:pt x="5778960" y="9448440"/>
                  </a:cubicBezTo>
                  <a:cubicBezTo>
                    <a:pt x="5772583" y="9026637"/>
                    <a:pt x="5766269" y="9074155"/>
                    <a:pt x="5797612" y="9073575"/>
                  </a:cubicBezTo>
                  <a:cubicBezTo>
                    <a:pt x="5891390" y="9071816"/>
                    <a:pt x="5913457" y="9072727"/>
                    <a:pt x="6046134" y="9072189"/>
                  </a:cubicBezTo>
                  <a:cubicBezTo>
                    <a:pt x="6113331" y="9072024"/>
                    <a:pt x="6107783" y="9011364"/>
                    <a:pt x="6106417" y="9444300"/>
                  </a:cubicBezTo>
                  <a:close/>
                </a:path>
              </a:pathLst>
            </a:custGeom>
            <a:solidFill>
              <a:srgbClr val="BDDE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F5CAC3"/>
      </a:dk1>
      <a:lt1>
        <a:srgbClr val="F7EDE2"/>
      </a:lt1>
      <a:dk2>
        <a:srgbClr val="CFEAC2"/>
      </a:dk2>
      <a:lt2>
        <a:srgbClr val="F28482"/>
      </a:lt2>
      <a:accent1>
        <a:srgbClr val="FACB7C"/>
      </a:accent1>
      <a:accent2>
        <a:srgbClr val="84A59D"/>
      </a:accent2>
      <a:accent3>
        <a:srgbClr val="444444"/>
      </a:accent3>
      <a:accent4>
        <a:srgbClr val="BDDEAD"/>
      </a:accent4>
      <a:accent5>
        <a:srgbClr val="FFFFFF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Custom</PresentationFormat>
  <Paragraphs>82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Luckiest Guy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2. Himpunan Pasangan Berurutan</vt:lpstr>
      <vt:lpstr>3. Diagram Cartesius</vt:lpstr>
      <vt:lpstr>CONTOH SOAL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patonah</dc:creator>
  <cp:lastModifiedBy>LENOVO</cp:lastModifiedBy>
  <cp:revision>2</cp:revision>
  <dcterms:modified xsi:type="dcterms:W3CDTF">2022-12-14T10:31:41Z</dcterms:modified>
</cp:coreProperties>
</file>